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4"/>
  </p:sldMasterIdLst>
  <p:sldIdLst>
    <p:sldId id="256" r:id="rId5"/>
    <p:sldId id="264" r:id="rId6"/>
    <p:sldId id="267" r:id="rId7"/>
    <p:sldId id="260" r:id="rId8"/>
    <p:sldId id="269" r:id="rId9"/>
    <p:sldId id="266" r:id="rId10"/>
    <p:sldId id="277" r:id="rId11"/>
    <p:sldId id="278" r:id="rId12"/>
    <p:sldId id="281" r:id="rId13"/>
    <p:sldId id="282" r:id="rId14"/>
    <p:sldId id="262" r:id="rId15"/>
    <p:sldId id="271" r:id="rId16"/>
    <p:sldId id="263" r:id="rId17"/>
    <p:sldId id="268" r:id="rId18"/>
    <p:sldId id="279" r:id="rId19"/>
    <p:sldId id="280" r:id="rId20"/>
    <p:sldId id="273" r:id="rId21"/>
    <p:sldId id="270" r:id="rId22"/>
    <p:sldId id="276" r:id="rId23"/>
    <p:sldId id="265"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D66D212-2F74-0EEA-D168-191803891B89}" v="177" dt="2024-05-13T15:17:32.983"/>
    <p1510:client id="{76ECE1EC-EAC0-4CE4-B258-036B60EEDC64}" v="336" dt="2024-05-13T15:28:07.06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ain Jones" userId="37cafe17-cf86-47ee-a2d9-c5d276fedc63" providerId="ADAL" clId="{76ECE1EC-EAC0-4CE4-B258-036B60EEDC64}"/>
    <pc:docChg chg="custSel modSld">
      <pc:chgData name="Iain Jones" userId="37cafe17-cf86-47ee-a2d9-c5d276fedc63" providerId="ADAL" clId="{76ECE1EC-EAC0-4CE4-B258-036B60EEDC64}" dt="2024-05-13T15:28:07.069" v="335" actId="113"/>
      <pc:docMkLst>
        <pc:docMk/>
      </pc:docMkLst>
      <pc:sldChg chg="modSp mod">
        <pc:chgData name="Iain Jones" userId="37cafe17-cf86-47ee-a2d9-c5d276fedc63" providerId="ADAL" clId="{76ECE1EC-EAC0-4CE4-B258-036B60EEDC64}" dt="2024-05-13T15:28:07.069" v="335" actId="113"/>
        <pc:sldMkLst>
          <pc:docMk/>
          <pc:sldMk cId="1194842567" sldId="282"/>
        </pc:sldMkLst>
        <pc:spChg chg="mod">
          <ac:chgData name="Iain Jones" userId="37cafe17-cf86-47ee-a2d9-c5d276fedc63" providerId="ADAL" clId="{76ECE1EC-EAC0-4CE4-B258-036B60EEDC64}" dt="2024-05-13T15:20:06.922" v="14" actId="14100"/>
          <ac:spMkLst>
            <pc:docMk/>
            <pc:sldMk cId="1194842567" sldId="282"/>
            <ac:spMk id="2" creationId="{D4ECC5EF-507B-62DD-55AC-635C8EA84999}"/>
          </ac:spMkLst>
        </pc:spChg>
        <pc:spChg chg="mod">
          <ac:chgData name="Iain Jones" userId="37cafe17-cf86-47ee-a2d9-c5d276fedc63" providerId="ADAL" clId="{76ECE1EC-EAC0-4CE4-B258-036B60EEDC64}" dt="2024-05-13T15:28:07.069" v="335" actId="113"/>
          <ac:spMkLst>
            <pc:docMk/>
            <pc:sldMk cId="1194842567" sldId="282"/>
            <ac:spMk id="3" creationId="{D72A36D2-A627-94C9-B891-F646A3351692}"/>
          </ac:spMkLst>
        </pc:spChg>
      </pc:sldChg>
    </pc:docChg>
  </pc:docChgLst>
  <pc:docChgLst>
    <pc:chgData name="Iain Jones" userId="S::i.jones@uwtsd.ac.uk::37cafe17-cf86-47ee-a2d9-c5d276fedc63" providerId="AD" clId="Web-{3D66D212-2F74-0EEA-D168-191803891B89}"/>
    <pc:docChg chg="addSld modSld">
      <pc:chgData name="Iain Jones" userId="S::i.jones@uwtsd.ac.uk::37cafe17-cf86-47ee-a2d9-c5d276fedc63" providerId="AD" clId="Web-{3D66D212-2F74-0EEA-D168-191803891B89}" dt="2024-05-13T15:17:32.983" v="176" actId="20577"/>
      <pc:docMkLst>
        <pc:docMk/>
      </pc:docMkLst>
      <pc:sldChg chg="modSp new">
        <pc:chgData name="Iain Jones" userId="S::i.jones@uwtsd.ac.uk::37cafe17-cf86-47ee-a2d9-c5d276fedc63" providerId="AD" clId="Web-{3D66D212-2F74-0EEA-D168-191803891B89}" dt="2024-05-13T15:17:32.983" v="176" actId="20577"/>
        <pc:sldMkLst>
          <pc:docMk/>
          <pc:sldMk cId="2679209620" sldId="281"/>
        </pc:sldMkLst>
        <pc:spChg chg="mod">
          <ac:chgData name="Iain Jones" userId="S::i.jones@uwtsd.ac.uk::37cafe17-cf86-47ee-a2d9-c5d276fedc63" providerId="AD" clId="Web-{3D66D212-2F74-0EEA-D168-191803891B89}" dt="2024-05-13T15:12:12.978" v="82" actId="20577"/>
          <ac:spMkLst>
            <pc:docMk/>
            <pc:sldMk cId="2679209620" sldId="281"/>
            <ac:spMk id="2" creationId="{388E896D-1FD5-ABA1-DAA9-819D1C8FB80E}"/>
          </ac:spMkLst>
        </pc:spChg>
        <pc:spChg chg="mod">
          <ac:chgData name="Iain Jones" userId="S::i.jones@uwtsd.ac.uk::37cafe17-cf86-47ee-a2d9-c5d276fedc63" providerId="AD" clId="Web-{3D66D212-2F74-0EEA-D168-191803891B89}" dt="2024-05-13T15:17:32.983" v="176" actId="20577"/>
          <ac:spMkLst>
            <pc:docMk/>
            <pc:sldMk cId="2679209620" sldId="281"/>
            <ac:spMk id="3" creationId="{94F14EB8-8941-9982-B8BC-46E59566E86C}"/>
          </ac:spMkLst>
        </pc:spChg>
      </pc:sldChg>
      <pc:sldChg chg="new">
        <pc:chgData name="Iain Jones" userId="S::i.jones@uwtsd.ac.uk::37cafe17-cf86-47ee-a2d9-c5d276fedc63" providerId="AD" clId="Web-{3D66D212-2F74-0EEA-D168-191803891B89}" dt="2024-05-13T15:06:12.157" v="1"/>
        <pc:sldMkLst>
          <pc:docMk/>
          <pc:sldMk cId="1194842567" sldId="282"/>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E3A32B7-9EF5-4A40-811E-2EE2122E1927}" type="doc">
      <dgm:prSet loTypeId="urn:microsoft.com/office/officeart/2008/layout/AlternatingHexagons" loCatId="list" qsTypeId="urn:microsoft.com/office/officeart/2005/8/quickstyle/simple1" qsCatId="simple" csTypeId="urn:microsoft.com/office/officeart/2005/8/colors/accent1_2" csCatId="accent1" phldr="1"/>
      <dgm:spPr/>
      <dgm:t>
        <a:bodyPr/>
        <a:lstStyle/>
        <a:p>
          <a:endParaRPr lang="en-GB"/>
        </a:p>
      </dgm:t>
    </dgm:pt>
    <dgm:pt modelId="{941209B1-B3F9-4925-85C7-4A0954025D0E}">
      <dgm:prSet phldrT="[Text]" custT="1"/>
      <dgm:spPr/>
      <dgm:t>
        <a:bodyPr/>
        <a:lstStyle/>
        <a:p>
          <a:r>
            <a:rPr lang="en-GB" sz="1600" b="1"/>
            <a:t>Context? </a:t>
          </a:r>
        </a:p>
        <a:p>
          <a:r>
            <a:rPr lang="en-GB" sz="1600" b="1"/>
            <a:t>Yes</a:t>
          </a:r>
          <a:r>
            <a:rPr lang="en-GB" sz="1600"/>
            <a:t>: Described</a:t>
          </a:r>
        </a:p>
        <a:p>
          <a:r>
            <a:rPr lang="en-GB" sz="1600" b="1"/>
            <a:t>But </a:t>
          </a:r>
        </a:p>
        <a:p>
          <a:r>
            <a:rPr lang="en-GB" sz="1600"/>
            <a:t>Analyse specific text</a:t>
          </a:r>
        </a:p>
      </dgm:t>
    </dgm:pt>
    <dgm:pt modelId="{B43C715C-CB36-499D-9774-89C5CF308920}" type="parTrans" cxnId="{16ED72F5-EC49-4C2F-8583-F435AE0299FC}">
      <dgm:prSet/>
      <dgm:spPr/>
      <dgm:t>
        <a:bodyPr/>
        <a:lstStyle/>
        <a:p>
          <a:endParaRPr lang="en-GB"/>
        </a:p>
      </dgm:t>
    </dgm:pt>
    <dgm:pt modelId="{9A43C87E-06D8-40F4-AC55-E6B91D99160A}" type="sibTrans" cxnId="{16ED72F5-EC49-4C2F-8583-F435AE0299FC}">
      <dgm:prSet/>
      <dgm:spPr/>
      <dgm:t>
        <a:bodyPr/>
        <a:lstStyle/>
        <a:p>
          <a:r>
            <a:rPr lang="en-GB" b="1"/>
            <a:t>Purpose</a:t>
          </a:r>
          <a:r>
            <a:rPr lang="en-GB"/>
            <a:t> &amp; </a:t>
          </a:r>
          <a:r>
            <a:rPr lang="en-GB" b="1"/>
            <a:t>rationale</a:t>
          </a:r>
          <a:r>
            <a:rPr lang="en-GB"/>
            <a:t>? Clear </a:t>
          </a:r>
        </a:p>
      </dgm:t>
    </dgm:pt>
    <dgm:pt modelId="{6D5DE408-948C-448B-A458-128D972EDE2A}">
      <dgm:prSet phldrT="[Text]" phldr="1"/>
      <dgm:spPr/>
      <dgm:t>
        <a:bodyPr/>
        <a:lstStyle/>
        <a:p>
          <a:endParaRPr lang="en-GB"/>
        </a:p>
      </dgm:t>
    </dgm:pt>
    <dgm:pt modelId="{0572A45A-49B9-4316-BC0E-0086DDE757B8}" type="parTrans" cxnId="{0EB61025-0E2E-46B5-9D58-064AC95755DF}">
      <dgm:prSet/>
      <dgm:spPr/>
      <dgm:t>
        <a:bodyPr/>
        <a:lstStyle/>
        <a:p>
          <a:endParaRPr lang="en-GB"/>
        </a:p>
      </dgm:t>
    </dgm:pt>
    <dgm:pt modelId="{53D89383-3024-40ED-BB07-0C35DF6D1550}" type="sibTrans" cxnId="{0EB61025-0E2E-46B5-9D58-064AC95755DF}">
      <dgm:prSet/>
      <dgm:spPr/>
      <dgm:t>
        <a:bodyPr/>
        <a:lstStyle/>
        <a:p>
          <a:endParaRPr lang="en-GB"/>
        </a:p>
      </dgm:t>
    </dgm:pt>
    <dgm:pt modelId="{44091892-24AF-49E3-9BED-4285B1803731}">
      <dgm:prSet phldrT="[Text]" custT="1"/>
      <dgm:spPr/>
      <dgm:t>
        <a:bodyPr/>
        <a:lstStyle/>
        <a:p>
          <a:r>
            <a:rPr lang="en-GB" sz="1600" b="1"/>
            <a:t>Scope of study?</a:t>
          </a:r>
        </a:p>
        <a:p>
          <a:r>
            <a:rPr lang="en-GB" sz="1600"/>
            <a:t>Number of objectives? </a:t>
          </a:r>
        </a:p>
        <a:p>
          <a:r>
            <a:rPr lang="en-GB" sz="1600"/>
            <a:t>Too broad</a:t>
          </a:r>
        </a:p>
      </dgm:t>
    </dgm:pt>
    <dgm:pt modelId="{FDB54D59-0524-40EF-8CC1-3A6FEEDF9362}" type="parTrans" cxnId="{1BAD5143-36AC-4A0E-A657-AF563F3B971F}">
      <dgm:prSet/>
      <dgm:spPr/>
      <dgm:t>
        <a:bodyPr/>
        <a:lstStyle/>
        <a:p>
          <a:endParaRPr lang="en-GB"/>
        </a:p>
      </dgm:t>
    </dgm:pt>
    <dgm:pt modelId="{AFFCB183-0365-4940-B464-66EAE36C8251}" type="sibTrans" cxnId="{1BAD5143-36AC-4A0E-A657-AF563F3B971F}">
      <dgm:prSet custT="1"/>
      <dgm:spPr/>
      <dgm:t>
        <a:bodyPr/>
        <a:lstStyle/>
        <a:p>
          <a:r>
            <a:rPr lang="en-GB" sz="1600" b="1"/>
            <a:t>Research Questions and LR?</a:t>
          </a:r>
        </a:p>
        <a:p>
          <a:r>
            <a:rPr lang="en-GB" sz="1600"/>
            <a:t>Emphasise link &amp; debate</a:t>
          </a:r>
        </a:p>
      </dgm:t>
    </dgm:pt>
    <dgm:pt modelId="{09D8C1E4-C360-43F9-88F5-C0A68E36A0FE}">
      <dgm:prSet phldrT="[Text]" phldr="1"/>
      <dgm:spPr/>
      <dgm:t>
        <a:bodyPr/>
        <a:lstStyle/>
        <a:p>
          <a:endParaRPr lang="en-GB"/>
        </a:p>
      </dgm:t>
    </dgm:pt>
    <dgm:pt modelId="{E83C9325-E19F-4C9D-A318-94DC86571B86}" type="parTrans" cxnId="{02281FD9-EFCD-4085-B66B-F9133A3C2F96}">
      <dgm:prSet/>
      <dgm:spPr/>
      <dgm:t>
        <a:bodyPr/>
        <a:lstStyle/>
        <a:p>
          <a:endParaRPr lang="en-GB"/>
        </a:p>
      </dgm:t>
    </dgm:pt>
    <dgm:pt modelId="{D72D9E6B-3626-4B1A-967C-326D18DE9BB9}" type="sibTrans" cxnId="{02281FD9-EFCD-4085-B66B-F9133A3C2F96}">
      <dgm:prSet/>
      <dgm:spPr/>
      <dgm:t>
        <a:bodyPr/>
        <a:lstStyle/>
        <a:p>
          <a:endParaRPr lang="en-GB"/>
        </a:p>
      </dgm:t>
    </dgm:pt>
    <dgm:pt modelId="{69511500-6570-4244-8009-2E85CE133F7A}">
      <dgm:prSet phldrT="[Text]"/>
      <dgm:spPr/>
      <dgm:t>
        <a:bodyPr/>
        <a:lstStyle/>
        <a:p>
          <a:r>
            <a:rPr lang="en-GB" b="1"/>
            <a:t>Methods of data analysis?</a:t>
          </a:r>
        </a:p>
        <a:p>
          <a:r>
            <a:rPr lang="en-GB"/>
            <a:t>Why &amp; how </a:t>
          </a:r>
        </a:p>
      </dgm:t>
    </dgm:pt>
    <dgm:pt modelId="{90878657-05A7-4A70-8ABC-FDF0367B52B2}" type="parTrans" cxnId="{6C43D91A-2DF2-4C3B-ACB3-3046600398A7}">
      <dgm:prSet/>
      <dgm:spPr/>
      <dgm:t>
        <a:bodyPr/>
        <a:lstStyle/>
        <a:p>
          <a:endParaRPr lang="en-GB"/>
        </a:p>
      </dgm:t>
    </dgm:pt>
    <dgm:pt modelId="{803AF3A8-2C73-4999-B518-912BED28BE2B}" type="sibTrans" cxnId="{6C43D91A-2DF2-4C3B-ACB3-3046600398A7}">
      <dgm:prSet/>
      <dgm:spPr/>
      <dgm:t>
        <a:bodyPr/>
        <a:lstStyle/>
        <a:p>
          <a:r>
            <a:rPr lang="en-GB" b="1"/>
            <a:t>Methodology</a:t>
          </a:r>
        </a:p>
        <a:p>
          <a:r>
            <a:rPr lang="en-GB" b="1"/>
            <a:t>&amp; methods?</a:t>
          </a:r>
        </a:p>
        <a:p>
          <a:r>
            <a:rPr lang="en-GB"/>
            <a:t>Be explicit and choose range of literature</a:t>
          </a:r>
        </a:p>
      </dgm:t>
    </dgm:pt>
    <dgm:pt modelId="{A8D686F2-336F-47EF-BABE-5F329094ADCB}">
      <dgm:prSet phldrT="[Text]" phldr="1"/>
      <dgm:spPr/>
      <dgm:t>
        <a:bodyPr/>
        <a:lstStyle/>
        <a:p>
          <a:endParaRPr lang="en-GB"/>
        </a:p>
      </dgm:t>
    </dgm:pt>
    <dgm:pt modelId="{1D0DE4B2-6DFF-4BA5-9268-1D90AB6BFC95}" type="parTrans" cxnId="{E3E80ECF-136F-4FC3-B93C-BF079E278A8C}">
      <dgm:prSet/>
      <dgm:spPr/>
      <dgm:t>
        <a:bodyPr/>
        <a:lstStyle/>
        <a:p>
          <a:endParaRPr lang="en-GB"/>
        </a:p>
      </dgm:t>
    </dgm:pt>
    <dgm:pt modelId="{A4F852FB-2D1D-4A0C-8E03-554AB0D9F574}" type="sibTrans" cxnId="{E3E80ECF-136F-4FC3-B93C-BF079E278A8C}">
      <dgm:prSet/>
      <dgm:spPr/>
      <dgm:t>
        <a:bodyPr/>
        <a:lstStyle/>
        <a:p>
          <a:endParaRPr lang="en-GB"/>
        </a:p>
      </dgm:t>
    </dgm:pt>
    <dgm:pt modelId="{A93BAA3B-BB12-4D55-92C6-41A638717030}" type="pres">
      <dgm:prSet presAssocID="{8E3A32B7-9EF5-4A40-811E-2EE2122E1927}" presName="Name0" presStyleCnt="0">
        <dgm:presLayoutVars>
          <dgm:chMax/>
          <dgm:chPref/>
          <dgm:dir/>
          <dgm:animLvl val="lvl"/>
        </dgm:presLayoutVars>
      </dgm:prSet>
      <dgm:spPr/>
    </dgm:pt>
    <dgm:pt modelId="{E6069C51-1785-4FBC-9ED5-5224753E11E7}" type="pres">
      <dgm:prSet presAssocID="{941209B1-B3F9-4925-85C7-4A0954025D0E}" presName="composite" presStyleCnt="0"/>
      <dgm:spPr/>
    </dgm:pt>
    <dgm:pt modelId="{6E5743CF-F1E1-4353-B77B-6DC7B2A92EAC}" type="pres">
      <dgm:prSet presAssocID="{941209B1-B3F9-4925-85C7-4A0954025D0E}" presName="Parent1" presStyleLbl="node1" presStyleIdx="0" presStyleCnt="6">
        <dgm:presLayoutVars>
          <dgm:chMax val="1"/>
          <dgm:chPref val="1"/>
          <dgm:bulletEnabled val="1"/>
        </dgm:presLayoutVars>
      </dgm:prSet>
      <dgm:spPr/>
    </dgm:pt>
    <dgm:pt modelId="{A57AD91D-2CE3-4A70-923F-8EA188F24022}" type="pres">
      <dgm:prSet presAssocID="{941209B1-B3F9-4925-85C7-4A0954025D0E}" presName="Childtext1" presStyleLbl="revTx" presStyleIdx="0" presStyleCnt="3">
        <dgm:presLayoutVars>
          <dgm:chMax val="0"/>
          <dgm:chPref val="0"/>
          <dgm:bulletEnabled val="1"/>
        </dgm:presLayoutVars>
      </dgm:prSet>
      <dgm:spPr/>
    </dgm:pt>
    <dgm:pt modelId="{1370ADEA-E604-48E3-9516-EBA1F63D36F1}" type="pres">
      <dgm:prSet presAssocID="{941209B1-B3F9-4925-85C7-4A0954025D0E}" presName="BalanceSpacing" presStyleCnt="0"/>
      <dgm:spPr/>
    </dgm:pt>
    <dgm:pt modelId="{C330C62F-40F6-48DE-A1E2-56F43C49F0D7}" type="pres">
      <dgm:prSet presAssocID="{941209B1-B3F9-4925-85C7-4A0954025D0E}" presName="BalanceSpacing1" presStyleCnt="0"/>
      <dgm:spPr/>
    </dgm:pt>
    <dgm:pt modelId="{55E0BDBB-8A91-4DED-9D5A-E157DDC680F6}" type="pres">
      <dgm:prSet presAssocID="{9A43C87E-06D8-40F4-AC55-E6B91D99160A}" presName="Accent1Text" presStyleLbl="node1" presStyleIdx="1" presStyleCnt="6"/>
      <dgm:spPr/>
    </dgm:pt>
    <dgm:pt modelId="{1F221B40-A460-415F-85F6-5C32736A292C}" type="pres">
      <dgm:prSet presAssocID="{9A43C87E-06D8-40F4-AC55-E6B91D99160A}" presName="spaceBetweenRectangles" presStyleCnt="0"/>
      <dgm:spPr/>
    </dgm:pt>
    <dgm:pt modelId="{2891186B-BAE7-4464-9A44-9F9E962E79E7}" type="pres">
      <dgm:prSet presAssocID="{44091892-24AF-49E3-9BED-4285B1803731}" presName="composite" presStyleCnt="0"/>
      <dgm:spPr/>
    </dgm:pt>
    <dgm:pt modelId="{DAC510A6-79B3-49B1-B606-E97B2867AC6A}" type="pres">
      <dgm:prSet presAssocID="{44091892-24AF-49E3-9BED-4285B1803731}" presName="Parent1" presStyleLbl="node1" presStyleIdx="2" presStyleCnt="6">
        <dgm:presLayoutVars>
          <dgm:chMax val="1"/>
          <dgm:chPref val="1"/>
          <dgm:bulletEnabled val="1"/>
        </dgm:presLayoutVars>
      </dgm:prSet>
      <dgm:spPr/>
    </dgm:pt>
    <dgm:pt modelId="{E4BA8E26-040C-429A-BBAD-6E69412D540D}" type="pres">
      <dgm:prSet presAssocID="{44091892-24AF-49E3-9BED-4285B1803731}" presName="Childtext1" presStyleLbl="revTx" presStyleIdx="1" presStyleCnt="3">
        <dgm:presLayoutVars>
          <dgm:chMax val="0"/>
          <dgm:chPref val="0"/>
          <dgm:bulletEnabled val="1"/>
        </dgm:presLayoutVars>
      </dgm:prSet>
      <dgm:spPr/>
    </dgm:pt>
    <dgm:pt modelId="{146451AD-53CA-465A-ACF9-402AA3B2459F}" type="pres">
      <dgm:prSet presAssocID="{44091892-24AF-49E3-9BED-4285B1803731}" presName="BalanceSpacing" presStyleCnt="0"/>
      <dgm:spPr/>
    </dgm:pt>
    <dgm:pt modelId="{106C46CA-BE73-4741-B14D-DBCD43356745}" type="pres">
      <dgm:prSet presAssocID="{44091892-24AF-49E3-9BED-4285B1803731}" presName="BalanceSpacing1" presStyleCnt="0"/>
      <dgm:spPr/>
    </dgm:pt>
    <dgm:pt modelId="{49EF3082-C3C5-423A-903D-820E15F157FA}" type="pres">
      <dgm:prSet presAssocID="{AFFCB183-0365-4940-B464-66EAE36C8251}" presName="Accent1Text" presStyleLbl="node1" presStyleIdx="3" presStyleCnt="6" custLinFactNeighborX="-2227" custLinFactNeighborY="-1937"/>
      <dgm:spPr/>
    </dgm:pt>
    <dgm:pt modelId="{5CB29388-E787-431F-8F60-4E461F2767C0}" type="pres">
      <dgm:prSet presAssocID="{AFFCB183-0365-4940-B464-66EAE36C8251}" presName="spaceBetweenRectangles" presStyleCnt="0"/>
      <dgm:spPr/>
    </dgm:pt>
    <dgm:pt modelId="{698C0246-A771-44A8-83F2-9DE6D38E1F1F}" type="pres">
      <dgm:prSet presAssocID="{69511500-6570-4244-8009-2E85CE133F7A}" presName="composite" presStyleCnt="0"/>
      <dgm:spPr/>
    </dgm:pt>
    <dgm:pt modelId="{B7660C90-4220-436A-B407-56A21866C024}" type="pres">
      <dgm:prSet presAssocID="{69511500-6570-4244-8009-2E85CE133F7A}" presName="Parent1" presStyleLbl="node1" presStyleIdx="4" presStyleCnt="6">
        <dgm:presLayoutVars>
          <dgm:chMax val="1"/>
          <dgm:chPref val="1"/>
          <dgm:bulletEnabled val="1"/>
        </dgm:presLayoutVars>
      </dgm:prSet>
      <dgm:spPr/>
    </dgm:pt>
    <dgm:pt modelId="{EBCAC48E-092C-4989-9C33-649842F580E8}" type="pres">
      <dgm:prSet presAssocID="{69511500-6570-4244-8009-2E85CE133F7A}" presName="Childtext1" presStyleLbl="revTx" presStyleIdx="2" presStyleCnt="3">
        <dgm:presLayoutVars>
          <dgm:chMax val="0"/>
          <dgm:chPref val="0"/>
          <dgm:bulletEnabled val="1"/>
        </dgm:presLayoutVars>
      </dgm:prSet>
      <dgm:spPr/>
    </dgm:pt>
    <dgm:pt modelId="{C0958795-D4C9-4228-8656-8C17264AF28E}" type="pres">
      <dgm:prSet presAssocID="{69511500-6570-4244-8009-2E85CE133F7A}" presName="BalanceSpacing" presStyleCnt="0"/>
      <dgm:spPr/>
    </dgm:pt>
    <dgm:pt modelId="{BDA3F64C-5BF7-487A-9E9E-0D337B8D512C}" type="pres">
      <dgm:prSet presAssocID="{69511500-6570-4244-8009-2E85CE133F7A}" presName="BalanceSpacing1" presStyleCnt="0"/>
      <dgm:spPr/>
    </dgm:pt>
    <dgm:pt modelId="{885BF857-2BCE-436B-8B43-9D4A4E6E475A}" type="pres">
      <dgm:prSet presAssocID="{803AF3A8-2C73-4999-B518-912BED28BE2B}" presName="Accent1Text" presStyleLbl="node1" presStyleIdx="5" presStyleCnt="6"/>
      <dgm:spPr/>
    </dgm:pt>
  </dgm:ptLst>
  <dgm:cxnLst>
    <dgm:cxn modelId="{6C43D91A-2DF2-4C3B-ACB3-3046600398A7}" srcId="{8E3A32B7-9EF5-4A40-811E-2EE2122E1927}" destId="{69511500-6570-4244-8009-2E85CE133F7A}" srcOrd="2" destOrd="0" parTransId="{90878657-05A7-4A70-8ABC-FDF0367B52B2}" sibTransId="{803AF3A8-2C73-4999-B518-912BED28BE2B}"/>
    <dgm:cxn modelId="{9B732B24-533A-4594-B925-C45BF4546DC0}" type="presOf" srcId="{A8D686F2-336F-47EF-BABE-5F329094ADCB}" destId="{EBCAC48E-092C-4989-9C33-649842F580E8}" srcOrd="0" destOrd="0" presId="urn:microsoft.com/office/officeart/2008/layout/AlternatingHexagons"/>
    <dgm:cxn modelId="{0EB61025-0E2E-46B5-9D58-064AC95755DF}" srcId="{941209B1-B3F9-4925-85C7-4A0954025D0E}" destId="{6D5DE408-948C-448B-A458-128D972EDE2A}" srcOrd="0" destOrd="0" parTransId="{0572A45A-49B9-4316-BC0E-0086DDE757B8}" sibTransId="{53D89383-3024-40ED-BB07-0C35DF6D1550}"/>
    <dgm:cxn modelId="{2C54B32A-FFE7-48C4-A932-CEA95C6E500A}" type="presOf" srcId="{6D5DE408-948C-448B-A458-128D972EDE2A}" destId="{A57AD91D-2CE3-4A70-923F-8EA188F24022}" srcOrd="0" destOrd="0" presId="urn:microsoft.com/office/officeart/2008/layout/AlternatingHexagons"/>
    <dgm:cxn modelId="{0AEF463E-FF9B-4C58-B40D-0F42E51C3BEF}" type="presOf" srcId="{941209B1-B3F9-4925-85C7-4A0954025D0E}" destId="{6E5743CF-F1E1-4353-B77B-6DC7B2A92EAC}" srcOrd="0" destOrd="0" presId="urn:microsoft.com/office/officeart/2008/layout/AlternatingHexagons"/>
    <dgm:cxn modelId="{1BAD5143-36AC-4A0E-A657-AF563F3B971F}" srcId="{8E3A32B7-9EF5-4A40-811E-2EE2122E1927}" destId="{44091892-24AF-49E3-9BED-4285B1803731}" srcOrd="1" destOrd="0" parTransId="{FDB54D59-0524-40EF-8CC1-3A6FEEDF9362}" sibTransId="{AFFCB183-0365-4940-B464-66EAE36C8251}"/>
    <dgm:cxn modelId="{0AB54467-32F3-459F-B35D-5F61845FEEF3}" type="presOf" srcId="{AFFCB183-0365-4940-B464-66EAE36C8251}" destId="{49EF3082-C3C5-423A-903D-820E15F157FA}" srcOrd="0" destOrd="0" presId="urn:microsoft.com/office/officeart/2008/layout/AlternatingHexagons"/>
    <dgm:cxn modelId="{8CB98A6A-309B-403E-9439-E10DD8A27024}" type="presOf" srcId="{8E3A32B7-9EF5-4A40-811E-2EE2122E1927}" destId="{A93BAA3B-BB12-4D55-92C6-41A638717030}" srcOrd="0" destOrd="0" presId="urn:microsoft.com/office/officeart/2008/layout/AlternatingHexagons"/>
    <dgm:cxn modelId="{62A9F78C-3C38-41E9-93AA-B537467C498F}" type="presOf" srcId="{44091892-24AF-49E3-9BED-4285B1803731}" destId="{DAC510A6-79B3-49B1-B606-E97B2867AC6A}" srcOrd="0" destOrd="0" presId="urn:microsoft.com/office/officeart/2008/layout/AlternatingHexagons"/>
    <dgm:cxn modelId="{1F9060B9-94DF-4A33-B5C4-EE6C28356A37}" type="presOf" srcId="{69511500-6570-4244-8009-2E85CE133F7A}" destId="{B7660C90-4220-436A-B407-56A21866C024}" srcOrd="0" destOrd="0" presId="urn:microsoft.com/office/officeart/2008/layout/AlternatingHexagons"/>
    <dgm:cxn modelId="{656E7CCA-94AB-45D3-8330-787C62DCB8E0}" type="presOf" srcId="{9A43C87E-06D8-40F4-AC55-E6B91D99160A}" destId="{55E0BDBB-8A91-4DED-9D5A-E157DDC680F6}" srcOrd="0" destOrd="0" presId="urn:microsoft.com/office/officeart/2008/layout/AlternatingHexagons"/>
    <dgm:cxn modelId="{E3E80ECF-136F-4FC3-B93C-BF079E278A8C}" srcId="{69511500-6570-4244-8009-2E85CE133F7A}" destId="{A8D686F2-336F-47EF-BABE-5F329094ADCB}" srcOrd="0" destOrd="0" parTransId="{1D0DE4B2-6DFF-4BA5-9268-1D90AB6BFC95}" sibTransId="{A4F852FB-2D1D-4A0C-8E03-554AB0D9F574}"/>
    <dgm:cxn modelId="{02281FD9-EFCD-4085-B66B-F9133A3C2F96}" srcId="{44091892-24AF-49E3-9BED-4285B1803731}" destId="{09D8C1E4-C360-43F9-88F5-C0A68E36A0FE}" srcOrd="0" destOrd="0" parTransId="{E83C9325-E19F-4C9D-A318-94DC86571B86}" sibTransId="{D72D9E6B-3626-4B1A-967C-326D18DE9BB9}"/>
    <dgm:cxn modelId="{C0668EEC-4CD4-4B87-BE70-17702CB1BEDE}" type="presOf" srcId="{09D8C1E4-C360-43F9-88F5-C0A68E36A0FE}" destId="{E4BA8E26-040C-429A-BBAD-6E69412D540D}" srcOrd="0" destOrd="0" presId="urn:microsoft.com/office/officeart/2008/layout/AlternatingHexagons"/>
    <dgm:cxn modelId="{16ED72F5-EC49-4C2F-8583-F435AE0299FC}" srcId="{8E3A32B7-9EF5-4A40-811E-2EE2122E1927}" destId="{941209B1-B3F9-4925-85C7-4A0954025D0E}" srcOrd="0" destOrd="0" parTransId="{B43C715C-CB36-499D-9774-89C5CF308920}" sibTransId="{9A43C87E-06D8-40F4-AC55-E6B91D99160A}"/>
    <dgm:cxn modelId="{FF68A1F7-EFB4-40FF-B85C-5B2D41009677}" type="presOf" srcId="{803AF3A8-2C73-4999-B518-912BED28BE2B}" destId="{885BF857-2BCE-436B-8B43-9D4A4E6E475A}" srcOrd="0" destOrd="0" presId="urn:microsoft.com/office/officeart/2008/layout/AlternatingHexagons"/>
    <dgm:cxn modelId="{17738A6E-0C80-4C15-9E26-9711E2ABBA23}" type="presParOf" srcId="{A93BAA3B-BB12-4D55-92C6-41A638717030}" destId="{E6069C51-1785-4FBC-9ED5-5224753E11E7}" srcOrd="0" destOrd="0" presId="urn:microsoft.com/office/officeart/2008/layout/AlternatingHexagons"/>
    <dgm:cxn modelId="{DBBD78C4-0589-4D4D-9D29-BB768C73189F}" type="presParOf" srcId="{E6069C51-1785-4FBC-9ED5-5224753E11E7}" destId="{6E5743CF-F1E1-4353-B77B-6DC7B2A92EAC}" srcOrd="0" destOrd="0" presId="urn:microsoft.com/office/officeart/2008/layout/AlternatingHexagons"/>
    <dgm:cxn modelId="{796415E9-7B35-4FE7-9C3B-AAEFDC7EDFCE}" type="presParOf" srcId="{E6069C51-1785-4FBC-9ED5-5224753E11E7}" destId="{A57AD91D-2CE3-4A70-923F-8EA188F24022}" srcOrd="1" destOrd="0" presId="urn:microsoft.com/office/officeart/2008/layout/AlternatingHexagons"/>
    <dgm:cxn modelId="{A2EC8098-A107-4183-B489-1AD3D7BE6193}" type="presParOf" srcId="{E6069C51-1785-4FBC-9ED5-5224753E11E7}" destId="{1370ADEA-E604-48E3-9516-EBA1F63D36F1}" srcOrd="2" destOrd="0" presId="urn:microsoft.com/office/officeart/2008/layout/AlternatingHexagons"/>
    <dgm:cxn modelId="{54E4713F-A5BA-4229-AA5C-B0FD683A90CA}" type="presParOf" srcId="{E6069C51-1785-4FBC-9ED5-5224753E11E7}" destId="{C330C62F-40F6-48DE-A1E2-56F43C49F0D7}" srcOrd="3" destOrd="0" presId="urn:microsoft.com/office/officeart/2008/layout/AlternatingHexagons"/>
    <dgm:cxn modelId="{BF5D4D10-08A7-4ADC-A324-9216631DDCC2}" type="presParOf" srcId="{E6069C51-1785-4FBC-9ED5-5224753E11E7}" destId="{55E0BDBB-8A91-4DED-9D5A-E157DDC680F6}" srcOrd="4" destOrd="0" presId="urn:microsoft.com/office/officeart/2008/layout/AlternatingHexagons"/>
    <dgm:cxn modelId="{DD21BAC6-A297-49C9-828E-8E2ED3F2FB73}" type="presParOf" srcId="{A93BAA3B-BB12-4D55-92C6-41A638717030}" destId="{1F221B40-A460-415F-85F6-5C32736A292C}" srcOrd="1" destOrd="0" presId="urn:microsoft.com/office/officeart/2008/layout/AlternatingHexagons"/>
    <dgm:cxn modelId="{BC7824A4-B6A3-4B50-AA0D-D214E356E9BF}" type="presParOf" srcId="{A93BAA3B-BB12-4D55-92C6-41A638717030}" destId="{2891186B-BAE7-4464-9A44-9F9E962E79E7}" srcOrd="2" destOrd="0" presId="urn:microsoft.com/office/officeart/2008/layout/AlternatingHexagons"/>
    <dgm:cxn modelId="{A58C7525-198F-443F-A1C1-53BB255F48BA}" type="presParOf" srcId="{2891186B-BAE7-4464-9A44-9F9E962E79E7}" destId="{DAC510A6-79B3-49B1-B606-E97B2867AC6A}" srcOrd="0" destOrd="0" presId="urn:microsoft.com/office/officeart/2008/layout/AlternatingHexagons"/>
    <dgm:cxn modelId="{B6A84E58-3BF0-49EC-88B5-923A7170C1E3}" type="presParOf" srcId="{2891186B-BAE7-4464-9A44-9F9E962E79E7}" destId="{E4BA8E26-040C-429A-BBAD-6E69412D540D}" srcOrd="1" destOrd="0" presId="urn:microsoft.com/office/officeart/2008/layout/AlternatingHexagons"/>
    <dgm:cxn modelId="{F409C6EE-64A6-4625-9FFD-98791BA100F1}" type="presParOf" srcId="{2891186B-BAE7-4464-9A44-9F9E962E79E7}" destId="{146451AD-53CA-465A-ACF9-402AA3B2459F}" srcOrd="2" destOrd="0" presId="urn:microsoft.com/office/officeart/2008/layout/AlternatingHexagons"/>
    <dgm:cxn modelId="{AE22E02D-429E-4B6D-982F-B79F72CA233D}" type="presParOf" srcId="{2891186B-BAE7-4464-9A44-9F9E962E79E7}" destId="{106C46CA-BE73-4741-B14D-DBCD43356745}" srcOrd="3" destOrd="0" presId="urn:microsoft.com/office/officeart/2008/layout/AlternatingHexagons"/>
    <dgm:cxn modelId="{35C18FBD-0824-4BB1-A122-2A23B70B78BF}" type="presParOf" srcId="{2891186B-BAE7-4464-9A44-9F9E962E79E7}" destId="{49EF3082-C3C5-423A-903D-820E15F157FA}" srcOrd="4" destOrd="0" presId="urn:microsoft.com/office/officeart/2008/layout/AlternatingHexagons"/>
    <dgm:cxn modelId="{FF89FE80-2C7D-4ABF-8553-E04B15D87AB5}" type="presParOf" srcId="{A93BAA3B-BB12-4D55-92C6-41A638717030}" destId="{5CB29388-E787-431F-8F60-4E461F2767C0}" srcOrd="3" destOrd="0" presId="urn:microsoft.com/office/officeart/2008/layout/AlternatingHexagons"/>
    <dgm:cxn modelId="{45BC93FD-5326-46B6-A95F-43EF5FA7D92D}" type="presParOf" srcId="{A93BAA3B-BB12-4D55-92C6-41A638717030}" destId="{698C0246-A771-44A8-83F2-9DE6D38E1F1F}" srcOrd="4" destOrd="0" presId="urn:microsoft.com/office/officeart/2008/layout/AlternatingHexagons"/>
    <dgm:cxn modelId="{8754F41A-4653-4752-A53D-E79297D698DB}" type="presParOf" srcId="{698C0246-A771-44A8-83F2-9DE6D38E1F1F}" destId="{B7660C90-4220-436A-B407-56A21866C024}" srcOrd="0" destOrd="0" presId="urn:microsoft.com/office/officeart/2008/layout/AlternatingHexagons"/>
    <dgm:cxn modelId="{23F4A066-38A6-4FC8-AF91-D0734C7EC19B}" type="presParOf" srcId="{698C0246-A771-44A8-83F2-9DE6D38E1F1F}" destId="{EBCAC48E-092C-4989-9C33-649842F580E8}" srcOrd="1" destOrd="0" presId="urn:microsoft.com/office/officeart/2008/layout/AlternatingHexagons"/>
    <dgm:cxn modelId="{90D3338C-12AC-46C7-8104-D33844218DFA}" type="presParOf" srcId="{698C0246-A771-44A8-83F2-9DE6D38E1F1F}" destId="{C0958795-D4C9-4228-8656-8C17264AF28E}" srcOrd="2" destOrd="0" presId="urn:microsoft.com/office/officeart/2008/layout/AlternatingHexagons"/>
    <dgm:cxn modelId="{BA986E88-3161-4776-A7B8-F67DBEBCE084}" type="presParOf" srcId="{698C0246-A771-44A8-83F2-9DE6D38E1F1F}" destId="{BDA3F64C-5BF7-487A-9E9E-0D337B8D512C}" srcOrd="3" destOrd="0" presId="urn:microsoft.com/office/officeart/2008/layout/AlternatingHexagons"/>
    <dgm:cxn modelId="{DD66431B-DED0-4C24-B543-4A16C8546DD1}" type="presParOf" srcId="{698C0246-A771-44A8-83F2-9DE6D38E1F1F}" destId="{885BF857-2BCE-436B-8B43-9D4A4E6E475A}" srcOrd="4" destOrd="0" presId="urn:microsoft.com/office/officeart/2008/layout/AlternatingHexagon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EA22D01-C35B-4109-8189-4B826192B161}" type="doc">
      <dgm:prSet loTypeId="urn:microsoft.com/office/officeart/2009/layout/CircleArrowProcess" loCatId="cycle" qsTypeId="urn:microsoft.com/office/officeart/2005/8/quickstyle/simple1" qsCatId="simple" csTypeId="urn:microsoft.com/office/officeart/2005/8/colors/accent1_2" csCatId="accent1" phldr="1"/>
      <dgm:spPr/>
      <dgm:t>
        <a:bodyPr/>
        <a:lstStyle/>
        <a:p>
          <a:endParaRPr lang="en-GB"/>
        </a:p>
      </dgm:t>
    </dgm:pt>
    <dgm:pt modelId="{6D0D1366-8F4C-47F2-8B2C-A58DC8AA804F}">
      <dgm:prSet phldrT="[Text]"/>
      <dgm:spPr/>
      <dgm:t>
        <a:bodyPr/>
        <a:lstStyle/>
        <a:p>
          <a:r>
            <a:rPr lang="en-GB"/>
            <a:t>Forms of writing ?</a:t>
          </a:r>
        </a:p>
      </dgm:t>
    </dgm:pt>
    <dgm:pt modelId="{7D4AD03E-222A-4C71-B482-7064DC552BCB}" type="parTrans" cxnId="{543CC4B4-6774-4F90-BD2C-1FA57C8E4B75}">
      <dgm:prSet/>
      <dgm:spPr/>
      <dgm:t>
        <a:bodyPr/>
        <a:lstStyle/>
        <a:p>
          <a:endParaRPr lang="en-GB"/>
        </a:p>
      </dgm:t>
    </dgm:pt>
    <dgm:pt modelId="{37D0AE78-6875-46D6-B2AF-A3327393C4DD}" type="sibTrans" cxnId="{543CC4B4-6774-4F90-BD2C-1FA57C8E4B75}">
      <dgm:prSet/>
      <dgm:spPr/>
      <dgm:t>
        <a:bodyPr/>
        <a:lstStyle/>
        <a:p>
          <a:endParaRPr lang="en-GB"/>
        </a:p>
      </dgm:t>
    </dgm:pt>
    <dgm:pt modelId="{3AFA8D5E-DDCF-429E-BA47-C5E274ABE372}">
      <dgm:prSet phldrT="[Text]"/>
      <dgm:spPr/>
      <dgm:t>
        <a:bodyPr/>
        <a:lstStyle/>
        <a:p>
          <a:r>
            <a:rPr lang="en-GB"/>
            <a:t>                                        Research questions, decisions &amp; literature </a:t>
          </a:r>
        </a:p>
      </dgm:t>
    </dgm:pt>
    <dgm:pt modelId="{53848B83-7030-480C-907B-304888CDA596}" type="parTrans" cxnId="{4C2840B5-5AB0-4A62-BBCC-1C1F2395F832}">
      <dgm:prSet/>
      <dgm:spPr/>
      <dgm:t>
        <a:bodyPr/>
        <a:lstStyle/>
        <a:p>
          <a:endParaRPr lang="en-GB"/>
        </a:p>
      </dgm:t>
    </dgm:pt>
    <dgm:pt modelId="{E5BDDCC3-1222-41F7-97B1-EC99C3500ECC}" type="sibTrans" cxnId="{4C2840B5-5AB0-4A62-BBCC-1C1F2395F832}">
      <dgm:prSet/>
      <dgm:spPr/>
      <dgm:t>
        <a:bodyPr/>
        <a:lstStyle/>
        <a:p>
          <a:endParaRPr lang="en-GB"/>
        </a:p>
      </dgm:t>
    </dgm:pt>
    <dgm:pt modelId="{1C9BBA77-A4CB-4C3B-8DFA-DE82167CC575}">
      <dgm:prSet phldrT="[Text]"/>
      <dgm:spPr/>
      <dgm:t>
        <a:bodyPr/>
        <a:lstStyle/>
        <a:p>
          <a:r>
            <a:rPr lang="en-GB"/>
            <a:t>Connections between </a:t>
          </a:r>
        </a:p>
        <a:p>
          <a:r>
            <a:rPr lang="en-GB"/>
            <a:t>literature  reviewed and research questions</a:t>
          </a:r>
        </a:p>
      </dgm:t>
    </dgm:pt>
    <dgm:pt modelId="{9B9ADB05-7008-4B59-A894-683A2E941E09}" type="parTrans" cxnId="{4CBDA77A-023B-4D18-B7A1-AD89F033CFD6}">
      <dgm:prSet/>
      <dgm:spPr/>
      <dgm:t>
        <a:bodyPr/>
        <a:lstStyle/>
        <a:p>
          <a:endParaRPr lang="en-GB"/>
        </a:p>
      </dgm:t>
    </dgm:pt>
    <dgm:pt modelId="{2C7F8E57-D470-4734-98F8-AD40AD3D6E8E}" type="sibTrans" cxnId="{4CBDA77A-023B-4D18-B7A1-AD89F033CFD6}">
      <dgm:prSet/>
      <dgm:spPr/>
      <dgm:t>
        <a:bodyPr/>
        <a:lstStyle/>
        <a:p>
          <a:endParaRPr lang="en-GB"/>
        </a:p>
      </dgm:t>
    </dgm:pt>
    <dgm:pt modelId="{411C1E65-A2DC-4C15-A147-7F3961F4CFC8}" type="pres">
      <dgm:prSet presAssocID="{DEA22D01-C35B-4109-8189-4B826192B161}" presName="Name0" presStyleCnt="0">
        <dgm:presLayoutVars>
          <dgm:chMax val="7"/>
          <dgm:chPref val="7"/>
          <dgm:dir/>
          <dgm:animLvl val="lvl"/>
        </dgm:presLayoutVars>
      </dgm:prSet>
      <dgm:spPr/>
    </dgm:pt>
    <dgm:pt modelId="{E916E91F-0D58-4400-BADF-B7411EF033D3}" type="pres">
      <dgm:prSet presAssocID="{6D0D1366-8F4C-47F2-8B2C-A58DC8AA804F}" presName="Accent1" presStyleCnt="0"/>
      <dgm:spPr/>
    </dgm:pt>
    <dgm:pt modelId="{6A636968-5147-4F40-B8B6-732E8AF55126}" type="pres">
      <dgm:prSet presAssocID="{6D0D1366-8F4C-47F2-8B2C-A58DC8AA804F}" presName="Accent" presStyleLbl="node1" presStyleIdx="0" presStyleCnt="3"/>
      <dgm:spPr/>
    </dgm:pt>
    <dgm:pt modelId="{0F234F84-2152-4B4A-B771-F6AFD7B39F37}" type="pres">
      <dgm:prSet presAssocID="{6D0D1366-8F4C-47F2-8B2C-A58DC8AA804F}" presName="Parent1" presStyleLbl="revTx" presStyleIdx="0" presStyleCnt="3">
        <dgm:presLayoutVars>
          <dgm:chMax val="1"/>
          <dgm:chPref val="1"/>
          <dgm:bulletEnabled val="1"/>
        </dgm:presLayoutVars>
      </dgm:prSet>
      <dgm:spPr/>
    </dgm:pt>
    <dgm:pt modelId="{50CBF945-FE3C-4AA8-B775-677E14817A27}" type="pres">
      <dgm:prSet presAssocID="{3AFA8D5E-DDCF-429E-BA47-C5E274ABE372}" presName="Accent2" presStyleCnt="0"/>
      <dgm:spPr/>
    </dgm:pt>
    <dgm:pt modelId="{71D8A670-908A-4E1A-A1EF-6ACF5E40BA2C}" type="pres">
      <dgm:prSet presAssocID="{3AFA8D5E-DDCF-429E-BA47-C5E274ABE372}" presName="Accent" presStyleLbl="node1" presStyleIdx="1" presStyleCnt="3"/>
      <dgm:spPr/>
    </dgm:pt>
    <dgm:pt modelId="{98E29277-7826-4139-940A-31C6C4072109}" type="pres">
      <dgm:prSet presAssocID="{3AFA8D5E-DDCF-429E-BA47-C5E274ABE372}" presName="Parent2" presStyleLbl="revTx" presStyleIdx="1" presStyleCnt="3" custScaleX="697960">
        <dgm:presLayoutVars>
          <dgm:chMax val="1"/>
          <dgm:chPref val="1"/>
          <dgm:bulletEnabled val="1"/>
        </dgm:presLayoutVars>
      </dgm:prSet>
      <dgm:spPr/>
    </dgm:pt>
    <dgm:pt modelId="{401D6A9A-69E8-4ACB-A3C2-9D099402C922}" type="pres">
      <dgm:prSet presAssocID="{1C9BBA77-A4CB-4C3B-8DFA-DE82167CC575}" presName="Accent3" presStyleCnt="0"/>
      <dgm:spPr/>
    </dgm:pt>
    <dgm:pt modelId="{45CDB2D5-A1D7-4CB8-B7C5-E00002D7CA83}" type="pres">
      <dgm:prSet presAssocID="{1C9BBA77-A4CB-4C3B-8DFA-DE82167CC575}" presName="Accent" presStyleLbl="node1" presStyleIdx="2" presStyleCnt="3"/>
      <dgm:spPr/>
    </dgm:pt>
    <dgm:pt modelId="{9F5B4304-4C61-4109-8CF4-1E9D571A79BE}" type="pres">
      <dgm:prSet presAssocID="{1C9BBA77-A4CB-4C3B-8DFA-DE82167CC575}" presName="Parent3" presStyleLbl="revTx" presStyleIdx="2" presStyleCnt="3" custScaleX="664014" custScaleY="108166">
        <dgm:presLayoutVars>
          <dgm:chMax val="1"/>
          <dgm:chPref val="1"/>
          <dgm:bulletEnabled val="1"/>
        </dgm:presLayoutVars>
      </dgm:prSet>
      <dgm:spPr/>
    </dgm:pt>
  </dgm:ptLst>
  <dgm:cxnLst>
    <dgm:cxn modelId="{C411BF22-B27A-4824-B8D7-B2FF5803978F}" type="presOf" srcId="{DEA22D01-C35B-4109-8189-4B826192B161}" destId="{411C1E65-A2DC-4C15-A147-7F3961F4CFC8}" srcOrd="0" destOrd="0" presId="urn:microsoft.com/office/officeart/2009/layout/CircleArrowProcess"/>
    <dgm:cxn modelId="{7DD7D840-A2DA-4F5C-81D1-7BF0E5A5FABB}" type="presOf" srcId="{1C9BBA77-A4CB-4C3B-8DFA-DE82167CC575}" destId="{9F5B4304-4C61-4109-8CF4-1E9D571A79BE}" srcOrd="0" destOrd="0" presId="urn:microsoft.com/office/officeart/2009/layout/CircleArrowProcess"/>
    <dgm:cxn modelId="{4CBDA77A-023B-4D18-B7A1-AD89F033CFD6}" srcId="{DEA22D01-C35B-4109-8189-4B826192B161}" destId="{1C9BBA77-A4CB-4C3B-8DFA-DE82167CC575}" srcOrd="2" destOrd="0" parTransId="{9B9ADB05-7008-4B59-A894-683A2E941E09}" sibTransId="{2C7F8E57-D470-4734-98F8-AD40AD3D6E8E}"/>
    <dgm:cxn modelId="{BD3C089E-5774-4D21-BC5C-270463E77053}" type="presOf" srcId="{3AFA8D5E-DDCF-429E-BA47-C5E274ABE372}" destId="{98E29277-7826-4139-940A-31C6C4072109}" srcOrd="0" destOrd="0" presId="urn:microsoft.com/office/officeart/2009/layout/CircleArrowProcess"/>
    <dgm:cxn modelId="{543CC4B4-6774-4F90-BD2C-1FA57C8E4B75}" srcId="{DEA22D01-C35B-4109-8189-4B826192B161}" destId="{6D0D1366-8F4C-47F2-8B2C-A58DC8AA804F}" srcOrd="0" destOrd="0" parTransId="{7D4AD03E-222A-4C71-B482-7064DC552BCB}" sibTransId="{37D0AE78-6875-46D6-B2AF-A3327393C4DD}"/>
    <dgm:cxn modelId="{4C2840B5-5AB0-4A62-BBCC-1C1F2395F832}" srcId="{DEA22D01-C35B-4109-8189-4B826192B161}" destId="{3AFA8D5E-DDCF-429E-BA47-C5E274ABE372}" srcOrd="1" destOrd="0" parTransId="{53848B83-7030-480C-907B-304888CDA596}" sibTransId="{E5BDDCC3-1222-41F7-97B1-EC99C3500ECC}"/>
    <dgm:cxn modelId="{E6569FB8-F026-48F1-A042-38127765FEDE}" type="presOf" srcId="{6D0D1366-8F4C-47F2-8B2C-A58DC8AA804F}" destId="{0F234F84-2152-4B4A-B771-F6AFD7B39F37}" srcOrd="0" destOrd="0" presId="urn:microsoft.com/office/officeart/2009/layout/CircleArrowProcess"/>
    <dgm:cxn modelId="{CF7C73B7-0EAB-4B71-A908-F8E61D525705}" type="presParOf" srcId="{411C1E65-A2DC-4C15-A147-7F3961F4CFC8}" destId="{E916E91F-0D58-4400-BADF-B7411EF033D3}" srcOrd="0" destOrd="0" presId="urn:microsoft.com/office/officeart/2009/layout/CircleArrowProcess"/>
    <dgm:cxn modelId="{2C6D9DB2-05DE-45BE-9D72-AA7AF2FF97A3}" type="presParOf" srcId="{E916E91F-0D58-4400-BADF-B7411EF033D3}" destId="{6A636968-5147-4F40-B8B6-732E8AF55126}" srcOrd="0" destOrd="0" presId="urn:microsoft.com/office/officeart/2009/layout/CircleArrowProcess"/>
    <dgm:cxn modelId="{F394EBA8-6119-414E-AD87-F70FE38D5667}" type="presParOf" srcId="{411C1E65-A2DC-4C15-A147-7F3961F4CFC8}" destId="{0F234F84-2152-4B4A-B771-F6AFD7B39F37}" srcOrd="1" destOrd="0" presId="urn:microsoft.com/office/officeart/2009/layout/CircleArrowProcess"/>
    <dgm:cxn modelId="{C8B1782F-0EE4-4872-B895-2F4FA1F8EEE5}" type="presParOf" srcId="{411C1E65-A2DC-4C15-A147-7F3961F4CFC8}" destId="{50CBF945-FE3C-4AA8-B775-677E14817A27}" srcOrd="2" destOrd="0" presId="urn:microsoft.com/office/officeart/2009/layout/CircleArrowProcess"/>
    <dgm:cxn modelId="{4B61EBF1-C864-4AD4-AA6A-2C55EADFF7A7}" type="presParOf" srcId="{50CBF945-FE3C-4AA8-B775-677E14817A27}" destId="{71D8A670-908A-4E1A-A1EF-6ACF5E40BA2C}" srcOrd="0" destOrd="0" presId="urn:microsoft.com/office/officeart/2009/layout/CircleArrowProcess"/>
    <dgm:cxn modelId="{BE4F96B8-BA8A-4245-99EE-338115D610CA}" type="presParOf" srcId="{411C1E65-A2DC-4C15-A147-7F3961F4CFC8}" destId="{98E29277-7826-4139-940A-31C6C4072109}" srcOrd="3" destOrd="0" presId="urn:microsoft.com/office/officeart/2009/layout/CircleArrowProcess"/>
    <dgm:cxn modelId="{805B8A9C-CA69-4601-8C49-D76153F3A54D}" type="presParOf" srcId="{411C1E65-A2DC-4C15-A147-7F3961F4CFC8}" destId="{401D6A9A-69E8-4ACB-A3C2-9D099402C922}" srcOrd="4" destOrd="0" presId="urn:microsoft.com/office/officeart/2009/layout/CircleArrowProcess"/>
    <dgm:cxn modelId="{A680394E-EC4B-4357-9244-93B5AE9254A5}" type="presParOf" srcId="{401D6A9A-69E8-4ACB-A3C2-9D099402C922}" destId="{45CDB2D5-A1D7-4CB8-B7C5-E00002D7CA83}" srcOrd="0" destOrd="0" presId="urn:microsoft.com/office/officeart/2009/layout/CircleArrowProcess"/>
    <dgm:cxn modelId="{BD3A7CF1-8AFF-46D4-895F-C89FB9DA9DE7}" type="presParOf" srcId="{411C1E65-A2DC-4C15-A147-7F3961F4CFC8}" destId="{9F5B4304-4C61-4109-8CF4-1E9D571A79BE}" srcOrd="5" destOrd="0" presId="urn:microsoft.com/office/officeart/2009/layout/CircleArrow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5743CF-F1E1-4353-B77B-6DC7B2A92EAC}">
      <dsp:nvSpPr>
        <dsp:cNvPr id="0" name=""/>
        <dsp:cNvSpPr/>
      </dsp:nvSpPr>
      <dsp:spPr>
        <a:xfrm rot="5400000">
          <a:off x="4926081" y="141543"/>
          <a:ext cx="2117843" cy="1842523"/>
        </a:xfrm>
        <a:prstGeom prst="hexagon">
          <a:avLst>
            <a:gd name="adj" fmla="val 25000"/>
            <a:gd name="vf" fmla="val 11547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a:t>Context? </a:t>
          </a:r>
        </a:p>
        <a:p>
          <a:pPr marL="0" lvl="0" indent="0" algn="ctr" defTabSz="711200">
            <a:lnSpc>
              <a:spcPct val="90000"/>
            </a:lnSpc>
            <a:spcBef>
              <a:spcPct val="0"/>
            </a:spcBef>
            <a:spcAft>
              <a:spcPct val="35000"/>
            </a:spcAft>
            <a:buNone/>
          </a:pPr>
          <a:r>
            <a:rPr lang="en-GB" sz="1600" b="1" kern="1200"/>
            <a:t>Yes</a:t>
          </a:r>
          <a:r>
            <a:rPr lang="en-GB" sz="1600" kern="1200"/>
            <a:t>: Described</a:t>
          </a:r>
        </a:p>
        <a:p>
          <a:pPr marL="0" lvl="0" indent="0" algn="ctr" defTabSz="711200">
            <a:lnSpc>
              <a:spcPct val="90000"/>
            </a:lnSpc>
            <a:spcBef>
              <a:spcPct val="0"/>
            </a:spcBef>
            <a:spcAft>
              <a:spcPct val="35000"/>
            </a:spcAft>
            <a:buNone/>
          </a:pPr>
          <a:r>
            <a:rPr lang="en-GB" sz="1600" b="1" kern="1200"/>
            <a:t>But </a:t>
          </a:r>
        </a:p>
        <a:p>
          <a:pPr marL="0" lvl="0" indent="0" algn="ctr" defTabSz="711200">
            <a:lnSpc>
              <a:spcPct val="90000"/>
            </a:lnSpc>
            <a:spcBef>
              <a:spcPct val="0"/>
            </a:spcBef>
            <a:spcAft>
              <a:spcPct val="35000"/>
            </a:spcAft>
            <a:buNone/>
          </a:pPr>
          <a:r>
            <a:rPr lang="en-GB" sz="1600" kern="1200"/>
            <a:t>Analyse specific text</a:t>
          </a:r>
        </a:p>
      </dsp:txBody>
      <dsp:txXfrm rot="-5400000">
        <a:off x="5350867" y="333915"/>
        <a:ext cx="1268271" cy="1457782"/>
      </dsp:txXfrm>
    </dsp:sp>
    <dsp:sp modelId="{A57AD91D-2CE3-4A70-923F-8EA188F24022}">
      <dsp:nvSpPr>
        <dsp:cNvPr id="0" name=""/>
        <dsp:cNvSpPr/>
      </dsp:nvSpPr>
      <dsp:spPr>
        <a:xfrm>
          <a:off x="6962176" y="427452"/>
          <a:ext cx="2363513" cy="1270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endParaRPr lang="en-GB" sz="1700" kern="1200"/>
        </a:p>
      </dsp:txBody>
      <dsp:txXfrm>
        <a:off x="6962176" y="427452"/>
        <a:ext cx="2363513" cy="1270705"/>
      </dsp:txXfrm>
    </dsp:sp>
    <dsp:sp modelId="{55E0BDBB-8A91-4DED-9D5A-E157DDC680F6}">
      <dsp:nvSpPr>
        <dsp:cNvPr id="0" name=""/>
        <dsp:cNvSpPr/>
      </dsp:nvSpPr>
      <dsp:spPr>
        <a:xfrm rot="5400000">
          <a:off x="2936156" y="141543"/>
          <a:ext cx="2117843" cy="1842523"/>
        </a:xfrm>
        <a:prstGeom prst="hexagon">
          <a:avLst>
            <a:gd name="adj" fmla="val 25000"/>
            <a:gd name="vf" fmla="val 11547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r>
            <a:rPr lang="en-GB" sz="2000" b="1" kern="1200"/>
            <a:t>Purpose</a:t>
          </a:r>
          <a:r>
            <a:rPr lang="en-GB" sz="2000" kern="1200"/>
            <a:t> &amp; </a:t>
          </a:r>
          <a:r>
            <a:rPr lang="en-GB" sz="2000" b="1" kern="1200"/>
            <a:t>rationale</a:t>
          </a:r>
          <a:r>
            <a:rPr lang="en-GB" sz="2000" kern="1200"/>
            <a:t>? Clear </a:t>
          </a:r>
        </a:p>
      </dsp:txBody>
      <dsp:txXfrm rot="-5400000">
        <a:off x="3360942" y="333915"/>
        <a:ext cx="1268271" cy="1457782"/>
      </dsp:txXfrm>
    </dsp:sp>
    <dsp:sp modelId="{DAC510A6-79B3-49B1-B606-E97B2867AC6A}">
      <dsp:nvSpPr>
        <dsp:cNvPr id="0" name=""/>
        <dsp:cNvSpPr/>
      </dsp:nvSpPr>
      <dsp:spPr>
        <a:xfrm rot="5400000">
          <a:off x="3927306" y="1939168"/>
          <a:ext cx="2117843" cy="1842523"/>
        </a:xfrm>
        <a:prstGeom prst="hexagon">
          <a:avLst>
            <a:gd name="adj" fmla="val 25000"/>
            <a:gd name="vf" fmla="val 11547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a:t>Scope of study?</a:t>
          </a:r>
        </a:p>
        <a:p>
          <a:pPr marL="0" lvl="0" indent="0" algn="ctr" defTabSz="711200">
            <a:lnSpc>
              <a:spcPct val="90000"/>
            </a:lnSpc>
            <a:spcBef>
              <a:spcPct val="0"/>
            </a:spcBef>
            <a:spcAft>
              <a:spcPct val="35000"/>
            </a:spcAft>
            <a:buNone/>
          </a:pPr>
          <a:r>
            <a:rPr lang="en-GB" sz="1600" kern="1200"/>
            <a:t>Number of objectives? </a:t>
          </a:r>
        </a:p>
        <a:p>
          <a:pPr marL="0" lvl="0" indent="0" algn="ctr" defTabSz="711200">
            <a:lnSpc>
              <a:spcPct val="90000"/>
            </a:lnSpc>
            <a:spcBef>
              <a:spcPct val="0"/>
            </a:spcBef>
            <a:spcAft>
              <a:spcPct val="35000"/>
            </a:spcAft>
            <a:buNone/>
          </a:pPr>
          <a:r>
            <a:rPr lang="en-GB" sz="1600" kern="1200"/>
            <a:t>Too broad</a:t>
          </a:r>
        </a:p>
      </dsp:txBody>
      <dsp:txXfrm rot="-5400000">
        <a:off x="4352092" y="2131540"/>
        <a:ext cx="1268271" cy="1457782"/>
      </dsp:txXfrm>
    </dsp:sp>
    <dsp:sp modelId="{E4BA8E26-040C-429A-BBAD-6E69412D540D}">
      <dsp:nvSpPr>
        <dsp:cNvPr id="0" name=""/>
        <dsp:cNvSpPr/>
      </dsp:nvSpPr>
      <dsp:spPr>
        <a:xfrm>
          <a:off x="1701453" y="2225077"/>
          <a:ext cx="2287270" cy="1270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r" defTabSz="755650">
            <a:lnSpc>
              <a:spcPct val="90000"/>
            </a:lnSpc>
            <a:spcBef>
              <a:spcPct val="0"/>
            </a:spcBef>
            <a:spcAft>
              <a:spcPct val="35000"/>
            </a:spcAft>
            <a:buNone/>
          </a:pPr>
          <a:endParaRPr lang="en-GB" sz="1700" kern="1200"/>
        </a:p>
      </dsp:txBody>
      <dsp:txXfrm>
        <a:off x="1701453" y="2225077"/>
        <a:ext cx="2287270" cy="1270705"/>
      </dsp:txXfrm>
    </dsp:sp>
    <dsp:sp modelId="{49EF3082-C3C5-423A-903D-820E15F157FA}">
      <dsp:nvSpPr>
        <dsp:cNvPr id="0" name=""/>
        <dsp:cNvSpPr/>
      </dsp:nvSpPr>
      <dsp:spPr>
        <a:xfrm rot="5400000">
          <a:off x="5876199" y="1898146"/>
          <a:ext cx="2117843" cy="1842523"/>
        </a:xfrm>
        <a:prstGeom prst="hexagon">
          <a:avLst>
            <a:gd name="adj" fmla="val 25000"/>
            <a:gd name="vf" fmla="val 11547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r>
            <a:rPr lang="en-GB" sz="1600" b="1" kern="1200"/>
            <a:t>Research Questions and LR?</a:t>
          </a:r>
        </a:p>
        <a:p>
          <a:pPr marL="0" lvl="0" indent="0" algn="ctr" defTabSz="711200">
            <a:lnSpc>
              <a:spcPct val="90000"/>
            </a:lnSpc>
            <a:spcBef>
              <a:spcPct val="0"/>
            </a:spcBef>
            <a:spcAft>
              <a:spcPct val="35000"/>
            </a:spcAft>
            <a:buNone/>
          </a:pPr>
          <a:r>
            <a:rPr lang="en-GB" sz="1600" kern="1200"/>
            <a:t>Emphasise link &amp; debate</a:t>
          </a:r>
        </a:p>
      </dsp:txBody>
      <dsp:txXfrm rot="-5400000">
        <a:off x="6300985" y="2090518"/>
        <a:ext cx="1268271" cy="1457782"/>
      </dsp:txXfrm>
    </dsp:sp>
    <dsp:sp modelId="{B7660C90-4220-436A-B407-56A21866C024}">
      <dsp:nvSpPr>
        <dsp:cNvPr id="0" name=""/>
        <dsp:cNvSpPr/>
      </dsp:nvSpPr>
      <dsp:spPr>
        <a:xfrm rot="5400000">
          <a:off x="4926081" y="3736794"/>
          <a:ext cx="2117843" cy="1842523"/>
        </a:xfrm>
        <a:prstGeom prst="hexagon">
          <a:avLst>
            <a:gd name="adj" fmla="val 25000"/>
            <a:gd name="vf" fmla="val 11547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t>Methods of data analysis?</a:t>
          </a:r>
        </a:p>
        <a:p>
          <a:pPr marL="0" lvl="0" indent="0" algn="ctr" defTabSz="755650">
            <a:lnSpc>
              <a:spcPct val="90000"/>
            </a:lnSpc>
            <a:spcBef>
              <a:spcPct val="0"/>
            </a:spcBef>
            <a:spcAft>
              <a:spcPct val="35000"/>
            </a:spcAft>
            <a:buNone/>
          </a:pPr>
          <a:r>
            <a:rPr lang="en-GB" sz="1700" kern="1200"/>
            <a:t>Why &amp; how </a:t>
          </a:r>
        </a:p>
      </dsp:txBody>
      <dsp:txXfrm rot="-5400000">
        <a:off x="5350867" y="3929166"/>
        <a:ext cx="1268271" cy="1457782"/>
      </dsp:txXfrm>
    </dsp:sp>
    <dsp:sp modelId="{EBCAC48E-092C-4989-9C33-649842F580E8}">
      <dsp:nvSpPr>
        <dsp:cNvPr id="0" name=""/>
        <dsp:cNvSpPr/>
      </dsp:nvSpPr>
      <dsp:spPr>
        <a:xfrm>
          <a:off x="6962176" y="4022702"/>
          <a:ext cx="2363513" cy="1270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endParaRPr lang="en-GB" sz="1700" kern="1200"/>
        </a:p>
      </dsp:txBody>
      <dsp:txXfrm>
        <a:off x="6962176" y="4022702"/>
        <a:ext cx="2363513" cy="1270705"/>
      </dsp:txXfrm>
    </dsp:sp>
    <dsp:sp modelId="{885BF857-2BCE-436B-8B43-9D4A4E6E475A}">
      <dsp:nvSpPr>
        <dsp:cNvPr id="0" name=""/>
        <dsp:cNvSpPr/>
      </dsp:nvSpPr>
      <dsp:spPr>
        <a:xfrm rot="5400000">
          <a:off x="2936156" y="3736794"/>
          <a:ext cx="2117843" cy="1842523"/>
        </a:xfrm>
        <a:prstGeom prst="hexagon">
          <a:avLst>
            <a:gd name="adj" fmla="val 25000"/>
            <a:gd name="vf" fmla="val 11547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r>
            <a:rPr lang="en-GB" sz="1500" b="1" kern="1200"/>
            <a:t>Methodology</a:t>
          </a:r>
        </a:p>
        <a:p>
          <a:pPr marL="0" lvl="0" indent="0" algn="ctr" defTabSz="666750">
            <a:lnSpc>
              <a:spcPct val="90000"/>
            </a:lnSpc>
            <a:spcBef>
              <a:spcPct val="0"/>
            </a:spcBef>
            <a:spcAft>
              <a:spcPct val="35000"/>
            </a:spcAft>
            <a:buNone/>
          </a:pPr>
          <a:r>
            <a:rPr lang="en-GB" sz="1500" b="1" kern="1200"/>
            <a:t>&amp; methods?</a:t>
          </a:r>
        </a:p>
        <a:p>
          <a:pPr marL="0" lvl="0" indent="0" algn="ctr" defTabSz="666750">
            <a:lnSpc>
              <a:spcPct val="90000"/>
            </a:lnSpc>
            <a:spcBef>
              <a:spcPct val="0"/>
            </a:spcBef>
            <a:spcAft>
              <a:spcPct val="35000"/>
            </a:spcAft>
            <a:buNone/>
          </a:pPr>
          <a:r>
            <a:rPr lang="en-GB" sz="1500" kern="1200"/>
            <a:t>Be explicit and choose range of literature</a:t>
          </a:r>
        </a:p>
      </dsp:txBody>
      <dsp:txXfrm rot="-5400000">
        <a:off x="3360942" y="3929166"/>
        <a:ext cx="1268271" cy="145778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636968-5147-4F40-B8B6-732E8AF55126}">
      <dsp:nvSpPr>
        <dsp:cNvPr id="0" name=""/>
        <dsp:cNvSpPr/>
      </dsp:nvSpPr>
      <dsp:spPr>
        <a:xfrm>
          <a:off x="4887679" y="0"/>
          <a:ext cx="3007521" cy="3007979"/>
        </a:xfrm>
        <a:prstGeom prst="circularArrow">
          <a:avLst>
            <a:gd name="adj1" fmla="val 10980"/>
            <a:gd name="adj2" fmla="val 1142322"/>
            <a:gd name="adj3" fmla="val 4500000"/>
            <a:gd name="adj4" fmla="val 10800000"/>
            <a:gd name="adj5" fmla="val 125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F234F84-2152-4B4A-B771-F6AFD7B39F37}">
      <dsp:nvSpPr>
        <dsp:cNvPr id="0" name=""/>
        <dsp:cNvSpPr/>
      </dsp:nvSpPr>
      <dsp:spPr>
        <a:xfrm>
          <a:off x="5552440" y="1085971"/>
          <a:ext cx="1671221" cy="8354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1155700">
            <a:lnSpc>
              <a:spcPct val="90000"/>
            </a:lnSpc>
            <a:spcBef>
              <a:spcPct val="0"/>
            </a:spcBef>
            <a:spcAft>
              <a:spcPct val="35000"/>
            </a:spcAft>
            <a:buNone/>
          </a:pPr>
          <a:r>
            <a:rPr lang="en-GB" sz="2600" kern="1200"/>
            <a:t>Forms of writing ?</a:t>
          </a:r>
        </a:p>
      </dsp:txBody>
      <dsp:txXfrm>
        <a:off x="5552440" y="1085971"/>
        <a:ext cx="1671221" cy="835410"/>
      </dsp:txXfrm>
    </dsp:sp>
    <dsp:sp modelId="{71D8A670-908A-4E1A-A1EF-6ACF5E40BA2C}">
      <dsp:nvSpPr>
        <dsp:cNvPr id="0" name=""/>
        <dsp:cNvSpPr/>
      </dsp:nvSpPr>
      <dsp:spPr>
        <a:xfrm>
          <a:off x="4052350" y="1728307"/>
          <a:ext cx="3007521" cy="3007979"/>
        </a:xfrm>
        <a:prstGeom prst="leftCircularArrow">
          <a:avLst>
            <a:gd name="adj1" fmla="val 10980"/>
            <a:gd name="adj2" fmla="val 1142322"/>
            <a:gd name="adj3" fmla="val 6300000"/>
            <a:gd name="adj4" fmla="val 18900000"/>
            <a:gd name="adj5" fmla="val 125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8E29277-7826-4139-940A-31C6C4072109}">
      <dsp:nvSpPr>
        <dsp:cNvPr id="0" name=""/>
        <dsp:cNvSpPr/>
      </dsp:nvSpPr>
      <dsp:spPr>
        <a:xfrm>
          <a:off x="-276118" y="2824276"/>
          <a:ext cx="11664460" cy="8354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1155700">
            <a:lnSpc>
              <a:spcPct val="90000"/>
            </a:lnSpc>
            <a:spcBef>
              <a:spcPct val="0"/>
            </a:spcBef>
            <a:spcAft>
              <a:spcPct val="35000"/>
            </a:spcAft>
            <a:buNone/>
          </a:pPr>
          <a:r>
            <a:rPr lang="en-GB" sz="2600" kern="1200"/>
            <a:t>                                        Research questions, decisions &amp; literature </a:t>
          </a:r>
        </a:p>
      </dsp:txBody>
      <dsp:txXfrm>
        <a:off x="-276118" y="2824276"/>
        <a:ext cx="11664460" cy="835410"/>
      </dsp:txXfrm>
    </dsp:sp>
    <dsp:sp modelId="{45CDB2D5-A1D7-4CB8-B7C5-E00002D7CA83}">
      <dsp:nvSpPr>
        <dsp:cNvPr id="0" name=""/>
        <dsp:cNvSpPr/>
      </dsp:nvSpPr>
      <dsp:spPr>
        <a:xfrm>
          <a:off x="5101735" y="3663436"/>
          <a:ext cx="2583926" cy="2584962"/>
        </a:xfrm>
        <a:prstGeom prst="blockArc">
          <a:avLst>
            <a:gd name="adj1" fmla="val 13500000"/>
            <a:gd name="adj2" fmla="val 10800000"/>
            <a:gd name="adj3" fmla="val 1274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F5B4304-4C61-4109-8CF4-1E9D571A79BE}">
      <dsp:nvSpPr>
        <dsp:cNvPr id="0" name=""/>
        <dsp:cNvSpPr/>
      </dsp:nvSpPr>
      <dsp:spPr>
        <a:xfrm>
          <a:off x="843431" y="4530970"/>
          <a:ext cx="11097147" cy="903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75" tIns="15875" rIns="15875" bIns="15875" numCol="1" spcCol="1270" anchor="ctr" anchorCtr="0">
          <a:noAutofit/>
        </a:bodyPr>
        <a:lstStyle/>
        <a:p>
          <a:pPr marL="0" lvl="0" indent="0" algn="ctr" defTabSz="1111250">
            <a:lnSpc>
              <a:spcPct val="90000"/>
            </a:lnSpc>
            <a:spcBef>
              <a:spcPct val="0"/>
            </a:spcBef>
            <a:spcAft>
              <a:spcPct val="35000"/>
            </a:spcAft>
            <a:buNone/>
          </a:pPr>
          <a:r>
            <a:rPr lang="en-GB" sz="2500" kern="1200"/>
            <a:t>Connections between </a:t>
          </a:r>
        </a:p>
        <a:p>
          <a:pPr marL="0" lvl="0" indent="0" algn="ctr" defTabSz="1111250">
            <a:lnSpc>
              <a:spcPct val="90000"/>
            </a:lnSpc>
            <a:spcBef>
              <a:spcPct val="0"/>
            </a:spcBef>
            <a:spcAft>
              <a:spcPct val="35000"/>
            </a:spcAft>
            <a:buNone/>
          </a:pPr>
          <a:r>
            <a:rPr lang="en-GB" sz="2500" kern="1200"/>
            <a:t>literature  reviewed and research questions</a:t>
          </a:r>
        </a:p>
      </dsp:txBody>
      <dsp:txXfrm>
        <a:off x="843431" y="4530970"/>
        <a:ext cx="11097147" cy="903630"/>
      </dsp:txXfrm>
    </dsp:sp>
  </dsp:spTree>
</dsp:drawing>
</file>

<file path=ppt/diagrams/layout1.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9/layout/CircleArrowProcess">
  <dgm:title val=""/>
  <dgm:desc val=""/>
  <dgm:catLst>
    <dgm:cat type="process" pri="16500"/>
    <dgm:cat type="cycle" pri="16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7"/>
      <dgm:chPref val="7"/>
      <dgm:dir/>
      <dgm:animLvl val="lvl"/>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5"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1144"/>
              <dgm:constr type="t" for="ch" forName="Accent1" refType="h" fact="0"/>
              <dgm:constr type="w" for="ch" forName="Accent1" refType="w" fact="0.5542"/>
              <dgm:constr type="h" for="ch" forName="Accent1" refType="h" fact="0.6665"/>
              <dgm:constr type="l" for="ch" forName="Parent1" refType="w" fact="0.2368"/>
              <dgm:constr type="t" for="ch" forName="Parent1" refType="h" fact="0.2413"/>
              <dgm:constr type="w" for="ch" forName="Parent1" refType="w" fact="0.3092"/>
              <dgm:constr type="h" for="ch" forName="Parent1" refType="h" fact="0.1859"/>
              <dgm:constr type="l" for="ch" forName="Parent2" refType="w" fact="0.0822"/>
              <dgm:constr type="t" for="ch" forName="Parent2" refType="h" fact="0.625"/>
              <dgm:constr type="w" for="ch" forName="Parent2" refType="w" fact="0.3092"/>
              <dgm:constr type="h" for="ch" forName="Parent2" refType="h" fact="0.1859"/>
              <dgm:constr type="l" for="ch" forName="Child1" refType="w" fact="0.6678"/>
              <dgm:constr type="t" for="ch" forName="Child1" refType="h" fact="0.1978"/>
              <dgm:constr type="w" for="ch" forName="Child1" refType="w" fact="0.3322"/>
              <dgm:constr type="h" for="ch" forName="Child1" refType="h" fact="0.265"/>
              <dgm:constr type="l" for="ch" forName="Child2" refType="w" fact="0.5164"/>
              <dgm:constr type="t" for="ch" forName="Child2" refType="h" fact="0.5855"/>
              <dgm:constr type="w" for="ch" forName="Child2" refType="w" fact="0.3322"/>
              <dgm:constr type="h" for="ch" forName="Child2" refType="h" fact="0.265"/>
              <dgm:constr type="l" for="ch" forName="Accent2" refType="w" fact="0"/>
              <dgm:constr type="t" for="ch" forName="Accent2" refType="h" fact="0.4272"/>
              <dgm:constr type="w" for="ch" forName="Accent2" refType="w" fact="0.4761"/>
              <dgm:constr type="h" for="ch" forName="Accent2" refType="h" fact="0.5728"/>
            </dgm:constrLst>
          </dgm:if>
          <dgm:if name="Name6"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1479"/>
              <dgm:constr type="t" for="ch" forName="Accent1" refType="h" fact="0"/>
              <dgm:constr type="w" for="ch" forName="Accent1" refType="w" fact="0.5325"/>
              <dgm:constr type="h" for="ch" forName="Accent1" refType="h" fact="0.4814"/>
              <dgm:constr type="l" for="ch" forName="Accent2" refType="w" fact="0"/>
              <dgm:constr type="t" for="ch" forName="Accent2" refType="h" fact="0.2766"/>
              <dgm:constr type="w" for="ch" forName="Accent2" refType="w" fact="0.5325"/>
              <dgm:constr type="h" for="ch" forName="Accent2" refType="h" fact="0.4814"/>
              <dgm:constr type="l" for="ch" forName="Parent1" refType="w" fact="0.2656"/>
              <dgm:constr type="t" for="ch" forName="Parent1" refType="h" fact="0.1738"/>
              <dgm:constr type="w" for="ch" forName="Parent1" refType="w" fact="0.2959"/>
              <dgm:constr type="h" for="ch" forName="Parent1" refType="h" fact="0.1337"/>
              <dgm:constr type="l" for="ch" forName="Accent3" refType="w" fact="0.1858"/>
              <dgm:constr type="t" for="ch" forName="Accent3" refType="h" fact="0.5863"/>
              <dgm:constr type="w" for="ch" forName="Accent3" refType="w" fact="0.4575"/>
              <dgm:constr type="h" for="ch" forName="Accent3" refType="h" fact="0.4137"/>
              <dgm:constr type="l" for="ch" forName="Parent2" refType="w" fact="0.1183"/>
              <dgm:constr type="t" for="ch" forName="Parent2" refType="h" fact="0.452"/>
              <dgm:constr type="w" for="ch" forName="Parent2" refType="w" fact="0.2959"/>
              <dgm:constr type="h" for="ch" forName="Parent2" refType="h" fact="0.1337"/>
              <dgm:constr type="l" for="ch" forName="Parent3" refType="w" fact="0.2663"/>
              <dgm:constr type="t" for="ch" forName="Parent3" refType="h" fact="0.7306"/>
              <dgm:constr type="w" for="ch" forName="Parent3" refType="w" fact="0.2959"/>
              <dgm:constr type="h" for="ch" forName="Parent3" refType="h" fact="0.1337"/>
              <dgm:constr type="l" for="ch" forName="Child2" refType="w" fact="0.5325"/>
              <dgm:constr type="t" for="ch" forName="Child2" refType="h" fact="0.4217"/>
              <dgm:constr type="w" for="ch" forName="Child2" refType="w" fact="0.3195"/>
              <dgm:constr type="h" for="ch" forName="Child2" refType="h" fact="0.1926"/>
              <dgm:constr type="l" for="ch" forName="Child1" refType="w" fact="0.6805"/>
              <dgm:constr type="t" for="ch" forName="Child1" refType="h" fact="0.1435"/>
              <dgm:constr type="w" for="ch" forName="Child1" refType="w" fact="0.3195"/>
              <dgm:constr type="h" for="ch" forName="Child1" refType="h" fact="0.1926"/>
              <dgm:constr type="l" for="ch" forName="Child3" refType="w" fact="0.6805"/>
              <dgm:constr type="t" for="ch" forName="Child3" refType="h" fact="0.6998"/>
              <dgm:constr type="w" for="ch" forName="Child3" refType="w" fact="0.3195"/>
              <dgm:constr type="h" for="ch" forName="Child3" refType="h" fact="0.1926"/>
            </dgm:constrLst>
          </dgm:if>
          <dgm:if name="Name7"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1481"/>
              <dgm:constr type="t" for="ch" forName="Accent1" refType="h" fact="0"/>
              <dgm:constr type="w" for="ch" forName="Accent1" refType="w" fact="0.5331"/>
              <dgm:constr type="h" for="ch" forName="Accent1" refType="h" fact="0.3771"/>
              <dgm:constr type="l" for="ch" forName="Accent2" refType="w" fact="0"/>
              <dgm:constr type="t" for="ch" forName="Accent2" refType="h" fact="0.2167"/>
              <dgm:constr type="w" for="ch" forName="Accent2" refType="w" fact="0.5331"/>
              <dgm:constr type="h" for="ch" forName="Accent2" refType="h" fact="0.3771"/>
              <dgm:constr type="l" for="ch" forName="Accent3" refType="w" fact="0.1481"/>
              <dgm:constr type="t" for="ch" forName="Accent3" refType="h" fact="0.4342"/>
              <dgm:constr type="w" for="ch" forName="Accent3" refType="w" fact="0.5331"/>
              <dgm:constr type="h" for="ch" forName="Accent3" refType="h" fact="0.3771"/>
              <dgm:constr type="l" for="ch" forName="Parent1" refType="w" fact="0.2658"/>
              <dgm:constr type="t" for="ch" forName="Parent1" refType="h" fact="0.1365"/>
              <dgm:constr type="w" for="ch" forName="Parent1" refType="w" fact="0.2975"/>
              <dgm:constr type="h" for="ch" forName="Parent1" refType="h" fact="0.1052"/>
              <dgm:constr type="l" for="ch" forName="Parent2" refType="w" fact="0.1171"/>
              <dgm:constr type="t" for="ch" forName="Parent2" refType="h" fact="0.3536"/>
              <dgm:constr type="w" for="ch" forName="Parent2" refType="w" fact="0.2975"/>
              <dgm:constr type="h" for="ch" forName="Parent2" refType="h" fact="0.1052"/>
              <dgm:constr type="l" for="ch" forName="Parent3" refType="w" fact="0.2658"/>
              <dgm:constr type="t" for="ch" forName="Parent3" refType="h" fact="0.5707"/>
              <dgm:constr type="w" for="ch" forName="Parent3" refType="w" fact="0.2975"/>
              <dgm:constr type="h" for="ch" forName="Parent3" refType="h" fact="0.1052"/>
              <dgm:constr type="l" for="ch" forName="Parent4" refType="w" fact="0.1171"/>
              <dgm:constr type="t" for="ch" forName="Parent4" refType="h" fact="0.7878"/>
              <dgm:constr type="w" for="ch" forName="Parent4" refType="w" fact="0.2975"/>
              <dgm:constr type="h" for="ch" forName="Parent4" refType="h" fact="0.1052"/>
              <dgm:constr type="l" for="ch" forName="Child1" refType="w" fact="0.6804"/>
              <dgm:constr type="t" for="ch" forName="Child1" refType="h" fact="0.1119"/>
              <dgm:constr type="w" for="ch" forName="Child1" refType="w" fact="0.3196"/>
              <dgm:constr type="h" for="ch" forName="Child1" refType="h" fact="0.15"/>
              <dgm:constr type="l" for="ch" forName="Child2" refType="w" fact="0.5348"/>
              <dgm:constr type="t" for="ch" forName="Child2" refType="h" fact="0.3312"/>
              <dgm:constr type="w" for="ch" forName="Child2" refType="w" fact="0.3196"/>
              <dgm:constr type="h" for="ch" forName="Child2" refType="h" fact="0.15"/>
              <dgm:constr type="l" for="ch" forName="Child3" refType="w" fact="0.6804"/>
              <dgm:constr type="t" for="ch" forName="Child3" refType="h" fact="0.5461"/>
              <dgm:constr type="w" for="ch" forName="Child3" refType="w" fact="0.3196"/>
              <dgm:constr type="h" for="ch" forName="Child3" refType="h" fact="0.15"/>
              <dgm:constr type="l" for="ch" forName="Child4" refType="w" fact="0.5348"/>
              <dgm:constr type="t" for="ch" forName="Child4" refType="h" fact="0.7632"/>
              <dgm:constr type="w" for="ch" forName="Child4" refType="w" fact="0.3196"/>
              <dgm:constr type="h" for="ch" forName="Child4" refType="h" fact="0.15"/>
              <dgm:constr type="l" for="ch" forName="Accent4" refType="w" fact="0.038"/>
              <dgm:constr type="t" for="ch" forName="Accent4" refType="h" fact="0.6759"/>
              <dgm:constr type="w" for="ch" forName="Accent4" refType="w" fact="0.458"/>
              <dgm:constr type="h" for="ch" forName="Accent4" refType="h" fact="0.3241"/>
            </dgm:constrLst>
          </dgm:if>
          <dgm:if name="Name8"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1481"/>
              <dgm:constr type="t" for="ch" forName="Accent1" refType="h" fact="0"/>
              <dgm:constr type="w" for="ch" forName="Accent1" refType="w" fact="0.5331"/>
              <dgm:constr type="h" for="ch" forName="Accent1" refType="h" fact="0.3098"/>
              <dgm:constr type="l" for="ch" forName="Accent2" refType="w" fact="0"/>
              <dgm:constr type="t" for="ch" forName="Accent2" refType="h" fact="0.178"/>
              <dgm:constr type="w" for="ch" forName="Accent2" refType="w" fact="0.5331"/>
              <dgm:constr type="h" for="ch" forName="Accent2" refType="h" fact="0.3098"/>
              <dgm:constr type="l" for="ch" forName="Accent3" refType="w" fact="0.1481"/>
              <dgm:constr type="t" for="ch" forName="Accent3" refType="h" fact="0.3568"/>
              <dgm:constr type="w" for="ch" forName="Accent3" refType="w" fact="0.5331"/>
              <dgm:constr type="h" for="ch" forName="Accent3" refType="h" fact="0.3098"/>
              <dgm:constr type="l" for="ch" forName="Accent4" refType="w" fact="0"/>
              <dgm:constr type="t" for="ch" forName="Accent4" refType="h" fact="0.5351"/>
              <dgm:constr type="w" for="ch" forName="Accent4" refType="w" fact="0.5331"/>
              <dgm:constr type="h" for="ch" forName="Accent4" refType="h" fact="0.3098"/>
              <dgm:constr type="l" for="ch" forName="Accent5" refType="w" fact="0.186"/>
              <dgm:constr type="t" for="ch" forName="Accent5" refType="h" fact="0.7337"/>
              <dgm:constr type="w" for="ch" forName="Accent5" refType="w" fact="0.458"/>
              <dgm:constr type="h" for="ch" forName="Accent5" refType="h" fact="0.2663"/>
              <dgm:constr type="l" for="ch" forName="Parent1" refType="w" fact="0.2658"/>
              <dgm:constr type="t" for="ch" forName="Parent1" refType="h" fact="0.1122"/>
              <dgm:constr type="w" for="ch" forName="Parent1" refType="w" fact="0.2975"/>
              <dgm:constr type="h" for="ch" forName="Parent1" refType="h" fact="0.0864"/>
              <dgm:constr type="l" for="ch" forName="Parent2" refType="w" fact="0.1171"/>
              <dgm:constr type="t" for="ch" forName="Parent2" refType="h" fact="0.2906"/>
              <dgm:constr type="w" for="ch" forName="Parent2" refType="w" fact="0.2975"/>
              <dgm:constr type="h" for="ch" forName="Parent2" refType="h" fact="0.0864"/>
              <dgm:constr type="l" for="ch" forName="Parent3" refType="w" fact="0.2658"/>
              <dgm:constr type="t" for="ch" forName="Parent3" refType="h" fact="0.4689"/>
              <dgm:constr type="w" for="ch" forName="Parent3" refType="w" fact="0.2975"/>
              <dgm:constr type="h" for="ch" forName="Parent3" refType="h" fact="0.0864"/>
              <dgm:constr type="l" for="ch" forName="Parent4" refType="w" fact="0.1171"/>
              <dgm:constr type="t" for="ch" forName="Parent4" refType="h" fact="0.6473"/>
              <dgm:constr type="w" for="ch" forName="Parent4" refType="w" fact="0.2975"/>
              <dgm:constr type="h" for="ch" forName="Parent4" refType="h" fact="0.0864"/>
              <dgm:constr type="l" for="ch" forName="Parent5" refType="w" fact="0.2658"/>
              <dgm:constr type="t" for="ch" forName="Parent5" refType="h" fact="0.8257"/>
              <dgm:constr type="w" for="ch" forName="Parent5" refType="w" fact="0.2975"/>
              <dgm:constr type="h" for="ch" forName="Parent5" refType="h" fact="0.0864"/>
              <dgm:constr type="l" for="ch" forName="Child1" refType="w" fact="0.6804"/>
              <dgm:constr type="t" for="ch" forName="Child1" refType="h" fact="0.0919"/>
              <dgm:constr type="w" for="ch" forName="Child1" refType="w" fact="0.3196"/>
              <dgm:constr type="h" for="ch" forName="Child1" refType="h" fact="0.1232"/>
              <dgm:constr type="l" for="ch" forName="Child2" refType="w" fact="0.5348"/>
              <dgm:constr type="t" for="ch" forName="Child2" refType="h" fact="0.2722"/>
              <dgm:constr type="w" for="ch" forName="Child2" refType="w" fact="0.3196"/>
              <dgm:constr type="h" for="ch" forName="Child2" refType="h" fact="0.1232"/>
              <dgm:constr type="l" for="ch" forName="Child3" refType="w" fact="0.6804"/>
              <dgm:constr type="t" for="ch" forName="Child3" refType="h" fact="0.4487"/>
              <dgm:constr type="w" for="ch" forName="Child3" refType="w" fact="0.3196"/>
              <dgm:constr type="h" for="ch" forName="Child3" refType="h" fact="0.1232"/>
              <dgm:constr type="l" for="ch" forName="Child4" refType="w" fact="0.5348"/>
              <dgm:constr type="t" for="ch" forName="Child4" refType="h" fact="0.6271"/>
              <dgm:constr type="w" for="ch" forName="Child4" refType="w" fact="0.3196"/>
              <dgm:constr type="h" for="ch" forName="Child4" refType="h" fact="0.1232"/>
              <dgm:constr type="l" for="ch" forName="Child5" refType="w" fact="0.6804"/>
              <dgm:constr type="t" for="ch" forName="Child5" refType="h" fact="0.8073"/>
              <dgm:constr type="w" for="ch" forName="Child5" refType="w" fact="0.3196"/>
              <dgm:constr type="h" for="ch" forName="Child5" refType="h" fact="0.1232"/>
            </dgm:constrLst>
          </dgm:if>
          <dgm:if name="Name9"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1481"/>
              <dgm:constr type="t" for="ch" forName="Accent1" refType="h" fact="0"/>
              <dgm:constr type="w" for="ch" forName="Accent1" refType="w" fact="0.5331"/>
              <dgm:constr type="h" for="ch" forName="Accent1" refType="h" fact="0.2629"/>
              <dgm:constr type="l" for="ch" forName="Accent2" refType="w" fact="0"/>
              <dgm:constr type="t" for="ch" forName="Accent2" refType="h" fact="0.1511"/>
              <dgm:constr type="w" for="ch" forName="Accent2" refType="w" fact="0.5331"/>
              <dgm:constr type="h" for="ch" forName="Accent2" refType="h" fact="0.2629"/>
              <dgm:constr type="l" for="ch" forName="Accent3" refType="w" fact="0.1481"/>
              <dgm:constr type="t" for="ch" forName="Accent3" refType="h" fact="0.3027"/>
              <dgm:constr type="w" for="ch" forName="Accent3" refType="w" fact="0.5331"/>
              <dgm:constr type="h" for="ch" forName="Accent3" refType="h" fact="0.2629"/>
              <dgm:constr type="l" for="ch" forName="Accent4" refType="w" fact="0"/>
              <dgm:constr type="t" for="ch" forName="Accent4" refType="h" fact="0.4541"/>
              <dgm:constr type="w" for="ch" forName="Accent4" refType="w" fact="0.5331"/>
              <dgm:constr type="h" for="ch" forName="Accent4" refType="h" fact="0.2629"/>
              <dgm:constr type="l" for="ch" forName="Parent1" refType="w" fact="0.2658"/>
              <dgm:constr type="t" for="ch" forName="Parent1" refType="h" fact="0.0952"/>
              <dgm:constr type="w" for="ch" forName="Parent1" refType="w" fact="0.2975"/>
              <dgm:constr type="h" for="ch" forName="Parent1" refType="h" fact="0.0733"/>
              <dgm:constr type="l" for="ch" forName="Parent2" refType="w" fact="0.1171"/>
              <dgm:constr type="t" for="ch" forName="Parent2" refType="h" fact="0.2466"/>
              <dgm:constr type="w" for="ch" forName="Parent2" refType="w" fact="0.2975"/>
              <dgm:constr type="h" for="ch" forName="Parent2" refType="h" fact="0.0733"/>
              <dgm:constr type="l" for="ch" forName="Parent3" refType="w" fact="0.2658"/>
              <dgm:constr type="t" for="ch" forName="Parent3" refType="h" fact="0.3979"/>
              <dgm:constr type="w" for="ch" forName="Parent3" refType="w" fact="0.2975"/>
              <dgm:constr type="h" for="ch" forName="Parent3" refType="h" fact="0.0733"/>
              <dgm:constr type="l" for="ch" forName="Parent4" refType="w" fact="0.1171"/>
              <dgm:constr type="t" for="ch" forName="Parent4" refType="h" fact="0.5493"/>
              <dgm:constr type="w" for="ch" forName="Parent4" refType="w" fact="0.2975"/>
              <dgm:constr type="h" for="ch" forName="Parent4" refType="h" fact="0.0733"/>
              <dgm:constr type="l" for="ch" forName="Child1" refType="w" fact="0.6804"/>
              <dgm:constr type="t" for="ch" forName="Child1" refType="h" fact="0.078"/>
              <dgm:constr type="w" for="ch" forName="Child1" refType="w" fact="0.3196"/>
              <dgm:constr type="h" for="ch" forName="Child1" refType="h" fact="0.1046"/>
              <dgm:constr type="l" for="ch" forName="Child2" refType="w" fact="0.5348"/>
              <dgm:constr type="t" for="ch" forName="Child2" refType="h" fact="0.231"/>
              <dgm:constr type="w" for="ch" forName="Child2" refType="w" fact="0.3196"/>
              <dgm:constr type="h" for="ch" forName="Child2" refType="h" fact="0.1046"/>
              <dgm:constr type="l" for="ch" forName="Child3" refType="w" fact="0.6804"/>
              <dgm:constr type="t" for="ch" forName="Child3" refType="h" fact="0.3808"/>
              <dgm:constr type="w" for="ch" forName="Child3" refType="w" fact="0.3196"/>
              <dgm:constr type="h" for="ch" forName="Child3" refType="h" fact="0.1046"/>
              <dgm:constr type="l" for="ch" forName="Child4" refType="w" fact="0.5348"/>
              <dgm:constr type="t" for="ch" forName="Child4" refType="h" fact="0.5322"/>
              <dgm:constr type="w" for="ch" forName="Child4" refType="w" fact="0.3196"/>
              <dgm:constr type="h" for="ch" forName="Child4" refType="h" fact="0.1046"/>
              <dgm:constr type="l" for="ch" forName="Accent5" refType="w" fact="0.1481"/>
              <dgm:constr type="t" for="ch" forName="Accent5" refType="h" fact="0.6053"/>
              <dgm:constr type="w" for="ch" forName="Accent5" refType="w" fact="0.5331"/>
              <dgm:constr type="h" for="ch" forName="Accent5" refType="h" fact="0.2629"/>
              <dgm:constr type="l" for="ch" forName="Accent6" refType="w" fact="0.038"/>
              <dgm:constr type="t" for="ch" forName="Accent6" refType="h" fact="0.774"/>
              <dgm:constr type="w" for="ch" forName="Accent6" refType="w" fact="0.458"/>
              <dgm:constr type="h" for="ch" forName="Accent6" refType="h" fact="0.226"/>
              <dgm:constr type="l" for="ch" forName="Parent5" refType="w" fact="0.2658"/>
              <dgm:constr type="t" for="ch" forName="Parent5" refType="h" fact="0.7005"/>
              <dgm:constr type="w" for="ch" forName="Parent5" refType="w" fact="0.2975"/>
              <dgm:constr type="h" for="ch" forName="Parent5" refType="h" fact="0.0733"/>
              <dgm:constr type="l" for="ch" forName="Parent6" refType="w" fact="0.1171"/>
              <dgm:constr type="t" for="ch" forName="Parent6" refType="h" fact="0.8519"/>
              <dgm:constr type="w" for="ch" forName="Parent6" refType="w" fact="0.2975"/>
              <dgm:constr type="h" for="ch" forName="Parent6" refType="h" fact="0.0733"/>
              <dgm:constr type="l" for="ch" forName="Child5" refType="w" fact="0.6804"/>
              <dgm:constr type="t" for="ch" forName="Child5" refType="h" fact="0.6833"/>
              <dgm:constr type="w" for="ch" forName="Child5" refType="w" fact="0.3196"/>
              <dgm:constr type="h" for="ch" forName="Child5" refType="h" fact="0.1046"/>
              <dgm:constr type="l" for="ch" forName="Child6" refType="w" fact="0.5348"/>
              <dgm:constr type="t" for="ch" forName="Child6" refType="h" fact="0.8347"/>
              <dgm:constr type="w" for="ch" forName="Child6" refType="w" fact="0.3196"/>
              <dgm:constr type="h" for="ch" forName="Child6" refType="h" fact="0.1046"/>
            </dgm:constrLst>
          </dgm:if>
          <dgm:else name="Name10">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1481"/>
              <dgm:constr type="t" for="ch" forName="Accent1" refType="h" fact="0"/>
              <dgm:constr type="w" for="ch" forName="Accent1" refType="w" fact="0.5331"/>
              <dgm:constr type="h" for="ch" forName="Accent1" refType="h" fact="0.2284"/>
              <dgm:constr type="l" for="ch" forName="Accent2" refType="w" fact="0"/>
              <dgm:constr type="t" for="ch" forName="Accent2" refType="h" fact="0.1312"/>
              <dgm:constr type="w" for="ch" forName="Accent2" refType="w" fact="0.5331"/>
              <dgm:constr type="h" for="ch" forName="Accent2" refType="h" fact="0.2284"/>
              <dgm:constr type="l" for="ch" forName="Accent3" refType="w" fact="0.1481"/>
              <dgm:constr type="t" for="ch" forName="Accent3" refType="h" fact="0.263"/>
              <dgm:constr type="w" for="ch" forName="Accent3" refType="w" fact="0.5331"/>
              <dgm:constr type="h" for="ch" forName="Accent3" refType="h" fact="0.2284"/>
              <dgm:constr type="l" for="ch" forName="Accent4" refType="w" fact="0"/>
              <dgm:constr type="t" for="ch" forName="Accent4" refType="h" fact="0.3945"/>
              <dgm:constr type="w" for="ch" forName="Accent4" refType="w" fact="0.5331"/>
              <dgm:constr type="h" for="ch" forName="Accent4" refType="h" fact="0.2284"/>
              <dgm:constr type="l" for="ch" forName="Parent1" refType="w" fact="0.2658"/>
              <dgm:constr type="t" for="ch" forName="Parent1" refType="h" fact="0.0827"/>
              <dgm:constr type="w" for="ch" forName="Parent1" refType="w" fact="0.2975"/>
              <dgm:constr type="h" for="ch" forName="Parent1" refType="h" fact="0.0637"/>
              <dgm:constr type="l" for="ch" forName="Parent2" refType="w" fact="0.1171"/>
              <dgm:constr type="t" for="ch" forName="Parent2" refType="h" fact="0.2142"/>
              <dgm:constr type="w" for="ch" forName="Parent2" refType="w" fact="0.2975"/>
              <dgm:constr type="h" for="ch" forName="Parent2" refType="h" fact="0.0637"/>
              <dgm:constr type="l" for="ch" forName="Parent3" refType="w" fact="0.2658"/>
              <dgm:constr type="t" for="ch" forName="Parent3" refType="h" fact="0.3457"/>
              <dgm:constr type="w" for="ch" forName="Parent3" refType="w" fact="0.2975"/>
              <dgm:constr type="h" for="ch" forName="Parent3" refType="h" fact="0.0637"/>
              <dgm:constr type="l" for="ch" forName="Parent4" refType="w" fact="0.1171"/>
              <dgm:constr type="t" for="ch" forName="Parent4" refType="h" fact="0.4772"/>
              <dgm:constr type="w" for="ch" forName="Parent4" refType="w" fact="0.2975"/>
              <dgm:constr type="h" for="ch" forName="Parent4" refType="h" fact="0.0637"/>
              <dgm:constr type="l" for="ch" forName="Child1" refType="w" fact="0.6804"/>
              <dgm:constr type="t" for="ch" forName="Child1" refType="h" fact="0.0678"/>
              <dgm:constr type="w" for="ch" forName="Child1" refType="w" fact="0.3196"/>
              <dgm:constr type="h" for="ch" forName="Child1" refType="h" fact="0.0908"/>
              <dgm:constr type="l" for="ch" forName="Child2" refType="w" fact="0.5348"/>
              <dgm:constr type="t" for="ch" forName="Child2" refType="h" fact="0.2006"/>
              <dgm:constr type="w" for="ch" forName="Child2" refType="w" fact="0.3196"/>
              <dgm:constr type="h" for="ch" forName="Child2" refType="h" fact="0.0908"/>
              <dgm:constr type="l" for="ch" forName="Child3" refType="w" fact="0.6804"/>
              <dgm:constr type="t" for="ch" forName="Child3" refType="h" fact="0.3308"/>
              <dgm:constr type="w" for="ch" forName="Child3" refType="w" fact="0.3196"/>
              <dgm:constr type="h" for="ch" forName="Child3" refType="h" fact="0.0908"/>
              <dgm:constr type="l" for="ch" forName="Child4" refType="w" fact="0.5348"/>
              <dgm:constr type="t" for="ch" forName="Child4" refType="h" fact="0.4623"/>
              <dgm:constr type="w" for="ch" forName="Child4" refType="w" fact="0.3196"/>
              <dgm:constr type="h" for="ch" forName="Child4" refType="h" fact="0.0908"/>
              <dgm:constr type="l" for="ch" forName="Accent5" refType="w" fact="0.1481"/>
              <dgm:constr type="t" for="ch" forName="Accent5" refType="h" fact="0.5258"/>
              <dgm:constr type="w" for="ch" forName="Accent5" refType="w" fact="0.5331"/>
              <dgm:constr type="h" for="ch" forName="Accent5" refType="h" fact="0.2284"/>
              <dgm:constr type="l" for="ch" forName="Accent6" refType="w" fact="0"/>
              <dgm:constr type="t" for="ch" forName="Accent6" refType="h" fact="0.6573"/>
              <dgm:constr type="w" for="ch" forName="Accent6" refType="w" fact="0.5331"/>
              <dgm:constr type="h" for="ch" forName="Accent6" refType="h" fact="0.2284"/>
              <dgm:constr type="l" for="ch" forName="Accent7" refType="w" fact="0.186"/>
              <dgm:constr type="t" for="ch" forName="Accent7" refType="h" fact="0.8037"/>
              <dgm:constr type="w" for="ch" forName="Accent7" refType="w" fact="0.458"/>
              <dgm:constr type="h" for="ch" forName="Accent7" refType="h" fact="0.1963"/>
              <dgm:constr type="l" for="ch" forName="Parent5" refType="w" fact="0.2658"/>
              <dgm:constr type="t" for="ch" forName="Parent5" refType="h" fact="0.6085"/>
              <dgm:constr type="w" for="ch" forName="Parent5" refType="w" fact="0.2975"/>
              <dgm:constr type="h" for="ch" forName="Parent5" refType="h" fact="0.0637"/>
              <dgm:constr type="l" for="ch" forName="Parent6" refType="w" fact="0.1171"/>
              <dgm:constr type="t" for="ch" forName="Parent6" refType="h" fact="0.74"/>
              <dgm:constr type="w" for="ch" forName="Parent6" refType="w" fact="0.2975"/>
              <dgm:constr type="h" for="ch" forName="Parent6" refType="h" fact="0.0637"/>
              <dgm:constr type="l" for="ch" forName="Parent7" refType="w" fact="0.2658"/>
              <dgm:constr type="t" for="ch" forName="Parent7" refType="h" fact="0.8715"/>
              <dgm:constr type="w" for="ch" forName="Parent7" refType="w" fact="0.2975"/>
              <dgm:constr type="h" for="ch" forName="Parent7" refType="h" fact="0.0637"/>
              <dgm:constr type="l" for="ch" forName="Child5" refType="w" fact="0.6804"/>
              <dgm:constr type="t" for="ch" forName="Child5" refType="h" fact="0.5936"/>
              <dgm:constr type="w" for="ch" forName="Child5" refType="w" fact="0.3196"/>
              <dgm:constr type="h" for="ch" forName="Child5" refType="h" fact="0.0908"/>
              <dgm:constr type="l" for="ch" forName="Child6" refType="w" fact="0.5348"/>
              <dgm:constr type="t" for="ch" forName="Child6" refType="h" fact="0.7251"/>
              <dgm:constr type="w" for="ch" forName="Child6" refType="w" fact="0.3196"/>
              <dgm:constr type="h" for="ch" forName="Child6" refType="h" fact="0.0908"/>
              <dgm:constr type="l" for="ch" forName="Child7" refType="w" fact="0.6804"/>
              <dgm:constr type="t" for="ch" forName="Child7" refType="h" fact="0.8579"/>
              <dgm:constr type="w" for="ch" forName="Child7" refType="w" fact="0.3196"/>
              <dgm:constr type="h" for="ch" forName="Child7" refType="h" fact="0.0908"/>
            </dgm:constrLst>
          </dgm:else>
        </dgm:choose>
      </dgm:if>
      <dgm:else name="Name11">
        <dgm:choose name="Name12">
          <dgm:if name="Name13"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14"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0407"/>
              <dgm:constr type="t" for="ch" forName="Accent1" refType="h" fact="0"/>
              <dgm:constr type="w" for="ch" forName="Accent1" refType="w" fact="0.5542"/>
              <dgm:constr type="h" for="ch" forName="Accent1" refType="h" fact="0.6665"/>
              <dgm:constr type="l" for="ch" forName="Accent2" refType="w" fact="0.1533"/>
              <dgm:constr type="t" for="ch" forName="Accent2" refType="h" fact="0.4272"/>
              <dgm:constr type="w" for="ch" forName="Accent2" refType="w" fact="0.4761"/>
              <dgm:constr type="h" for="ch" forName="Accent2" refType="h" fact="0.5728"/>
              <dgm:constr type="l" for="ch" forName="Parent1" refType="w" fact="0.0822"/>
              <dgm:constr type="t" for="ch" forName="Parent1" refType="h" fact="0.2413"/>
              <dgm:constr type="w" for="ch" forName="Parent1" refType="w" fact="0.3092"/>
              <dgm:constr type="h" for="ch" forName="Parent1" refType="h" fact="0.1859"/>
              <dgm:constr type="l" for="ch" forName="Parent2" refType="w" fact="0.2368"/>
              <dgm:constr type="t" for="ch" forName="Parent2" refType="h" fact="0.625"/>
              <dgm:constr type="w" for="ch" forName="Parent2" refType="w" fact="0.3092"/>
              <dgm:constr type="h" for="ch" forName="Parent2" refType="h" fact="0.1859"/>
              <dgm:constr type="l" for="ch" forName="Child1" refType="w" fact="0.5164"/>
              <dgm:constr type="t" for="ch" forName="Child1" refType="h" fact="0.1978"/>
              <dgm:constr type="w" for="ch" forName="Child1" refType="w" fact="0.3322"/>
              <dgm:constr type="h" for="ch" forName="Child1" refType="h" fact="0.265"/>
              <dgm:constr type="l" for="ch" forName="Child2" refType="w" fact="0.6678"/>
              <dgm:constr type="t" for="ch" forName="Child2" refType="h" fact="0.5855"/>
              <dgm:constr type="w" for="ch" forName="Child2" refType="w" fact="0.3322"/>
              <dgm:constr type="h" for="ch" forName="Child2" refType="h" fact="0.265"/>
            </dgm:constrLst>
          </dgm:if>
          <dgm:if name="Name15"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
              <dgm:constr type="t" for="ch" forName="Accent1" refType="h" fact="0"/>
              <dgm:constr type="w" for="ch" forName="Accent1" refType="w" fact="0.5325"/>
              <dgm:constr type="h" for="ch" forName="Accent1" refType="h" fact="0.4814"/>
              <dgm:constr type="l" for="ch" forName="Accent2" refType="w" fact="0.1479"/>
              <dgm:constr type="t" for="ch" forName="Accent2" refType="h" fact="0.2766"/>
              <dgm:constr type="w" for="ch" forName="Accent2" refType="w" fact="0.5325"/>
              <dgm:constr type="h" for="ch" forName="Accent2" refType="h" fact="0.4814"/>
              <dgm:constr type="l" for="ch" forName="Accent3" refType="w" fact="0.0378"/>
              <dgm:constr type="t" for="ch" forName="Accent3" refType="h" fact="0.5863"/>
              <dgm:constr type="w" for="ch" forName="Accent3" refType="w" fact="0.4575"/>
              <dgm:constr type="h" for="ch" forName="Accent3" refType="h" fact="0.4137"/>
              <dgm:constr type="l" for="ch" forName="Parent1" refType="w" fact="0.1183"/>
              <dgm:constr type="t" for="ch" forName="Parent1" refType="h" fact="0.1738"/>
              <dgm:constr type="w" for="ch" forName="Parent1" refType="w" fact="0.2959"/>
              <dgm:constr type="h" for="ch" forName="Parent1" refType="h" fact="0.1337"/>
              <dgm:constr type="l" for="ch" forName="Parent2" refType="w" fact="0.2656"/>
              <dgm:constr type="t" for="ch" forName="Parent2" refType="h" fact="0.452"/>
              <dgm:constr type="w" for="ch" forName="Parent2" refType="w" fact="0.2959"/>
              <dgm:constr type="h" for="ch" forName="Parent2" refType="h" fact="0.1337"/>
              <dgm:constr type="l" for="ch" forName="Parent3" refType="w" fact="0.1183"/>
              <dgm:constr type="t" for="ch" forName="Parent3" refType="h" fact="0.7306"/>
              <dgm:constr type="w" for="ch" forName="Parent3" refType="w" fact="0.2959"/>
              <dgm:constr type="h" for="ch" forName="Parent3" refType="h" fact="0.1337"/>
              <dgm:constr type="l" for="ch" forName="Child1" refType="w" fact="0.5325"/>
              <dgm:constr type="t" for="ch" forName="Child1" refType="h" fact="0.1435"/>
              <dgm:constr type="w" for="ch" forName="Child1" refType="w" fact="0.3195"/>
              <dgm:constr type="h" for="ch" forName="Child1" refType="h" fact="0.1926"/>
              <dgm:constr type="l" for="ch" forName="Child2" refType="w" fact="0.6805"/>
              <dgm:constr type="t" for="ch" forName="Child2" refType="h" fact="0.4217"/>
              <dgm:constr type="w" for="ch" forName="Child2" refType="w" fact="0.3195"/>
              <dgm:constr type="h" for="ch" forName="Child2" refType="h" fact="0.1926"/>
              <dgm:constr type="l" for="ch" forName="Child3" refType="w" fact="0.5325"/>
              <dgm:constr type="t" for="ch" forName="Child3" refType="h" fact="0.6998"/>
              <dgm:constr type="w" for="ch" forName="Child3" refType="w" fact="0.3195"/>
              <dgm:constr type="h" for="ch" forName="Child3" refType="h" fact="0.1926"/>
            </dgm:constrLst>
          </dgm:if>
          <dgm:if name="Name16"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
              <dgm:constr type="t" for="ch" forName="Accent1" refType="h" fact="0"/>
              <dgm:constr type="w" for="ch" forName="Accent1" refType="w" fact="0.5331"/>
              <dgm:constr type="h" for="ch" forName="Accent1" refType="h" fact="0.3771"/>
              <dgm:constr type="l" for="ch" forName="Accent2" refType="w" fact="0.1481"/>
              <dgm:constr type="t" for="ch" forName="Accent2" refType="h" fact="0.2167"/>
              <dgm:constr type="w" for="ch" forName="Accent2" refType="w" fact="0.5331"/>
              <dgm:constr type="h" for="ch" forName="Accent2" refType="h" fact="0.3771"/>
              <dgm:constr type="l" for="ch" forName="Accent3" refType="w" fact="0"/>
              <dgm:constr type="t" for="ch" forName="Accent3" refType="h" fact="0.4342"/>
              <dgm:constr type="w" for="ch" forName="Accent3" refType="w" fact="0.5331"/>
              <dgm:constr type="h" for="ch" forName="Accent3" refType="h" fact="0.3771"/>
              <dgm:constr type="l" for="ch" forName="Accent4" refType="w" fact="0.186"/>
              <dgm:constr type="t" for="ch" forName="Accent4" refType="h" fact="0.6759"/>
              <dgm:constr type="w" for="ch" forName="Accent4" refType="w" fact="0.458"/>
              <dgm:constr type="h" for="ch" forName="Accent4" refType="h" fact="0.3241"/>
              <dgm:constr type="l" for="ch" forName="Parent1" refType="w" fact="0.1171"/>
              <dgm:constr type="t" for="ch" forName="Parent1" refType="h" fact="0.1365"/>
              <dgm:constr type="w" for="ch" forName="Parent1" refType="w" fact="0.2975"/>
              <dgm:constr type="h" for="ch" forName="Parent1" refType="h" fact="0.1052"/>
              <dgm:constr type="l" for="ch" forName="Parent2" refType="w" fact="0.2658"/>
              <dgm:constr type="t" for="ch" forName="Parent2" refType="h" fact="0.3536"/>
              <dgm:constr type="w" for="ch" forName="Parent2" refType="w" fact="0.2975"/>
              <dgm:constr type="h" for="ch" forName="Parent2" refType="h" fact="0.1052"/>
              <dgm:constr type="l" for="ch" forName="Parent3" refType="w" fact="0.1171"/>
              <dgm:constr type="t" for="ch" forName="Parent3" refType="h" fact="0.5707"/>
              <dgm:constr type="w" for="ch" forName="Parent3" refType="w" fact="0.2975"/>
              <dgm:constr type="h" for="ch" forName="Parent3" refType="h" fact="0.1052"/>
              <dgm:constr type="l" for="ch" forName="Parent4" refType="w" fact="0.2658"/>
              <dgm:constr type="t" for="ch" forName="Parent4" refType="h" fact="0.7878"/>
              <dgm:constr type="w" for="ch" forName="Parent4" refType="w" fact="0.2975"/>
              <dgm:constr type="h" for="ch" forName="Parent4" refType="h" fact="0.1052"/>
              <dgm:constr type="l" for="ch" forName="Child1" refType="w" fact="0.5348"/>
              <dgm:constr type="t" for="ch" forName="Child1" refType="h" fact="0.1119"/>
              <dgm:constr type="w" for="ch" forName="Child1" refType="w" fact="0.3196"/>
              <dgm:constr type="h" for="ch" forName="Child1" refType="h" fact="0.15"/>
              <dgm:constr type="l" for="ch" forName="Child2" refType="w" fact="0.6804"/>
              <dgm:constr type="t" for="ch" forName="Child2" refType="h" fact="0.3312"/>
              <dgm:constr type="w" for="ch" forName="Child2" refType="w" fact="0.3196"/>
              <dgm:constr type="h" for="ch" forName="Child2" refType="h" fact="0.15"/>
              <dgm:constr type="l" for="ch" forName="Child3" refType="w" fact="0.5348"/>
              <dgm:constr type="t" for="ch" forName="Child3" refType="h" fact="0.5461"/>
              <dgm:constr type="w" for="ch" forName="Child3" refType="w" fact="0.3196"/>
              <dgm:constr type="h" for="ch" forName="Child3" refType="h" fact="0.15"/>
              <dgm:constr type="l" for="ch" forName="Child4" refType="w" fact="0.6804"/>
              <dgm:constr type="t" for="ch" forName="Child4" refType="h" fact="0.7632"/>
              <dgm:constr type="w" for="ch" forName="Child4" refType="w" fact="0.3196"/>
              <dgm:constr type="h" for="ch" forName="Child4" refType="h" fact="0.15"/>
            </dgm:constrLst>
          </dgm:if>
          <dgm:if name="Name17"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
              <dgm:constr type="t" for="ch" forName="Accent1" refType="h" fact="0"/>
              <dgm:constr type="w" for="ch" forName="Accent1" refType="w" fact="0.5331"/>
              <dgm:constr type="h" for="ch" forName="Accent1" refType="h" fact="0.3098"/>
              <dgm:constr type="l" for="ch" forName="Accent2" refType="w" fact="0.1481"/>
              <dgm:constr type="t" for="ch" forName="Accent2" refType="h" fact="0.178"/>
              <dgm:constr type="w" for="ch" forName="Accent2" refType="w" fact="0.5331"/>
              <dgm:constr type="h" for="ch" forName="Accent2" refType="h" fact="0.3098"/>
              <dgm:constr type="l" for="ch" forName="Accent3" refType="w" fact="0"/>
              <dgm:constr type="t" for="ch" forName="Accent3" refType="h" fact="0.3568"/>
              <dgm:constr type="w" for="ch" forName="Accent3" refType="w" fact="0.5331"/>
              <dgm:constr type="h" for="ch" forName="Accent3" refType="h" fact="0.3098"/>
              <dgm:constr type="l" for="ch" forName="Accent4" refType="w" fact="0.1481"/>
              <dgm:constr type="t" for="ch" forName="Accent4" refType="h" fact="0.5351"/>
              <dgm:constr type="w" for="ch" forName="Accent4" refType="w" fact="0.5331"/>
              <dgm:constr type="h" for="ch" forName="Accent4" refType="h" fact="0.3098"/>
              <dgm:constr type="l" for="ch" forName="Accent5" refType="w" fact="0.0378"/>
              <dgm:constr type="t" for="ch" forName="Accent5" refType="h" fact="0.7337"/>
              <dgm:constr type="w" for="ch" forName="Accent5" refType="w" fact="0.458"/>
              <dgm:constr type="h" for="ch" forName="Accent5" refType="h" fact="0.2663"/>
              <dgm:constr type="l" for="ch" forName="Parent1" refType="w" fact="0.1171"/>
              <dgm:constr type="t" for="ch" forName="Parent1" refType="h" fact="0.1122"/>
              <dgm:constr type="w" for="ch" forName="Parent1" refType="w" fact="0.2975"/>
              <dgm:constr type="h" for="ch" forName="Parent1" refType="h" fact="0.0864"/>
              <dgm:constr type="l" for="ch" forName="Parent2" refType="w" fact="0.2658"/>
              <dgm:constr type="t" for="ch" forName="Parent2" refType="h" fact="0.2906"/>
              <dgm:constr type="w" for="ch" forName="Parent2" refType="w" fact="0.2975"/>
              <dgm:constr type="h" for="ch" forName="Parent2" refType="h" fact="0.0864"/>
              <dgm:constr type="l" for="ch" forName="Parent3" refType="w" fact="0.1171"/>
              <dgm:constr type="t" for="ch" forName="Parent3" refType="h" fact="0.4689"/>
              <dgm:constr type="w" for="ch" forName="Parent3" refType="w" fact="0.2975"/>
              <dgm:constr type="h" for="ch" forName="Parent3" refType="h" fact="0.0864"/>
              <dgm:constr type="l" for="ch" forName="Parent4" refType="w" fact="0.2658"/>
              <dgm:constr type="t" for="ch" forName="Parent4" refType="h" fact="0.6473"/>
              <dgm:constr type="w" for="ch" forName="Parent4" refType="w" fact="0.2975"/>
              <dgm:constr type="h" for="ch" forName="Parent4" refType="h" fact="0.0864"/>
              <dgm:constr type="l" for="ch" forName="Parent5" refType="w" fact="0.1171"/>
              <dgm:constr type="t" for="ch" forName="Parent5" refType="h" fact="0.8257"/>
              <dgm:constr type="w" for="ch" forName="Parent5" refType="w" fact="0.2975"/>
              <dgm:constr type="h" for="ch" forName="Parent5" refType="h" fact="0.0864"/>
              <dgm:constr type="l" for="ch" forName="Child1" refType="w" fact="0.5348"/>
              <dgm:constr type="t" for="ch" forName="Child1" refType="h" fact="0.0919"/>
              <dgm:constr type="w" for="ch" forName="Child1" refType="w" fact="0.3196"/>
              <dgm:constr type="h" for="ch" forName="Child1" refType="h" fact="0.1232"/>
              <dgm:constr type="l" for="ch" forName="Child2" refType="w" fact="0.6804"/>
              <dgm:constr type="t" for="ch" forName="Child2" refType="h" fact="0.2722"/>
              <dgm:constr type="w" for="ch" forName="Child2" refType="w" fact="0.3196"/>
              <dgm:constr type="h" for="ch" forName="Child2" refType="h" fact="0.1232"/>
              <dgm:constr type="l" for="ch" forName="Child3" refType="w" fact="0.5348"/>
              <dgm:constr type="t" for="ch" forName="Child3" refType="h" fact="0.4487"/>
              <dgm:constr type="w" for="ch" forName="Child3" refType="w" fact="0.3196"/>
              <dgm:constr type="h" for="ch" forName="Child3" refType="h" fact="0.1232"/>
              <dgm:constr type="l" for="ch" forName="Child4" refType="w" fact="0.6804"/>
              <dgm:constr type="t" for="ch" forName="Child4" refType="h" fact="0.6271"/>
              <dgm:constr type="w" for="ch" forName="Child4" refType="w" fact="0.3196"/>
              <dgm:constr type="h" for="ch" forName="Child4" refType="h" fact="0.1232"/>
              <dgm:constr type="l" for="ch" forName="Child5" refType="w" fact="0.5348"/>
              <dgm:constr type="t" for="ch" forName="Child5" refType="h" fact="0.8073"/>
              <dgm:constr type="w" for="ch" forName="Child5" refType="w" fact="0.3196"/>
              <dgm:constr type="h" for="ch" forName="Child5" refType="h" fact="0.1232"/>
            </dgm:constrLst>
          </dgm:if>
          <dgm:if name="Name18"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
              <dgm:constr type="t" for="ch" forName="Accent1" refType="h" fact="0"/>
              <dgm:constr type="w" for="ch" forName="Accent1" refType="w" fact="0.5331"/>
              <dgm:constr type="h" for="ch" forName="Accent1" refType="h" fact="0.2629"/>
              <dgm:constr type="l" for="ch" forName="Accent2" refType="w" fact="0.1481"/>
              <dgm:constr type="t" for="ch" forName="Accent2" refType="h" fact="0.1511"/>
              <dgm:constr type="w" for="ch" forName="Accent2" refType="w" fact="0.5331"/>
              <dgm:constr type="h" for="ch" forName="Accent2" refType="h" fact="0.2629"/>
              <dgm:constr type="l" for="ch" forName="Accent3" refType="w" fact="0"/>
              <dgm:constr type="t" for="ch" forName="Accent3" refType="h" fact="0.3027"/>
              <dgm:constr type="w" for="ch" forName="Accent3" refType="w" fact="0.5331"/>
              <dgm:constr type="h" for="ch" forName="Accent3" refType="h" fact="0.2629"/>
              <dgm:constr type="l" for="ch" forName="Accent4" refType="w" fact="0.1481"/>
              <dgm:constr type="t" for="ch" forName="Accent4" refType="h" fact="0.4541"/>
              <dgm:constr type="w" for="ch" forName="Accent4" refType="w" fact="0.5331"/>
              <dgm:constr type="h" for="ch" forName="Accent4" refType="h" fact="0.2629"/>
              <dgm:constr type="l" for="ch" forName="Accent5" refType="w" fact="0"/>
              <dgm:constr type="t" for="ch" forName="Accent5" refType="h" fact="0.6053"/>
              <dgm:constr type="w" for="ch" forName="Accent5" refType="w" fact="0.5331"/>
              <dgm:constr type="h" for="ch" forName="Accent5" refType="h" fact="0.2629"/>
              <dgm:constr type="l" for="ch" forName="Accent6" refType="w" fact="0.186"/>
              <dgm:constr type="t" for="ch" forName="Accent6" refType="h" fact="0.774"/>
              <dgm:constr type="w" for="ch" forName="Accent6" refType="w" fact="0.458"/>
              <dgm:constr type="h" for="ch" forName="Accent6" refType="h" fact="0.226"/>
              <dgm:constr type="l" for="ch" forName="Parent1" refType="w" fact="0.1171"/>
              <dgm:constr type="t" for="ch" forName="Parent1" refType="h" fact="0.0952"/>
              <dgm:constr type="w" for="ch" forName="Parent1" refType="w" fact="0.2975"/>
              <dgm:constr type="h" for="ch" forName="Parent1" refType="h" fact="0.0733"/>
              <dgm:constr type="l" for="ch" forName="Parent2" refType="w" fact="0.2658"/>
              <dgm:constr type="t" for="ch" forName="Parent2" refType="h" fact="0.2466"/>
              <dgm:constr type="w" for="ch" forName="Parent2" refType="w" fact="0.2975"/>
              <dgm:constr type="h" for="ch" forName="Parent2" refType="h" fact="0.0733"/>
              <dgm:constr type="l" for="ch" forName="Parent3" refType="w" fact="0.1171"/>
              <dgm:constr type="t" for="ch" forName="Parent3" refType="h" fact="0.3979"/>
              <dgm:constr type="w" for="ch" forName="Parent3" refType="w" fact="0.2975"/>
              <dgm:constr type="h" for="ch" forName="Parent3" refType="h" fact="0.0733"/>
              <dgm:constr type="l" for="ch" forName="Parent4" refType="w" fact="0.2658"/>
              <dgm:constr type="t" for="ch" forName="Parent4" refType="h" fact="0.5493"/>
              <dgm:constr type="w" for="ch" forName="Parent4" refType="w" fact="0.2975"/>
              <dgm:constr type="h" for="ch" forName="Parent4" refType="h" fact="0.0733"/>
              <dgm:constr type="l" for="ch" forName="Parent5" refType="w" fact="0.1171"/>
              <dgm:constr type="t" for="ch" forName="Parent5" refType="h" fact="0.7005"/>
              <dgm:constr type="w" for="ch" forName="Parent5" refType="w" fact="0.2975"/>
              <dgm:constr type="h" for="ch" forName="Parent5" refType="h" fact="0.0733"/>
              <dgm:constr type="l" for="ch" forName="Parent6" refType="w" fact="0.2658"/>
              <dgm:constr type="t" for="ch" forName="Parent6" refType="h" fact="0.8519"/>
              <dgm:constr type="w" for="ch" forName="Parent6" refType="w" fact="0.2975"/>
              <dgm:constr type="h" for="ch" forName="Parent6" refType="h" fact="0.0733"/>
              <dgm:constr type="l" for="ch" forName="Child1" refType="w" fact="0.5348"/>
              <dgm:constr type="t" for="ch" forName="Child1" refType="h" fact="0.078"/>
              <dgm:constr type="w" for="ch" forName="Child1" refType="w" fact="0.3196"/>
              <dgm:constr type="h" for="ch" forName="Child1" refType="h" fact="0.1046"/>
              <dgm:constr type="l" for="ch" forName="Child2" refType="w" fact="0.6804"/>
              <dgm:constr type="t" for="ch" forName="Child2" refType="h" fact="0.231"/>
              <dgm:constr type="w" for="ch" forName="Child2" refType="w" fact="0.3196"/>
              <dgm:constr type="h" for="ch" forName="Child2" refType="h" fact="0.1046"/>
              <dgm:constr type="l" for="ch" forName="Child3" refType="w" fact="0.5348"/>
              <dgm:constr type="t" for="ch" forName="Child3" refType="h" fact="0.3808"/>
              <dgm:constr type="w" for="ch" forName="Child3" refType="w" fact="0.3196"/>
              <dgm:constr type="h" for="ch" forName="Child3" refType="h" fact="0.1046"/>
              <dgm:constr type="l" for="ch" forName="Child4" refType="w" fact="0.6804"/>
              <dgm:constr type="t" for="ch" forName="Child4" refType="h" fact="0.5322"/>
              <dgm:constr type="w" for="ch" forName="Child4" refType="w" fact="0.3196"/>
              <dgm:constr type="h" for="ch" forName="Child4" refType="h" fact="0.1046"/>
              <dgm:constr type="l" for="ch" forName="Child5" refType="w" fact="0.5348"/>
              <dgm:constr type="t" for="ch" forName="Child5" refType="h" fact="0.6833"/>
              <dgm:constr type="w" for="ch" forName="Child5" refType="w" fact="0.3196"/>
              <dgm:constr type="h" for="ch" forName="Child5" refType="h" fact="0.1046"/>
              <dgm:constr type="l" for="ch" forName="Child6" refType="w" fact="0.6804"/>
              <dgm:constr type="t" for="ch" forName="Child6" refType="h" fact="0.8347"/>
              <dgm:constr type="w" for="ch" forName="Child6" refType="w" fact="0.3196"/>
              <dgm:constr type="h" for="ch" forName="Child6" refType="h" fact="0.1046"/>
            </dgm:constrLst>
          </dgm:if>
          <dgm:else name="Name19">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
              <dgm:constr type="t" for="ch" forName="Accent1" refType="h" fact="0"/>
              <dgm:constr type="w" for="ch" forName="Accent1" refType="w" fact="0.5331"/>
              <dgm:constr type="h" for="ch" forName="Accent1" refType="h" fact="0.2284"/>
              <dgm:constr type="l" for="ch" forName="Accent2" refType="w" fact="0.1481"/>
              <dgm:constr type="t" for="ch" forName="Accent2" refType="h" fact="0.1312"/>
              <dgm:constr type="w" for="ch" forName="Accent2" refType="w" fact="0.5331"/>
              <dgm:constr type="h" for="ch" forName="Accent2" refType="h" fact="0.2284"/>
              <dgm:constr type="l" for="ch" forName="Accent3" refType="w" fact="0"/>
              <dgm:constr type="t" for="ch" forName="Accent3" refType="h" fact="0.263"/>
              <dgm:constr type="w" for="ch" forName="Accent3" refType="w" fact="0.5331"/>
              <dgm:constr type="h" for="ch" forName="Accent3" refType="h" fact="0.2284"/>
              <dgm:constr type="l" for="ch" forName="Accent4" refType="w" fact="0.1481"/>
              <dgm:constr type="t" for="ch" forName="Accent4" refType="h" fact="0.3945"/>
              <dgm:constr type="w" for="ch" forName="Accent4" refType="w" fact="0.5331"/>
              <dgm:constr type="h" for="ch" forName="Accent4" refType="h" fact="0.2284"/>
              <dgm:constr type="l" for="ch" forName="Accent5" refType="w" fact="0"/>
              <dgm:constr type="t" for="ch" forName="Accent5" refType="h" fact="0.5258"/>
              <dgm:constr type="w" for="ch" forName="Accent5" refType="w" fact="0.5331"/>
              <dgm:constr type="h" for="ch" forName="Accent5" refType="h" fact="0.2284"/>
              <dgm:constr type="l" for="ch" forName="Accent6" refType="w" fact="0.1481"/>
              <dgm:constr type="t" for="ch" forName="Accent6" refType="h" fact="0.6573"/>
              <dgm:constr type="w" for="ch" forName="Accent6" refType="w" fact="0.5331"/>
              <dgm:constr type="h" for="ch" forName="Accent6" refType="h" fact="0.2284"/>
              <dgm:constr type="l" for="ch" forName="Accent7" refType="w" fact="0.0378"/>
              <dgm:constr type="t" for="ch" forName="Accent7" refType="h" fact="0.8037"/>
              <dgm:constr type="w" for="ch" forName="Accent7" refType="w" fact="0.458"/>
              <dgm:constr type="h" for="ch" forName="Accent7" refType="h" fact="0.1963"/>
              <dgm:constr type="l" for="ch" forName="Parent1" refType="w" fact="0.1171"/>
              <dgm:constr type="t" for="ch" forName="Parent1" refType="h" fact="0.0827"/>
              <dgm:constr type="w" for="ch" forName="Parent1" refType="w" fact="0.2975"/>
              <dgm:constr type="h" for="ch" forName="Parent1" refType="h" fact="0.0637"/>
              <dgm:constr type="l" for="ch" forName="Parent2" refType="w" fact="0.2658"/>
              <dgm:constr type="t" for="ch" forName="Parent2" refType="h" fact="0.2142"/>
              <dgm:constr type="w" for="ch" forName="Parent2" refType="w" fact="0.2975"/>
              <dgm:constr type="h" for="ch" forName="Parent2" refType="h" fact="0.0637"/>
              <dgm:constr type="l" for="ch" forName="Parent3" refType="w" fact="0.1171"/>
              <dgm:constr type="t" for="ch" forName="Parent3" refType="h" fact="0.3457"/>
              <dgm:constr type="w" for="ch" forName="Parent3" refType="w" fact="0.2975"/>
              <dgm:constr type="h" for="ch" forName="Parent3" refType="h" fact="0.0637"/>
              <dgm:constr type="l" for="ch" forName="Parent4" refType="w" fact="0.2658"/>
              <dgm:constr type="t" for="ch" forName="Parent4" refType="h" fact="0.4772"/>
              <dgm:constr type="w" for="ch" forName="Parent4" refType="w" fact="0.2975"/>
              <dgm:constr type="h" for="ch" forName="Parent4" refType="h" fact="0.0637"/>
              <dgm:constr type="l" for="ch" forName="Parent5" refType="w" fact="0.1171"/>
              <dgm:constr type="t" for="ch" forName="Parent5" refType="h" fact="0.6085"/>
              <dgm:constr type="w" for="ch" forName="Parent5" refType="w" fact="0.2975"/>
              <dgm:constr type="h" for="ch" forName="Parent5" refType="h" fact="0.0637"/>
              <dgm:constr type="l" for="ch" forName="Parent6" refType="w" fact="0.2658"/>
              <dgm:constr type="t" for="ch" forName="Parent6" refType="h" fact="0.74"/>
              <dgm:constr type="w" for="ch" forName="Parent6" refType="w" fact="0.2975"/>
              <dgm:constr type="h" for="ch" forName="Parent6" refType="h" fact="0.0637"/>
              <dgm:constr type="l" for="ch" forName="Parent7" refType="w" fact="0.1171"/>
              <dgm:constr type="t" for="ch" forName="Parent7" refType="h" fact="0.8715"/>
              <dgm:constr type="w" for="ch" forName="Parent7" refType="w" fact="0.2975"/>
              <dgm:constr type="h" for="ch" forName="Parent7" refType="h" fact="0.0637"/>
              <dgm:constr type="l" for="ch" forName="Child1" refType="w" fact="0.5348"/>
              <dgm:constr type="t" for="ch" forName="Child1" refType="h" fact="0.0678"/>
              <dgm:constr type="w" for="ch" forName="Child1" refType="w" fact="0.3196"/>
              <dgm:constr type="h" for="ch" forName="Child1" refType="h" fact="0.0908"/>
              <dgm:constr type="l" for="ch" forName="Child2" refType="w" fact="0.6804"/>
              <dgm:constr type="t" for="ch" forName="Child2" refType="h" fact="0.2006"/>
              <dgm:constr type="w" for="ch" forName="Child2" refType="w" fact="0.3196"/>
              <dgm:constr type="h" for="ch" forName="Child2" refType="h" fact="0.0908"/>
              <dgm:constr type="l" for="ch" forName="Child3" refType="w" fact="0.5348"/>
              <dgm:constr type="t" for="ch" forName="Child3" refType="h" fact="0.3308"/>
              <dgm:constr type="w" for="ch" forName="Child3" refType="w" fact="0.3196"/>
              <dgm:constr type="h" for="ch" forName="Child3" refType="h" fact="0.0908"/>
              <dgm:constr type="l" for="ch" forName="Child4" refType="w" fact="0.6804"/>
              <dgm:constr type="t" for="ch" forName="Child4" refType="h" fact="0.4623"/>
              <dgm:constr type="w" for="ch" forName="Child4" refType="w" fact="0.3196"/>
              <dgm:constr type="h" for="ch" forName="Child4" refType="h" fact="0.0908"/>
              <dgm:constr type="l" for="ch" forName="Child5" refType="w" fact="0.5348"/>
              <dgm:constr type="t" for="ch" forName="Child5" refType="h" fact="0.5936"/>
              <dgm:constr type="w" for="ch" forName="Child5" refType="w" fact="0.3196"/>
              <dgm:constr type="h" for="ch" forName="Child5" refType="h" fact="0.0908"/>
              <dgm:constr type="l" for="ch" forName="Child6" refType="w" fact="0.6804"/>
              <dgm:constr type="t" for="ch" forName="Child6" refType="h" fact="0.7251"/>
              <dgm:constr type="w" for="ch" forName="Child6" refType="w" fact="0.3196"/>
              <dgm:constr type="h" for="ch" forName="Child6" refType="h" fact="0.0908"/>
              <dgm:constr type="l" for="ch" forName="Child7" refType="w" fact="0.5348"/>
              <dgm:constr type="t" for="ch" forName="Child7" refType="h" fact="0.8579"/>
              <dgm:constr type="w" for="ch" forName="Child7" refType="w" fact="0.3196"/>
              <dgm:constr type="h" for="ch" forName="Child7" refType="h" fact="0.0908"/>
            </dgm:constrLst>
          </dgm:else>
        </dgm:choose>
      </dgm:else>
    </dgm:choose>
    <dgm:forEach name="wrapper" axis="self" ptType="parTrans">
      <dgm:forEach name="accentRepeat" axis="self">
        <dgm:layoutNode name="Accent" styleLbl="node1">
          <dgm:alg type="sp"/>
          <dgm:choose name="Name20">
            <dgm:if name="Name21" func="var" arg="dir" op="equ" val="norm">
              <dgm:choose name="Name22">
                <dgm:if name="Name23" axis="precedSib" ptType="node" func="cnt" op="equ" val="0">
                  <dgm:choose name="Name24">
                    <dgm:if name="Name25" axis="followSib" ptType="node" func="cnt" op="equ" val="0">
                      <dgm:shape xmlns:r="http://schemas.openxmlformats.org/officeDocument/2006/relationships" type="circularArrow" r:blip="">
                        <dgm:adjLst>
                          <dgm:adj idx="1" val="0.1098"/>
                          <dgm:adj idx="2" val="19.0387"/>
                          <dgm:adj idx="3" val="150"/>
                          <dgm:adj idx="4" val="180"/>
                          <dgm:adj idx="5" val="0.125"/>
                        </dgm:adjLst>
                      </dgm:shape>
                    </dgm:if>
                    <dgm:else name="Name26">
                      <dgm:shape xmlns:r="http://schemas.openxmlformats.org/officeDocument/2006/relationships" type="circularArrow" r:blip="">
                        <dgm:adjLst>
                          <dgm:adj idx="1" val="0.1098"/>
                          <dgm:adj idx="2" val="19.0387"/>
                          <dgm:adj idx="3" val="75"/>
                          <dgm:adj idx="4" val="180"/>
                          <dgm:adj idx="5" val="0.125"/>
                        </dgm:adjLst>
                      </dgm:shape>
                    </dgm:else>
                  </dgm:choose>
                </dgm:if>
                <dgm:else name="Name27">
                  <dgm:choose name="Name28">
                    <dgm:if name="Name29" axis="followSib" ptType="node" func="cnt" op="equ" val="0">
                      <dgm:choose name="Name30">
                        <dgm:if name="Name31" axis="precedSib" ptType="node" func="cnt" op="equ" val="1">
                          <dgm:shape xmlns:r="http://schemas.openxmlformats.org/officeDocument/2006/relationships" type="blockArc" r:blip="">
                            <dgm:adjLst>
                              <dgm:adj idx="1" val="0"/>
                              <dgm:adj idx="2" val="-45"/>
                              <dgm:adj idx="3" val="0.1274"/>
                            </dgm:adjLst>
                          </dgm:shape>
                        </dgm:if>
                        <dgm:if name="Name32" axis="precedSib" ptType="node" func="cnt" op="equ" val="2">
                          <dgm:shape xmlns:r="http://schemas.openxmlformats.org/officeDocument/2006/relationships" type="blockArc" r:blip="">
                            <dgm:adjLst>
                              <dgm:adj idx="1" val="-135"/>
                              <dgm:adj idx="2" val="180"/>
                              <dgm:adj idx="3" val="0.1274"/>
                            </dgm:adjLst>
                          </dgm:shape>
                        </dgm:if>
                        <dgm:if name="Name33" axis="precedSib" ptType="node" func="cnt" op="equ" val="3">
                          <dgm:shape xmlns:r="http://schemas.openxmlformats.org/officeDocument/2006/relationships" type="blockArc" r:blip="">
                            <dgm:adjLst>
                              <dgm:adj idx="1" val="0"/>
                              <dgm:adj idx="2" val="-45"/>
                              <dgm:adj idx="3" val="0.1274"/>
                            </dgm:adjLst>
                          </dgm:shape>
                        </dgm:if>
                        <dgm:if name="Name34" axis="precedSib" ptType="node" func="cnt" op="equ" val="4">
                          <dgm:shape xmlns:r="http://schemas.openxmlformats.org/officeDocument/2006/relationships" type="blockArc" r:blip="">
                            <dgm:adjLst>
                              <dgm:adj idx="1" val="-135"/>
                              <dgm:adj idx="2" val="180"/>
                              <dgm:adj idx="3" val="0.1274"/>
                            </dgm:adjLst>
                          </dgm:shape>
                        </dgm:if>
                        <dgm:if name="Name35" axis="precedSib" ptType="node" func="cnt" op="equ" val="5">
                          <dgm:shape xmlns:r="http://schemas.openxmlformats.org/officeDocument/2006/relationships" type="blockArc" r:blip="">
                            <dgm:adjLst>
                              <dgm:adj idx="1" val="0"/>
                              <dgm:adj idx="2" val="-45"/>
                              <dgm:adj idx="3" val="0.1274"/>
                            </dgm:adjLst>
                          </dgm:shape>
                        </dgm:if>
                        <dgm:if name="Name36" axis="precedSib" ptType="node" func="cnt" op="equ" val="6">
                          <dgm:shape xmlns:r="http://schemas.openxmlformats.org/officeDocument/2006/relationships" type="blockArc" r:blip="">
                            <dgm:adjLst>
                              <dgm:adj idx="1" val="-135"/>
                              <dgm:adj idx="2" val="180"/>
                              <dgm:adj idx="3" val="0.1274"/>
                            </dgm:adjLst>
                          </dgm:shape>
                        </dgm:if>
                        <dgm:else name="Name37"/>
                      </dgm:choose>
                    </dgm:if>
                    <dgm:else name="Name38">
                      <dgm:choose name="Name39">
                        <dgm:if name="Name40" axis="precedSib" ptType="node" func="cnt" op="equ" val="0">
                          <dgm:shape xmlns:r="http://schemas.openxmlformats.org/officeDocument/2006/relationships" type="blockArc" r:blip="">
                            <dgm:adjLst>
                              <dgm:adj idx="1" val="-133.1632"/>
                              <dgm:adj idx="2" val="65"/>
                              <dgm:adj idx="3" val="0.13"/>
                            </dgm:adjLst>
                          </dgm:shape>
                        </dgm:if>
                        <dgm:if name="Name41" axis="precedSib" ptType="node" func="cnt" op="equ" val="1">
                          <dgm:shape xmlns:r="http://schemas.openxmlformats.org/officeDocument/2006/relationships" type="leftCircularArrow" r:blip="">
                            <dgm:adjLst>
                              <dgm:adj idx="1" val="0.1098"/>
                              <dgm:adj idx="2" val="19.0387"/>
                              <dgm:adj idx="3" val="105"/>
                              <dgm:adj idx="4" val="-45"/>
                              <dgm:adj idx="5" val="0.125"/>
                            </dgm:adjLst>
                          </dgm:shape>
                        </dgm:if>
                        <dgm:if name="Name42" axis="precedSib" ptType="node" func="cnt" op="equ" val="2">
                          <dgm:shape xmlns:r="http://schemas.openxmlformats.org/officeDocument/2006/relationships" type="circularArrow" r:blip="">
                            <dgm:adjLst>
                              <dgm:adj idx="1" val="0.1098"/>
                              <dgm:adj idx="2" val="19.0387"/>
                              <dgm:adj idx="3" val="75"/>
                              <dgm:adj idx="4" val="-135"/>
                              <dgm:adj idx="5" val="0.125"/>
                            </dgm:adjLst>
                          </dgm:shape>
                        </dgm:if>
                        <dgm:if name="Name43" axis="precedSib" ptType="node" func="cnt" op="equ" val="3">
                          <dgm:shape xmlns:r="http://schemas.openxmlformats.org/officeDocument/2006/relationships" type="leftCircularArrow" r:blip="">
                            <dgm:adjLst>
                              <dgm:adj idx="1" val="0.1098"/>
                              <dgm:adj idx="2" val="19.0387"/>
                              <dgm:adj idx="3" val="105"/>
                              <dgm:adj idx="4" val="-45"/>
                              <dgm:adj idx="5" val="0.125"/>
                            </dgm:adjLst>
                          </dgm:shape>
                        </dgm:if>
                        <dgm:if name="Name44" axis="precedSib" ptType="node" func="cnt" op="equ" val="4">
                          <dgm:shape xmlns:r="http://schemas.openxmlformats.org/officeDocument/2006/relationships" type="circularArrow" r:blip="">
                            <dgm:adjLst>
                              <dgm:adj idx="1" val="0.1098"/>
                              <dgm:adj idx="2" val="19.0387"/>
                              <dgm:adj idx="3" val="75"/>
                              <dgm:adj idx="4" val="-135"/>
                              <dgm:adj idx="5" val="0.125"/>
                            </dgm:adjLst>
                          </dgm:shape>
                        </dgm:if>
                        <dgm:if name="Name45" axis="precedSib" ptType="node" func="cnt" op="equ" val="5">
                          <dgm:shape xmlns:r="http://schemas.openxmlformats.org/officeDocument/2006/relationships" type="leftCircularArrow" r:blip="">
                            <dgm:adjLst>
                              <dgm:adj idx="1" val="0.1098"/>
                              <dgm:adj idx="2" val="19.0387"/>
                              <dgm:adj idx="3" val="105"/>
                              <dgm:adj idx="4" val="-45"/>
                              <dgm:adj idx="5" val="0.125"/>
                            </dgm:adjLst>
                          </dgm:shape>
                        </dgm:if>
                        <dgm:if name="Name46" axis="precedSib" ptType="node" func="cnt" op="equ" val="6">
                          <dgm:shape xmlns:r="http://schemas.openxmlformats.org/officeDocument/2006/relationships" type="blockArc" r:blip="">
                            <dgm:adjLst>
                              <dgm:adj idx="1" val="-135"/>
                              <dgm:adj idx="2" val="180"/>
                              <dgm:adj idx="3" val="0.1274"/>
                            </dgm:adjLst>
                          </dgm:shape>
                        </dgm:if>
                        <dgm:else name="Name47"/>
                      </dgm:choose>
                    </dgm:else>
                  </dgm:choose>
                </dgm:else>
              </dgm:choose>
            </dgm:if>
            <dgm:else name="Name48">
              <dgm:choose name="Name49">
                <dgm:if name="Name50" axis="precedSib" ptType="node" func="cnt" op="equ" val="0">
                  <dgm:choose name="Name51">
                    <dgm:if name="Name52" axis="followSib" ptType="node" func="cnt" op="equ" val="0">
                      <dgm:shape xmlns:r="http://schemas.openxmlformats.org/officeDocument/2006/relationships" type="leftCircularArrow" r:blip="">
                        <dgm:adjLst>
                          <dgm:adj idx="1" val="0.1098"/>
                          <dgm:adj idx="2" val="19.0387"/>
                          <dgm:adj idx="3" val="30"/>
                          <dgm:adj idx="4" val="0"/>
                          <dgm:adj idx="5" val="0.125"/>
                        </dgm:adjLst>
                      </dgm:shape>
                    </dgm:if>
                    <dgm:else name="Name53">
                      <dgm:shape xmlns:r="http://schemas.openxmlformats.org/officeDocument/2006/relationships" type="leftCircularArrow" r:blip="">
                        <dgm:adjLst>
                          <dgm:adj idx="1" val="0.1098"/>
                          <dgm:adj idx="2" val="19.0387"/>
                          <dgm:adj idx="3" val="105"/>
                          <dgm:adj idx="4" val="0"/>
                          <dgm:adj idx="5" val="0.125"/>
                        </dgm:adjLst>
                      </dgm:shape>
                    </dgm:else>
                  </dgm:choose>
                </dgm:if>
                <dgm:else name="Name54">
                  <dgm:choose name="Name55">
                    <dgm:if name="Name56" axis="followSib" ptType="node" func="cnt" op="equ" val="0">
                      <dgm:choose name="Name57">
                        <dgm:if name="Name58" axis="precedSib" ptType="node" func="cnt" op="equ" val="1">
                          <dgm:shape xmlns:r="http://schemas.openxmlformats.org/officeDocument/2006/relationships" type="blockArc" r:blip="">
                            <dgm:adjLst>
                              <dgm:adj idx="1" val="-135"/>
                              <dgm:adj idx="2" val="180"/>
                              <dgm:adj idx="3" val="0.1274"/>
                            </dgm:adjLst>
                          </dgm:shape>
                        </dgm:if>
                        <dgm:if name="Name59" axis="precedSib" ptType="node" func="cnt" op="equ" val="2">
                          <dgm:shape xmlns:r="http://schemas.openxmlformats.org/officeDocument/2006/relationships" type="blockArc" r:blip="">
                            <dgm:adjLst>
                              <dgm:adj idx="1" val="0"/>
                              <dgm:adj idx="2" val="-45"/>
                              <dgm:adj idx="3" val="0.1274"/>
                            </dgm:adjLst>
                          </dgm:shape>
                        </dgm:if>
                        <dgm:if name="Name60" axis="precedSib" ptType="node" func="cnt" op="equ" val="3">
                          <dgm:shape xmlns:r="http://schemas.openxmlformats.org/officeDocument/2006/relationships" type="blockArc" r:blip="">
                            <dgm:adjLst>
                              <dgm:adj idx="1" val="-135"/>
                              <dgm:adj idx="2" val="180"/>
                              <dgm:adj idx="3" val="0.1274"/>
                            </dgm:adjLst>
                          </dgm:shape>
                        </dgm:if>
                        <dgm:if name="Name61" axis="precedSib" ptType="node" func="cnt" op="equ" val="4">
                          <dgm:shape xmlns:r="http://schemas.openxmlformats.org/officeDocument/2006/relationships" type="blockArc" r:blip="">
                            <dgm:adjLst>
                              <dgm:adj idx="1" val="0"/>
                              <dgm:adj idx="2" val="-45"/>
                              <dgm:adj idx="3" val="0.1274"/>
                            </dgm:adjLst>
                          </dgm:shape>
                        </dgm:if>
                        <dgm:if name="Name62" axis="precedSib" ptType="node" func="cnt" op="equ" val="5">
                          <dgm:shape xmlns:r="http://schemas.openxmlformats.org/officeDocument/2006/relationships" type="blockArc" r:blip="">
                            <dgm:adjLst>
                              <dgm:adj idx="1" val="-135"/>
                              <dgm:adj idx="2" val="180"/>
                              <dgm:adj idx="3" val="0.1274"/>
                            </dgm:adjLst>
                          </dgm:shape>
                        </dgm:if>
                        <dgm:if name="Name63" axis="precedSib" ptType="node" func="cnt" op="equ" val="6">
                          <dgm:shape xmlns:r="http://schemas.openxmlformats.org/officeDocument/2006/relationships" type="blockArc" r:blip="">
                            <dgm:adjLst>
                              <dgm:adj idx="1" val="0"/>
                              <dgm:adj idx="2" val="-45"/>
                              <dgm:adj idx="3" val="0.1274"/>
                            </dgm:adjLst>
                          </dgm:shape>
                        </dgm:if>
                        <dgm:else name="Name64"/>
                      </dgm:choose>
                    </dgm:if>
                    <dgm:else name="Name65">
                      <dgm:choose name="Name66">
                        <dgm:if name="Name67" axis="precedSib" ptType="node" func="cnt" op="equ" val="0">
                          <dgm:shape xmlns:r="http://schemas.openxmlformats.org/officeDocument/2006/relationships" type="blockArc" r:blip="">
                            <dgm:adjLst>
                              <dgm:adj idx="1" val="-133.1632"/>
                              <dgm:adj idx="2" val="65"/>
                              <dgm:adj idx="3" val="0.13"/>
                            </dgm:adjLst>
                          </dgm:shape>
                        </dgm:if>
                        <dgm:if name="Name68" axis="precedSib" ptType="node" func="cnt" op="equ" val="1">
                          <dgm:shape xmlns:r="http://schemas.openxmlformats.org/officeDocument/2006/relationships" type="circularArrow" r:blip="">
                            <dgm:adjLst>
                              <dgm:adj idx="1" val="0.1098"/>
                              <dgm:adj idx="2" val="19.0387"/>
                              <dgm:adj idx="3" val="75"/>
                              <dgm:adj idx="4" val="-135"/>
                              <dgm:adj idx="5" val="0.125"/>
                            </dgm:adjLst>
                          </dgm:shape>
                        </dgm:if>
                        <dgm:if name="Name69" axis="precedSib" ptType="node" func="cnt" op="equ" val="2">
                          <dgm:shape xmlns:r="http://schemas.openxmlformats.org/officeDocument/2006/relationships" type="leftCircularArrow" r:blip="">
                            <dgm:adjLst>
                              <dgm:adj idx="1" val="0.1098"/>
                              <dgm:adj idx="2" val="19.0387"/>
                              <dgm:adj idx="3" val="105"/>
                              <dgm:adj idx="4" val="-45"/>
                              <dgm:adj idx="5" val="0.125"/>
                            </dgm:adjLst>
                          </dgm:shape>
                        </dgm:if>
                        <dgm:if name="Name70" axis="precedSib" ptType="node" func="cnt" op="equ" val="3">
                          <dgm:shape xmlns:r="http://schemas.openxmlformats.org/officeDocument/2006/relationships" type="circularArrow" r:blip="">
                            <dgm:adjLst>
                              <dgm:adj idx="1" val="0.1098"/>
                              <dgm:adj idx="2" val="19.0387"/>
                              <dgm:adj idx="3" val="75"/>
                              <dgm:adj idx="4" val="-135"/>
                              <dgm:adj idx="5" val="0.125"/>
                            </dgm:adjLst>
                          </dgm:shape>
                        </dgm:if>
                        <dgm:if name="Name71" axis="precedSib" ptType="node" func="cnt" op="equ" val="4">
                          <dgm:shape xmlns:r="http://schemas.openxmlformats.org/officeDocument/2006/relationships" type="leftCircularArrow" r:blip="">
                            <dgm:adjLst>
                              <dgm:adj idx="1" val="0.1098"/>
                              <dgm:adj idx="2" val="19.0387"/>
                              <dgm:adj idx="3" val="105"/>
                              <dgm:adj idx="4" val="-45"/>
                              <dgm:adj idx="5" val="0.125"/>
                            </dgm:adjLst>
                          </dgm:shape>
                        </dgm:if>
                        <dgm:if name="Name72" axis="precedSib" ptType="node" func="cnt" op="equ" val="5">
                          <dgm:shape xmlns:r="http://schemas.openxmlformats.org/officeDocument/2006/relationships" type="circularArrow" r:blip="">
                            <dgm:adjLst>
                              <dgm:adj idx="1" val="0.1098"/>
                              <dgm:adj idx="2" val="19.0387"/>
                              <dgm:adj idx="3" val="75"/>
                              <dgm:adj idx="4" val="-135"/>
                              <dgm:adj idx="5" val="0.125"/>
                            </dgm:adjLst>
                          </dgm:shape>
                        </dgm:if>
                        <dgm:if name="Name73" axis="precedSib" ptType="node" func="cnt" op="equ" val="6">
                          <dgm:shape xmlns:r="http://schemas.openxmlformats.org/officeDocument/2006/relationships" type="blockArc" r:blip="">
                            <dgm:adjLst>
                              <dgm:adj idx="1" val="0"/>
                              <dgm:adj idx="2" val="-45"/>
                              <dgm:adj idx="3" val="0.1274"/>
                            </dgm:adjLst>
                          </dgm:shape>
                        </dgm:if>
                        <dgm:else name="Name74"/>
                      </dgm:choose>
                    </dgm:else>
                  </dgm:choose>
                </dgm:else>
              </dgm:choose>
            </dgm:else>
          </dgm:choose>
          <dgm:presOf/>
        </dgm:layoutNode>
      </dgm:forEach>
    </dgm:forEach>
    <dgm:forEach name="Name75" axis="ch" ptType="node" cnt="1">
      <dgm:layoutNode name="Accent1">
        <dgm:alg type="sp"/>
        <dgm:shape xmlns:r="http://schemas.openxmlformats.org/officeDocument/2006/relationships" r:blip="">
          <dgm:adjLst/>
        </dgm:shape>
        <dgm:presOf/>
        <dgm:constrLst/>
        <dgm:forEach name="Name76" ref="accentRepeat"/>
      </dgm:layoutNode>
      <dgm:choose name="Name77">
        <dgm:if name="Name78" axis="ch" ptType="node" func="cnt" op="gte" val="1">
          <dgm:layoutNode name="Child1"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79"/>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0" axis="ch" ptType="node" st="2" cnt="1">
      <dgm:layoutNode name="Accent2">
        <dgm:alg type="sp"/>
        <dgm:shape xmlns:r="http://schemas.openxmlformats.org/officeDocument/2006/relationships" r:blip="">
          <dgm:adjLst/>
        </dgm:shape>
        <dgm:presOf/>
        <dgm:constrLst/>
        <dgm:forEach name="Name81" ref="accentRepeat"/>
      </dgm:layoutNode>
      <dgm:choose name="Name82">
        <dgm:if name="Name83" axis="ch" ptType="node" func="cnt" op="gte" val="1">
          <dgm:layoutNode name="Child2"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4"/>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choose name="Name87">
        <dgm:if name="Name88" axis="ch" ptType="node" func="cnt" op="gte" val="1">
          <dgm:layoutNode name="Child3"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9"/>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0" axis="ch" ptType="node" st="4" cnt="1">
      <dgm:layoutNode name="Accent4">
        <dgm:alg type="sp"/>
        <dgm:shape xmlns:r="http://schemas.openxmlformats.org/officeDocument/2006/relationships" r:blip="">
          <dgm:adjLst/>
        </dgm:shape>
        <dgm:presOf/>
        <dgm:constrLst/>
        <dgm:forEach name="Name91" ref="accentRepeat"/>
      </dgm:layoutNode>
      <dgm:choose name="Name92">
        <dgm:if name="Name93" axis="ch" ptType="node" func="cnt" op="gte" val="1">
          <dgm:layoutNode name="Child4"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5" axis="ch" ptType="node" st="5" cnt="1">
      <dgm:layoutNode name="Accent5">
        <dgm:alg type="sp"/>
        <dgm:shape xmlns:r="http://schemas.openxmlformats.org/officeDocument/2006/relationships" r:blip="">
          <dgm:adjLst/>
        </dgm:shape>
        <dgm:presOf/>
        <dgm:constrLst/>
        <dgm:forEach name="Name96" ref="accentRepeat"/>
      </dgm:layoutNode>
      <dgm:choose name="Name97">
        <dgm:if name="Name98" axis="ch" ptType="node" func="cnt" op="gte" val="1">
          <dgm:layoutNode name="Child5"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9"/>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0" axis="ch" ptType="node" st="6" cnt="1">
      <dgm:layoutNode name="Accent6">
        <dgm:alg type="sp"/>
        <dgm:shape xmlns:r="http://schemas.openxmlformats.org/officeDocument/2006/relationships" r:blip="">
          <dgm:adjLst/>
        </dgm:shape>
        <dgm:presOf/>
        <dgm:constrLst/>
        <dgm:forEach name="Name101" ref="accentRepeat"/>
      </dgm:layoutNode>
      <dgm:choose name="Name102">
        <dgm:if name="Name103" axis="ch" ptType="node" func="cnt" op="gte" val="1">
          <dgm:layoutNode name="Child6"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4"/>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5" axis="ch" ptType="node" st="7" cnt="1">
      <dgm:layoutNode name="Accent7">
        <dgm:alg type="sp"/>
        <dgm:shape xmlns:r="http://schemas.openxmlformats.org/officeDocument/2006/relationships" r:blip="">
          <dgm:adjLst/>
        </dgm:shape>
        <dgm:presOf/>
        <dgm:constrLst/>
        <dgm:forEach name="Name106" ref="accentRepeat"/>
      </dgm:layoutNode>
      <dgm:choose name="Name107">
        <dgm:if name="Name108" axis="ch" ptType="node" func="cnt" op="gte" val="1">
          <dgm:layoutNode name="Child7"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9"/>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A1826-1B3E-4E2E-8D6C-93BCEAA3D6C6}"/>
              </a:ext>
            </a:extLst>
          </p:cNvPr>
          <p:cNvSpPr>
            <a:spLocks noGrp="1"/>
          </p:cNvSpPr>
          <p:nvPr>
            <p:ph type="ctrTitle"/>
          </p:nvPr>
        </p:nvSpPr>
        <p:spPr>
          <a:xfrm>
            <a:off x="2107200" y="1096965"/>
            <a:ext cx="7977600" cy="2085696"/>
          </a:xfrm>
        </p:spPr>
        <p:txBody>
          <a:bodyPr anchor="b">
            <a:normAutofit/>
          </a:bodyPr>
          <a:lstStyle>
            <a:lvl1pPr algn="ctr">
              <a:defRPr sz="4800"/>
            </a:lvl1pPr>
          </a:lstStyle>
          <a:p>
            <a:r>
              <a:rPr lang="en-US"/>
              <a:t>Click to edit Master title style</a:t>
            </a:r>
          </a:p>
        </p:txBody>
      </p:sp>
      <p:sp>
        <p:nvSpPr>
          <p:cNvPr id="3" name="Subtitle 2">
            <a:extLst>
              <a:ext uri="{FF2B5EF4-FFF2-40B4-BE49-F238E27FC236}">
                <a16:creationId xmlns:a16="http://schemas.microsoft.com/office/drawing/2014/main" id="{AAB5F0CE-1714-4650-9690-5676C06349A0}"/>
              </a:ext>
            </a:extLst>
          </p:cNvPr>
          <p:cNvSpPr>
            <a:spLocks noGrp="1"/>
          </p:cNvSpPr>
          <p:nvPr>
            <p:ph type="subTitle" idx="1"/>
          </p:nvPr>
        </p:nvSpPr>
        <p:spPr>
          <a:xfrm>
            <a:off x="3216000" y="3945771"/>
            <a:ext cx="5760000" cy="1832730"/>
          </a:xfrm>
        </p:spPr>
        <p:txBody>
          <a:bodyPr>
            <a:normAutofit/>
          </a:bodyPr>
          <a:lstStyle>
            <a:lvl1pPr marL="0" indent="0" algn="ctr">
              <a:lnSpc>
                <a:spcPct val="125000"/>
              </a:lnSpc>
              <a:buNone/>
              <a:defRPr sz="2400" i="0" spc="5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FD0CA85-BF38-4762-934C-D00F2047C2D1}"/>
              </a:ext>
            </a:extLst>
          </p:cNvPr>
          <p:cNvSpPr>
            <a:spLocks noGrp="1"/>
          </p:cNvSpPr>
          <p:nvPr>
            <p:ph type="dt" sz="half" idx="10"/>
          </p:nvPr>
        </p:nvSpPr>
        <p:spPr/>
        <p:txBody>
          <a:bodyPr/>
          <a:lstStyle/>
          <a:p>
            <a:fld id="{4EC743F4-8769-40B4-85DF-6CB8DE9F66AA}" type="datetimeFigureOut">
              <a:rPr lang="en-US" smtClean="0"/>
              <a:t>5/13/2024</a:t>
            </a:fld>
            <a:endParaRPr lang="en-US"/>
          </a:p>
        </p:txBody>
      </p:sp>
      <p:sp>
        <p:nvSpPr>
          <p:cNvPr id="5" name="Footer Placeholder 4">
            <a:extLst>
              <a:ext uri="{FF2B5EF4-FFF2-40B4-BE49-F238E27FC236}">
                <a16:creationId xmlns:a16="http://schemas.microsoft.com/office/drawing/2014/main" id="{649CA3C9-6579-49D9-A5FD-20231FB4B3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9B94FE-6287-4D49-B0E5-FE9A9BA75A0C}"/>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7" name="Straight Connector 6">
            <a:extLst>
              <a:ext uri="{FF2B5EF4-FFF2-40B4-BE49-F238E27FC236}">
                <a16:creationId xmlns:a16="http://schemas.microsoft.com/office/drawing/2014/main" id="{AE0C0B2A-3FD1-4235-A16E-0ED1E028A93E}"/>
              </a:ext>
            </a:extLst>
          </p:cNvPr>
          <p:cNvCxnSpPr>
            <a:cxnSpLocks/>
          </p:cNvCxnSpPr>
          <p:nvPr/>
        </p:nvCxnSpPr>
        <p:spPr>
          <a:xfrm>
            <a:off x="5826000" y="3525773"/>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8" name="Group 7">
            <a:extLst>
              <a:ext uri="{FF2B5EF4-FFF2-40B4-BE49-F238E27FC236}">
                <a16:creationId xmlns:a16="http://schemas.microsoft.com/office/drawing/2014/main" id="{9494E066-0146-46E9-BAF1-C33240ABA294}"/>
              </a:ext>
            </a:extLst>
          </p:cNvPr>
          <p:cNvGrpSpPr/>
          <p:nvPr/>
        </p:nvGrpSpPr>
        <p:grpSpPr>
          <a:xfrm rot="2700000">
            <a:off x="10127693" y="4178240"/>
            <a:ext cx="633413" cy="1862138"/>
            <a:chOff x="5959192" y="333389"/>
            <a:chExt cx="633413" cy="1862138"/>
          </a:xfrm>
        </p:grpSpPr>
        <p:grpSp>
          <p:nvGrpSpPr>
            <p:cNvPr id="9" name="Group 8">
              <a:extLst>
                <a:ext uri="{FF2B5EF4-FFF2-40B4-BE49-F238E27FC236}">
                  <a16:creationId xmlns:a16="http://schemas.microsoft.com/office/drawing/2014/main" id="{B02BD80B-C499-4DAC-9580-575B04F8658F}"/>
                </a:ext>
              </a:extLst>
            </p:cNvPr>
            <p:cNvGrpSpPr/>
            <p:nvPr/>
          </p:nvGrpSpPr>
          <p:grpSpPr>
            <a:xfrm>
              <a:off x="5959192" y="333389"/>
              <a:ext cx="633413" cy="1419225"/>
              <a:chOff x="5959192" y="333389"/>
              <a:chExt cx="633413" cy="1419225"/>
            </a:xfrm>
          </p:grpSpPr>
          <p:sp>
            <p:nvSpPr>
              <p:cNvPr id="11" name="Freeform 68">
                <a:extLst>
                  <a:ext uri="{FF2B5EF4-FFF2-40B4-BE49-F238E27FC236}">
                    <a16:creationId xmlns:a16="http://schemas.microsoft.com/office/drawing/2014/main" id="{CCF069F3-858C-4C67-90C2-46017C3D4CEB}"/>
                  </a:ext>
                </a:extLst>
              </p:cNvPr>
              <p:cNvSpPr>
                <a:spLocks/>
              </p:cNvSpPr>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9">
                <a:extLst>
                  <a:ext uri="{FF2B5EF4-FFF2-40B4-BE49-F238E27FC236}">
                    <a16:creationId xmlns:a16="http://schemas.microsoft.com/office/drawing/2014/main" id="{8A1FFA52-DFA8-4A81-8A85-50BE13257F51}"/>
                  </a:ext>
                </a:extLst>
              </p:cNvPr>
              <p:cNvSpPr>
                <a:spLocks/>
              </p:cNvSpPr>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10" name="Line 70">
              <a:extLst>
                <a:ext uri="{FF2B5EF4-FFF2-40B4-BE49-F238E27FC236}">
                  <a16:creationId xmlns:a16="http://schemas.microsoft.com/office/drawing/2014/main" id="{BAEDA471-60CB-4A0C-B9AD-B2B3C51EA2FD}"/>
                </a:ext>
              </a:extLst>
            </p:cNvPr>
            <p:cNvSpPr>
              <a:spLocks noChangeShapeType="1"/>
            </p:cNvSpPr>
            <p:nvPr/>
          </p:nvSpPr>
          <p:spPr bwMode="auto">
            <a:xfrm flipV="1">
              <a:off x="6278280"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19820077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32E59-6597-437B-B2F8-E2DD1F86A8F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0E3BC1D-912E-4012-84AC-A509C9EF4F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977110C-4AA3-4101-B3BD-140B90AF99C9}"/>
              </a:ext>
            </a:extLst>
          </p:cNvPr>
          <p:cNvSpPr>
            <a:spLocks noGrp="1"/>
          </p:cNvSpPr>
          <p:nvPr>
            <p:ph type="dt" sz="half" idx="10"/>
          </p:nvPr>
        </p:nvSpPr>
        <p:spPr/>
        <p:txBody>
          <a:bodyPr/>
          <a:lstStyle/>
          <a:p>
            <a:fld id="{4EC743F4-8769-40B4-85DF-6CB8DE9F66AA}" type="datetimeFigureOut">
              <a:rPr lang="en-US" smtClean="0"/>
              <a:t>5/13/2024</a:t>
            </a:fld>
            <a:endParaRPr lang="en-US"/>
          </a:p>
        </p:txBody>
      </p:sp>
      <p:sp>
        <p:nvSpPr>
          <p:cNvPr id="5" name="Footer Placeholder 4">
            <a:extLst>
              <a:ext uri="{FF2B5EF4-FFF2-40B4-BE49-F238E27FC236}">
                <a16:creationId xmlns:a16="http://schemas.microsoft.com/office/drawing/2014/main" id="{4C50F189-4D8E-4DE6-8295-CF92FA8BFDE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5F33EC-1ACF-4D46-AEA5-A20802210B75}"/>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21668595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45267-19A7-4A3D-9658-AD3F78DD35CB}"/>
              </a:ext>
            </a:extLst>
          </p:cNvPr>
          <p:cNvSpPr>
            <a:spLocks noGrp="1"/>
          </p:cNvSpPr>
          <p:nvPr>
            <p:ph type="title"/>
          </p:nvPr>
        </p:nvSpPr>
        <p:spPr>
          <a:xfrm>
            <a:off x="990000" y="2305800"/>
            <a:ext cx="4636800" cy="2246400"/>
          </a:xfrm>
        </p:spPr>
        <p:txBody>
          <a:bodyPr anchor="ctr">
            <a:normAutofit/>
          </a:bodyPr>
          <a:lstStyle>
            <a:lvl1pPr algn="ctr">
              <a:defRPr sz="4800"/>
            </a:lvl1pPr>
          </a:lstStyle>
          <a:p>
            <a:r>
              <a:rPr lang="en-US"/>
              <a:t>Click to edit Master title style</a:t>
            </a:r>
          </a:p>
        </p:txBody>
      </p:sp>
      <p:sp>
        <p:nvSpPr>
          <p:cNvPr id="3" name="Text Placeholder 2">
            <a:extLst>
              <a:ext uri="{FF2B5EF4-FFF2-40B4-BE49-F238E27FC236}">
                <a16:creationId xmlns:a16="http://schemas.microsoft.com/office/drawing/2014/main" id="{85F17554-5672-499F-BEB9-AB069E6D15F2}"/>
              </a:ext>
            </a:extLst>
          </p:cNvPr>
          <p:cNvSpPr>
            <a:spLocks noGrp="1"/>
          </p:cNvSpPr>
          <p:nvPr>
            <p:ph type="body" idx="1"/>
          </p:nvPr>
        </p:nvSpPr>
        <p:spPr>
          <a:xfrm>
            <a:off x="6565250" y="2305800"/>
            <a:ext cx="4636800" cy="2246400"/>
          </a:xfrm>
        </p:spPr>
        <p:txBody>
          <a:bodyPr anchor="ctr">
            <a:normAutofit/>
          </a:bodyPr>
          <a:lstStyle>
            <a:lvl1pPr marL="0" indent="0" algn="ctr">
              <a:lnSpc>
                <a:spcPct val="125000"/>
              </a:lnSpc>
              <a:buNone/>
              <a:defRPr sz="2400" i="1">
                <a:solidFill>
                  <a:schemeClr val="tx1">
                    <a:alpha val="6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0CBA3C6-C279-46AA-B4EE-5F861D83D2AC}"/>
              </a:ext>
            </a:extLst>
          </p:cNvPr>
          <p:cNvSpPr>
            <a:spLocks noGrp="1"/>
          </p:cNvSpPr>
          <p:nvPr>
            <p:ph type="dt" sz="half" idx="10"/>
          </p:nvPr>
        </p:nvSpPr>
        <p:spPr/>
        <p:txBody>
          <a:bodyPr/>
          <a:lstStyle/>
          <a:p>
            <a:fld id="{4EC743F4-8769-40B4-85DF-6CB8DE9F66AA}" type="datetimeFigureOut">
              <a:rPr lang="en-US" smtClean="0"/>
              <a:t>5/13/2024</a:t>
            </a:fld>
            <a:endParaRPr lang="en-US"/>
          </a:p>
        </p:txBody>
      </p:sp>
      <p:sp>
        <p:nvSpPr>
          <p:cNvPr id="5" name="Footer Placeholder 4">
            <a:extLst>
              <a:ext uri="{FF2B5EF4-FFF2-40B4-BE49-F238E27FC236}">
                <a16:creationId xmlns:a16="http://schemas.microsoft.com/office/drawing/2014/main" id="{F04C125B-DDB9-4F4E-B9E9-A747E648FC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3D465E-E86B-42A8-B18A-9046E40D63D6}"/>
              </a:ext>
            </a:extLst>
          </p:cNvPr>
          <p:cNvSpPr>
            <a:spLocks noGrp="1"/>
          </p:cNvSpPr>
          <p:nvPr>
            <p:ph type="sldNum" sz="quarter" idx="12"/>
          </p:nvPr>
        </p:nvSpPr>
        <p:spPr/>
        <p:txBody>
          <a:bodyPr/>
          <a:lstStyle/>
          <a:p>
            <a:fld id="{FF2BD96E-3838-45D2-9031-D3AF67C920A5}" type="slidenum">
              <a:rPr lang="en-US" smtClean="0"/>
              <a:t>‹#›</a:t>
            </a:fld>
            <a:endParaRPr lang="en-US"/>
          </a:p>
        </p:txBody>
      </p:sp>
      <p:sp>
        <p:nvSpPr>
          <p:cNvPr id="7" name="Oval 6">
            <a:extLst>
              <a:ext uri="{FF2B5EF4-FFF2-40B4-BE49-F238E27FC236}">
                <a16:creationId xmlns:a16="http://schemas.microsoft.com/office/drawing/2014/main" id="{6681007E-0E57-40DB-9A98-D04E0A05937B}"/>
              </a:ext>
            </a:extLst>
          </p:cNvPr>
          <p:cNvSpPr/>
          <p:nvPr/>
        </p:nvSpPr>
        <p:spPr>
          <a:xfrm>
            <a:off x="1437136" y="649304"/>
            <a:ext cx="340415" cy="340415"/>
          </a:xfrm>
          <a:prstGeom prst="ellipse">
            <a:avLst/>
          </a:pr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pPr lvl="0"/>
            <a:endParaRPr lang="en-US">
              <a:solidFill>
                <a:schemeClr val="tx1"/>
              </a:solidFill>
            </a:endParaRPr>
          </a:p>
        </p:txBody>
      </p:sp>
      <p:grpSp>
        <p:nvGrpSpPr>
          <p:cNvPr id="8" name="Group 7">
            <a:extLst>
              <a:ext uri="{FF2B5EF4-FFF2-40B4-BE49-F238E27FC236}">
                <a16:creationId xmlns:a16="http://schemas.microsoft.com/office/drawing/2014/main" id="{4C2D7ED2-BAE3-470E-9EFF-F2A49EDD9767}"/>
              </a:ext>
            </a:extLst>
          </p:cNvPr>
          <p:cNvGrpSpPr/>
          <p:nvPr/>
        </p:nvGrpSpPr>
        <p:grpSpPr>
          <a:xfrm rot="10800000">
            <a:off x="1079500" y="952167"/>
            <a:ext cx="641184" cy="1069728"/>
            <a:chOff x="6484111" y="2967038"/>
            <a:chExt cx="641184" cy="1069728"/>
          </a:xfrm>
        </p:grpSpPr>
        <p:grpSp>
          <p:nvGrpSpPr>
            <p:cNvPr id="9" name="Group 8">
              <a:extLst>
                <a:ext uri="{FF2B5EF4-FFF2-40B4-BE49-F238E27FC236}">
                  <a16:creationId xmlns:a16="http://schemas.microsoft.com/office/drawing/2014/main" id="{15B14D1A-9E1B-41C3-96AA-A5C40C4F9B3A}"/>
                </a:ext>
              </a:extLst>
            </p:cNvPr>
            <p:cNvGrpSpPr/>
            <p:nvPr/>
          </p:nvGrpSpPr>
          <p:grpSpPr>
            <a:xfrm>
              <a:off x="6808136" y="2967038"/>
              <a:ext cx="317159" cy="932400"/>
              <a:chOff x="6808136" y="2967038"/>
              <a:chExt cx="317159" cy="932400"/>
            </a:xfrm>
          </p:grpSpPr>
          <p:sp>
            <p:nvSpPr>
              <p:cNvPr id="14" name="Freeform 68">
                <a:extLst>
                  <a:ext uri="{FF2B5EF4-FFF2-40B4-BE49-F238E27FC236}">
                    <a16:creationId xmlns:a16="http://schemas.microsoft.com/office/drawing/2014/main" id="{00EC83EC-04A6-4533-80A5-B1817F1FB35E}"/>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69">
                <a:extLst>
                  <a:ext uri="{FF2B5EF4-FFF2-40B4-BE49-F238E27FC236}">
                    <a16:creationId xmlns:a16="http://schemas.microsoft.com/office/drawing/2014/main" id="{BF61FF24-9074-4265-ACF4-1AEC3621B766}"/>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6" name="Line 70">
                <a:extLst>
                  <a:ext uri="{FF2B5EF4-FFF2-40B4-BE49-F238E27FC236}">
                    <a16:creationId xmlns:a16="http://schemas.microsoft.com/office/drawing/2014/main" id="{8D31D9FF-672B-4C5E-B4B2-DD86A124413F}"/>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0" name="Group 9">
              <a:extLst>
                <a:ext uri="{FF2B5EF4-FFF2-40B4-BE49-F238E27FC236}">
                  <a16:creationId xmlns:a16="http://schemas.microsoft.com/office/drawing/2014/main" id="{8991EBFD-EBD5-48CE-9178-AF5B6F50D416}"/>
                </a:ext>
              </a:extLst>
            </p:cNvPr>
            <p:cNvGrpSpPr/>
            <p:nvPr/>
          </p:nvGrpSpPr>
          <p:grpSpPr>
            <a:xfrm rot="18900000" flipH="1">
              <a:off x="6484111" y="3104366"/>
              <a:ext cx="317159" cy="932400"/>
              <a:chOff x="6808136" y="2967038"/>
              <a:chExt cx="317159" cy="932400"/>
            </a:xfrm>
          </p:grpSpPr>
          <p:sp>
            <p:nvSpPr>
              <p:cNvPr id="11" name="Freeform 68">
                <a:extLst>
                  <a:ext uri="{FF2B5EF4-FFF2-40B4-BE49-F238E27FC236}">
                    <a16:creationId xmlns:a16="http://schemas.microsoft.com/office/drawing/2014/main" id="{1B45F046-3129-4A30-9402-44BA590CD1B6}"/>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9">
                <a:extLst>
                  <a:ext uri="{FF2B5EF4-FFF2-40B4-BE49-F238E27FC236}">
                    <a16:creationId xmlns:a16="http://schemas.microsoft.com/office/drawing/2014/main" id="{24589F32-BB2E-46B1-BAB5-75EA779C7A25}"/>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3" name="Line 70">
                <a:extLst>
                  <a:ext uri="{FF2B5EF4-FFF2-40B4-BE49-F238E27FC236}">
                    <a16:creationId xmlns:a16="http://schemas.microsoft.com/office/drawing/2014/main" id="{0BD46CA5-AE89-4413-AB8D-347179D88133}"/>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cxnSp>
        <p:nvCxnSpPr>
          <p:cNvPr id="17" name="Straight Connector 16">
            <a:extLst>
              <a:ext uri="{FF2B5EF4-FFF2-40B4-BE49-F238E27FC236}">
                <a16:creationId xmlns:a16="http://schemas.microsoft.com/office/drawing/2014/main" id="{4043A360-3214-4DB8-BD85-C6AE48D02D3A}"/>
              </a:ext>
            </a:extLst>
          </p:cNvPr>
          <p:cNvCxnSpPr>
            <a:cxnSpLocks/>
          </p:cNvCxnSpPr>
          <p:nvPr/>
        </p:nvCxnSpPr>
        <p:spPr>
          <a:xfrm rot="16200000" flipH="1">
            <a:off x="5826000" y="3429001"/>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724143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4AEE3-6C7B-402E-B26D-1D079D78D30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1101641-6BDA-433D-9393-1DDACE06701C}"/>
              </a:ext>
            </a:extLst>
          </p:cNvPr>
          <p:cNvSpPr>
            <a:spLocks noGrp="1"/>
          </p:cNvSpPr>
          <p:nvPr>
            <p:ph sz="half" idx="1"/>
          </p:nvPr>
        </p:nvSpPr>
        <p:spPr>
          <a:xfrm>
            <a:off x="989400" y="1685925"/>
            <a:ext cx="4928400" cy="4092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B8F8D2A-A489-488D-B1E1-23F36D3E95C7}"/>
              </a:ext>
            </a:extLst>
          </p:cNvPr>
          <p:cNvSpPr>
            <a:spLocks noGrp="1"/>
          </p:cNvSpPr>
          <p:nvPr>
            <p:ph sz="half" idx="2"/>
          </p:nvPr>
        </p:nvSpPr>
        <p:spPr>
          <a:xfrm>
            <a:off x="6274202" y="1685925"/>
            <a:ext cx="4928400" cy="4092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CA242E8-AEEF-4BBD-94E9-86F89D69522C}"/>
              </a:ext>
            </a:extLst>
          </p:cNvPr>
          <p:cNvSpPr>
            <a:spLocks noGrp="1"/>
          </p:cNvSpPr>
          <p:nvPr>
            <p:ph type="dt" sz="half" idx="10"/>
          </p:nvPr>
        </p:nvSpPr>
        <p:spPr/>
        <p:txBody>
          <a:bodyPr/>
          <a:lstStyle/>
          <a:p>
            <a:fld id="{4EC743F4-8769-40B4-85DF-6CB8DE9F66AA}" type="datetimeFigureOut">
              <a:rPr lang="en-US" smtClean="0"/>
              <a:t>5/13/2024</a:t>
            </a:fld>
            <a:endParaRPr lang="en-US"/>
          </a:p>
        </p:txBody>
      </p:sp>
      <p:sp>
        <p:nvSpPr>
          <p:cNvPr id="6" name="Footer Placeholder 5">
            <a:extLst>
              <a:ext uri="{FF2B5EF4-FFF2-40B4-BE49-F238E27FC236}">
                <a16:creationId xmlns:a16="http://schemas.microsoft.com/office/drawing/2014/main" id="{BD58D2CA-06C9-412D-A5D6-F97DDBBB03D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21A80D9-E04B-47BF-80DA-01E68346A51C}"/>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2794632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42251-8A4B-463E-982B-C657C3810F36}"/>
              </a:ext>
            </a:extLst>
          </p:cNvPr>
          <p:cNvSpPr>
            <a:spLocks noGrp="1"/>
          </p:cNvSpPr>
          <p:nvPr>
            <p:ph type="title"/>
          </p:nvPr>
        </p:nvSpPr>
        <p:spPr>
          <a:xfrm>
            <a:off x="989400" y="395289"/>
            <a:ext cx="10213200" cy="1112836"/>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C74D5E-AC0B-46BF-8840-61CC89C3B6BE}"/>
              </a:ext>
            </a:extLst>
          </p:cNvPr>
          <p:cNvSpPr>
            <a:spLocks noGrp="1"/>
          </p:cNvSpPr>
          <p:nvPr>
            <p:ph type="body" idx="1"/>
          </p:nvPr>
        </p:nvSpPr>
        <p:spPr>
          <a:xfrm>
            <a:off x="989399" y="1736732"/>
            <a:ext cx="4928400" cy="661912"/>
          </a:xfrm>
        </p:spPr>
        <p:txBody>
          <a:bodyPr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01A0738-7A90-4A35-AB98-9656D6187286}"/>
              </a:ext>
            </a:extLst>
          </p:cNvPr>
          <p:cNvSpPr>
            <a:spLocks noGrp="1"/>
          </p:cNvSpPr>
          <p:nvPr>
            <p:ph sz="half" idx="2"/>
          </p:nvPr>
        </p:nvSpPr>
        <p:spPr>
          <a:xfrm>
            <a:off x="989400" y="2431256"/>
            <a:ext cx="4928400" cy="33472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DADFE01-1BA7-4288-9355-8B2B508BE582}"/>
              </a:ext>
            </a:extLst>
          </p:cNvPr>
          <p:cNvSpPr>
            <a:spLocks noGrp="1"/>
          </p:cNvSpPr>
          <p:nvPr>
            <p:ph type="body" sz="quarter" idx="3"/>
          </p:nvPr>
        </p:nvSpPr>
        <p:spPr>
          <a:xfrm>
            <a:off x="6274200" y="1736732"/>
            <a:ext cx="4928400" cy="662400"/>
          </a:xfrm>
        </p:spPr>
        <p:txBody>
          <a:bodyPr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7D49F77-6C55-47AC-B1AE-5D9906DBD7F6}"/>
              </a:ext>
            </a:extLst>
          </p:cNvPr>
          <p:cNvSpPr>
            <a:spLocks noGrp="1"/>
          </p:cNvSpPr>
          <p:nvPr>
            <p:ph sz="quarter" idx="4"/>
          </p:nvPr>
        </p:nvSpPr>
        <p:spPr>
          <a:xfrm>
            <a:off x="6274200" y="2431257"/>
            <a:ext cx="4928400" cy="33472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1D8EF53-AF86-47E8-83DC-8C419847A639}"/>
              </a:ext>
            </a:extLst>
          </p:cNvPr>
          <p:cNvSpPr>
            <a:spLocks noGrp="1"/>
          </p:cNvSpPr>
          <p:nvPr>
            <p:ph type="dt" sz="half" idx="10"/>
          </p:nvPr>
        </p:nvSpPr>
        <p:spPr/>
        <p:txBody>
          <a:bodyPr/>
          <a:lstStyle/>
          <a:p>
            <a:fld id="{4EC743F4-8769-40B4-85DF-6CB8DE9F66AA}" type="datetimeFigureOut">
              <a:rPr lang="en-US" smtClean="0"/>
              <a:t>5/13/2024</a:t>
            </a:fld>
            <a:endParaRPr lang="en-US"/>
          </a:p>
        </p:txBody>
      </p:sp>
      <p:sp>
        <p:nvSpPr>
          <p:cNvPr id="8" name="Footer Placeholder 7">
            <a:extLst>
              <a:ext uri="{FF2B5EF4-FFF2-40B4-BE49-F238E27FC236}">
                <a16:creationId xmlns:a16="http://schemas.microsoft.com/office/drawing/2014/main" id="{5C01D653-ED9A-46D3-A97F-B5FA1DAE6CA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C5B9B66-64EA-4022-BD96-ECF2A80CE2F0}"/>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2118771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p:txBody>
          <a:bodyPr/>
          <a:lstStyle/>
          <a:p>
            <a:fld id="{4EC743F4-8769-40B4-85DF-6CB8DE9F66AA}" type="datetimeFigureOut">
              <a:rPr lang="en-US" smtClean="0"/>
              <a:t>5/13/2024</a:t>
            </a:fld>
            <a:endParaRPr lang="en-US"/>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3133549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746A27C-9BDA-43B3-96EA-C145EA7F04DE}"/>
              </a:ext>
            </a:extLst>
          </p:cNvPr>
          <p:cNvSpPr>
            <a:spLocks noGrp="1"/>
          </p:cNvSpPr>
          <p:nvPr>
            <p:ph type="dt" sz="half" idx="10"/>
          </p:nvPr>
        </p:nvSpPr>
        <p:spPr/>
        <p:txBody>
          <a:bodyPr/>
          <a:lstStyle/>
          <a:p>
            <a:fld id="{4EC743F4-8769-40B4-85DF-6CB8DE9F66AA}" type="datetimeFigureOut">
              <a:rPr lang="en-US" smtClean="0"/>
              <a:t>5/13/2024</a:t>
            </a:fld>
            <a:endParaRPr lang="en-US"/>
          </a:p>
        </p:txBody>
      </p:sp>
      <p:sp>
        <p:nvSpPr>
          <p:cNvPr id="3" name="Footer Placeholder 2">
            <a:extLst>
              <a:ext uri="{FF2B5EF4-FFF2-40B4-BE49-F238E27FC236}">
                <a16:creationId xmlns:a16="http://schemas.microsoft.com/office/drawing/2014/main" id="{791FBD5E-AA17-42F1-8615-49F2664DD46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E57A2D5-EBE5-43DD-8CF2-8B90801A0DF5}"/>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3050878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451E1-40E1-4ED2-A9E3-6376E774AD27}"/>
              </a:ext>
            </a:extLst>
          </p:cNvPr>
          <p:cNvSpPr>
            <a:spLocks noGrp="1"/>
          </p:cNvSpPr>
          <p:nvPr>
            <p:ph type="title"/>
          </p:nvPr>
        </p:nvSpPr>
        <p:spPr>
          <a:xfrm>
            <a:off x="990001" y="955674"/>
            <a:ext cx="3531600" cy="1384995"/>
          </a:xfrm>
        </p:spPr>
        <p:txBody>
          <a:bodyPr anchor="b">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49BAAE5E-AD83-40D4-8BDB-6B25250247AA}"/>
              </a:ext>
            </a:extLst>
          </p:cNvPr>
          <p:cNvSpPr>
            <a:spLocks noGrp="1"/>
          </p:cNvSpPr>
          <p:nvPr>
            <p:ph idx="1"/>
          </p:nvPr>
        </p:nvSpPr>
        <p:spPr>
          <a:xfrm>
            <a:off x="5444850" y="882651"/>
            <a:ext cx="5760000" cy="489584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D4DF8E2-A28B-4889-AD9E-1D733FEA2E0C}"/>
              </a:ext>
            </a:extLst>
          </p:cNvPr>
          <p:cNvSpPr>
            <a:spLocks noGrp="1"/>
          </p:cNvSpPr>
          <p:nvPr>
            <p:ph type="body" sz="half" idx="2"/>
          </p:nvPr>
        </p:nvSpPr>
        <p:spPr>
          <a:xfrm>
            <a:off x="989401" y="2584759"/>
            <a:ext cx="3531600" cy="3193741"/>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52EF812-B775-468C-84D9-4394CC19F298}"/>
              </a:ext>
            </a:extLst>
          </p:cNvPr>
          <p:cNvSpPr>
            <a:spLocks noGrp="1"/>
          </p:cNvSpPr>
          <p:nvPr>
            <p:ph type="dt" sz="half" idx="10"/>
          </p:nvPr>
        </p:nvSpPr>
        <p:spPr/>
        <p:txBody>
          <a:bodyPr/>
          <a:lstStyle/>
          <a:p>
            <a:fld id="{4EC743F4-8769-40B4-85DF-6CB8DE9F66AA}" type="datetimeFigureOut">
              <a:rPr lang="en-US" smtClean="0"/>
              <a:t>5/13/2024</a:t>
            </a:fld>
            <a:endParaRPr lang="en-US"/>
          </a:p>
        </p:txBody>
      </p:sp>
      <p:sp>
        <p:nvSpPr>
          <p:cNvPr id="6" name="Footer Placeholder 5">
            <a:extLst>
              <a:ext uri="{FF2B5EF4-FFF2-40B4-BE49-F238E27FC236}">
                <a16:creationId xmlns:a16="http://schemas.microsoft.com/office/drawing/2014/main" id="{9DE1DEB3-5237-467C-A5B6-EDA7F366EB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1877A6B-440F-4D7B-92DA-1B964D029F12}"/>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10" name="Straight Connector 9">
            <a:extLst>
              <a:ext uri="{FF2B5EF4-FFF2-40B4-BE49-F238E27FC236}">
                <a16:creationId xmlns:a16="http://schemas.microsoft.com/office/drawing/2014/main" id="{DC89B2F1-1E32-44DB-B50E-BEA1896CAD81}"/>
              </a:ext>
              <a:ext uri="{C183D7F6-B498-43B3-948B-1728B52AA6E4}">
                <adec:decorative xmlns:adec="http://schemas.microsoft.com/office/drawing/2017/decorative" val="0"/>
              </a:ext>
            </a:extLst>
          </p:cNvPr>
          <p:cNvCxnSpPr>
            <a:cxnSpLocks/>
          </p:cNvCxnSpPr>
          <p:nvPr/>
        </p:nvCxnSpPr>
        <p:spPr>
          <a:xfrm>
            <a:off x="4979988" y="540000"/>
            <a:ext cx="0" cy="5778000"/>
          </a:xfrm>
          <a:prstGeom prst="line">
            <a:avLst/>
          </a:prstGeom>
          <a:ln w="12700">
            <a:solidFill>
              <a:srgbClr val="FFFFFF">
                <a:alpha val="4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589741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6B204-119E-45DB-A177-995FF5D9B4E5}"/>
              </a:ext>
            </a:extLst>
          </p:cNvPr>
          <p:cNvSpPr>
            <a:spLocks noGrp="1"/>
          </p:cNvSpPr>
          <p:nvPr>
            <p:ph type="title"/>
          </p:nvPr>
        </p:nvSpPr>
        <p:spPr>
          <a:xfrm>
            <a:off x="990000" y="955456"/>
            <a:ext cx="3531600" cy="1384995"/>
          </a:xfrm>
        </p:spPr>
        <p:txBody>
          <a:bodyPr anchor="b" anchorCtr="0">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9CCD3036-53A8-4361-AAAC-D8072EB470FE}"/>
              </a:ext>
            </a:extLst>
          </p:cNvPr>
          <p:cNvSpPr>
            <a:spLocks noGrp="1"/>
          </p:cNvSpPr>
          <p:nvPr>
            <p:ph type="pic" idx="1"/>
          </p:nvPr>
        </p:nvSpPr>
        <p:spPr>
          <a:xfrm>
            <a:off x="5537200" y="540001"/>
            <a:ext cx="6115050" cy="52385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0FCFCD5-820E-47D9-9A60-57680C4C9405}"/>
              </a:ext>
            </a:extLst>
          </p:cNvPr>
          <p:cNvSpPr>
            <a:spLocks noGrp="1"/>
          </p:cNvSpPr>
          <p:nvPr>
            <p:ph type="body" sz="half" idx="2"/>
          </p:nvPr>
        </p:nvSpPr>
        <p:spPr>
          <a:xfrm>
            <a:off x="990000" y="2584758"/>
            <a:ext cx="3531600" cy="3284229"/>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52446C3-A62E-4690-9098-53D59C4C33E0}"/>
              </a:ext>
            </a:extLst>
          </p:cNvPr>
          <p:cNvSpPr>
            <a:spLocks noGrp="1"/>
          </p:cNvSpPr>
          <p:nvPr>
            <p:ph type="dt" sz="half" idx="10"/>
          </p:nvPr>
        </p:nvSpPr>
        <p:spPr/>
        <p:txBody>
          <a:bodyPr/>
          <a:lstStyle/>
          <a:p>
            <a:fld id="{4EC743F4-8769-40B4-85DF-6CB8DE9F66AA}" type="datetimeFigureOut">
              <a:rPr lang="en-US" smtClean="0"/>
              <a:t>5/13/2024</a:t>
            </a:fld>
            <a:endParaRPr lang="en-US"/>
          </a:p>
        </p:txBody>
      </p:sp>
      <p:sp>
        <p:nvSpPr>
          <p:cNvPr id="6" name="Footer Placeholder 5">
            <a:extLst>
              <a:ext uri="{FF2B5EF4-FFF2-40B4-BE49-F238E27FC236}">
                <a16:creationId xmlns:a16="http://schemas.microsoft.com/office/drawing/2014/main" id="{40A6C8B8-EA3D-45E5-950A-B6F1EA0B478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2ACAB7-ADBF-42E5-A214-232BA9EFB3B6}"/>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9" name="Straight Connector 8">
            <a:extLst>
              <a:ext uri="{FF2B5EF4-FFF2-40B4-BE49-F238E27FC236}">
                <a16:creationId xmlns:a16="http://schemas.microsoft.com/office/drawing/2014/main" id="{D0E80DA6-B971-46B7-B0D3-8581AE0B6ACB}"/>
              </a:ext>
              <a:ext uri="{C183D7F6-B498-43B3-948B-1728B52AA6E4}">
                <adec:decorative xmlns:adec="http://schemas.microsoft.com/office/drawing/2017/decorative" val="0"/>
              </a:ext>
            </a:extLst>
          </p:cNvPr>
          <p:cNvCxnSpPr>
            <a:cxnSpLocks/>
          </p:cNvCxnSpPr>
          <p:nvPr/>
        </p:nvCxnSpPr>
        <p:spPr>
          <a:xfrm>
            <a:off x="4979988" y="540000"/>
            <a:ext cx="0" cy="5778000"/>
          </a:xfrm>
          <a:prstGeom prst="line">
            <a:avLst/>
          </a:prstGeom>
          <a:ln w="12700">
            <a:solidFill>
              <a:srgbClr val="FFFFFF">
                <a:alpha val="4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086234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FB6D0-92CA-4910-AE77-E238F4C89D5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A913172-A138-4DD4-A5B1-58BA6250782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73897B9-E4AD-469B-A60D-9A1A4BD1980A}"/>
              </a:ext>
            </a:extLst>
          </p:cNvPr>
          <p:cNvSpPr>
            <a:spLocks noGrp="1"/>
          </p:cNvSpPr>
          <p:nvPr>
            <p:ph type="dt" sz="half" idx="10"/>
          </p:nvPr>
        </p:nvSpPr>
        <p:spPr/>
        <p:txBody>
          <a:bodyPr/>
          <a:lstStyle/>
          <a:p>
            <a:fld id="{4EC743F4-8769-40B4-85DF-6CB8DE9F66AA}" type="datetimeFigureOut">
              <a:rPr lang="en-US" smtClean="0"/>
              <a:t>5/13/2024</a:t>
            </a:fld>
            <a:endParaRPr lang="en-US"/>
          </a:p>
        </p:txBody>
      </p:sp>
      <p:sp>
        <p:nvSpPr>
          <p:cNvPr id="5" name="Footer Placeholder 4">
            <a:extLst>
              <a:ext uri="{FF2B5EF4-FFF2-40B4-BE49-F238E27FC236}">
                <a16:creationId xmlns:a16="http://schemas.microsoft.com/office/drawing/2014/main" id="{31C5E1B0-48D6-4F99-9955-39958BA969E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9F49DA-55D4-4E36-AEB9-A0E99E31A87E}"/>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41923502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4FEBC7C-C5C1-4A79-A195-B35701C2897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8D34A74-3328-469B-ABCA-96F2FE36873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AE19AB-5637-455E-89C3-B41702C202D4}"/>
              </a:ext>
            </a:extLst>
          </p:cNvPr>
          <p:cNvSpPr>
            <a:spLocks noGrp="1"/>
          </p:cNvSpPr>
          <p:nvPr>
            <p:ph type="dt" sz="half" idx="10"/>
          </p:nvPr>
        </p:nvSpPr>
        <p:spPr/>
        <p:txBody>
          <a:bodyPr/>
          <a:lstStyle/>
          <a:p>
            <a:fld id="{4EC743F4-8769-40B4-85DF-6CB8DE9F66AA}" type="datetimeFigureOut">
              <a:rPr lang="en-US" smtClean="0"/>
              <a:t>5/13/2024</a:t>
            </a:fld>
            <a:endParaRPr lang="en-US"/>
          </a:p>
        </p:txBody>
      </p:sp>
      <p:sp>
        <p:nvSpPr>
          <p:cNvPr id="5" name="Footer Placeholder 4">
            <a:extLst>
              <a:ext uri="{FF2B5EF4-FFF2-40B4-BE49-F238E27FC236}">
                <a16:creationId xmlns:a16="http://schemas.microsoft.com/office/drawing/2014/main" id="{A364F2A3-EBEE-4F42-BAC2-A482F00E67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FE1C27-1A43-4B0B-88D0-0C5FE1DBE161}"/>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0699558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02DDA7E-8449-42D1-93BD-4E96C1BFC18D}"/>
              </a:ext>
            </a:extLst>
          </p:cNvPr>
          <p:cNvSpPr>
            <a:spLocks noGrp="1"/>
          </p:cNvSpPr>
          <p:nvPr>
            <p:ph type="title"/>
          </p:nvPr>
        </p:nvSpPr>
        <p:spPr>
          <a:xfrm>
            <a:off x="989400" y="395289"/>
            <a:ext cx="10213200" cy="1112836"/>
          </a:xfrm>
          <a:prstGeom prst="rect">
            <a:avLst/>
          </a:prstGeom>
        </p:spPr>
        <p:txBody>
          <a:bodyPr vert="horz" lIns="91440" tIns="45720" rIns="91440" bIns="45720" rtlCol="0" anchor="b" anchorCtr="0">
            <a:normAutofit/>
          </a:bodyPr>
          <a:lstStyle/>
          <a:p>
            <a:r>
              <a:rPr lang="en-US"/>
              <a:t>Click to edit Master title style</a:t>
            </a:r>
          </a:p>
        </p:txBody>
      </p:sp>
      <p:sp>
        <p:nvSpPr>
          <p:cNvPr id="3" name="Text Placeholder 2">
            <a:extLst>
              <a:ext uri="{FF2B5EF4-FFF2-40B4-BE49-F238E27FC236}">
                <a16:creationId xmlns:a16="http://schemas.microsoft.com/office/drawing/2014/main" id="{1172EB64-DBC0-4012-830E-9166670D17C5}"/>
              </a:ext>
            </a:extLst>
          </p:cNvPr>
          <p:cNvSpPr>
            <a:spLocks noGrp="1"/>
          </p:cNvSpPr>
          <p:nvPr>
            <p:ph type="body" idx="1"/>
          </p:nvPr>
        </p:nvSpPr>
        <p:spPr>
          <a:xfrm>
            <a:off x="989400" y="1685925"/>
            <a:ext cx="10213200" cy="40401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749A3E9-8704-4E26-A519-8215B3E943F5}"/>
              </a:ext>
            </a:extLst>
          </p:cNvPr>
          <p:cNvSpPr>
            <a:spLocks noGrp="1"/>
          </p:cNvSpPr>
          <p:nvPr>
            <p:ph type="dt" sz="half" idx="2"/>
          </p:nvPr>
        </p:nvSpPr>
        <p:spPr>
          <a:xfrm>
            <a:off x="450000" y="6357168"/>
            <a:ext cx="1760150" cy="461665"/>
          </a:xfrm>
          <a:prstGeom prst="rect">
            <a:avLst/>
          </a:prstGeom>
        </p:spPr>
        <p:txBody>
          <a:bodyPr vert="horz" lIns="91440" tIns="45720" rIns="91440" bIns="45720" rtlCol="0" anchor="ctr">
            <a:normAutofit/>
          </a:bodyPr>
          <a:lstStyle>
            <a:lvl1pPr algn="l">
              <a:defRPr sz="1000" cap="all" spc="200" baseline="0">
                <a:solidFill>
                  <a:schemeClr val="tx1">
                    <a:alpha val="60000"/>
                  </a:schemeClr>
                </a:solidFill>
                <a:latin typeface="+mj-lt"/>
              </a:defRPr>
            </a:lvl1pPr>
          </a:lstStyle>
          <a:p>
            <a:fld id="{4EC743F4-8769-40B4-85DF-6CB8DE9F66AA}" type="datetimeFigureOut">
              <a:rPr lang="en-US" smtClean="0"/>
              <a:pPr/>
              <a:t>5/13/2024</a:t>
            </a:fld>
            <a:endParaRPr lang="en-US"/>
          </a:p>
        </p:txBody>
      </p:sp>
      <p:sp>
        <p:nvSpPr>
          <p:cNvPr id="5" name="Footer Placeholder 4">
            <a:extLst>
              <a:ext uri="{FF2B5EF4-FFF2-40B4-BE49-F238E27FC236}">
                <a16:creationId xmlns:a16="http://schemas.microsoft.com/office/drawing/2014/main" id="{C8590E32-87A0-44C2-A299-D45FAB146E08}"/>
              </a:ext>
            </a:extLst>
          </p:cNvPr>
          <p:cNvSpPr>
            <a:spLocks noGrp="1"/>
          </p:cNvSpPr>
          <p:nvPr>
            <p:ph type="ftr" sz="quarter" idx="3"/>
          </p:nvPr>
        </p:nvSpPr>
        <p:spPr>
          <a:xfrm>
            <a:off x="2754312" y="6357600"/>
            <a:ext cx="6683376" cy="460800"/>
          </a:xfrm>
          <a:prstGeom prst="rect">
            <a:avLst/>
          </a:prstGeom>
        </p:spPr>
        <p:txBody>
          <a:bodyPr vert="horz" lIns="91440" tIns="45720" rIns="91440" bIns="45720" rtlCol="0" anchor="ctr"/>
          <a:lstStyle>
            <a:lvl1pPr algn="ctr">
              <a:defRPr sz="1000" cap="all" spc="300" baseline="0">
                <a:solidFill>
                  <a:schemeClr val="tx1">
                    <a:alpha val="60000"/>
                  </a:schemeClr>
                </a:solidFill>
                <a:latin typeface="+mj-lt"/>
              </a:defRPr>
            </a:lvl1pPr>
          </a:lstStyle>
          <a:p>
            <a:endParaRPr lang="en-US"/>
          </a:p>
        </p:txBody>
      </p:sp>
      <p:sp>
        <p:nvSpPr>
          <p:cNvPr id="6" name="Slide Number Placeholder 5">
            <a:extLst>
              <a:ext uri="{FF2B5EF4-FFF2-40B4-BE49-F238E27FC236}">
                <a16:creationId xmlns:a16="http://schemas.microsoft.com/office/drawing/2014/main" id="{BE1C1A41-01A7-44E2-965B-ACFD4F2806FC}"/>
              </a:ext>
            </a:extLst>
          </p:cNvPr>
          <p:cNvSpPr>
            <a:spLocks noGrp="1"/>
          </p:cNvSpPr>
          <p:nvPr>
            <p:ph type="sldNum" sz="quarter" idx="4"/>
          </p:nvPr>
        </p:nvSpPr>
        <p:spPr>
          <a:xfrm>
            <a:off x="9982800" y="6357600"/>
            <a:ext cx="1760150" cy="460800"/>
          </a:xfrm>
          <a:prstGeom prst="rect">
            <a:avLst/>
          </a:prstGeom>
        </p:spPr>
        <p:txBody>
          <a:bodyPr vert="horz" lIns="91440" tIns="45720" rIns="91440" bIns="45720" rtlCol="0" anchor="ctr"/>
          <a:lstStyle>
            <a:lvl1pPr algn="r">
              <a:defRPr sz="1000" cap="all" spc="200" baseline="0">
                <a:solidFill>
                  <a:schemeClr val="tx1">
                    <a:alpha val="60000"/>
                  </a:schemeClr>
                </a:solidFill>
                <a:latin typeface="+mj-lt"/>
              </a:defRPr>
            </a:lvl1pPr>
          </a:lstStyle>
          <a:p>
            <a:fld id="{FF2BD96E-3838-45D2-9031-D3AF67C920A5}" type="slidenum">
              <a:rPr lang="en-US" smtClean="0"/>
              <a:pPr/>
              <a:t>‹#›</a:t>
            </a:fld>
            <a:endParaRPr lang="en-US"/>
          </a:p>
        </p:txBody>
      </p:sp>
    </p:spTree>
    <p:extLst>
      <p:ext uri="{BB962C8B-B14F-4D97-AF65-F5344CB8AC3E}">
        <p14:creationId xmlns:p14="http://schemas.microsoft.com/office/powerpoint/2010/main" val="3388747023"/>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75" r:id="rId5"/>
    <p:sldLayoutId id="2147483680" r:id="rId6"/>
    <p:sldLayoutId id="2147483676" r:id="rId7"/>
    <p:sldLayoutId id="2147483677" r:id="rId8"/>
    <p:sldLayoutId id="2147483678" r:id="rId9"/>
    <p:sldLayoutId id="2147483679" r:id="rId10"/>
    <p:sldLayoutId id="2147483681" r:id="rId11"/>
  </p:sldLayoutIdLst>
  <p:txStyles>
    <p:titleStyle>
      <a:lvl1pPr algn="l" defTabSz="914400" rtl="0" eaLnBrk="1" latinLnBrk="0" hangingPunct="1">
        <a:lnSpc>
          <a:spcPct val="100000"/>
        </a:lnSpc>
        <a:spcBef>
          <a:spcPct val="0"/>
        </a:spcBef>
        <a:buNone/>
        <a:defRPr sz="3200" kern="1200" cap="none" spc="0" baseline="0">
          <a:solidFill>
            <a:schemeClr val="tx1"/>
          </a:solidFill>
          <a:latin typeface="+mj-lt"/>
          <a:ea typeface="+mj-ea"/>
          <a:cs typeface="+mj-cs"/>
        </a:defRPr>
      </a:lvl1pPr>
    </p:titleStyle>
    <p:bodyStyle>
      <a:lvl1pPr marL="360000" indent="-360000" algn="l" defTabSz="914400" rtl="0" eaLnBrk="1" latinLnBrk="0" hangingPunct="1">
        <a:lnSpc>
          <a:spcPct val="150000"/>
        </a:lnSpc>
        <a:spcBef>
          <a:spcPts val="10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1pPr>
      <a:lvl2pPr marL="360000" indent="0" algn="l" defTabSz="914400" rtl="0" eaLnBrk="1" latinLnBrk="0" hangingPunct="1">
        <a:lnSpc>
          <a:spcPct val="150000"/>
        </a:lnSpc>
        <a:spcBef>
          <a:spcPts val="500"/>
        </a:spcBef>
        <a:buFontTx/>
        <a:buNone/>
        <a:defRPr sz="2000" b="0" i="1" kern="1200" spc="50" baseline="0">
          <a:solidFill>
            <a:schemeClr val="tx1">
              <a:alpha val="60000"/>
            </a:schemeClr>
          </a:solidFill>
          <a:latin typeface="+mn-lt"/>
          <a:ea typeface="+mn-ea"/>
          <a:cs typeface="+mn-cs"/>
        </a:defRPr>
      </a:lvl2pPr>
      <a:lvl3pPr marL="108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3pPr>
      <a:lvl4pPr marL="1080000" indent="0" algn="l" defTabSz="914400" rtl="0" eaLnBrk="1" latinLnBrk="0" hangingPunct="1">
        <a:lnSpc>
          <a:spcPct val="150000"/>
        </a:lnSpc>
        <a:spcBef>
          <a:spcPts val="500"/>
        </a:spcBef>
        <a:buClr>
          <a:schemeClr val="accent3"/>
        </a:buClr>
        <a:buFontTx/>
        <a:buNone/>
        <a:defRPr sz="2000" b="0" i="1" kern="1200" spc="50" baseline="0">
          <a:solidFill>
            <a:schemeClr val="tx1">
              <a:alpha val="60000"/>
            </a:schemeClr>
          </a:solidFill>
          <a:latin typeface="+mn-lt"/>
          <a:ea typeface="+mn-ea"/>
          <a:cs typeface="+mn-cs"/>
        </a:defRPr>
      </a:lvl4pPr>
      <a:lvl5pPr marL="180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patthomson.net/2023/04/17/making-the-case-for-your-research/"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moodle.uwtsd.ac.uk/course/view.php?id=6837&amp;section=8" TargetMode="External"/><Relationship Id="rId2" Type="http://schemas.openxmlformats.org/officeDocument/2006/relationships/hyperlink" Target="https://moodle.uwtsd.ac.uk/course/view.php?id=6837&amp;section=7"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BE2F50-483F-1F0B-5A1F-2DF9B8E7AF7D}"/>
              </a:ext>
            </a:extLst>
          </p:cNvPr>
          <p:cNvSpPr>
            <a:spLocks noGrp="1"/>
          </p:cNvSpPr>
          <p:nvPr>
            <p:ph type="ctrTitle"/>
          </p:nvPr>
        </p:nvSpPr>
        <p:spPr>
          <a:xfrm>
            <a:off x="413881" y="328246"/>
            <a:ext cx="6303441" cy="5849816"/>
          </a:xfrm>
        </p:spPr>
        <p:txBody>
          <a:bodyPr>
            <a:noAutofit/>
          </a:bodyPr>
          <a:lstStyle/>
          <a:p>
            <a:br>
              <a:rPr lang="en-GB" sz="3600" b="1">
                <a:latin typeface="+mn-lt"/>
              </a:rPr>
            </a:br>
            <a:br>
              <a:rPr lang="en-GB" sz="3600" b="1">
                <a:latin typeface="+mn-lt"/>
              </a:rPr>
            </a:br>
            <a:br>
              <a:rPr lang="en-GB" sz="3600" b="1">
                <a:latin typeface="+mn-lt"/>
              </a:rPr>
            </a:br>
            <a:br>
              <a:rPr lang="en-GB" sz="3600" b="1">
                <a:latin typeface="+mn-lt"/>
              </a:rPr>
            </a:br>
            <a:br>
              <a:rPr lang="en-GB" sz="3600"/>
            </a:br>
            <a:r>
              <a:rPr lang="en-GB" sz="3600"/>
              <a:t> </a:t>
            </a:r>
            <a:br>
              <a:rPr lang="en-GB" sz="3600"/>
            </a:br>
            <a:br>
              <a:rPr lang="en-GB" sz="3600"/>
            </a:br>
            <a:br>
              <a:rPr lang="en-GB" sz="3600"/>
            </a:br>
            <a:br>
              <a:rPr lang="en-GB" sz="3600"/>
            </a:br>
            <a:br>
              <a:rPr lang="en-GB" sz="3600"/>
            </a:br>
            <a:br>
              <a:rPr lang="en-GB" sz="3600" b="1">
                <a:latin typeface="+mn-lt"/>
              </a:rPr>
            </a:br>
            <a:br>
              <a:rPr lang="en-GB" sz="3600" b="1">
                <a:latin typeface="+mn-lt"/>
              </a:rPr>
            </a:br>
            <a:br>
              <a:rPr lang="en-GB" sz="3600" b="1">
                <a:latin typeface="+mn-lt"/>
              </a:rPr>
            </a:br>
            <a:br>
              <a:rPr lang="en-GB" sz="3600" b="1">
                <a:latin typeface="+mn-lt"/>
              </a:rPr>
            </a:br>
            <a:br>
              <a:rPr lang="en-GB" sz="3600" b="1">
                <a:latin typeface="+mn-lt"/>
              </a:rPr>
            </a:br>
            <a:br>
              <a:rPr lang="en-GB" sz="3600" b="1">
                <a:latin typeface="+mn-lt"/>
              </a:rPr>
            </a:br>
            <a:r>
              <a:rPr lang="en-GB" sz="3600" b="1">
                <a:latin typeface="+mn-lt"/>
              </a:rPr>
              <a:t>Welcome to ECDE7013</a:t>
            </a:r>
            <a:br>
              <a:rPr lang="en-GB" sz="3600" b="1">
                <a:latin typeface="+mn-lt"/>
              </a:rPr>
            </a:br>
            <a:r>
              <a:rPr lang="en-GB" sz="3600">
                <a:latin typeface="+mn-lt"/>
              </a:rPr>
              <a:t>Exploring Contemporary Issues in Education 2: </a:t>
            </a:r>
            <a:br>
              <a:rPr lang="en-GB" sz="3600">
                <a:latin typeface="+mn-lt"/>
              </a:rPr>
            </a:br>
            <a:br>
              <a:rPr lang="en-GB" sz="3600">
                <a:latin typeface="+mn-lt"/>
              </a:rPr>
            </a:br>
            <a:br>
              <a:rPr lang="en-GB" sz="3600">
                <a:latin typeface="+mn-lt"/>
              </a:rPr>
            </a:br>
            <a:r>
              <a:rPr lang="en-GB" sz="3600">
                <a:latin typeface="+mn-lt"/>
              </a:rPr>
              <a:t>Applying critical skills, contributing to knowledge: leading improvement</a:t>
            </a:r>
            <a:br>
              <a:rPr lang="en-GB" sz="2400">
                <a:latin typeface="+mn-lt"/>
              </a:rPr>
            </a:br>
            <a:br>
              <a:rPr lang="en-GB" sz="2400"/>
            </a:br>
            <a:endParaRPr lang="en-GB" sz="2400"/>
          </a:p>
        </p:txBody>
      </p:sp>
      <p:sp>
        <p:nvSpPr>
          <p:cNvPr id="3" name="Subtitle 2">
            <a:extLst>
              <a:ext uri="{FF2B5EF4-FFF2-40B4-BE49-F238E27FC236}">
                <a16:creationId xmlns:a16="http://schemas.microsoft.com/office/drawing/2014/main" id="{0725EE4F-2A1A-F753-E9E5-D33544E6ECB5}"/>
              </a:ext>
            </a:extLst>
          </p:cNvPr>
          <p:cNvSpPr>
            <a:spLocks noGrp="1"/>
          </p:cNvSpPr>
          <p:nvPr>
            <p:ph type="subTitle" idx="1"/>
          </p:nvPr>
        </p:nvSpPr>
        <p:spPr>
          <a:xfrm>
            <a:off x="803030" y="5081954"/>
            <a:ext cx="5785339" cy="1846384"/>
          </a:xfrm>
        </p:spPr>
        <p:txBody>
          <a:bodyPr>
            <a:normAutofit fontScale="85000" lnSpcReduction="20000"/>
          </a:bodyPr>
          <a:lstStyle/>
          <a:p>
            <a:endParaRPr lang="en-GB"/>
          </a:p>
          <a:p>
            <a:endParaRPr lang="en-GB"/>
          </a:p>
          <a:p>
            <a:endParaRPr lang="en-GB"/>
          </a:p>
          <a:p>
            <a:r>
              <a:rPr lang="en-GB" sz="3000" b="1"/>
              <a:t>Week 5 : 14 May 2024</a:t>
            </a:r>
          </a:p>
        </p:txBody>
      </p:sp>
      <p:pic>
        <p:nvPicPr>
          <p:cNvPr id="4" name="Picture 3" descr="A splash of colors on a white surface">
            <a:extLst>
              <a:ext uri="{FF2B5EF4-FFF2-40B4-BE49-F238E27FC236}">
                <a16:creationId xmlns:a16="http://schemas.microsoft.com/office/drawing/2014/main" id="{FC0198DE-7560-E606-E131-974B743B8F75}"/>
              </a:ext>
            </a:extLst>
          </p:cNvPr>
          <p:cNvPicPr>
            <a:picLocks noChangeAspect="1"/>
          </p:cNvPicPr>
          <p:nvPr/>
        </p:nvPicPr>
        <p:blipFill rotWithShape="1">
          <a:blip r:embed="rId2"/>
          <a:srcRect r="25000"/>
          <a:stretch/>
        </p:blipFill>
        <p:spPr>
          <a:xfrm>
            <a:off x="7180384" y="723856"/>
            <a:ext cx="4597734" cy="4597734"/>
          </a:xfrm>
          <a:custGeom>
            <a:avLst/>
            <a:gdLst/>
            <a:ahLst/>
            <a:cxnLst/>
            <a:rect l="l" t="t" r="r" b="b"/>
            <a:pathLst>
              <a:path w="5778000" h="5778000">
                <a:moveTo>
                  <a:pt x="2889000" y="0"/>
                </a:moveTo>
                <a:cubicBezTo>
                  <a:pt x="4484551" y="0"/>
                  <a:pt x="5778000" y="1293449"/>
                  <a:pt x="5778000" y="2889000"/>
                </a:cubicBezTo>
                <a:cubicBezTo>
                  <a:pt x="5778000" y="4484551"/>
                  <a:pt x="4484551" y="5778000"/>
                  <a:pt x="2889000" y="5778000"/>
                </a:cubicBezTo>
                <a:cubicBezTo>
                  <a:pt x="1293449" y="5778000"/>
                  <a:pt x="0" y="4484551"/>
                  <a:pt x="0" y="2889000"/>
                </a:cubicBezTo>
                <a:cubicBezTo>
                  <a:pt x="0" y="1293449"/>
                  <a:pt x="1293449" y="0"/>
                  <a:pt x="2889000" y="0"/>
                </a:cubicBezTo>
                <a:close/>
              </a:path>
            </a:pathLst>
          </a:custGeom>
        </p:spPr>
      </p:pic>
    </p:spTree>
    <p:extLst>
      <p:ext uri="{BB962C8B-B14F-4D97-AF65-F5344CB8AC3E}">
        <p14:creationId xmlns:p14="http://schemas.microsoft.com/office/powerpoint/2010/main" val="35425828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F2E67E-E6AE-0FE6-2696-C101AFB91480}"/>
              </a:ext>
            </a:extLst>
          </p:cNvPr>
          <p:cNvSpPr>
            <a:spLocks noGrp="1"/>
          </p:cNvSpPr>
          <p:nvPr>
            <p:ph type="title"/>
          </p:nvPr>
        </p:nvSpPr>
        <p:spPr>
          <a:xfrm>
            <a:off x="310662" y="363415"/>
            <a:ext cx="10726615" cy="679939"/>
          </a:xfrm>
        </p:spPr>
        <p:txBody>
          <a:bodyPr/>
          <a:lstStyle/>
          <a:p>
            <a:r>
              <a:rPr lang="en-GB" b="1">
                <a:latin typeface="+mn-lt"/>
              </a:rPr>
              <a:t>Aims of today’s session? </a:t>
            </a:r>
          </a:p>
        </p:txBody>
      </p:sp>
      <p:sp>
        <p:nvSpPr>
          <p:cNvPr id="3" name="Content Placeholder 2">
            <a:extLst>
              <a:ext uri="{FF2B5EF4-FFF2-40B4-BE49-F238E27FC236}">
                <a16:creationId xmlns:a16="http://schemas.microsoft.com/office/drawing/2014/main" id="{5A757D35-4D26-E75C-6382-B65436D58493}"/>
              </a:ext>
            </a:extLst>
          </p:cNvPr>
          <p:cNvSpPr>
            <a:spLocks noGrp="1"/>
          </p:cNvSpPr>
          <p:nvPr>
            <p:ph idx="1"/>
          </p:nvPr>
        </p:nvSpPr>
        <p:spPr>
          <a:xfrm>
            <a:off x="123092" y="1043354"/>
            <a:ext cx="12068908" cy="5984631"/>
          </a:xfrm>
        </p:spPr>
        <p:txBody>
          <a:bodyPr>
            <a:normAutofit/>
          </a:bodyPr>
          <a:lstStyle/>
          <a:p>
            <a:pPr>
              <a:buFont typeface="Wingdings" panose="05000000000000000000" pitchFamily="2" charset="2"/>
              <a:buChar char="ü"/>
            </a:pPr>
            <a:r>
              <a:rPr lang="en-GB" sz="2400" b="1"/>
              <a:t>To review </a:t>
            </a:r>
            <a:r>
              <a:rPr lang="en-GB" sz="2400"/>
              <a:t>the structure of assignment 1 and ask how it relates to your previous work</a:t>
            </a:r>
          </a:p>
          <a:p>
            <a:pPr marL="0" indent="0">
              <a:buNone/>
            </a:pPr>
            <a:endParaRPr lang="en-GB" sz="2400"/>
          </a:p>
          <a:p>
            <a:pPr>
              <a:buFont typeface="Wingdings" panose="05000000000000000000" pitchFamily="2" charset="2"/>
              <a:buChar char="ü"/>
            </a:pPr>
            <a:r>
              <a:rPr lang="en-GB" sz="2400" b="1"/>
              <a:t>To discuss </a:t>
            </a:r>
            <a:r>
              <a:rPr lang="en-GB" sz="2400"/>
              <a:t>how you are exploring and investigating literature and practice and relating these to a contemporary issue in education</a:t>
            </a:r>
          </a:p>
          <a:p>
            <a:pPr>
              <a:buFont typeface="Wingdings" panose="05000000000000000000" pitchFamily="2" charset="2"/>
              <a:buChar char="ü"/>
            </a:pPr>
            <a:endParaRPr lang="en-GB" sz="2400"/>
          </a:p>
          <a:p>
            <a:pPr>
              <a:buFont typeface="Wingdings" panose="05000000000000000000" pitchFamily="2" charset="2"/>
              <a:buChar char="ü"/>
            </a:pPr>
            <a:r>
              <a:rPr lang="en-GB" sz="2400" b="1"/>
              <a:t>To review </a:t>
            </a:r>
            <a:r>
              <a:rPr lang="en-GB" sz="2400"/>
              <a:t>the ethics process and minor amendments needed for PG2</a:t>
            </a:r>
          </a:p>
          <a:p>
            <a:pPr marL="0" indent="0">
              <a:buNone/>
            </a:pPr>
            <a:endParaRPr lang="en-GB" sz="2400"/>
          </a:p>
          <a:p>
            <a:pPr>
              <a:buFont typeface="Wingdings" panose="05000000000000000000" pitchFamily="2" charset="2"/>
              <a:buChar char="ü"/>
            </a:pPr>
            <a:r>
              <a:rPr lang="en-GB" sz="2400" b="1"/>
              <a:t>To discuss </a:t>
            </a:r>
            <a:r>
              <a:rPr lang="en-GB" sz="2400"/>
              <a:t>the rationale for your methods of data analysis </a:t>
            </a:r>
          </a:p>
        </p:txBody>
      </p:sp>
    </p:spTree>
    <p:extLst>
      <p:ext uri="{BB962C8B-B14F-4D97-AF65-F5344CB8AC3E}">
        <p14:creationId xmlns:p14="http://schemas.microsoft.com/office/powerpoint/2010/main" val="39916577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E27BA-737C-9F5E-8921-8260FE5B52CB}"/>
              </a:ext>
            </a:extLst>
          </p:cNvPr>
          <p:cNvSpPr>
            <a:spLocks noGrp="1"/>
          </p:cNvSpPr>
          <p:nvPr>
            <p:ph type="title"/>
          </p:nvPr>
        </p:nvSpPr>
        <p:spPr/>
        <p:txBody>
          <a:bodyPr/>
          <a:lstStyle/>
          <a:p>
            <a:r>
              <a:rPr lang="en-GB" b="1">
                <a:latin typeface="+mn-lt"/>
              </a:rPr>
              <a:t>Objectives of module </a:t>
            </a:r>
          </a:p>
        </p:txBody>
      </p:sp>
      <p:sp>
        <p:nvSpPr>
          <p:cNvPr id="3" name="Content Placeholder 2">
            <a:extLst>
              <a:ext uri="{FF2B5EF4-FFF2-40B4-BE49-F238E27FC236}">
                <a16:creationId xmlns:a16="http://schemas.microsoft.com/office/drawing/2014/main" id="{85380229-F31E-406E-0CEC-8947088E650C}"/>
              </a:ext>
            </a:extLst>
          </p:cNvPr>
          <p:cNvSpPr>
            <a:spLocks noGrp="1"/>
          </p:cNvSpPr>
          <p:nvPr>
            <p:ph idx="1"/>
          </p:nvPr>
        </p:nvSpPr>
        <p:spPr>
          <a:xfrm>
            <a:off x="1070658" y="1685925"/>
            <a:ext cx="11121342" cy="5328333"/>
          </a:xfrm>
        </p:spPr>
        <p:txBody>
          <a:bodyPr>
            <a:normAutofit/>
          </a:bodyPr>
          <a:lstStyle/>
          <a:p>
            <a:pPr marL="0" indent="0">
              <a:buNone/>
            </a:pPr>
            <a:r>
              <a:rPr lang="en-GB" b="1"/>
              <a:t>On successful completion of this module, you should be able to demonstrate your ability to: </a:t>
            </a:r>
          </a:p>
          <a:p>
            <a:pPr marL="0" indent="0">
              <a:buNone/>
            </a:pPr>
            <a:r>
              <a:rPr lang="en-GB"/>
              <a:t>• </a:t>
            </a:r>
            <a:r>
              <a:rPr lang="en-GB" b="1"/>
              <a:t>Identify, access and synthesise </a:t>
            </a:r>
            <a:r>
              <a:rPr lang="en-GB"/>
              <a:t>relevant literature pertaining to a specific aspect of practice</a:t>
            </a:r>
          </a:p>
          <a:p>
            <a:pPr marL="0" indent="0">
              <a:buNone/>
            </a:pPr>
            <a:r>
              <a:rPr lang="en-GB"/>
              <a:t> • </a:t>
            </a:r>
            <a:r>
              <a:rPr lang="en-GB" b="1"/>
              <a:t>Identify pertinent research question(s) </a:t>
            </a:r>
            <a:r>
              <a:rPr lang="en-GB"/>
              <a:t>related to a specific aspect of practice that are clearly framed and manageable</a:t>
            </a:r>
          </a:p>
          <a:p>
            <a:pPr marL="0" indent="0">
              <a:buNone/>
            </a:pPr>
            <a:r>
              <a:rPr lang="en-GB"/>
              <a:t> • </a:t>
            </a:r>
            <a:r>
              <a:rPr lang="en-GB" b="1"/>
              <a:t>Plan and implement a small-scale research project </a:t>
            </a:r>
            <a:r>
              <a:rPr lang="en-GB"/>
              <a:t>from conception to completion that effectively responds to the research questions</a:t>
            </a:r>
          </a:p>
          <a:p>
            <a:pPr marL="0" indent="0">
              <a:buNone/>
            </a:pPr>
            <a:r>
              <a:rPr lang="en-GB"/>
              <a:t>• </a:t>
            </a:r>
            <a:r>
              <a:rPr lang="en-GB" b="1"/>
              <a:t>Report the research project appropriately, </a:t>
            </a:r>
            <a:r>
              <a:rPr lang="en-GB"/>
              <a:t>within ethical and research frameworks, and with an understanding of requirements of critical thinking.</a:t>
            </a:r>
          </a:p>
        </p:txBody>
      </p:sp>
    </p:spTree>
    <p:extLst>
      <p:ext uri="{BB962C8B-B14F-4D97-AF65-F5344CB8AC3E}">
        <p14:creationId xmlns:p14="http://schemas.microsoft.com/office/powerpoint/2010/main" val="4116792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279C8A1-C4E4-4DE9-934E-91221AC993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B322A6-A6FD-B227-A194-CB1D03B1AB38}"/>
              </a:ext>
            </a:extLst>
          </p:cNvPr>
          <p:cNvSpPr>
            <a:spLocks noGrp="1"/>
          </p:cNvSpPr>
          <p:nvPr>
            <p:ph type="title"/>
          </p:nvPr>
        </p:nvSpPr>
        <p:spPr>
          <a:xfrm>
            <a:off x="3493478" y="80010"/>
            <a:ext cx="6477000" cy="640959"/>
          </a:xfrm>
        </p:spPr>
        <p:txBody>
          <a:bodyPr wrap="square" anchor="b">
            <a:normAutofit/>
          </a:bodyPr>
          <a:lstStyle/>
          <a:p>
            <a:pPr algn="ctr"/>
            <a:r>
              <a:rPr lang="en-GB" b="1">
                <a:latin typeface="+mn-lt"/>
              </a:rPr>
              <a:t>Structure of module</a:t>
            </a:r>
          </a:p>
        </p:txBody>
      </p:sp>
      <p:pic>
        <p:nvPicPr>
          <p:cNvPr id="5" name="Picture 4" descr="White puzzle with one red piece">
            <a:extLst>
              <a:ext uri="{FF2B5EF4-FFF2-40B4-BE49-F238E27FC236}">
                <a16:creationId xmlns:a16="http://schemas.microsoft.com/office/drawing/2014/main" id="{F5E75A44-79C1-E080-00BE-B3A09562AB28}"/>
              </a:ext>
            </a:extLst>
          </p:cNvPr>
          <p:cNvPicPr>
            <a:picLocks noChangeAspect="1"/>
          </p:cNvPicPr>
          <p:nvPr/>
        </p:nvPicPr>
        <p:blipFill rotWithShape="1">
          <a:blip r:embed="rId2"/>
          <a:srcRect l="34956" r="33352"/>
          <a:stretch/>
        </p:blipFill>
        <p:spPr>
          <a:xfrm>
            <a:off x="21" y="11"/>
            <a:ext cx="3223240" cy="5959788"/>
          </a:xfrm>
          <a:prstGeom prst="rect">
            <a:avLst/>
          </a:prstGeom>
        </p:spPr>
      </p:pic>
      <p:cxnSp>
        <p:nvCxnSpPr>
          <p:cNvPr id="11" name="Straight Connector 10">
            <a:extLst>
              <a:ext uri="{FF2B5EF4-FFF2-40B4-BE49-F238E27FC236}">
                <a16:creationId xmlns:a16="http://schemas.microsoft.com/office/drawing/2014/main" id="{26C7ED5D-77C4-4564-8B1A-E55609CF44C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57986" y="196459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BEF2446B-A1E7-699B-C94F-E105698F0078}"/>
              </a:ext>
            </a:extLst>
          </p:cNvPr>
          <p:cNvSpPr>
            <a:spLocks noGrp="1"/>
          </p:cNvSpPr>
          <p:nvPr>
            <p:ph idx="1"/>
          </p:nvPr>
        </p:nvSpPr>
        <p:spPr>
          <a:xfrm>
            <a:off x="4586510" y="1736203"/>
            <a:ext cx="7483033" cy="4965539"/>
          </a:xfrm>
          <a:prstGeom prst="roundRect">
            <a:avLst>
              <a:gd name="adj" fmla="val 10000"/>
            </a:avLst>
          </a:prstGeom>
        </p:spPr>
        <p:style>
          <a:lnRef idx="0">
            <a:schemeClr val="dk1">
              <a:hueOff val="0"/>
              <a:satOff val="0"/>
              <a:lumOff val="0"/>
              <a:alphaOff val="0"/>
            </a:schemeClr>
          </a:lnRef>
          <a:fillRef idx="1">
            <a:schemeClr val="bg1">
              <a:lumMod val="95000"/>
              <a:hueOff val="0"/>
              <a:satOff val="0"/>
              <a:lumOff val="0"/>
              <a:alphaOff val="0"/>
            </a:schemeClr>
          </a:fillRef>
          <a:effectRef idx="0">
            <a:schemeClr val="bg1">
              <a:lumMod val="95000"/>
              <a:hueOff val="0"/>
              <a:satOff val="0"/>
              <a:lumOff val="0"/>
              <a:alphaOff val="0"/>
            </a:schemeClr>
          </a:effectRef>
          <a:fontRef idx="minor">
            <a:schemeClr val="dk1">
              <a:hueOff val="0"/>
              <a:satOff val="0"/>
              <a:lumOff val="0"/>
              <a:alphaOff val="0"/>
            </a:schemeClr>
          </a:fontRef>
        </p:style>
        <p:txBody>
          <a:bodyPr/>
          <a:lstStyle/>
          <a:p>
            <a:endParaRPr lang="en-GB"/>
          </a:p>
          <a:p>
            <a:endParaRPr lang="en-GB"/>
          </a:p>
        </p:txBody>
      </p:sp>
      <p:graphicFrame>
        <p:nvGraphicFramePr>
          <p:cNvPr id="3" name="Table 2">
            <a:extLst>
              <a:ext uri="{FF2B5EF4-FFF2-40B4-BE49-F238E27FC236}">
                <a16:creationId xmlns:a16="http://schemas.microsoft.com/office/drawing/2014/main" id="{94A31FEC-8814-FBB6-616E-97C1AD82A429}"/>
              </a:ext>
            </a:extLst>
          </p:cNvPr>
          <p:cNvGraphicFramePr>
            <a:graphicFrameLocks noGrp="1"/>
          </p:cNvGraphicFramePr>
          <p:nvPr>
            <p:extLst>
              <p:ext uri="{D42A27DB-BD31-4B8C-83A1-F6EECF244321}">
                <p14:modId xmlns:p14="http://schemas.microsoft.com/office/powerpoint/2010/main" val="180048693"/>
              </p:ext>
            </p:extLst>
          </p:nvPr>
        </p:nvGraphicFramePr>
        <p:xfrm>
          <a:off x="3452446" y="720969"/>
          <a:ext cx="8839200" cy="6289430"/>
        </p:xfrm>
        <a:graphic>
          <a:graphicData uri="http://schemas.openxmlformats.org/drawingml/2006/table">
            <a:tbl>
              <a:tblPr firstRow="1" bandRow="1">
                <a:tableStyleId>{5C22544A-7EE6-4342-B048-85BDC9FD1C3A}</a:tableStyleId>
              </a:tblPr>
              <a:tblGrid>
                <a:gridCol w="2104991">
                  <a:extLst>
                    <a:ext uri="{9D8B030D-6E8A-4147-A177-3AD203B41FA5}">
                      <a16:colId xmlns:a16="http://schemas.microsoft.com/office/drawing/2014/main" val="3671524423"/>
                    </a:ext>
                  </a:extLst>
                </a:gridCol>
                <a:gridCol w="6734209">
                  <a:extLst>
                    <a:ext uri="{9D8B030D-6E8A-4147-A177-3AD203B41FA5}">
                      <a16:colId xmlns:a16="http://schemas.microsoft.com/office/drawing/2014/main" val="1059438736"/>
                    </a:ext>
                  </a:extLst>
                </a:gridCol>
              </a:tblGrid>
              <a:tr h="609183">
                <a:tc>
                  <a:txBody>
                    <a:bodyPr/>
                    <a:lstStyle/>
                    <a:p>
                      <a:r>
                        <a:rPr lang="en-GB"/>
                        <a:t>Month</a:t>
                      </a:r>
                    </a:p>
                  </a:txBody>
                  <a:tcPr/>
                </a:tc>
                <a:tc>
                  <a:txBody>
                    <a:bodyPr/>
                    <a:lstStyle/>
                    <a:p>
                      <a:r>
                        <a:rPr lang="en-GB"/>
                        <a:t>Milestones</a:t>
                      </a:r>
                    </a:p>
                  </a:txBody>
                  <a:tcPr/>
                </a:tc>
                <a:extLst>
                  <a:ext uri="{0D108BD9-81ED-4DB2-BD59-A6C34878D82A}">
                    <a16:rowId xmlns:a16="http://schemas.microsoft.com/office/drawing/2014/main" val="920787213"/>
                  </a:ext>
                </a:extLst>
              </a:tr>
              <a:tr h="812304">
                <a:tc>
                  <a:txBody>
                    <a:bodyPr/>
                    <a:lstStyle/>
                    <a:p>
                      <a:r>
                        <a:rPr lang="en-GB"/>
                        <a:t>April</a:t>
                      </a:r>
                    </a:p>
                  </a:txBody>
                  <a:tcPr/>
                </a:tc>
                <a:tc>
                  <a:txBody>
                    <a:bodyPr/>
                    <a:lstStyle/>
                    <a:p>
                      <a:pPr marL="285750" indent="-285750">
                        <a:buFont typeface="Wingdings" panose="05000000000000000000" pitchFamily="2" charset="2"/>
                        <a:buChar char="ü"/>
                      </a:pPr>
                      <a:r>
                        <a:rPr lang="en-GB"/>
                        <a:t>Review 7012 and other modules </a:t>
                      </a:r>
                    </a:p>
                    <a:p>
                      <a:pPr marL="285750" indent="-285750">
                        <a:buFont typeface="Wingdings" panose="05000000000000000000" pitchFamily="2" charset="2"/>
                        <a:buChar char="ü"/>
                      </a:pPr>
                      <a:r>
                        <a:rPr lang="en-GB"/>
                        <a:t>Making the case for your research, tools and ethics</a:t>
                      </a:r>
                    </a:p>
                  </a:txBody>
                  <a:tcPr/>
                </a:tc>
                <a:extLst>
                  <a:ext uri="{0D108BD9-81ED-4DB2-BD59-A6C34878D82A}">
                    <a16:rowId xmlns:a16="http://schemas.microsoft.com/office/drawing/2014/main" val="250918951"/>
                  </a:ext>
                </a:extLst>
              </a:tr>
              <a:tr h="935012">
                <a:tc>
                  <a:txBody>
                    <a:bodyPr/>
                    <a:lstStyle/>
                    <a:p>
                      <a:r>
                        <a:rPr lang="en-GB"/>
                        <a:t>May</a:t>
                      </a:r>
                    </a:p>
                  </a:txBody>
                  <a:tcPr/>
                </a:tc>
                <a:tc>
                  <a:txBody>
                    <a:bodyPr/>
                    <a:lstStyle/>
                    <a:p>
                      <a:pPr marL="285750" indent="-285750">
                        <a:buFont typeface="Wingdings" panose="05000000000000000000" pitchFamily="2" charset="2"/>
                        <a:buChar char="ü"/>
                      </a:pPr>
                      <a:r>
                        <a:rPr lang="en-GB"/>
                        <a:t>Ethical approval and amendments</a:t>
                      </a:r>
                    </a:p>
                    <a:p>
                      <a:pPr marL="285750" indent="-285750">
                        <a:buFont typeface="Wingdings" panose="05000000000000000000" pitchFamily="2" charset="2"/>
                        <a:buChar char="ü"/>
                      </a:pPr>
                      <a:r>
                        <a:rPr lang="en-GB"/>
                        <a:t>Preparing for A1: Your Individual Presentation</a:t>
                      </a:r>
                    </a:p>
                    <a:p>
                      <a:endParaRPr lang="en-GB"/>
                    </a:p>
                  </a:txBody>
                  <a:tcPr/>
                </a:tc>
                <a:extLst>
                  <a:ext uri="{0D108BD9-81ED-4DB2-BD59-A6C34878D82A}">
                    <a16:rowId xmlns:a16="http://schemas.microsoft.com/office/drawing/2014/main" val="2070319307"/>
                  </a:ext>
                </a:extLst>
              </a:tr>
              <a:tr h="1496019">
                <a:tc>
                  <a:txBody>
                    <a:bodyPr/>
                    <a:lstStyle/>
                    <a:p>
                      <a:r>
                        <a:rPr lang="en-GB"/>
                        <a:t>June</a:t>
                      </a:r>
                    </a:p>
                  </a:txBody>
                  <a:tcPr/>
                </a:tc>
                <a:tc>
                  <a:txBody>
                    <a:bodyPr/>
                    <a:lstStyle/>
                    <a:p>
                      <a:pPr marL="285750" indent="-285750">
                        <a:buFont typeface="Wingdings" panose="05000000000000000000" pitchFamily="2" charset="2"/>
                        <a:buChar char="ü"/>
                      </a:pPr>
                      <a:r>
                        <a:rPr lang="en-GB"/>
                        <a:t>3 and 4 June . Tutorials: Your Presentation</a:t>
                      </a:r>
                    </a:p>
                    <a:p>
                      <a:pPr marL="285750" indent="-285750">
                        <a:buFont typeface="Wingdings" panose="05000000000000000000" pitchFamily="2" charset="2"/>
                        <a:buChar char="ü"/>
                      </a:pPr>
                      <a:r>
                        <a:rPr lang="en-GB"/>
                        <a:t>18 June. A1: Your Presentation </a:t>
                      </a:r>
                    </a:p>
                    <a:p>
                      <a:pPr marL="285750" indent="-285750">
                        <a:buFont typeface="Wingdings" panose="05000000000000000000" pitchFamily="2" charset="2"/>
                        <a:buChar char="ü"/>
                      </a:pPr>
                      <a:r>
                        <a:rPr lang="en-GB" sz="1800" kern="1200">
                          <a:solidFill>
                            <a:schemeClr val="dk1"/>
                          </a:solidFill>
                          <a:effectLst/>
                          <a:latin typeface="+mn-lt"/>
                          <a:ea typeface="+mn-ea"/>
                          <a:cs typeface="+mn-cs"/>
                        </a:rPr>
                        <a:t>25 June: Reviewing feedback and submission of a synopsis of your proposed thesis from October</a:t>
                      </a:r>
                      <a:endParaRPr lang="en-GB"/>
                    </a:p>
                    <a:p>
                      <a:pPr marL="285750" indent="-285750">
                        <a:buFont typeface="Wingdings" panose="05000000000000000000" pitchFamily="2" charset="2"/>
                        <a:buChar char="ü"/>
                      </a:pPr>
                      <a:r>
                        <a:rPr lang="en-GB"/>
                        <a:t>Pilot and review data collection</a:t>
                      </a:r>
                    </a:p>
                  </a:txBody>
                  <a:tcPr/>
                </a:tc>
                <a:extLst>
                  <a:ext uri="{0D108BD9-81ED-4DB2-BD59-A6C34878D82A}">
                    <a16:rowId xmlns:a16="http://schemas.microsoft.com/office/drawing/2014/main" val="3623667185"/>
                  </a:ext>
                </a:extLst>
              </a:tr>
              <a:tr h="812304">
                <a:tc>
                  <a:txBody>
                    <a:bodyPr/>
                    <a:lstStyle/>
                    <a:p>
                      <a:r>
                        <a:rPr lang="en-GB"/>
                        <a:t>July</a:t>
                      </a:r>
                    </a:p>
                  </a:txBody>
                  <a:tcPr/>
                </a:tc>
                <a:tc>
                  <a:txBody>
                    <a:bodyPr/>
                    <a:lstStyle/>
                    <a:p>
                      <a:pPr marL="285750" indent="-285750">
                        <a:buFont typeface="Wingdings" panose="05000000000000000000" pitchFamily="2" charset="2"/>
                        <a:buChar char="ü"/>
                      </a:pPr>
                      <a:r>
                        <a:rPr lang="en-GB"/>
                        <a:t>Review progress on data collection</a:t>
                      </a:r>
                    </a:p>
                    <a:p>
                      <a:pPr marL="285750" indent="-285750">
                        <a:buFont typeface="Wingdings" panose="05000000000000000000" pitchFamily="2" charset="2"/>
                        <a:buChar char="ü"/>
                      </a:pPr>
                      <a:r>
                        <a:rPr lang="en-GB"/>
                        <a:t>Developing methods of data analysis and interpretation</a:t>
                      </a:r>
                    </a:p>
                  </a:txBody>
                  <a:tcPr/>
                </a:tc>
                <a:extLst>
                  <a:ext uri="{0D108BD9-81ED-4DB2-BD59-A6C34878D82A}">
                    <a16:rowId xmlns:a16="http://schemas.microsoft.com/office/drawing/2014/main" val="1782173458"/>
                  </a:ext>
                </a:extLst>
              </a:tr>
              <a:tr h="812304">
                <a:tc>
                  <a:txBody>
                    <a:bodyPr/>
                    <a:lstStyle/>
                    <a:p>
                      <a:r>
                        <a:rPr lang="en-GB"/>
                        <a:t>August</a:t>
                      </a:r>
                    </a:p>
                  </a:txBody>
                  <a:tcPr/>
                </a:tc>
                <a:tc>
                  <a:txBody>
                    <a:bodyPr/>
                    <a:lstStyle/>
                    <a:p>
                      <a:pPr marL="285750" indent="-285750">
                        <a:buFont typeface="Wingdings" panose="05000000000000000000" pitchFamily="2" charset="2"/>
                        <a:buChar char="ü"/>
                      </a:pPr>
                      <a:r>
                        <a:rPr lang="en-GB"/>
                        <a:t>Deepening data analysis</a:t>
                      </a:r>
                    </a:p>
                    <a:p>
                      <a:pPr marL="285750" indent="-285750">
                        <a:buFont typeface="Wingdings" panose="05000000000000000000" pitchFamily="2" charset="2"/>
                        <a:buChar char="ü"/>
                      </a:pPr>
                      <a:r>
                        <a:rPr lang="en-GB"/>
                        <a:t>Prepare A2</a:t>
                      </a:r>
                    </a:p>
                  </a:txBody>
                  <a:tcPr/>
                </a:tc>
                <a:extLst>
                  <a:ext uri="{0D108BD9-81ED-4DB2-BD59-A6C34878D82A}">
                    <a16:rowId xmlns:a16="http://schemas.microsoft.com/office/drawing/2014/main" val="4113814369"/>
                  </a:ext>
                </a:extLst>
              </a:tr>
              <a:tr h="812304">
                <a:tc>
                  <a:txBody>
                    <a:bodyPr/>
                    <a:lstStyle/>
                    <a:p>
                      <a:r>
                        <a:rPr lang="en-GB"/>
                        <a:t>September</a:t>
                      </a:r>
                    </a:p>
                  </a:txBody>
                  <a:tcPr/>
                </a:tc>
                <a:tc>
                  <a:txBody>
                    <a:bodyPr/>
                    <a:lstStyle/>
                    <a:p>
                      <a:pPr marL="285750" indent="-285750">
                        <a:buFont typeface="Wingdings" panose="05000000000000000000" pitchFamily="2" charset="2"/>
                        <a:buChar char="ü"/>
                      </a:pPr>
                      <a:r>
                        <a:rPr lang="en-GB"/>
                        <a:t>Plan, draft and submit A2 on 30</a:t>
                      </a:r>
                      <a:r>
                        <a:rPr lang="en-GB" baseline="30000"/>
                        <a:t>th</a:t>
                      </a:r>
                      <a:r>
                        <a:rPr lang="en-GB"/>
                        <a:t> September</a:t>
                      </a:r>
                    </a:p>
                    <a:p>
                      <a:pPr marL="0" indent="0">
                        <a:buFont typeface="Wingdings" panose="05000000000000000000" pitchFamily="2" charset="2"/>
                        <a:buNone/>
                      </a:pPr>
                      <a:r>
                        <a:rPr lang="en-GB"/>
                        <a:t>     12,000 word project </a:t>
                      </a:r>
                    </a:p>
                  </a:txBody>
                  <a:tcPr/>
                </a:tc>
                <a:extLst>
                  <a:ext uri="{0D108BD9-81ED-4DB2-BD59-A6C34878D82A}">
                    <a16:rowId xmlns:a16="http://schemas.microsoft.com/office/drawing/2014/main" val="3960118042"/>
                  </a:ext>
                </a:extLst>
              </a:tr>
            </a:tbl>
          </a:graphicData>
        </a:graphic>
      </p:graphicFrame>
    </p:spTree>
    <p:extLst>
      <p:ext uri="{BB962C8B-B14F-4D97-AF65-F5344CB8AC3E}">
        <p14:creationId xmlns:p14="http://schemas.microsoft.com/office/powerpoint/2010/main" val="37396388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B4C88B-35C1-B397-20A6-923B34963419}"/>
              </a:ext>
            </a:extLst>
          </p:cNvPr>
          <p:cNvSpPr>
            <a:spLocks noGrp="1"/>
          </p:cNvSpPr>
          <p:nvPr>
            <p:ph type="title"/>
          </p:nvPr>
        </p:nvSpPr>
        <p:spPr>
          <a:xfrm>
            <a:off x="205741" y="383859"/>
            <a:ext cx="10789920" cy="730566"/>
          </a:xfrm>
        </p:spPr>
        <p:txBody>
          <a:bodyPr/>
          <a:lstStyle/>
          <a:p>
            <a:r>
              <a:rPr lang="en-GB" b="1">
                <a:latin typeface="+mn-lt"/>
              </a:rPr>
              <a:t>Milestones for May   </a:t>
            </a:r>
          </a:p>
        </p:txBody>
      </p:sp>
      <p:graphicFrame>
        <p:nvGraphicFramePr>
          <p:cNvPr id="4" name="Content Placeholder 3">
            <a:extLst>
              <a:ext uri="{FF2B5EF4-FFF2-40B4-BE49-F238E27FC236}">
                <a16:creationId xmlns:a16="http://schemas.microsoft.com/office/drawing/2014/main" id="{92D4F12A-6082-B02F-D021-698985D34B28}"/>
              </a:ext>
            </a:extLst>
          </p:cNvPr>
          <p:cNvGraphicFramePr>
            <a:graphicFrameLocks noGrp="1"/>
          </p:cNvGraphicFramePr>
          <p:nvPr>
            <p:ph idx="1"/>
            <p:extLst>
              <p:ext uri="{D42A27DB-BD31-4B8C-83A1-F6EECF244321}">
                <p14:modId xmlns:p14="http://schemas.microsoft.com/office/powerpoint/2010/main" val="731455264"/>
              </p:ext>
            </p:extLst>
          </p:nvPr>
        </p:nvGraphicFramePr>
        <p:xfrm>
          <a:off x="205740" y="1245870"/>
          <a:ext cx="11550015" cy="5096315"/>
        </p:xfrm>
        <a:graphic>
          <a:graphicData uri="http://schemas.openxmlformats.org/drawingml/2006/table">
            <a:tbl>
              <a:tblPr firstRow="1" bandRow="1">
                <a:tableStyleId>{5C22544A-7EE6-4342-B048-85BDC9FD1C3A}</a:tableStyleId>
              </a:tblPr>
              <a:tblGrid>
                <a:gridCol w="1020326">
                  <a:extLst>
                    <a:ext uri="{9D8B030D-6E8A-4147-A177-3AD203B41FA5}">
                      <a16:colId xmlns:a16="http://schemas.microsoft.com/office/drawing/2014/main" val="884200653"/>
                    </a:ext>
                  </a:extLst>
                </a:gridCol>
                <a:gridCol w="2003468">
                  <a:extLst>
                    <a:ext uri="{9D8B030D-6E8A-4147-A177-3AD203B41FA5}">
                      <a16:colId xmlns:a16="http://schemas.microsoft.com/office/drawing/2014/main" val="704996580"/>
                    </a:ext>
                  </a:extLst>
                </a:gridCol>
                <a:gridCol w="4414091">
                  <a:extLst>
                    <a:ext uri="{9D8B030D-6E8A-4147-A177-3AD203B41FA5}">
                      <a16:colId xmlns:a16="http://schemas.microsoft.com/office/drawing/2014/main" val="4288326176"/>
                    </a:ext>
                  </a:extLst>
                </a:gridCol>
                <a:gridCol w="4112130">
                  <a:extLst>
                    <a:ext uri="{9D8B030D-6E8A-4147-A177-3AD203B41FA5}">
                      <a16:colId xmlns:a16="http://schemas.microsoft.com/office/drawing/2014/main" val="1316184890"/>
                    </a:ext>
                  </a:extLst>
                </a:gridCol>
              </a:tblGrid>
              <a:tr h="1039000">
                <a:tc>
                  <a:txBody>
                    <a:bodyPr/>
                    <a:lstStyle/>
                    <a:p>
                      <a:r>
                        <a:rPr lang="en-GB"/>
                        <a:t>Week</a:t>
                      </a:r>
                    </a:p>
                  </a:txBody>
                  <a:tcPr/>
                </a:tc>
                <a:tc>
                  <a:txBody>
                    <a:bodyPr/>
                    <a:lstStyle/>
                    <a:p>
                      <a:r>
                        <a:rPr lang="en-GB"/>
                        <a:t>Date</a:t>
                      </a:r>
                    </a:p>
                  </a:txBody>
                  <a:tcPr/>
                </a:tc>
                <a:tc>
                  <a:txBody>
                    <a:bodyPr/>
                    <a:lstStyle/>
                    <a:p>
                      <a:r>
                        <a:rPr lang="en-GB"/>
                        <a:t>Methods of teaching and learning </a:t>
                      </a:r>
                    </a:p>
                  </a:txBody>
                  <a:tcPr/>
                </a:tc>
                <a:tc>
                  <a:txBody>
                    <a:bodyPr/>
                    <a:lstStyle/>
                    <a:p>
                      <a:r>
                        <a:rPr lang="en-GB"/>
                        <a:t>Milestones </a:t>
                      </a:r>
                    </a:p>
                  </a:txBody>
                  <a:tcPr/>
                </a:tc>
                <a:extLst>
                  <a:ext uri="{0D108BD9-81ED-4DB2-BD59-A6C34878D82A}">
                    <a16:rowId xmlns:a16="http://schemas.microsoft.com/office/drawing/2014/main" val="626171410"/>
                  </a:ext>
                </a:extLst>
              </a:tr>
              <a:tr h="1560299">
                <a:tc>
                  <a:txBody>
                    <a:bodyPr/>
                    <a:lstStyle/>
                    <a:p>
                      <a:r>
                        <a:rPr lang="en-GB"/>
                        <a:t>4</a:t>
                      </a:r>
                    </a:p>
                  </a:txBody>
                  <a:tcPr/>
                </a:tc>
                <a:tc>
                  <a:txBody>
                    <a:bodyPr/>
                    <a:lstStyle/>
                    <a:p>
                      <a:r>
                        <a:rPr lang="en-GB"/>
                        <a:t>7 May </a:t>
                      </a:r>
                    </a:p>
                  </a:txBody>
                  <a:tcPr/>
                </a:tc>
                <a:tc>
                  <a:txBody>
                    <a:bodyPr/>
                    <a:lstStyle/>
                    <a:p>
                      <a:r>
                        <a:rPr lang="en-GB"/>
                        <a:t>Directed </a:t>
                      </a:r>
                    </a:p>
                  </a:txBody>
                  <a:tcPr/>
                </a:tc>
                <a:tc>
                  <a:txBody>
                    <a:bodyPr/>
                    <a:lstStyle/>
                    <a:p>
                      <a:pPr marL="285750" indent="-285750">
                        <a:buFont typeface="Arial" panose="020B0604020202020204" pitchFamily="34" charset="0"/>
                        <a:buChar char="•"/>
                      </a:pPr>
                      <a:r>
                        <a:rPr lang="en-GB"/>
                        <a:t>500 word outline of literature review and ‘gap’ your study may examine</a:t>
                      </a:r>
                    </a:p>
                    <a:p>
                      <a:pPr marL="285750" indent="-285750">
                        <a:buFont typeface="Arial" panose="020B0604020202020204" pitchFamily="34" charset="0"/>
                        <a:buChar char="•"/>
                      </a:pPr>
                      <a:r>
                        <a:rPr lang="en-GB"/>
                        <a:t>500 word outline of how you designing your data analysis</a:t>
                      </a:r>
                    </a:p>
                  </a:txBody>
                  <a:tcPr/>
                </a:tc>
                <a:extLst>
                  <a:ext uri="{0D108BD9-81ED-4DB2-BD59-A6C34878D82A}">
                    <a16:rowId xmlns:a16="http://schemas.microsoft.com/office/drawing/2014/main" val="1643067596"/>
                  </a:ext>
                </a:extLst>
              </a:tr>
              <a:tr h="685800">
                <a:tc>
                  <a:txBody>
                    <a:bodyPr/>
                    <a:lstStyle/>
                    <a:p>
                      <a:r>
                        <a:rPr lang="en-GB"/>
                        <a:t>5</a:t>
                      </a:r>
                    </a:p>
                  </a:txBody>
                  <a:tcPr/>
                </a:tc>
                <a:tc>
                  <a:txBody>
                    <a:bodyPr/>
                    <a:lstStyle/>
                    <a:p>
                      <a:r>
                        <a:rPr lang="en-GB"/>
                        <a:t>14 May </a:t>
                      </a:r>
                    </a:p>
                  </a:txBody>
                  <a:tcPr/>
                </a:tc>
                <a:tc>
                  <a:txBody>
                    <a:bodyPr/>
                    <a:lstStyle/>
                    <a:p>
                      <a:r>
                        <a:rPr lang="en-GB"/>
                        <a:t>Face-to-face</a:t>
                      </a:r>
                    </a:p>
                  </a:txBody>
                  <a:tcPr/>
                </a:tc>
                <a:tc>
                  <a:txBody>
                    <a:bodyPr/>
                    <a:lstStyle/>
                    <a:p>
                      <a:pPr marL="0" indent="0">
                        <a:buFont typeface="Arial" panose="020B0604020202020204" pitchFamily="34" charset="0"/>
                        <a:buNone/>
                      </a:pPr>
                      <a:endParaRPr lang="en-GB"/>
                    </a:p>
                  </a:txBody>
                  <a:tcPr/>
                </a:tc>
                <a:extLst>
                  <a:ext uri="{0D108BD9-81ED-4DB2-BD59-A6C34878D82A}">
                    <a16:rowId xmlns:a16="http://schemas.microsoft.com/office/drawing/2014/main" val="1189282636"/>
                  </a:ext>
                </a:extLst>
              </a:tr>
              <a:tr h="896816">
                <a:tc>
                  <a:txBody>
                    <a:bodyPr/>
                    <a:lstStyle/>
                    <a:p>
                      <a:r>
                        <a:rPr lang="en-GB"/>
                        <a:t>6</a:t>
                      </a:r>
                    </a:p>
                  </a:txBody>
                  <a:tcPr>
                    <a:lnB w="12700" cap="flat" cmpd="sng" algn="ctr">
                      <a:solidFill>
                        <a:schemeClr val="tx1"/>
                      </a:solidFill>
                      <a:prstDash val="solid"/>
                      <a:round/>
                      <a:headEnd type="none" w="med" len="med"/>
                      <a:tailEnd type="none" w="med" len="med"/>
                    </a:lnB>
                  </a:tcPr>
                </a:tc>
                <a:tc>
                  <a:txBody>
                    <a:bodyPr/>
                    <a:lstStyle/>
                    <a:p>
                      <a:r>
                        <a:rPr lang="en-GB"/>
                        <a:t>21 May </a:t>
                      </a:r>
                    </a:p>
                  </a:txBody>
                  <a:tcPr>
                    <a:lnB w="12700" cap="flat" cmpd="sng" algn="ctr">
                      <a:solidFill>
                        <a:schemeClr val="tx1"/>
                      </a:solidFill>
                      <a:prstDash val="solid"/>
                      <a:round/>
                      <a:headEnd type="none" w="med" len="med"/>
                      <a:tailEnd type="none" w="med" len="med"/>
                    </a:lnB>
                  </a:tcPr>
                </a:tc>
                <a:tc>
                  <a:txBody>
                    <a:bodyPr/>
                    <a:lstStyle/>
                    <a:p>
                      <a:r>
                        <a:rPr lang="en-GB"/>
                        <a:t>Online Teams </a:t>
                      </a:r>
                    </a:p>
                  </a:txBody>
                  <a:tcPr>
                    <a:lnB w="12700" cap="flat" cmpd="sng" algn="ctr">
                      <a:solidFill>
                        <a:schemeClr val="tx1"/>
                      </a:solidFill>
                      <a:prstDash val="solid"/>
                      <a:round/>
                      <a:headEnd type="none" w="med" len="med"/>
                      <a:tailEnd type="none" w="med" len="med"/>
                    </a:lnB>
                  </a:tcPr>
                </a:tc>
                <a:tc>
                  <a:txBody>
                    <a:bodyPr/>
                    <a:lstStyle/>
                    <a:p>
                      <a:pPr marL="285750" indent="-285750">
                        <a:buFont typeface="Arial" panose="020B0604020202020204" pitchFamily="34" charset="0"/>
                        <a:buChar char="•"/>
                      </a:pPr>
                      <a:r>
                        <a:rPr lang="en-GB"/>
                        <a:t>Minor amendments to ethics and PG2</a:t>
                      </a:r>
                    </a:p>
                  </a:txBody>
                  <a:tcP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616871048"/>
                  </a:ext>
                </a:extLst>
              </a:tr>
              <a:tr h="694151">
                <a:tc>
                  <a:txBody>
                    <a:bodyPr/>
                    <a:lstStyle/>
                    <a:p>
                      <a:r>
                        <a:rPr lang="en-GB"/>
                        <a:t>7</a:t>
                      </a:r>
                    </a:p>
                  </a:txBody>
                  <a:tcPr>
                    <a:lnT w="12700" cap="flat" cmpd="sng" algn="ctr">
                      <a:solidFill>
                        <a:schemeClr val="tx1"/>
                      </a:solidFill>
                      <a:prstDash val="solid"/>
                      <a:round/>
                      <a:headEnd type="none" w="med" len="med"/>
                      <a:tailEnd type="none" w="med" len="med"/>
                    </a:lnT>
                  </a:tcPr>
                </a:tc>
                <a:tc>
                  <a:txBody>
                    <a:bodyPr/>
                    <a:lstStyle/>
                    <a:p>
                      <a:r>
                        <a:rPr lang="en-GB"/>
                        <a:t>28 May </a:t>
                      </a:r>
                    </a:p>
                  </a:txBody>
                  <a:tcPr>
                    <a:lnT w="12700" cap="flat" cmpd="sng" algn="ctr">
                      <a:solidFill>
                        <a:schemeClr val="tx1"/>
                      </a:solidFill>
                      <a:prstDash val="solid"/>
                      <a:round/>
                      <a:headEnd type="none" w="med" len="med"/>
                      <a:tailEnd type="none" w="med" len="med"/>
                    </a:lnT>
                  </a:tcPr>
                </a:tc>
                <a:tc>
                  <a:txBody>
                    <a:bodyPr/>
                    <a:lstStyle/>
                    <a:p>
                      <a:r>
                        <a:rPr lang="en-GB"/>
                        <a:t>Self –assessment: Complete draft of presentation before individual tutorials on 3 or 4 June</a:t>
                      </a:r>
                    </a:p>
                  </a:txBody>
                  <a:tcPr>
                    <a:lnT w="12700" cap="flat" cmpd="sng" algn="ctr">
                      <a:solidFill>
                        <a:schemeClr val="tx1"/>
                      </a:solidFill>
                      <a:prstDash val="solid"/>
                      <a:round/>
                      <a:headEnd type="none" w="med" len="med"/>
                      <a:tailEnd type="none" w="med" len="med"/>
                    </a:lnT>
                  </a:tcPr>
                </a:tc>
                <a:tc>
                  <a:txBody>
                    <a:bodyPr/>
                    <a:lstStyle/>
                    <a:p>
                      <a:pPr marL="285750" indent="-285750">
                        <a:buFont typeface="Arial" panose="020B0604020202020204" pitchFamily="34" charset="0"/>
                        <a:buChar char="•"/>
                      </a:pPr>
                      <a:r>
                        <a:rPr lang="en-GB"/>
                        <a:t>Post draft presentation by 9.00 on Monday 3 June </a:t>
                      </a:r>
                    </a:p>
                  </a:txBody>
                  <a:tcP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1491654257"/>
                  </a:ext>
                </a:extLst>
              </a:tr>
            </a:tbl>
          </a:graphicData>
        </a:graphic>
      </p:graphicFrame>
    </p:spTree>
    <p:extLst>
      <p:ext uri="{BB962C8B-B14F-4D97-AF65-F5344CB8AC3E}">
        <p14:creationId xmlns:p14="http://schemas.microsoft.com/office/powerpoint/2010/main" val="1104616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57DB07-31C9-28E1-D965-01D41E41A059}"/>
              </a:ext>
            </a:extLst>
          </p:cNvPr>
          <p:cNvSpPr>
            <a:spLocks noGrp="1"/>
          </p:cNvSpPr>
          <p:nvPr>
            <p:ph type="title"/>
          </p:nvPr>
        </p:nvSpPr>
        <p:spPr>
          <a:xfrm>
            <a:off x="87923" y="228600"/>
            <a:ext cx="10937631" cy="674077"/>
          </a:xfrm>
        </p:spPr>
        <p:txBody>
          <a:bodyPr/>
          <a:lstStyle/>
          <a:p>
            <a:r>
              <a:rPr lang="en-GB" b="1">
                <a:latin typeface="+mn-lt"/>
              </a:rPr>
              <a:t>Assessment 1: 25%   18 June </a:t>
            </a:r>
          </a:p>
        </p:txBody>
      </p:sp>
      <p:sp>
        <p:nvSpPr>
          <p:cNvPr id="3" name="Content Placeholder 2">
            <a:extLst>
              <a:ext uri="{FF2B5EF4-FFF2-40B4-BE49-F238E27FC236}">
                <a16:creationId xmlns:a16="http://schemas.microsoft.com/office/drawing/2014/main" id="{6F541B7F-8CFA-C5BA-78BD-66818E3F3897}"/>
              </a:ext>
            </a:extLst>
          </p:cNvPr>
          <p:cNvSpPr>
            <a:spLocks noGrp="1"/>
          </p:cNvSpPr>
          <p:nvPr>
            <p:ph idx="1"/>
          </p:nvPr>
        </p:nvSpPr>
        <p:spPr>
          <a:xfrm>
            <a:off x="0" y="973016"/>
            <a:ext cx="12256477" cy="5884984"/>
          </a:xfrm>
        </p:spPr>
        <p:txBody>
          <a:bodyPr>
            <a:noAutofit/>
          </a:bodyPr>
          <a:lstStyle/>
          <a:p>
            <a:pPr marL="0" indent="0">
              <a:buNone/>
            </a:pPr>
            <a:r>
              <a:rPr lang="en-GB" sz="1800" b="1"/>
              <a:t>Individual seminar presentation (25 minutes. 20 minute presentation and 5 mins question &amp; answer)</a:t>
            </a:r>
          </a:p>
          <a:p>
            <a:pPr marL="0" indent="0">
              <a:buNone/>
            </a:pPr>
            <a:r>
              <a:rPr lang="en-GB" sz="1800" b="1"/>
              <a:t>Present design of your small-scale research project</a:t>
            </a:r>
          </a:p>
          <a:p>
            <a:pPr>
              <a:buFont typeface="Wingdings" panose="05000000000000000000" pitchFamily="2" charset="2"/>
              <a:buChar char="ü"/>
            </a:pPr>
            <a:r>
              <a:rPr lang="en-GB" sz="1800"/>
              <a:t>Your aims, purpose and research questions ( RQs)</a:t>
            </a:r>
            <a:endParaRPr lang="en-GB" sz="1800" b="1"/>
          </a:p>
          <a:p>
            <a:pPr>
              <a:buFont typeface="Wingdings" panose="05000000000000000000" pitchFamily="2" charset="2"/>
              <a:buChar char="ü"/>
            </a:pPr>
            <a:r>
              <a:rPr lang="en-GB" sz="1800"/>
              <a:t>How literature reviewed relates to RQs, provides context for your study and basis for ‘gap’ you are examining</a:t>
            </a:r>
          </a:p>
          <a:p>
            <a:pPr marL="0" indent="0">
              <a:buNone/>
            </a:pPr>
            <a:r>
              <a:rPr lang="en-GB" sz="1800" b="1"/>
              <a:t>Offer a critical justification for </a:t>
            </a:r>
          </a:p>
          <a:p>
            <a:pPr>
              <a:buFont typeface="Wingdings" panose="05000000000000000000" pitchFamily="2" charset="2"/>
              <a:buChar char="ü"/>
            </a:pPr>
            <a:r>
              <a:rPr lang="en-GB" sz="1800"/>
              <a:t>Your methodological choices</a:t>
            </a:r>
          </a:p>
          <a:p>
            <a:pPr>
              <a:buFont typeface="Wingdings" panose="05000000000000000000" pitchFamily="2" charset="2"/>
              <a:buChar char="ü"/>
            </a:pPr>
            <a:r>
              <a:rPr lang="en-GB" sz="1800"/>
              <a:t>The research tools </a:t>
            </a:r>
          </a:p>
          <a:p>
            <a:pPr>
              <a:buFont typeface="Wingdings" panose="05000000000000000000" pitchFamily="2" charset="2"/>
              <a:buChar char="ü"/>
            </a:pPr>
            <a:r>
              <a:rPr lang="en-GB" sz="1800"/>
              <a:t>The ethical processes adopted. </a:t>
            </a:r>
          </a:p>
          <a:p>
            <a:pPr marL="0" indent="0">
              <a:buNone/>
            </a:pPr>
            <a:r>
              <a:rPr lang="en-GB" sz="1800" b="1"/>
              <a:t>You should also include </a:t>
            </a:r>
          </a:p>
          <a:p>
            <a:pPr>
              <a:buFont typeface="Wingdings" panose="05000000000000000000" pitchFamily="2" charset="2"/>
              <a:buChar char="ü"/>
            </a:pPr>
            <a:r>
              <a:rPr lang="en-GB" sz="1800"/>
              <a:t>An outline of your intended approach to data analysis. </a:t>
            </a:r>
          </a:p>
        </p:txBody>
      </p:sp>
    </p:spTree>
    <p:extLst>
      <p:ext uri="{BB962C8B-B14F-4D97-AF65-F5344CB8AC3E}">
        <p14:creationId xmlns:p14="http://schemas.microsoft.com/office/powerpoint/2010/main" val="35085540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D78558-6BB9-FA87-9256-DF6010782325}"/>
              </a:ext>
            </a:extLst>
          </p:cNvPr>
          <p:cNvSpPr>
            <a:spLocks noGrp="1"/>
          </p:cNvSpPr>
          <p:nvPr>
            <p:ph type="title"/>
          </p:nvPr>
        </p:nvSpPr>
        <p:spPr>
          <a:xfrm>
            <a:off x="263769" y="287215"/>
            <a:ext cx="9138139" cy="732693"/>
          </a:xfrm>
        </p:spPr>
        <p:txBody>
          <a:bodyPr>
            <a:noAutofit/>
          </a:bodyPr>
          <a:lstStyle/>
          <a:p>
            <a:r>
              <a:rPr lang="en-GB" b="1">
                <a:latin typeface="+mn-lt"/>
              </a:rPr>
              <a:t>Iain’s reflections on previous 7013 presentations </a:t>
            </a:r>
          </a:p>
        </p:txBody>
      </p:sp>
      <p:graphicFrame>
        <p:nvGraphicFramePr>
          <p:cNvPr id="4" name="Content Placeholder 3">
            <a:extLst>
              <a:ext uri="{FF2B5EF4-FFF2-40B4-BE49-F238E27FC236}">
                <a16:creationId xmlns:a16="http://schemas.microsoft.com/office/drawing/2014/main" id="{C3567205-CE83-D86D-CE00-91A99B67C366}"/>
              </a:ext>
            </a:extLst>
          </p:cNvPr>
          <p:cNvGraphicFramePr>
            <a:graphicFrameLocks noGrp="1"/>
          </p:cNvGraphicFramePr>
          <p:nvPr>
            <p:ph idx="1"/>
            <p:extLst>
              <p:ext uri="{D42A27DB-BD31-4B8C-83A1-F6EECF244321}">
                <p14:modId xmlns:p14="http://schemas.microsoft.com/office/powerpoint/2010/main" val="1455848561"/>
              </p:ext>
            </p:extLst>
          </p:nvPr>
        </p:nvGraphicFramePr>
        <p:xfrm>
          <a:off x="175846" y="1019908"/>
          <a:ext cx="11027143" cy="57208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726215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BEF02E-30FF-6B46-BAA0-9E519CC54454}"/>
              </a:ext>
            </a:extLst>
          </p:cNvPr>
          <p:cNvSpPr>
            <a:spLocks noGrp="1"/>
          </p:cNvSpPr>
          <p:nvPr>
            <p:ph type="title"/>
          </p:nvPr>
        </p:nvSpPr>
        <p:spPr>
          <a:xfrm>
            <a:off x="257908" y="-199292"/>
            <a:ext cx="10632830" cy="1400907"/>
          </a:xfrm>
        </p:spPr>
        <p:txBody>
          <a:bodyPr>
            <a:normAutofit/>
          </a:bodyPr>
          <a:lstStyle/>
          <a:p>
            <a:r>
              <a:rPr lang="en-GB" b="1">
                <a:latin typeface="+mn-lt"/>
              </a:rPr>
              <a:t>Catherine’s comments on 7012 and implications 7013: Developing your writing style &amp; connections</a:t>
            </a:r>
          </a:p>
        </p:txBody>
      </p:sp>
      <p:graphicFrame>
        <p:nvGraphicFramePr>
          <p:cNvPr id="4" name="Content Placeholder 3">
            <a:extLst>
              <a:ext uri="{FF2B5EF4-FFF2-40B4-BE49-F238E27FC236}">
                <a16:creationId xmlns:a16="http://schemas.microsoft.com/office/drawing/2014/main" id="{0A8986C1-B300-C195-ED36-55FA373F28AD}"/>
              </a:ext>
            </a:extLst>
          </p:cNvPr>
          <p:cNvGraphicFramePr>
            <a:graphicFrameLocks noGrp="1"/>
          </p:cNvGraphicFramePr>
          <p:nvPr>
            <p:ph idx="1"/>
            <p:extLst>
              <p:ext uri="{D42A27DB-BD31-4B8C-83A1-F6EECF244321}">
                <p14:modId xmlns:p14="http://schemas.microsoft.com/office/powerpoint/2010/main" val="3495435395"/>
              </p:ext>
            </p:extLst>
          </p:nvPr>
        </p:nvGraphicFramePr>
        <p:xfrm>
          <a:off x="386863" y="1295400"/>
          <a:ext cx="11664460" cy="62483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993810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8E896D-1FD5-ABA1-DAA9-819D1C8FB80E}"/>
              </a:ext>
            </a:extLst>
          </p:cNvPr>
          <p:cNvSpPr>
            <a:spLocks noGrp="1"/>
          </p:cNvSpPr>
          <p:nvPr>
            <p:ph type="title"/>
          </p:nvPr>
        </p:nvSpPr>
        <p:spPr>
          <a:xfrm>
            <a:off x="328161" y="395289"/>
            <a:ext cx="11378240" cy="1119133"/>
          </a:xfrm>
        </p:spPr>
        <p:txBody>
          <a:bodyPr/>
          <a:lstStyle/>
          <a:p>
            <a:r>
              <a:rPr lang="en-US" b="1">
                <a:latin typeface="Verdana"/>
                <a:ea typeface="Verdana"/>
              </a:rPr>
              <a:t>Information in lit review needs to relate to RQs</a:t>
            </a:r>
          </a:p>
        </p:txBody>
      </p:sp>
      <p:sp>
        <p:nvSpPr>
          <p:cNvPr id="3" name="Content Placeholder 2">
            <a:extLst>
              <a:ext uri="{FF2B5EF4-FFF2-40B4-BE49-F238E27FC236}">
                <a16:creationId xmlns:a16="http://schemas.microsoft.com/office/drawing/2014/main" id="{94F14EB8-8941-9982-B8BC-46E59566E86C}"/>
              </a:ext>
            </a:extLst>
          </p:cNvPr>
          <p:cNvSpPr>
            <a:spLocks noGrp="1"/>
          </p:cNvSpPr>
          <p:nvPr>
            <p:ph idx="1"/>
          </p:nvPr>
        </p:nvSpPr>
        <p:spPr>
          <a:xfrm>
            <a:off x="208509" y="1515894"/>
            <a:ext cx="11529380" cy="5060387"/>
          </a:xfrm>
        </p:spPr>
        <p:txBody>
          <a:bodyPr vert="horz" lIns="91440" tIns="45720" rIns="91440" bIns="45720" rtlCol="0" anchor="t">
            <a:noAutofit/>
          </a:bodyPr>
          <a:lstStyle/>
          <a:p>
            <a:pPr marL="359410" indent="-359410">
              <a:buNone/>
            </a:pPr>
            <a:r>
              <a:rPr lang="en-GB" sz="1800">
                <a:solidFill>
                  <a:srgbClr val="000000">
                    <a:alpha val="60000"/>
                  </a:srgbClr>
                </a:solidFill>
                <a:latin typeface="Verdana"/>
                <a:ea typeface="Verdana"/>
              </a:rPr>
              <a:t>In some assignments, it is difficult to see </a:t>
            </a:r>
            <a:r>
              <a:rPr lang="en-GB" sz="1800" b="1">
                <a:solidFill>
                  <a:srgbClr val="000000">
                    <a:alpha val="60000"/>
                  </a:srgbClr>
                </a:solidFill>
                <a:latin typeface="Verdana"/>
                <a:ea typeface="Verdana"/>
              </a:rPr>
              <a:t>the connection between the literature that is</a:t>
            </a:r>
            <a:endParaRPr lang="en-US" sz="1800" b="1">
              <a:solidFill>
                <a:srgbClr val="000000">
                  <a:alpha val="60000"/>
                </a:srgbClr>
              </a:solidFill>
              <a:latin typeface="Verdana"/>
              <a:ea typeface="Verdana"/>
            </a:endParaRPr>
          </a:p>
          <a:p>
            <a:pPr marL="359410" indent="-359410">
              <a:buNone/>
            </a:pPr>
            <a:r>
              <a:rPr lang="en-GB" sz="1800" b="1">
                <a:solidFill>
                  <a:srgbClr val="000000">
                    <a:alpha val="60000"/>
                  </a:srgbClr>
                </a:solidFill>
                <a:latin typeface="Verdana"/>
                <a:ea typeface="Verdana"/>
              </a:rPr>
              <a:t>referred to and the student's proposed research study.</a:t>
            </a:r>
            <a:r>
              <a:rPr lang="en-GB" sz="1800">
                <a:solidFill>
                  <a:srgbClr val="000000">
                    <a:alpha val="60000"/>
                  </a:srgbClr>
                </a:solidFill>
                <a:latin typeface="Verdana"/>
                <a:ea typeface="Verdana"/>
              </a:rPr>
              <a:t>  It should be clear why the</a:t>
            </a:r>
            <a:endParaRPr lang="en-US" sz="1800">
              <a:solidFill>
                <a:srgbClr val="000000">
                  <a:alpha val="60000"/>
                </a:srgbClr>
              </a:solidFill>
              <a:latin typeface="Verdana"/>
              <a:ea typeface="Verdana"/>
            </a:endParaRPr>
          </a:p>
          <a:p>
            <a:pPr marL="359410" indent="-359410">
              <a:buNone/>
            </a:pPr>
            <a:r>
              <a:rPr lang="en-GB" sz="1800">
                <a:solidFill>
                  <a:srgbClr val="000000">
                    <a:alpha val="60000"/>
                  </a:srgbClr>
                </a:solidFill>
                <a:latin typeface="Verdana"/>
                <a:ea typeface="Verdana"/>
              </a:rPr>
              <a:t>literature is there.  How does it support my understanding of the rest of the assignment /</a:t>
            </a:r>
            <a:endParaRPr lang="en-US" sz="1800">
              <a:solidFill>
                <a:srgbClr val="000000">
                  <a:alpha val="60000"/>
                </a:srgbClr>
              </a:solidFill>
              <a:latin typeface="Verdana"/>
              <a:ea typeface="Verdana"/>
            </a:endParaRPr>
          </a:p>
          <a:p>
            <a:pPr marL="359410" indent="-359410">
              <a:buNone/>
            </a:pPr>
            <a:r>
              <a:rPr lang="en-GB" sz="1800">
                <a:solidFill>
                  <a:srgbClr val="000000">
                    <a:alpha val="60000"/>
                  </a:srgbClr>
                </a:solidFill>
                <a:latin typeface="Verdana"/>
                <a:ea typeface="Verdana"/>
              </a:rPr>
              <a:t> the student's research study?  </a:t>
            </a:r>
            <a:r>
              <a:rPr lang="en-GB" sz="1800" b="1">
                <a:solidFill>
                  <a:srgbClr val="000000">
                    <a:alpha val="60000"/>
                  </a:srgbClr>
                </a:solidFill>
                <a:latin typeface="Verdana"/>
                <a:ea typeface="Verdana"/>
              </a:rPr>
              <a:t>The student may have presented information that is</a:t>
            </a:r>
            <a:endParaRPr lang="en-US" sz="1800" b="1">
              <a:solidFill>
                <a:srgbClr val="000000">
                  <a:alpha val="60000"/>
                </a:srgbClr>
              </a:solidFill>
              <a:latin typeface="Verdana"/>
              <a:ea typeface="Verdana"/>
            </a:endParaRPr>
          </a:p>
          <a:p>
            <a:pPr marL="359410" indent="-359410">
              <a:buNone/>
            </a:pPr>
            <a:r>
              <a:rPr lang="en-GB" sz="1800" b="1">
                <a:solidFill>
                  <a:srgbClr val="000000">
                    <a:alpha val="60000"/>
                  </a:srgbClr>
                </a:solidFill>
                <a:latin typeface="Verdana"/>
                <a:ea typeface="Verdana"/>
              </a:rPr>
              <a:t> relevant but has not explained why that is the case.</a:t>
            </a:r>
            <a:r>
              <a:rPr lang="en-GB" sz="1800">
                <a:solidFill>
                  <a:srgbClr val="000000">
                    <a:alpha val="60000"/>
                  </a:srgbClr>
                </a:solidFill>
                <a:latin typeface="Verdana"/>
                <a:ea typeface="Verdana"/>
              </a:rPr>
              <a:t> The student has not made these</a:t>
            </a:r>
            <a:endParaRPr lang="en-US" sz="1800">
              <a:solidFill>
                <a:srgbClr val="000000">
                  <a:alpha val="60000"/>
                </a:srgbClr>
              </a:solidFill>
              <a:latin typeface="Avenir Next LT Pro"/>
              <a:ea typeface="Verdana"/>
            </a:endParaRPr>
          </a:p>
          <a:p>
            <a:pPr marL="359410" indent="-359410">
              <a:buNone/>
            </a:pPr>
            <a:r>
              <a:rPr lang="en-GB" sz="1800">
                <a:solidFill>
                  <a:srgbClr val="000000">
                    <a:alpha val="60000"/>
                  </a:srgbClr>
                </a:solidFill>
                <a:latin typeface="Verdana"/>
                <a:ea typeface="Verdana"/>
              </a:rPr>
              <a:t> connections explicitly </a:t>
            </a:r>
            <a:endParaRPr lang="en-US" sz="1800">
              <a:solidFill>
                <a:srgbClr val="000000">
                  <a:alpha val="60000"/>
                </a:srgbClr>
              </a:solidFill>
              <a:latin typeface="Avenir Next LT Pro"/>
              <a:ea typeface="Verdana"/>
            </a:endParaRPr>
          </a:p>
          <a:p>
            <a:pPr marL="359410" indent="-359410">
              <a:buNone/>
            </a:pPr>
            <a:endParaRPr lang="en-GB" sz="1800">
              <a:solidFill>
                <a:srgbClr val="000000">
                  <a:alpha val="60000"/>
                </a:srgbClr>
              </a:solidFill>
              <a:latin typeface="Verdana"/>
              <a:ea typeface="Verdana"/>
            </a:endParaRPr>
          </a:p>
          <a:p>
            <a:pPr marL="359410" indent="-359410">
              <a:buNone/>
            </a:pPr>
            <a:r>
              <a:rPr lang="en-GB" sz="1800" b="1">
                <a:solidFill>
                  <a:srgbClr val="000000">
                    <a:alpha val="60000"/>
                  </a:srgbClr>
                </a:solidFill>
                <a:latin typeface="Verdana"/>
                <a:ea typeface="Verdana"/>
              </a:rPr>
              <a:t>In 7012, I went on and on about the importance of not losing sight of the RQs when</a:t>
            </a:r>
            <a:endParaRPr lang="en-US" sz="1800" b="1">
              <a:solidFill>
                <a:srgbClr val="000000">
                  <a:alpha val="60000"/>
                </a:srgbClr>
              </a:solidFill>
              <a:latin typeface="Avenir Next LT Pro"/>
              <a:ea typeface="Verdana"/>
            </a:endParaRPr>
          </a:p>
          <a:p>
            <a:pPr marL="359410" indent="-359410">
              <a:buNone/>
            </a:pPr>
            <a:r>
              <a:rPr lang="en-GB" sz="1800" b="1">
                <a:solidFill>
                  <a:srgbClr val="000000">
                    <a:alpha val="60000"/>
                  </a:srgbClr>
                </a:solidFill>
                <a:latin typeface="Verdana"/>
                <a:ea typeface="Verdana"/>
              </a:rPr>
              <a:t>writing each section of the assignment.</a:t>
            </a:r>
            <a:endParaRPr lang="en-US" sz="1800" b="1">
              <a:solidFill>
                <a:srgbClr val="000000">
                  <a:alpha val="60000"/>
                </a:srgbClr>
              </a:solidFill>
            </a:endParaRPr>
          </a:p>
          <a:p>
            <a:pPr marL="0" indent="0">
              <a:buNone/>
            </a:pPr>
            <a:endParaRPr lang="en-US">
              <a:solidFill>
                <a:srgbClr val="000000">
                  <a:alpha val="60000"/>
                </a:srgbClr>
              </a:solidFill>
            </a:endParaRPr>
          </a:p>
        </p:txBody>
      </p:sp>
    </p:spTree>
    <p:extLst>
      <p:ext uri="{BB962C8B-B14F-4D97-AF65-F5344CB8AC3E}">
        <p14:creationId xmlns:p14="http://schemas.microsoft.com/office/powerpoint/2010/main" val="26792096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ECC5EF-507B-62DD-55AC-635C8EA84999}"/>
              </a:ext>
            </a:extLst>
          </p:cNvPr>
          <p:cNvSpPr>
            <a:spLocks noGrp="1"/>
          </p:cNvSpPr>
          <p:nvPr>
            <p:ph type="title"/>
          </p:nvPr>
        </p:nvSpPr>
        <p:spPr>
          <a:xfrm>
            <a:off x="218783" y="437565"/>
            <a:ext cx="10815725" cy="1385625"/>
          </a:xfrm>
        </p:spPr>
        <p:txBody>
          <a:bodyPr>
            <a:normAutofit fontScale="90000"/>
          </a:bodyPr>
          <a:lstStyle/>
          <a:p>
            <a:br>
              <a:rPr lang="en-GB" sz="3200" b="1" i="0">
                <a:solidFill>
                  <a:srgbClr val="000000"/>
                </a:solidFill>
                <a:effectLst/>
                <a:latin typeface="Verdana" panose="020B0604030504040204" pitchFamily="34" charset="0"/>
              </a:rPr>
            </a:br>
            <a:br>
              <a:rPr lang="en-GB" sz="3200" b="1" i="0">
                <a:solidFill>
                  <a:srgbClr val="000000"/>
                </a:solidFill>
                <a:effectLst/>
                <a:latin typeface="Verdana" panose="020B0604030504040204" pitchFamily="34" charset="0"/>
              </a:rPr>
            </a:br>
            <a:br>
              <a:rPr lang="en-GB" sz="3200" b="1" i="0">
                <a:solidFill>
                  <a:srgbClr val="000000"/>
                </a:solidFill>
                <a:effectLst/>
                <a:latin typeface="Verdana" panose="020B0604030504040204" pitchFamily="34" charset="0"/>
              </a:rPr>
            </a:br>
            <a:r>
              <a:rPr lang="en-GB" sz="3200" b="1" i="0">
                <a:solidFill>
                  <a:srgbClr val="000000"/>
                </a:solidFill>
                <a:effectLst/>
                <a:latin typeface="Verdana" panose="020B0604030504040204" pitchFamily="34" charset="0"/>
              </a:rPr>
              <a:t>Research decisions not always supported with literature.</a:t>
            </a:r>
            <a:r>
              <a:rPr lang="en-GB" sz="3200" b="0" i="0">
                <a:solidFill>
                  <a:srgbClr val="000000"/>
                </a:solidFill>
                <a:effectLst/>
                <a:latin typeface="Verdana" panose="020B0604030504040204" pitchFamily="34" charset="0"/>
              </a:rPr>
              <a:t> </a:t>
            </a:r>
            <a:br>
              <a:rPr lang="en-GB" b="0" i="0">
                <a:solidFill>
                  <a:srgbClr val="000000"/>
                </a:solidFill>
                <a:effectLst/>
                <a:latin typeface="Segoe UI" panose="020B0502040204020203" pitchFamily="34" charset="0"/>
              </a:rPr>
            </a:br>
            <a:endParaRPr lang="en-US"/>
          </a:p>
        </p:txBody>
      </p:sp>
      <p:sp>
        <p:nvSpPr>
          <p:cNvPr id="3" name="Content Placeholder 2">
            <a:extLst>
              <a:ext uri="{FF2B5EF4-FFF2-40B4-BE49-F238E27FC236}">
                <a16:creationId xmlns:a16="http://schemas.microsoft.com/office/drawing/2014/main" id="{D72A36D2-A627-94C9-B891-F646A3351692}"/>
              </a:ext>
            </a:extLst>
          </p:cNvPr>
          <p:cNvSpPr>
            <a:spLocks noGrp="1"/>
          </p:cNvSpPr>
          <p:nvPr>
            <p:ph idx="1"/>
          </p:nvPr>
        </p:nvSpPr>
        <p:spPr>
          <a:xfrm>
            <a:off x="1026596" y="1685925"/>
            <a:ext cx="10176004" cy="5270247"/>
          </a:xfrm>
        </p:spPr>
        <p:txBody>
          <a:bodyPr>
            <a:normAutofit fontScale="92500" lnSpcReduction="10000"/>
          </a:bodyPr>
          <a:lstStyle/>
          <a:p>
            <a:pPr algn="l" rtl="0" fontAlgn="base"/>
            <a:r>
              <a:rPr lang="en-GB" sz="1800" b="1" i="0">
                <a:solidFill>
                  <a:srgbClr val="000000"/>
                </a:solidFill>
                <a:effectLst/>
                <a:latin typeface="Verdana" panose="020B0604030504040204" pitchFamily="34" charset="0"/>
              </a:rPr>
              <a:t>*The purpose of the literature </a:t>
            </a:r>
            <a:r>
              <a:rPr lang="en-GB" sz="1800" b="0" i="0">
                <a:solidFill>
                  <a:srgbClr val="000000"/>
                </a:solidFill>
                <a:effectLst/>
                <a:latin typeface="Verdana" panose="020B0604030504040204" pitchFamily="34" charset="0"/>
              </a:rPr>
              <a:t>should be to support the argument for the use of a specific research method/tool</a:t>
            </a:r>
          </a:p>
          <a:p>
            <a:pPr algn="l" rtl="0" fontAlgn="base"/>
            <a:endParaRPr lang="en-GB" sz="1800" b="0" i="0">
              <a:solidFill>
                <a:srgbClr val="000000"/>
              </a:solidFill>
              <a:effectLst/>
              <a:latin typeface="Verdana" panose="020B0604030504040204" pitchFamily="34" charset="0"/>
            </a:endParaRPr>
          </a:p>
          <a:p>
            <a:pPr algn="l" rtl="0" fontAlgn="base"/>
            <a:r>
              <a:rPr lang="en-GB" sz="1800" b="0" i="0">
                <a:solidFill>
                  <a:srgbClr val="000000"/>
                </a:solidFill>
                <a:effectLst/>
                <a:latin typeface="Verdana" panose="020B0604030504040204" pitchFamily="34" charset="0"/>
              </a:rPr>
              <a:t>In some assignments, literature comes across as being presented independently, i.e. there is a discussion about, say, questionnaires and then, later, about how they are going </a:t>
            </a:r>
            <a:r>
              <a:rPr lang="en-GB" sz="1800">
                <a:solidFill>
                  <a:srgbClr val="000000"/>
                </a:solidFill>
                <a:latin typeface="Verdana" panose="020B0604030504040204" pitchFamily="34" charset="0"/>
              </a:rPr>
              <a:t>to be used </a:t>
            </a:r>
            <a:r>
              <a:rPr lang="en-GB" sz="1800" b="0" i="0">
                <a:solidFill>
                  <a:srgbClr val="000000"/>
                </a:solidFill>
                <a:effectLst/>
                <a:latin typeface="Verdana" panose="020B0604030504040204" pitchFamily="34" charset="0"/>
              </a:rPr>
              <a:t>without there being a real connection between the two sections. </a:t>
            </a:r>
          </a:p>
          <a:p>
            <a:pPr algn="l" rtl="0" fontAlgn="base"/>
            <a:r>
              <a:rPr lang="en-GB" sz="1800" b="1">
                <a:solidFill>
                  <a:srgbClr val="000000"/>
                </a:solidFill>
                <a:latin typeface="Verdana" panose="020B0604030504040204" pitchFamily="34" charset="0"/>
              </a:rPr>
              <a:t>U</a:t>
            </a:r>
            <a:r>
              <a:rPr lang="en-GB" sz="1800" b="1" i="0">
                <a:solidFill>
                  <a:srgbClr val="000000"/>
                </a:solidFill>
                <a:effectLst/>
                <a:latin typeface="Verdana" panose="020B0604030504040204" pitchFamily="34" charset="0"/>
              </a:rPr>
              <a:t>se the literature to justify </a:t>
            </a:r>
            <a:r>
              <a:rPr lang="en-GB" sz="1800" b="1">
                <a:solidFill>
                  <a:srgbClr val="000000"/>
                </a:solidFill>
                <a:latin typeface="Verdana" panose="020B0604030504040204" pitchFamily="34" charset="0"/>
              </a:rPr>
              <a:t>your </a:t>
            </a:r>
            <a:r>
              <a:rPr lang="en-GB" sz="1800" b="1" i="0">
                <a:solidFill>
                  <a:srgbClr val="000000"/>
                </a:solidFill>
                <a:effectLst/>
                <a:latin typeface="Verdana" panose="020B0604030504040204" pitchFamily="34" charset="0"/>
              </a:rPr>
              <a:t>choices.  </a:t>
            </a:r>
            <a:r>
              <a:rPr lang="en-GB" sz="1800" b="0" i="0">
                <a:solidFill>
                  <a:srgbClr val="000000"/>
                </a:solidFill>
                <a:effectLst/>
                <a:latin typeface="Verdana" panose="020B0604030504040204" pitchFamily="34" charset="0"/>
              </a:rPr>
              <a:t>So, </a:t>
            </a:r>
            <a:endParaRPr lang="en-GB" b="0" i="0">
              <a:solidFill>
                <a:srgbClr val="000000"/>
              </a:solidFill>
              <a:effectLst/>
              <a:latin typeface="Segoe UI" panose="020B0502040204020203" pitchFamily="34" charset="0"/>
            </a:endParaRPr>
          </a:p>
          <a:p>
            <a:pPr marL="0" indent="0" algn="l" rtl="0" fontAlgn="base">
              <a:buNone/>
            </a:pPr>
            <a:r>
              <a:rPr lang="en-GB" sz="1800">
                <a:solidFill>
                  <a:srgbClr val="000000"/>
                </a:solidFill>
                <a:latin typeface="Verdana" panose="020B0604030504040204" pitchFamily="34" charset="0"/>
              </a:rPr>
              <a:t>	“Morgan argues </a:t>
            </a:r>
            <a:r>
              <a:rPr lang="en-GB" sz="1800" b="0" i="0">
                <a:solidFill>
                  <a:srgbClr val="000000"/>
                </a:solidFill>
                <a:effectLst/>
                <a:latin typeface="Verdana" panose="020B0604030504040204" pitchFamily="34" charset="0"/>
              </a:rPr>
              <a:t>this.... This fits with the work of Holloway. I am using this   	combination because …..” ( How does this case relate to your research 	question?) </a:t>
            </a:r>
            <a:endParaRPr lang="en-GB" b="0" i="0">
              <a:solidFill>
                <a:srgbClr val="000000"/>
              </a:solidFill>
              <a:effectLst/>
              <a:latin typeface="Segoe UI" panose="020B0502040204020203" pitchFamily="34" charset="0"/>
            </a:endParaRPr>
          </a:p>
          <a:p>
            <a:pPr algn="l" rtl="0" fontAlgn="base"/>
            <a:r>
              <a:rPr lang="en-GB" sz="1800" b="1">
                <a:solidFill>
                  <a:srgbClr val="000000"/>
                </a:solidFill>
                <a:latin typeface="Verdana" panose="020B0604030504040204" pitchFamily="34" charset="0"/>
              </a:rPr>
              <a:t>Aim? T</a:t>
            </a:r>
            <a:r>
              <a:rPr lang="en-GB" sz="1800" b="1" i="0">
                <a:solidFill>
                  <a:srgbClr val="000000"/>
                </a:solidFill>
                <a:effectLst/>
                <a:latin typeface="Verdana" panose="020B0604030504040204" pitchFamily="34" charset="0"/>
              </a:rPr>
              <a:t>o make the links in a more explicit way. </a:t>
            </a:r>
            <a:endParaRPr lang="en-GB" b="1" i="0">
              <a:solidFill>
                <a:srgbClr val="000000"/>
              </a:solidFill>
              <a:effectLst/>
              <a:latin typeface="Segoe UI" panose="020B0502040204020203" pitchFamily="34" charset="0"/>
            </a:endParaRPr>
          </a:p>
          <a:p>
            <a:endParaRPr lang="en-US"/>
          </a:p>
        </p:txBody>
      </p:sp>
    </p:spTree>
    <p:extLst>
      <p:ext uri="{BB962C8B-B14F-4D97-AF65-F5344CB8AC3E}">
        <p14:creationId xmlns:p14="http://schemas.microsoft.com/office/powerpoint/2010/main" val="11948425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65AA36A-D7CC-493C-A0EE-F8AC3564D1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4E2242-62BD-01EE-9A2F-054AC2920F9B}"/>
              </a:ext>
            </a:extLst>
          </p:cNvPr>
          <p:cNvSpPr>
            <a:spLocks noGrp="1"/>
          </p:cNvSpPr>
          <p:nvPr>
            <p:ph type="title"/>
          </p:nvPr>
        </p:nvSpPr>
        <p:spPr>
          <a:xfrm>
            <a:off x="4652010" y="97155"/>
            <a:ext cx="6195060" cy="1165860"/>
          </a:xfrm>
        </p:spPr>
        <p:txBody>
          <a:bodyPr wrap="square" anchor="b">
            <a:normAutofit fontScale="90000"/>
          </a:bodyPr>
          <a:lstStyle/>
          <a:p>
            <a:pPr algn="ctr"/>
            <a:br>
              <a:rPr lang="en-GB"/>
            </a:br>
            <a:r>
              <a:rPr lang="en-GB" b="1">
                <a:latin typeface="+mn-lt"/>
              </a:rPr>
              <a:t>Making the case for your small-scale research project</a:t>
            </a:r>
          </a:p>
        </p:txBody>
      </p:sp>
      <p:pic>
        <p:nvPicPr>
          <p:cNvPr id="5" name="Picture 4" descr="Colourful pastel sticks">
            <a:extLst>
              <a:ext uri="{FF2B5EF4-FFF2-40B4-BE49-F238E27FC236}">
                <a16:creationId xmlns:a16="http://schemas.microsoft.com/office/drawing/2014/main" id="{A217BDAF-64E1-2CB4-0400-A7411F7AF7F8}"/>
              </a:ext>
            </a:extLst>
          </p:cNvPr>
          <p:cNvPicPr>
            <a:picLocks noChangeAspect="1"/>
          </p:cNvPicPr>
          <p:nvPr/>
        </p:nvPicPr>
        <p:blipFill rotWithShape="1">
          <a:blip r:embed="rId2"/>
          <a:srcRect l="19800" r="1329"/>
          <a:stretch/>
        </p:blipFill>
        <p:spPr>
          <a:xfrm>
            <a:off x="21" y="10"/>
            <a:ext cx="4339570" cy="5125487"/>
          </a:xfrm>
          <a:prstGeom prst="rect">
            <a:avLst/>
          </a:prstGeom>
        </p:spPr>
      </p:pic>
      <p:cxnSp>
        <p:nvCxnSpPr>
          <p:cNvPr id="11" name="Straight Connector 10">
            <a:extLst>
              <a:ext uri="{FF2B5EF4-FFF2-40B4-BE49-F238E27FC236}">
                <a16:creationId xmlns:a16="http://schemas.microsoft.com/office/drawing/2014/main" id="{E1C2E33F-4B1D-4F8B-B721-96313EA2940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39150"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B4B8CA6-6C1F-279A-6097-9D6A85E5F53E}"/>
              </a:ext>
            </a:extLst>
          </p:cNvPr>
          <p:cNvSpPr>
            <a:spLocks noGrp="1"/>
          </p:cNvSpPr>
          <p:nvPr>
            <p:ph idx="1"/>
          </p:nvPr>
        </p:nvSpPr>
        <p:spPr>
          <a:xfrm>
            <a:off x="4457700" y="1360170"/>
            <a:ext cx="7734300" cy="6001921"/>
          </a:xfrm>
        </p:spPr>
        <p:txBody>
          <a:bodyPr>
            <a:normAutofit fontScale="92500"/>
          </a:bodyPr>
          <a:lstStyle/>
          <a:p>
            <a:r>
              <a:rPr lang="en-GB" b="1"/>
              <a:t>Extract from blog by Pat Thomson </a:t>
            </a:r>
            <a:r>
              <a:rPr lang="en-GB"/>
              <a:t>(see ‘Resources- FT students’) </a:t>
            </a:r>
            <a:r>
              <a:rPr lang="en-GB" sz="1800" u="sng" kern="0">
                <a:solidFill>
                  <a:srgbClr val="0000FF"/>
                </a:solidFill>
                <a:effectLst/>
                <a:ea typeface="Times New Roman" panose="02020603050405020304" pitchFamily="18" charset="0"/>
                <a:cs typeface="Times New Roman" panose="02020603050405020304" pitchFamily="18" charset="0"/>
                <a:hlinkClick r:id="rId3"/>
              </a:rPr>
              <a:t>https://patthomson.net/2023/04/17/making-the-case-for-your-research/</a:t>
            </a:r>
            <a:endParaRPr lang="en-GB" sz="1800" kern="100">
              <a:effectLst/>
              <a:ea typeface="DengXian" panose="02010600030101010101" pitchFamily="2" charset="-122"/>
              <a:cs typeface="Times New Roman" panose="02020603050405020304" pitchFamily="18" charset="0"/>
            </a:endParaRPr>
          </a:p>
          <a:p>
            <a:endParaRPr lang="en-GB"/>
          </a:p>
          <a:p>
            <a:r>
              <a:rPr lang="en-GB" b="1"/>
              <a:t>See how </a:t>
            </a:r>
            <a:r>
              <a:rPr lang="en-GB"/>
              <a:t>Thomson cites the work of Gold-Biddle and Locke </a:t>
            </a:r>
          </a:p>
          <a:p>
            <a:endParaRPr lang="en-GB"/>
          </a:p>
          <a:p>
            <a:pPr>
              <a:buFont typeface="Arial" panose="020B0604020202020204" pitchFamily="34" charset="0"/>
              <a:buChar char="•"/>
            </a:pPr>
            <a:r>
              <a:rPr lang="en-GB" b="1"/>
              <a:t>What could this mean for the case for your research? Is other research </a:t>
            </a:r>
          </a:p>
          <a:p>
            <a:pPr>
              <a:buFont typeface="Courier New" panose="02070309020205020404" pitchFamily="49" charset="0"/>
              <a:buChar char="o"/>
            </a:pPr>
            <a:r>
              <a:rPr lang="en-GB"/>
              <a:t>Incomplete?</a:t>
            </a:r>
          </a:p>
          <a:p>
            <a:pPr>
              <a:buFont typeface="Courier New" panose="02070309020205020404" pitchFamily="49" charset="0"/>
              <a:buChar char="o"/>
            </a:pPr>
            <a:r>
              <a:rPr lang="en-GB"/>
              <a:t>Inadequate?</a:t>
            </a:r>
          </a:p>
          <a:p>
            <a:pPr>
              <a:buFont typeface="Courier New" panose="02070309020205020404" pitchFamily="49" charset="0"/>
              <a:buChar char="o"/>
            </a:pPr>
            <a:r>
              <a:rPr lang="en-GB"/>
              <a:t>Incommensurable?</a:t>
            </a:r>
          </a:p>
          <a:p>
            <a:endParaRPr lang="en-GB"/>
          </a:p>
          <a:p>
            <a:endParaRPr lang="en-GB"/>
          </a:p>
        </p:txBody>
      </p:sp>
    </p:spTree>
    <p:extLst>
      <p:ext uri="{BB962C8B-B14F-4D97-AF65-F5344CB8AC3E}">
        <p14:creationId xmlns:p14="http://schemas.microsoft.com/office/powerpoint/2010/main" val="1934001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C65D1E70-04BE-ED5E-08E9-AE8933B0BE3E}"/>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3B7836-FAA1-84B6-BC9A-722524AE38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A2C037-EFBA-1B85-E766-95FA228E906C}"/>
              </a:ext>
            </a:extLst>
          </p:cNvPr>
          <p:cNvSpPr>
            <a:spLocks noGrp="1"/>
          </p:cNvSpPr>
          <p:nvPr>
            <p:ph type="title"/>
          </p:nvPr>
        </p:nvSpPr>
        <p:spPr>
          <a:xfrm>
            <a:off x="4914900" y="395289"/>
            <a:ext cx="6737350" cy="1594290"/>
          </a:xfrm>
        </p:spPr>
        <p:txBody>
          <a:bodyPr wrap="square" anchor="b">
            <a:normAutofit/>
          </a:bodyPr>
          <a:lstStyle/>
          <a:p>
            <a:pPr algn="ctr"/>
            <a:r>
              <a:rPr lang="en-GB" b="1">
                <a:latin typeface="+mn-lt"/>
              </a:rPr>
              <a:t>Activity 1: </a:t>
            </a:r>
            <a:br>
              <a:rPr lang="en-GB" b="1">
                <a:latin typeface="+mn-lt"/>
              </a:rPr>
            </a:br>
            <a:r>
              <a:rPr lang="en-GB" b="1">
                <a:latin typeface="+mn-lt"/>
              </a:rPr>
              <a:t>To discuss outline of literature review</a:t>
            </a:r>
          </a:p>
        </p:txBody>
      </p:sp>
      <p:pic>
        <p:nvPicPr>
          <p:cNvPr id="5" name="Picture 4" descr="Colourful pastel sticks">
            <a:extLst>
              <a:ext uri="{FF2B5EF4-FFF2-40B4-BE49-F238E27FC236}">
                <a16:creationId xmlns:a16="http://schemas.microsoft.com/office/drawing/2014/main" id="{4C0714B6-DF16-ACA6-86DA-02A48492175B}"/>
              </a:ext>
            </a:extLst>
          </p:cNvPr>
          <p:cNvPicPr>
            <a:picLocks noChangeAspect="1"/>
          </p:cNvPicPr>
          <p:nvPr/>
        </p:nvPicPr>
        <p:blipFill rotWithShape="1">
          <a:blip r:embed="rId2"/>
          <a:srcRect l="19800" r="1329"/>
          <a:stretch/>
        </p:blipFill>
        <p:spPr>
          <a:xfrm>
            <a:off x="21" y="10"/>
            <a:ext cx="4339570" cy="5125487"/>
          </a:xfrm>
          <a:prstGeom prst="rect">
            <a:avLst/>
          </a:prstGeom>
        </p:spPr>
      </p:pic>
      <p:cxnSp>
        <p:nvCxnSpPr>
          <p:cNvPr id="11" name="Straight Connector 10">
            <a:extLst>
              <a:ext uri="{FF2B5EF4-FFF2-40B4-BE49-F238E27FC236}">
                <a16:creationId xmlns:a16="http://schemas.microsoft.com/office/drawing/2014/main" id="{D162C4C5-8515-D279-59FB-F7FF102E55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39150"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0875EF5-8821-7B33-0C42-497377C37F4D}"/>
              </a:ext>
            </a:extLst>
          </p:cNvPr>
          <p:cNvSpPr>
            <a:spLocks noGrp="1"/>
          </p:cNvSpPr>
          <p:nvPr>
            <p:ph idx="1"/>
          </p:nvPr>
        </p:nvSpPr>
        <p:spPr>
          <a:xfrm>
            <a:off x="4572000" y="2108835"/>
            <a:ext cx="7526656" cy="5282565"/>
          </a:xfrm>
        </p:spPr>
        <p:txBody>
          <a:bodyPr>
            <a:normAutofit/>
          </a:bodyPr>
          <a:lstStyle/>
          <a:p>
            <a:pPr>
              <a:buFont typeface="Wingdings" panose="05000000000000000000" pitchFamily="2" charset="2"/>
              <a:buChar char="v"/>
            </a:pPr>
            <a:r>
              <a:rPr lang="en-GB" sz="2400" b="1"/>
              <a:t>How does outline of your literature review provide </a:t>
            </a:r>
          </a:p>
          <a:p>
            <a:pPr>
              <a:buFont typeface="Wingdings" panose="05000000000000000000" pitchFamily="2" charset="2"/>
              <a:buChar char="ü"/>
            </a:pPr>
            <a:r>
              <a:rPr lang="en-GB" sz="2400"/>
              <a:t>Context for your pilot </a:t>
            </a:r>
          </a:p>
          <a:p>
            <a:pPr>
              <a:buFont typeface="Wingdings" panose="05000000000000000000" pitchFamily="2" charset="2"/>
              <a:buChar char="ü"/>
            </a:pPr>
            <a:r>
              <a:rPr lang="en-GB" sz="2400"/>
              <a:t>Basis for gap you are examining ?</a:t>
            </a:r>
          </a:p>
          <a:p>
            <a:pPr marL="0" indent="0">
              <a:buNone/>
            </a:pPr>
            <a:endParaRPr lang="en-GB" sz="2400"/>
          </a:p>
          <a:p>
            <a:pPr>
              <a:buFont typeface="Wingdings" panose="05000000000000000000" pitchFamily="2" charset="2"/>
              <a:buChar char="v"/>
            </a:pPr>
            <a:r>
              <a:rPr lang="en-GB" sz="2400"/>
              <a:t>5 mins from each of you </a:t>
            </a:r>
          </a:p>
          <a:p>
            <a:pPr>
              <a:buFont typeface="Wingdings" panose="05000000000000000000" pitchFamily="2" charset="2"/>
              <a:buChar char="v"/>
            </a:pPr>
            <a:r>
              <a:rPr lang="en-GB" sz="2400"/>
              <a:t>10 min comments and discussion </a:t>
            </a:r>
          </a:p>
          <a:p>
            <a:pPr lvl="1"/>
            <a:endParaRPr lang="en-GB"/>
          </a:p>
          <a:p>
            <a:pPr lvl="1"/>
            <a:endParaRPr lang="en-GB"/>
          </a:p>
          <a:p>
            <a:pPr lvl="1"/>
            <a:endParaRPr lang="en-GB"/>
          </a:p>
        </p:txBody>
      </p:sp>
    </p:spTree>
    <p:extLst>
      <p:ext uri="{BB962C8B-B14F-4D97-AF65-F5344CB8AC3E}">
        <p14:creationId xmlns:p14="http://schemas.microsoft.com/office/powerpoint/2010/main" val="27988923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AEB7F98-32EC-40D3-89EE-C843302316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94ACDB-278D-F0A4-2655-72AF15D51875}"/>
              </a:ext>
            </a:extLst>
          </p:cNvPr>
          <p:cNvSpPr>
            <a:spLocks noGrp="1"/>
          </p:cNvSpPr>
          <p:nvPr>
            <p:ph type="title"/>
          </p:nvPr>
        </p:nvSpPr>
        <p:spPr>
          <a:xfrm>
            <a:off x="514350" y="222886"/>
            <a:ext cx="6480810" cy="1240154"/>
          </a:xfrm>
        </p:spPr>
        <p:txBody>
          <a:bodyPr wrap="square" anchor="b">
            <a:noAutofit/>
          </a:bodyPr>
          <a:lstStyle/>
          <a:p>
            <a:pPr algn="ctr">
              <a:lnSpc>
                <a:spcPct val="90000"/>
              </a:lnSpc>
            </a:pPr>
            <a:r>
              <a:rPr lang="en-GB" sz="2800" b="1">
                <a:latin typeface="+mn-lt"/>
              </a:rPr>
              <a:t>Activity 2 : </a:t>
            </a:r>
            <a:br>
              <a:rPr lang="en-GB" sz="2800" b="1">
                <a:latin typeface="+mn-lt"/>
              </a:rPr>
            </a:br>
            <a:r>
              <a:rPr lang="en-GB" sz="2800" b="1">
                <a:latin typeface="+mn-lt"/>
              </a:rPr>
              <a:t>Ethics and your small-scale research project </a:t>
            </a:r>
          </a:p>
        </p:txBody>
      </p:sp>
      <p:cxnSp>
        <p:nvCxnSpPr>
          <p:cNvPr id="11" name="Straight Connector 10">
            <a:extLst>
              <a:ext uri="{FF2B5EF4-FFF2-40B4-BE49-F238E27FC236}">
                <a16:creationId xmlns:a16="http://schemas.microsoft.com/office/drawing/2014/main" id="{79A23555-9837-466D-9123-97B89F6CA1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16025"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2A3EE7B-31B0-0979-228E-538BD08100AD}"/>
              </a:ext>
            </a:extLst>
          </p:cNvPr>
          <p:cNvSpPr>
            <a:spLocks noGrp="1"/>
          </p:cNvSpPr>
          <p:nvPr>
            <p:ph idx="1"/>
          </p:nvPr>
        </p:nvSpPr>
        <p:spPr>
          <a:xfrm>
            <a:off x="434340" y="1577340"/>
            <a:ext cx="6086474" cy="5823585"/>
          </a:xfrm>
        </p:spPr>
        <p:txBody>
          <a:bodyPr>
            <a:normAutofit/>
          </a:bodyPr>
          <a:lstStyle/>
          <a:p>
            <a:pPr>
              <a:buFont typeface="Wingdings" panose="05000000000000000000" pitchFamily="2" charset="2"/>
              <a:buChar char="ü"/>
            </a:pPr>
            <a:r>
              <a:rPr lang="en-GB" sz="2800" b="1"/>
              <a:t>Review examples of feedback on PG2 forms</a:t>
            </a:r>
          </a:p>
          <a:p>
            <a:pPr marL="0" indent="0">
              <a:buNone/>
            </a:pPr>
            <a:endParaRPr lang="en-GB" sz="2800" b="1"/>
          </a:p>
          <a:p>
            <a:pPr marL="702900" lvl="1" indent="-342900">
              <a:buFont typeface="Wingdings" panose="05000000000000000000" pitchFamily="2" charset="2"/>
              <a:buChar char="v"/>
            </a:pPr>
            <a:r>
              <a:rPr lang="en-GB" sz="2800" i="0"/>
              <a:t>Collective suggestions </a:t>
            </a:r>
          </a:p>
          <a:p>
            <a:pPr marL="702900" lvl="1" indent="-342900">
              <a:buFont typeface="Wingdings" panose="05000000000000000000" pitchFamily="2" charset="2"/>
              <a:buChar char="v"/>
            </a:pPr>
            <a:r>
              <a:rPr lang="en-GB" sz="2800" i="0"/>
              <a:t>Individual planning: Amendments and additions completed for Monday 20-5</a:t>
            </a:r>
          </a:p>
          <a:p>
            <a:pPr>
              <a:buFont typeface="Courier New" panose="02070309020205020404" pitchFamily="49" charset="0"/>
              <a:buChar char="o"/>
            </a:pPr>
            <a:endParaRPr lang="en-GB">
              <a:highlight>
                <a:srgbClr val="FFFF00"/>
              </a:highlight>
            </a:endParaRPr>
          </a:p>
          <a:p>
            <a:endParaRPr lang="en-GB">
              <a:highlight>
                <a:srgbClr val="FFFF00"/>
              </a:highlight>
            </a:endParaRPr>
          </a:p>
        </p:txBody>
      </p:sp>
      <p:pic>
        <p:nvPicPr>
          <p:cNvPr id="5" name="Picture 4" descr="Stones balancing on a wood">
            <a:extLst>
              <a:ext uri="{FF2B5EF4-FFF2-40B4-BE49-F238E27FC236}">
                <a16:creationId xmlns:a16="http://schemas.microsoft.com/office/drawing/2014/main" id="{1FB58771-AB0D-6777-9303-AA316AA18580}"/>
              </a:ext>
            </a:extLst>
          </p:cNvPr>
          <p:cNvPicPr>
            <a:picLocks noChangeAspect="1"/>
          </p:cNvPicPr>
          <p:nvPr/>
        </p:nvPicPr>
        <p:blipFill rotWithShape="1">
          <a:blip r:embed="rId2"/>
          <a:srcRect l="27549" r="9090" b="-1"/>
          <a:stretch/>
        </p:blipFill>
        <p:spPr>
          <a:xfrm>
            <a:off x="7244715" y="80021"/>
            <a:ext cx="4756785" cy="4523284"/>
          </a:xfrm>
          <a:prstGeom prst="rect">
            <a:avLst/>
          </a:prstGeom>
        </p:spPr>
      </p:pic>
    </p:spTree>
    <p:extLst>
      <p:ext uri="{BB962C8B-B14F-4D97-AF65-F5344CB8AC3E}">
        <p14:creationId xmlns:p14="http://schemas.microsoft.com/office/powerpoint/2010/main" val="6990745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A7D921-90EC-AF32-8A52-234A50D4F0D8}"/>
              </a:ext>
            </a:extLst>
          </p:cNvPr>
          <p:cNvSpPr>
            <a:spLocks noGrp="1"/>
          </p:cNvSpPr>
          <p:nvPr>
            <p:ph type="title"/>
          </p:nvPr>
        </p:nvSpPr>
        <p:spPr>
          <a:xfrm>
            <a:off x="-46892" y="188595"/>
            <a:ext cx="11136923" cy="737528"/>
          </a:xfrm>
        </p:spPr>
        <p:txBody>
          <a:bodyPr>
            <a:normAutofit/>
          </a:bodyPr>
          <a:lstStyle/>
          <a:p>
            <a:r>
              <a:rPr lang="en-GB" sz="2800" b="1">
                <a:latin typeface="+mn-lt"/>
              </a:rPr>
              <a:t>Ethics and your small-scale research project </a:t>
            </a:r>
          </a:p>
        </p:txBody>
      </p:sp>
      <p:graphicFrame>
        <p:nvGraphicFramePr>
          <p:cNvPr id="4" name="Content Placeholder 3">
            <a:extLst>
              <a:ext uri="{FF2B5EF4-FFF2-40B4-BE49-F238E27FC236}">
                <a16:creationId xmlns:a16="http://schemas.microsoft.com/office/drawing/2014/main" id="{DE236CCC-DD4C-694E-2F87-625BA192F222}"/>
              </a:ext>
            </a:extLst>
          </p:cNvPr>
          <p:cNvGraphicFramePr>
            <a:graphicFrameLocks noGrp="1"/>
          </p:cNvGraphicFramePr>
          <p:nvPr>
            <p:ph idx="1"/>
            <p:extLst>
              <p:ext uri="{D42A27DB-BD31-4B8C-83A1-F6EECF244321}">
                <p14:modId xmlns:p14="http://schemas.microsoft.com/office/powerpoint/2010/main" val="1227083634"/>
              </p:ext>
            </p:extLst>
          </p:nvPr>
        </p:nvGraphicFramePr>
        <p:xfrm>
          <a:off x="-1" y="-381000"/>
          <a:ext cx="11740663" cy="7121769"/>
        </p:xfrm>
        <a:graphic>
          <a:graphicData uri="http://schemas.openxmlformats.org/drawingml/2006/table">
            <a:tbl>
              <a:tblPr firstRow="1" bandRow="1">
                <a:tableStyleId>{5C22544A-7EE6-4342-B048-85BDC9FD1C3A}</a:tableStyleId>
              </a:tblPr>
              <a:tblGrid>
                <a:gridCol w="4256565">
                  <a:extLst>
                    <a:ext uri="{9D8B030D-6E8A-4147-A177-3AD203B41FA5}">
                      <a16:colId xmlns:a16="http://schemas.microsoft.com/office/drawing/2014/main" val="3263985246"/>
                    </a:ext>
                  </a:extLst>
                </a:gridCol>
                <a:gridCol w="7484098">
                  <a:extLst>
                    <a:ext uri="{9D8B030D-6E8A-4147-A177-3AD203B41FA5}">
                      <a16:colId xmlns:a16="http://schemas.microsoft.com/office/drawing/2014/main" val="410383561"/>
                    </a:ext>
                  </a:extLst>
                </a:gridCol>
              </a:tblGrid>
              <a:tr h="514227">
                <a:tc>
                  <a:txBody>
                    <a:bodyPr/>
                    <a:lstStyle/>
                    <a:p>
                      <a:r>
                        <a:rPr lang="en-GB"/>
                        <a:t>April </a:t>
                      </a:r>
                    </a:p>
                  </a:txBody>
                  <a:tcPr/>
                </a:tc>
                <a:tc>
                  <a:txBody>
                    <a:bodyPr/>
                    <a:lstStyle/>
                    <a:p>
                      <a:r>
                        <a:rPr lang="en-GB"/>
                        <a:t>May </a:t>
                      </a:r>
                    </a:p>
                  </a:txBody>
                  <a:tcPr/>
                </a:tc>
                <a:extLst>
                  <a:ext uri="{0D108BD9-81ED-4DB2-BD59-A6C34878D82A}">
                    <a16:rowId xmlns:a16="http://schemas.microsoft.com/office/drawing/2014/main" val="3354715841"/>
                  </a:ext>
                </a:extLst>
              </a:tr>
              <a:tr h="142570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b="1" kern="1200">
                          <a:solidFill>
                            <a:schemeClr val="dk1"/>
                          </a:solidFill>
                          <a:effectLst/>
                          <a:latin typeface="+mn-lt"/>
                          <a:ea typeface="+mn-ea"/>
                          <a:cs typeface="+mn-cs"/>
                        </a:rPr>
                        <a:t>Wednesday 1st May:</a:t>
                      </a:r>
                      <a:r>
                        <a:rPr lang="en-GB" sz="2000" kern="1200">
                          <a:solidFill>
                            <a:schemeClr val="dk1"/>
                          </a:solidFill>
                          <a:effectLst/>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000" kern="1200">
                          <a:solidFill>
                            <a:schemeClr val="dk1"/>
                          </a:solidFill>
                          <a:effectLst/>
                          <a:latin typeface="+mn-lt"/>
                          <a:ea typeface="+mn-ea"/>
                          <a:cs typeface="+mn-cs"/>
                        </a:rPr>
                        <a:t>Meeting of Research Ethics Committee </a:t>
                      </a:r>
                    </a:p>
                    <a:p>
                      <a:endParaRPr lang="en-GB" sz="2000"/>
                    </a:p>
                  </a:txBody>
                  <a:tcPr/>
                </a:tc>
                <a:tc>
                  <a:txBody>
                    <a:bodyPr/>
                    <a:lstStyle/>
                    <a:p>
                      <a:endParaRPr lang="en-GB" sz="2000"/>
                    </a:p>
                  </a:txBody>
                  <a:tcPr/>
                </a:tc>
                <a:extLst>
                  <a:ext uri="{0D108BD9-81ED-4DB2-BD59-A6C34878D82A}">
                    <a16:rowId xmlns:a16="http://schemas.microsoft.com/office/drawing/2014/main" val="2787659306"/>
                  </a:ext>
                </a:extLst>
              </a:tr>
              <a:tr h="109414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b="1" kern="1200">
                          <a:solidFill>
                            <a:schemeClr val="dk1"/>
                          </a:solidFill>
                          <a:effectLst/>
                          <a:latin typeface="+mn-lt"/>
                          <a:ea typeface="+mn-ea"/>
                          <a:cs typeface="+mn-cs"/>
                        </a:rPr>
                        <a:t>Monday 13th May:</a:t>
                      </a:r>
                      <a:r>
                        <a:rPr lang="en-GB" sz="2000" kern="1200">
                          <a:solidFill>
                            <a:schemeClr val="dk1"/>
                          </a:solidFill>
                          <a:effectLst/>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000" kern="1200">
                          <a:solidFill>
                            <a:schemeClr val="dk1"/>
                          </a:solidFill>
                          <a:effectLst/>
                          <a:latin typeface="+mn-lt"/>
                          <a:ea typeface="+mn-ea"/>
                          <a:cs typeface="+mn-cs"/>
                        </a:rPr>
                        <a:t>Confirmation of decision</a:t>
                      </a:r>
                    </a:p>
                    <a:p>
                      <a:endParaRPr lang="en-GB" sz="2000"/>
                    </a:p>
                  </a:txBody>
                  <a:tcPr/>
                </a:tc>
                <a:tc>
                  <a:txBody>
                    <a:bodyPr/>
                    <a:lstStyle/>
                    <a:p>
                      <a:r>
                        <a:rPr lang="en-GB" sz="2000" b="1"/>
                        <a:t>Monday 13</a:t>
                      </a:r>
                      <a:r>
                        <a:rPr lang="en-GB" sz="2000" b="1" baseline="30000"/>
                        <a:t>th</a:t>
                      </a:r>
                      <a:r>
                        <a:rPr lang="en-GB" sz="2000" b="1"/>
                        <a:t> May- 27 May:</a:t>
                      </a:r>
                    </a:p>
                    <a:p>
                      <a:endParaRPr lang="en-GB" sz="2000"/>
                    </a:p>
                    <a:p>
                      <a:r>
                        <a:rPr lang="en-GB" sz="2000"/>
                        <a:t>Review comments on first submission of PG2 and amend PG2</a:t>
                      </a:r>
                    </a:p>
                  </a:txBody>
                  <a:tcPr/>
                </a:tc>
                <a:extLst>
                  <a:ext uri="{0D108BD9-81ED-4DB2-BD59-A6C34878D82A}">
                    <a16:rowId xmlns:a16="http://schemas.microsoft.com/office/drawing/2014/main" val="186759664"/>
                  </a:ext>
                </a:extLst>
              </a:tr>
              <a:tr h="1757265">
                <a:tc>
                  <a:txBody>
                    <a:bodyPr/>
                    <a:lstStyle/>
                    <a:p>
                      <a:pPr marL="0" marR="0" lvl="0" indent="0" algn="l" defTabSz="914400" rtl="0" eaLnBrk="1" fontAlgn="auto" latinLnBrk="0" hangingPunct="1">
                        <a:lnSpc>
                          <a:spcPct val="100000"/>
                        </a:lnSpc>
                        <a:spcBef>
                          <a:spcPts val="0"/>
                        </a:spcBef>
                        <a:spcAft>
                          <a:spcPts val="0"/>
                        </a:spcAft>
                        <a:buClrTx/>
                        <a:buSzTx/>
                        <a:buFont typeface="+mj-lt"/>
                        <a:buNone/>
                        <a:tabLst/>
                        <a:defRPr/>
                      </a:pPr>
                      <a:r>
                        <a:rPr lang="en-GB" sz="2000" b="1" kern="1200" baseline="0">
                          <a:solidFill>
                            <a:schemeClr val="dk1"/>
                          </a:solidFill>
                          <a:effectLst/>
                          <a:latin typeface="+mn-lt"/>
                          <a:ea typeface="+mn-ea"/>
                          <a:cs typeface="+mn-cs"/>
                        </a:rPr>
                        <a:t>If, after your first submission of your PG2 for 7013, you are asked to re-submit and make minor amendments your ethics form- see the dates</a:t>
                      </a:r>
                    </a:p>
                  </a:txBody>
                  <a:tcPr/>
                </a:tc>
                <a:tc>
                  <a:txBody>
                    <a:bodyPr/>
                    <a:lstStyle/>
                    <a:p>
                      <a:pPr marL="0" indent="0">
                        <a:buFont typeface="Arial" panose="020B0604020202020204" pitchFamily="34" charset="0"/>
                        <a:buNone/>
                      </a:pPr>
                      <a:r>
                        <a:rPr lang="en-GB" sz="2000" b="1" baseline="0"/>
                        <a:t>Re-draft PG2 by Mon 20/ Tue 21 May </a:t>
                      </a:r>
                    </a:p>
                    <a:p>
                      <a:pPr marL="0" indent="0">
                        <a:buFont typeface="Arial" panose="020B0604020202020204" pitchFamily="34" charset="0"/>
                        <a:buNone/>
                      </a:pPr>
                      <a:endParaRPr lang="en-GB" sz="2000" b="1" baseline="0"/>
                    </a:p>
                  </a:txBody>
                  <a:tcPr/>
                </a:tc>
                <a:extLst>
                  <a:ext uri="{0D108BD9-81ED-4DB2-BD59-A6C34878D82A}">
                    <a16:rowId xmlns:a16="http://schemas.microsoft.com/office/drawing/2014/main" val="4227414563"/>
                  </a:ext>
                </a:extLst>
              </a:tr>
              <a:tr h="762586">
                <a:tc>
                  <a:txBody>
                    <a:bodyPr/>
                    <a:lstStyle/>
                    <a:p>
                      <a:pPr lvl="0"/>
                      <a:endParaRPr lang="en-GB" sz="2000" kern="1200">
                        <a:solidFill>
                          <a:schemeClr val="dk1"/>
                        </a:solidFill>
                        <a:effectLst/>
                        <a:latin typeface="+mn-lt"/>
                        <a:ea typeface="+mn-ea"/>
                        <a:cs typeface="+mn-cs"/>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b="1" kern="1200">
                          <a:solidFill>
                            <a:schemeClr val="dk1"/>
                          </a:solidFill>
                          <a:effectLst/>
                          <a:latin typeface="+mn-lt"/>
                          <a:ea typeface="+mn-ea"/>
                          <a:cs typeface="+mn-cs"/>
                        </a:rPr>
                        <a:t>Thursday 30</a:t>
                      </a:r>
                      <a:r>
                        <a:rPr lang="en-GB" sz="2000" b="1" kern="1200" baseline="30000">
                          <a:solidFill>
                            <a:schemeClr val="dk1"/>
                          </a:solidFill>
                          <a:effectLst/>
                          <a:latin typeface="+mn-lt"/>
                          <a:ea typeface="+mn-ea"/>
                          <a:cs typeface="+mn-cs"/>
                        </a:rPr>
                        <a:t>th</a:t>
                      </a:r>
                      <a:r>
                        <a:rPr lang="en-GB" sz="2000" b="1" kern="1200">
                          <a:solidFill>
                            <a:schemeClr val="dk1"/>
                          </a:solidFill>
                          <a:effectLst/>
                          <a:latin typeface="+mn-lt"/>
                          <a:ea typeface="+mn-ea"/>
                          <a:cs typeface="+mn-cs"/>
                        </a:rPr>
                        <a:t> May 9.00:</a:t>
                      </a:r>
                      <a:r>
                        <a:rPr lang="en-GB" sz="2000" kern="1200">
                          <a:solidFill>
                            <a:schemeClr val="dk1"/>
                          </a:solidFill>
                          <a:effectLst/>
                          <a:latin typeface="+mn-lt"/>
                          <a:ea typeface="+mn-ea"/>
                          <a:cs typeface="+mn-cs"/>
                        </a:rPr>
                        <a:t> Deadline for submission of revised PG2 form to Catherine</a:t>
                      </a:r>
                    </a:p>
                  </a:txBody>
                  <a:tcPr/>
                </a:tc>
                <a:extLst>
                  <a:ext uri="{0D108BD9-81ED-4DB2-BD59-A6C34878D82A}">
                    <a16:rowId xmlns:a16="http://schemas.microsoft.com/office/drawing/2014/main" val="1460412994"/>
                  </a:ext>
                </a:extLst>
              </a:tr>
              <a:tr h="1567840">
                <a:tc>
                  <a:txBody>
                    <a:bodyPr/>
                    <a:lstStyle/>
                    <a:p>
                      <a:r>
                        <a:rPr lang="en-GB" sz="2000" kern="1200">
                          <a:solidFill>
                            <a:schemeClr val="dk1"/>
                          </a:solidFill>
                          <a:effectLst/>
                          <a:latin typeface="+mn-lt"/>
                          <a:ea typeface="+mn-ea"/>
                          <a:cs typeface="+mn-cs"/>
                        </a:rPr>
                        <a:t> </a:t>
                      </a:r>
                    </a:p>
                    <a:p>
                      <a:endParaRPr lang="en-GB" sz="200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b="1" kern="1200">
                          <a:solidFill>
                            <a:schemeClr val="dk1"/>
                          </a:solidFill>
                          <a:effectLst/>
                          <a:latin typeface="+mn-lt"/>
                          <a:ea typeface="+mn-ea"/>
                          <a:cs typeface="+mn-cs"/>
                        </a:rPr>
                        <a:t>Wednesday 5</a:t>
                      </a:r>
                      <a:r>
                        <a:rPr lang="en-GB" sz="2000" b="1" kern="1200" baseline="30000">
                          <a:solidFill>
                            <a:schemeClr val="dk1"/>
                          </a:solidFill>
                          <a:effectLst/>
                          <a:latin typeface="+mn-lt"/>
                          <a:ea typeface="+mn-ea"/>
                          <a:cs typeface="+mn-cs"/>
                        </a:rPr>
                        <a:t>th</a:t>
                      </a:r>
                      <a:r>
                        <a:rPr lang="en-GB" sz="2000" b="1" kern="1200">
                          <a:solidFill>
                            <a:schemeClr val="dk1"/>
                          </a:solidFill>
                          <a:effectLst/>
                          <a:latin typeface="+mn-lt"/>
                          <a:ea typeface="+mn-ea"/>
                          <a:cs typeface="+mn-cs"/>
                        </a:rPr>
                        <a:t> June:</a:t>
                      </a:r>
                      <a:r>
                        <a:rPr lang="en-GB" sz="2000" kern="1200">
                          <a:solidFill>
                            <a:schemeClr val="dk1"/>
                          </a:solidFill>
                          <a:effectLst/>
                          <a:latin typeface="+mn-lt"/>
                          <a:ea typeface="+mn-ea"/>
                          <a:cs typeface="+mn-cs"/>
                        </a:rPr>
                        <a:t> Meeting of Research Ethics Committee</a:t>
                      </a:r>
                    </a:p>
                    <a:p>
                      <a:endParaRPr lang="en-GB" sz="2000"/>
                    </a:p>
                    <a:p>
                      <a:pPr marL="0" marR="0" lvl="0" indent="0" algn="l" defTabSz="914400" rtl="0" eaLnBrk="1" fontAlgn="auto" latinLnBrk="0" hangingPunct="1">
                        <a:lnSpc>
                          <a:spcPct val="100000"/>
                        </a:lnSpc>
                        <a:spcBef>
                          <a:spcPts val="0"/>
                        </a:spcBef>
                        <a:spcAft>
                          <a:spcPts val="0"/>
                        </a:spcAft>
                        <a:buClrTx/>
                        <a:buSzTx/>
                        <a:buFontTx/>
                        <a:buNone/>
                        <a:tabLst/>
                        <a:defRPr/>
                      </a:pPr>
                      <a:r>
                        <a:rPr lang="en-GB" sz="2000" b="1" kern="1200">
                          <a:solidFill>
                            <a:schemeClr val="dk1"/>
                          </a:solidFill>
                          <a:effectLst/>
                          <a:latin typeface="+mn-lt"/>
                          <a:ea typeface="+mn-ea"/>
                          <a:cs typeface="+mn-cs"/>
                        </a:rPr>
                        <a:t>Monday 17</a:t>
                      </a:r>
                      <a:r>
                        <a:rPr lang="en-GB" sz="2000" b="1" kern="1200" baseline="30000">
                          <a:solidFill>
                            <a:schemeClr val="dk1"/>
                          </a:solidFill>
                          <a:effectLst/>
                          <a:latin typeface="+mn-lt"/>
                          <a:ea typeface="+mn-ea"/>
                          <a:cs typeface="+mn-cs"/>
                        </a:rPr>
                        <a:t>th</a:t>
                      </a:r>
                      <a:r>
                        <a:rPr lang="en-GB" sz="2000" b="1" kern="1200">
                          <a:solidFill>
                            <a:schemeClr val="dk1"/>
                          </a:solidFill>
                          <a:effectLst/>
                          <a:latin typeface="+mn-lt"/>
                          <a:ea typeface="+mn-ea"/>
                          <a:cs typeface="+mn-cs"/>
                        </a:rPr>
                        <a:t> June:</a:t>
                      </a:r>
                      <a:r>
                        <a:rPr lang="en-GB" sz="2000" kern="1200">
                          <a:solidFill>
                            <a:schemeClr val="dk1"/>
                          </a:solidFill>
                          <a:effectLst/>
                          <a:latin typeface="+mn-lt"/>
                          <a:ea typeface="+mn-ea"/>
                          <a:cs typeface="+mn-cs"/>
                        </a:rPr>
                        <a:t> Confirmation of decision</a:t>
                      </a:r>
                    </a:p>
                    <a:p>
                      <a:endParaRPr lang="en-GB" sz="2000"/>
                    </a:p>
                  </a:txBody>
                  <a:tcPr/>
                </a:tc>
                <a:extLst>
                  <a:ext uri="{0D108BD9-81ED-4DB2-BD59-A6C34878D82A}">
                    <a16:rowId xmlns:a16="http://schemas.microsoft.com/office/drawing/2014/main" val="227413066"/>
                  </a:ext>
                </a:extLst>
              </a:tr>
            </a:tbl>
          </a:graphicData>
        </a:graphic>
      </p:graphicFrame>
    </p:spTree>
    <p:extLst>
      <p:ext uri="{BB962C8B-B14F-4D97-AF65-F5344CB8AC3E}">
        <p14:creationId xmlns:p14="http://schemas.microsoft.com/office/powerpoint/2010/main" val="37350051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94ACDB-278D-F0A4-2655-72AF15D51875}"/>
              </a:ext>
            </a:extLst>
          </p:cNvPr>
          <p:cNvSpPr>
            <a:spLocks noGrp="1"/>
          </p:cNvSpPr>
          <p:nvPr>
            <p:ph type="title"/>
          </p:nvPr>
        </p:nvSpPr>
        <p:spPr>
          <a:xfrm>
            <a:off x="514350" y="222886"/>
            <a:ext cx="6349512" cy="873222"/>
          </a:xfrm>
        </p:spPr>
        <p:txBody>
          <a:bodyPr wrap="square" anchor="b">
            <a:noAutofit/>
          </a:bodyPr>
          <a:lstStyle/>
          <a:p>
            <a:pPr algn="ctr">
              <a:lnSpc>
                <a:spcPct val="90000"/>
              </a:lnSpc>
            </a:pPr>
            <a:br>
              <a:rPr lang="en-GB" sz="2800" b="1">
                <a:latin typeface="+mn-lt"/>
              </a:rPr>
            </a:br>
            <a:r>
              <a:rPr lang="en-GB" sz="2800" b="1">
                <a:latin typeface="+mn-lt"/>
              </a:rPr>
              <a:t>Your small-scale research project </a:t>
            </a:r>
          </a:p>
        </p:txBody>
      </p:sp>
      <p:sp>
        <p:nvSpPr>
          <p:cNvPr id="3" name="Content Placeholder 2">
            <a:extLst>
              <a:ext uri="{FF2B5EF4-FFF2-40B4-BE49-F238E27FC236}">
                <a16:creationId xmlns:a16="http://schemas.microsoft.com/office/drawing/2014/main" id="{B2A3EE7B-31B0-0979-228E-538BD08100AD}"/>
              </a:ext>
            </a:extLst>
          </p:cNvPr>
          <p:cNvSpPr>
            <a:spLocks noGrp="1"/>
          </p:cNvSpPr>
          <p:nvPr>
            <p:ph idx="1"/>
          </p:nvPr>
        </p:nvSpPr>
        <p:spPr>
          <a:xfrm>
            <a:off x="322385" y="1096109"/>
            <a:ext cx="6101861" cy="5761892"/>
          </a:xfrm>
        </p:spPr>
        <p:txBody>
          <a:bodyPr>
            <a:normAutofit/>
          </a:bodyPr>
          <a:lstStyle/>
          <a:p>
            <a:pPr marL="0" indent="0">
              <a:buNone/>
            </a:pPr>
            <a:r>
              <a:rPr lang="en-GB" sz="2800" b="1"/>
              <a:t>What could you do?</a:t>
            </a:r>
            <a:endParaRPr lang="en-GB" sz="2800" b="1" i="1"/>
          </a:p>
          <a:p>
            <a:pPr>
              <a:buFont typeface="Wingdings" panose="05000000000000000000" pitchFamily="2" charset="2"/>
              <a:buChar char="ü"/>
            </a:pPr>
            <a:r>
              <a:rPr lang="en-GB" sz="2400" b="1" i="0"/>
              <a:t>Permission in principle.</a:t>
            </a:r>
          </a:p>
          <a:p>
            <a:pPr lvl="1"/>
            <a:r>
              <a:rPr lang="en-GB" sz="2400" i="0"/>
              <a:t>Cannot gather data but could contact gatekeepers and negotiate participation- in principle</a:t>
            </a:r>
          </a:p>
          <a:p>
            <a:pPr lvl="1"/>
            <a:endParaRPr lang="en-GB" sz="2400" i="0"/>
          </a:p>
          <a:p>
            <a:pPr>
              <a:buFont typeface="Wingdings" panose="05000000000000000000" pitchFamily="2" charset="2"/>
              <a:buChar char="ü"/>
            </a:pPr>
            <a:r>
              <a:rPr lang="en-GB" sz="2400" b="1"/>
              <a:t>Pilot research tool </a:t>
            </a:r>
            <a:r>
              <a:rPr lang="en-GB" sz="2400"/>
              <a:t>– and reflect on design- with other members of group and/or other students</a:t>
            </a:r>
          </a:p>
          <a:p>
            <a:endParaRPr lang="en-GB">
              <a:highlight>
                <a:srgbClr val="FFFF00"/>
              </a:highlight>
            </a:endParaRPr>
          </a:p>
        </p:txBody>
      </p:sp>
      <p:pic>
        <p:nvPicPr>
          <p:cNvPr id="5" name="Picture 4" descr="Stones balancing on a wood">
            <a:extLst>
              <a:ext uri="{FF2B5EF4-FFF2-40B4-BE49-F238E27FC236}">
                <a16:creationId xmlns:a16="http://schemas.microsoft.com/office/drawing/2014/main" id="{1FB58771-AB0D-6777-9303-AA316AA18580}"/>
              </a:ext>
            </a:extLst>
          </p:cNvPr>
          <p:cNvPicPr>
            <a:picLocks noChangeAspect="1"/>
          </p:cNvPicPr>
          <p:nvPr/>
        </p:nvPicPr>
        <p:blipFill rotWithShape="1">
          <a:blip r:embed="rId2"/>
          <a:srcRect l="27549" r="9090" b="-1"/>
          <a:stretch/>
        </p:blipFill>
        <p:spPr>
          <a:xfrm>
            <a:off x="7244715" y="80021"/>
            <a:ext cx="4756785" cy="4523284"/>
          </a:xfrm>
          <a:prstGeom prst="rect">
            <a:avLst/>
          </a:prstGeom>
        </p:spPr>
      </p:pic>
    </p:spTree>
    <p:extLst>
      <p:ext uri="{BB962C8B-B14F-4D97-AF65-F5344CB8AC3E}">
        <p14:creationId xmlns:p14="http://schemas.microsoft.com/office/powerpoint/2010/main" val="42382734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94ACDB-278D-F0A4-2655-72AF15D51875}"/>
              </a:ext>
            </a:extLst>
          </p:cNvPr>
          <p:cNvSpPr>
            <a:spLocks noGrp="1"/>
          </p:cNvSpPr>
          <p:nvPr>
            <p:ph type="title"/>
          </p:nvPr>
        </p:nvSpPr>
        <p:spPr>
          <a:xfrm>
            <a:off x="609600" y="351692"/>
            <a:ext cx="6385560" cy="1111348"/>
          </a:xfrm>
        </p:spPr>
        <p:txBody>
          <a:bodyPr wrap="square" anchor="b">
            <a:noAutofit/>
          </a:bodyPr>
          <a:lstStyle/>
          <a:p>
            <a:pPr algn="ctr">
              <a:lnSpc>
                <a:spcPct val="90000"/>
              </a:lnSpc>
            </a:pPr>
            <a:br>
              <a:rPr lang="en-GB" sz="2800" b="1">
                <a:latin typeface="+mn-lt"/>
              </a:rPr>
            </a:br>
            <a:br>
              <a:rPr lang="en-GB" sz="2800" b="1">
                <a:latin typeface="+mn-lt"/>
              </a:rPr>
            </a:br>
            <a:br>
              <a:rPr lang="en-GB" sz="2800" b="1">
                <a:latin typeface="+mn-lt"/>
              </a:rPr>
            </a:br>
            <a:r>
              <a:rPr lang="en-GB" sz="2800" b="1">
                <a:latin typeface="+mn-lt"/>
              </a:rPr>
              <a:t>Activity 3 : To discuss the rationale for your methods of data analysis </a:t>
            </a:r>
            <a:br>
              <a:rPr lang="en-GB" sz="2800"/>
            </a:br>
            <a:endParaRPr lang="en-GB" sz="2800" b="1">
              <a:latin typeface="+mn-lt"/>
            </a:endParaRPr>
          </a:p>
        </p:txBody>
      </p:sp>
      <p:sp>
        <p:nvSpPr>
          <p:cNvPr id="3" name="Content Placeholder 2">
            <a:extLst>
              <a:ext uri="{FF2B5EF4-FFF2-40B4-BE49-F238E27FC236}">
                <a16:creationId xmlns:a16="http://schemas.microsoft.com/office/drawing/2014/main" id="{B2A3EE7B-31B0-0979-228E-538BD08100AD}"/>
              </a:ext>
            </a:extLst>
          </p:cNvPr>
          <p:cNvSpPr>
            <a:spLocks noGrp="1"/>
          </p:cNvSpPr>
          <p:nvPr>
            <p:ph idx="1"/>
          </p:nvPr>
        </p:nvSpPr>
        <p:spPr>
          <a:xfrm>
            <a:off x="375138" y="1230924"/>
            <a:ext cx="7426570" cy="5081953"/>
          </a:xfrm>
        </p:spPr>
        <p:txBody>
          <a:bodyPr>
            <a:normAutofit/>
          </a:bodyPr>
          <a:lstStyle/>
          <a:p>
            <a:pPr>
              <a:buFont typeface="Wingdings" panose="05000000000000000000" pitchFamily="2" charset="2"/>
              <a:buChar char="ü"/>
            </a:pPr>
            <a:r>
              <a:rPr lang="en-GB" sz="2800" b="1"/>
              <a:t>Review second directed activity</a:t>
            </a:r>
          </a:p>
          <a:p>
            <a:pPr>
              <a:buFont typeface="Wingdings" panose="05000000000000000000" pitchFamily="2" charset="2"/>
              <a:buChar char="v"/>
            </a:pPr>
            <a:r>
              <a:rPr lang="en-GB" sz="2400" b="1"/>
              <a:t>How </a:t>
            </a:r>
            <a:r>
              <a:rPr lang="en-GB" sz="2400"/>
              <a:t>are you planning to analyse data? </a:t>
            </a:r>
          </a:p>
          <a:p>
            <a:pPr>
              <a:buFont typeface="Wingdings" panose="05000000000000000000" pitchFamily="2" charset="2"/>
              <a:buChar char="v"/>
            </a:pPr>
            <a:endParaRPr lang="en-GB" sz="2400"/>
          </a:p>
          <a:p>
            <a:pPr>
              <a:buFont typeface="Wingdings" panose="05000000000000000000" pitchFamily="2" charset="2"/>
              <a:buChar char="v"/>
            </a:pPr>
            <a:r>
              <a:rPr lang="en-GB" sz="2400" b="1"/>
              <a:t>Why</a:t>
            </a:r>
            <a:r>
              <a:rPr lang="en-GB" sz="2400"/>
              <a:t> have you chosen this method?</a:t>
            </a:r>
          </a:p>
          <a:p>
            <a:pPr>
              <a:buFont typeface="Wingdings" panose="05000000000000000000" pitchFamily="2" charset="2"/>
              <a:buChar char="v"/>
            </a:pPr>
            <a:endParaRPr lang="en-GB" sz="2400"/>
          </a:p>
          <a:p>
            <a:pPr>
              <a:buFont typeface="Wingdings" panose="05000000000000000000" pitchFamily="2" charset="2"/>
              <a:buChar char="v"/>
            </a:pPr>
            <a:r>
              <a:rPr lang="en-GB" sz="2400" b="1"/>
              <a:t>What</a:t>
            </a:r>
            <a:r>
              <a:rPr lang="en-GB" sz="2400"/>
              <a:t> are connections between these methods and your research questions?</a:t>
            </a:r>
          </a:p>
          <a:p>
            <a:endParaRPr lang="en-GB">
              <a:highlight>
                <a:srgbClr val="FFFF00"/>
              </a:highlight>
            </a:endParaRPr>
          </a:p>
        </p:txBody>
      </p:sp>
      <p:pic>
        <p:nvPicPr>
          <p:cNvPr id="5" name="Picture 4" descr="Stones balancing on a wood">
            <a:extLst>
              <a:ext uri="{FF2B5EF4-FFF2-40B4-BE49-F238E27FC236}">
                <a16:creationId xmlns:a16="http://schemas.microsoft.com/office/drawing/2014/main" id="{1FB58771-AB0D-6777-9303-AA316AA18580}"/>
              </a:ext>
            </a:extLst>
          </p:cNvPr>
          <p:cNvPicPr>
            <a:picLocks noChangeAspect="1"/>
          </p:cNvPicPr>
          <p:nvPr/>
        </p:nvPicPr>
        <p:blipFill rotWithShape="1">
          <a:blip r:embed="rId2"/>
          <a:srcRect l="27549" r="9090" b="-1"/>
          <a:stretch/>
        </p:blipFill>
        <p:spPr>
          <a:xfrm>
            <a:off x="8135815" y="238282"/>
            <a:ext cx="3918438" cy="3726090"/>
          </a:xfrm>
          <a:prstGeom prst="rect">
            <a:avLst/>
          </a:prstGeom>
        </p:spPr>
      </p:pic>
    </p:spTree>
    <p:extLst>
      <p:ext uri="{BB962C8B-B14F-4D97-AF65-F5344CB8AC3E}">
        <p14:creationId xmlns:p14="http://schemas.microsoft.com/office/powerpoint/2010/main" val="9723434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092837-D009-E10B-2DD2-68EEFF01215A}"/>
              </a:ext>
            </a:extLst>
          </p:cNvPr>
          <p:cNvSpPr>
            <a:spLocks noGrp="1"/>
          </p:cNvSpPr>
          <p:nvPr>
            <p:ph type="title"/>
          </p:nvPr>
        </p:nvSpPr>
        <p:spPr>
          <a:xfrm>
            <a:off x="989400" y="372429"/>
            <a:ext cx="10213200" cy="1112836"/>
          </a:xfrm>
        </p:spPr>
        <p:txBody>
          <a:bodyPr/>
          <a:lstStyle/>
          <a:p>
            <a:r>
              <a:rPr lang="en-GB" b="1">
                <a:latin typeface="+mn-lt"/>
              </a:rPr>
              <a:t>The place of your research diary?</a:t>
            </a:r>
            <a:br>
              <a:rPr lang="en-GB" b="1">
                <a:latin typeface="+mn-lt"/>
              </a:rPr>
            </a:br>
            <a:r>
              <a:rPr lang="en-GB" b="1">
                <a:latin typeface="+mn-lt"/>
              </a:rPr>
              <a:t>Example (Kara, 2017, 93)</a:t>
            </a:r>
          </a:p>
        </p:txBody>
      </p:sp>
      <p:sp>
        <p:nvSpPr>
          <p:cNvPr id="3" name="Content Placeholder 2">
            <a:extLst>
              <a:ext uri="{FF2B5EF4-FFF2-40B4-BE49-F238E27FC236}">
                <a16:creationId xmlns:a16="http://schemas.microsoft.com/office/drawing/2014/main" id="{44FD6D80-B592-AD98-51BB-D540CEA19DDF}"/>
              </a:ext>
            </a:extLst>
          </p:cNvPr>
          <p:cNvSpPr>
            <a:spLocks noGrp="1"/>
          </p:cNvSpPr>
          <p:nvPr>
            <p:ph idx="1"/>
          </p:nvPr>
        </p:nvSpPr>
        <p:spPr>
          <a:xfrm>
            <a:off x="697230" y="1560195"/>
            <a:ext cx="10858500" cy="5520690"/>
          </a:xfrm>
        </p:spPr>
        <p:txBody>
          <a:bodyPr/>
          <a:lstStyle/>
          <a:p>
            <a:pPr marL="0" indent="0">
              <a:buNone/>
            </a:pPr>
            <a:r>
              <a:rPr lang="en-GB" b="1"/>
              <a:t>Why? ( See, in particular, section on methodology and methods)</a:t>
            </a:r>
          </a:p>
          <a:p>
            <a:pPr>
              <a:buFont typeface="Wingdings" panose="05000000000000000000" pitchFamily="2" charset="2"/>
              <a:buChar char="v"/>
            </a:pPr>
            <a:r>
              <a:rPr lang="en-GB"/>
              <a:t>Help to manage yourself and your research</a:t>
            </a:r>
          </a:p>
          <a:p>
            <a:pPr>
              <a:buFont typeface="Wingdings" panose="05000000000000000000" pitchFamily="2" charset="2"/>
              <a:buChar char="v"/>
            </a:pPr>
            <a:r>
              <a:rPr lang="en-GB"/>
              <a:t>Reflective thinking and learning from the process of research </a:t>
            </a:r>
          </a:p>
          <a:p>
            <a:pPr>
              <a:buFont typeface="Wingdings" panose="05000000000000000000" pitchFamily="2" charset="2"/>
              <a:buChar char="v"/>
            </a:pPr>
            <a:r>
              <a:rPr lang="en-GB"/>
              <a:t>Dilemmas? ( ? Examples from Iain and Julia) </a:t>
            </a:r>
          </a:p>
          <a:p>
            <a:pPr marL="0" indent="0">
              <a:buNone/>
            </a:pPr>
            <a:endParaRPr lang="en-GB"/>
          </a:p>
          <a:p>
            <a:pPr marL="0" indent="0">
              <a:buNone/>
            </a:pPr>
            <a:r>
              <a:rPr lang="en-GB" b="1"/>
              <a:t>Kara cites Jesson et al ( 2011:58) and argues</a:t>
            </a:r>
          </a:p>
          <a:p>
            <a:pPr marL="0" indent="0">
              <a:buNone/>
            </a:pPr>
            <a:r>
              <a:rPr lang="en-GB"/>
              <a:t>	In the day-to-day business of research work, such a huge amount of information 	passes through your thoughts and senses that it’s easy to forget even very 	relevant pieces of information or ideas. It is surprising how often my ad hoc 	records of oddities prove useful when I’m writing my research reports</a:t>
            </a:r>
          </a:p>
        </p:txBody>
      </p:sp>
    </p:spTree>
    <p:extLst>
      <p:ext uri="{BB962C8B-B14F-4D97-AF65-F5344CB8AC3E}">
        <p14:creationId xmlns:p14="http://schemas.microsoft.com/office/powerpoint/2010/main" val="20712951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9E77D3-2BEA-E034-76F9-57340BCDFE84}"/>
              </a:ext>
            </a:extLst>
          </p:cNvPr>
          <p:cNvSpPr>
            <a:spLocks noGrp="1"/>
          </p:cNvSpPr>
          <p:nvPr>
            <p:ph type="title"/>
          </p:nvPr>
        </p:nvSpPr>
        <p:spPr/>
        <p:txBody>
          <a:bodyPr/>
          <a:lstStyle/>
          <a:p>
            <a:r>
              <a:rPr lang="en-GB" b="1">
                <a:latin typeface="+mn-lt"/>
              </a:rPr>
              <a:t>Assessment : Component 2 : 75%</a:t>
            </a:r>
          </a:p>
        </p:txBody>
      </p:sp>
      <p:sp>
        <p:nvSpPr>
          <p:cNvPr id="3" name="Content Placeholder 2">
            <a:extLst>
              <a:ext uri="{FF2B5EF4-FFF2-40B4-BE49-F238E27FC236}">
                <a16:creationId xmlns:a16="http://schemas.microsoft.com/office/drawing/2014/main" id="{2A716161-FADC-297A-B6D7-71DAB22744F9}"/>
              </a:ext>
            </a:extLst>
          </p:cNvPr>
          <p:cNvSpPr>
            <a:spLocks noGrp="1"/>
          </p:cNvSpPr>
          <p:nvPr>
            <p:ph idx="1"/>
          </p:nvPr>
        </p:nvSpPr>
        <p:spPr>
          <a:xfrm>
            <a:off x="989399" y="1685925"/>
            <a:ext cx="10286295" cy="4943475"/>
          </a:xfrm>
        </p:spPr>
        <p:txBody>
          <a:bodyPr>
            <a:normAutofit lnSpcReduction="10000"/>
          </a:bodyPr>
          <a:lstStyle/>
          <a:p>
            <a:pPr marL="0" indent="0">
              <a:buNone/>
            </a:pPr>
            <a:r>
              <a:rPr lang="en-GB" b="1"/>
              <a:t>Written research report of your small-scale research project. (12,000 words) </a:t>
            </a:r>
          </a:p>
          <a:p>
            <a:pPr marL="0" indent="0">
              <a:buNone/>
            </a:pPr>
            <a:r>
              <a:rPr lang="en-GB" b="1"/>
              <a:t>30 September 2024. The report should include </a:t>
            </a:r>
          </a:p>
          <a:p>
            <a:pPr>
              <a:buFont typeface="Wingdings" panose="05000000000000000000" pitchFamily="2" charset="2"/>
              <a:buChar char="ü"/>
            </a:pPr>
            <a:r>
              <a:rPr lang="en-GB"/>
              <a:t>Aims, purpose and research questions</a:t>
            </a:r>
          </a:p>
          <a:p>
            <a:pPr>
              <a:buFont typeface="Wingdings" panose="05000000000000000000" pitchFamily="2" charset="2"/>
              <a:buChar char="ü"/>
            </a:pPr>
            <a:r>
              <a:rPr lang="en-GB"/>
              <a:t>Literature review ( and how this relates to your research questions)</a:t>
            </a:r>
          </a:p>
          <a:p>
            <a:pPr>
              <a:buFont typeface="Wingdings" panose="05000000000000000000" pitchFamily="2" charset="2"/>
              <a:buChar char="ü"/>
            </a:pPr>
            <a:r>
              <a:rPr lang="en-GB"/>
              <a:t>Justification of methodology and research tools employed</a:t>
            </a:r>
          </a:p>
          <a:p>
            <a:pPr>
              <a:buFont typeface="Wingdings" panose="05000000000000000000" pitchFamily="2" charset="2"/>
              <a:buChar char="ü"/>
            </a:pPr>
            <a:r>
              <a:rPr lang="en-GB"/>
              <a:t>Description of method and data analysis</a:t>
            </a:r>
          </a:p>
          <a:p>
            <a:pPr>
              <a:buFont typeface="Wingdings" panose="05000000000000000000" pitchFamily="2" charset="2"/>
              <a:buChar char="ü"/>
            </a:pPr>
            <a:r>
              <a:rPr lang="en-GB"/>
              <a:t>Findings ( and how these relate to your research questions)</a:t>
            </a:r>
          </a:p>
          <a:p>
            <a:pPr>
              <a:buFont typeface="Wingdings" panose="05000000000000000000" pitchFamily="2" charset="2"/>
              <a:buChar char="ü"/>
            </a:pPr>
            <a:r>
              <a:rPr lang="en-GB"/>
              <a:t>Critical discussion of the implications of the findings for practice or future research and an evaluation of the research process.</a:t>
            </a:r>
          </a:p>
        </p:txBody>
      </p:sp>
    </p:spTree>
    <p:extLst>
      <p:ext uri="{BB962C8B-B14F-4D97-AF65-F5344CB8AC3E}">
        <p14:creationId xmlns:p14="http://schemas.microsoft.com/office/powerpoint/2010/main" val="25764854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092837-D009-E10B-2DD2-68EEFF01215A}"/>
              </a:ext>
            </a:extLst>
          </p:cNvPr>
          <p:cNvSpPr>
            <a:spLocks noGrp="1"/>
          </p:cNvSpPr>
          <p:nvPr>
            <p:ph type="title"/>
          </p:nvPr>
        </p:nvSpPr>
        <p:spPr>
          <a:xfrm>
            <a:off x="697231" y="372429"/>
            <a:ext cx="10000078" cy="917109"/>
          </a:xfrm>
        </p:spPr>
        <p:txBody>
          <a:bodyPr/>
          <a:lstStyle/>
          <a:p>
            <a:r>
              <a:rPr lang="en-GB" b="1">
                <a:latin typeface="+mn-lt"/>
              </a:rPr>
              <a:t>What next ?</a:t>
            </a:r>
          </a:p>
        </p:txBody>
      </p:sp>
      <p:sp>
        <p:nvSpPr>
          <p:cNvPr id="3" name="Content Placeholder 2">
            <a:extLst>
              <a:ext uri="{FF2B5EF4-FFF2-40B4-BE49-F238E27FC236}">
                <a16:creationId xmlns:a16="http://schemas.microsoft.com/office/drawing/2014/main" id="{44FD6D80-B592-AD98-51BB-D540CEA19DDF}"/>
              </a:ext>
            </a:extLst>
          </p:cNvPr>
          <p:cNvSpPr>
            <a:spLocks noGrp="1"/>
          </p:cNvSpPr>
          <p:nvPr>
            <p:ph idx="1"/>
          </p:nvPr>
        </p:nvSpPr>
        <p:spPr>
          <a:xfrm>
            <a:off x="697230" y="1560195"/>
            <a:ext cx="10797247" cy="5297805"/>
          </a:xfrm>
        </p:spPr>
        <p:txBody>
          <a:bodyPr/>
          <a:lstStyle/>
          <a:p>
            <a:pPr marL="0" indent="0">
              <a:buNone/>
            </a:pPr>
            <a:r>
              <a:rPr lang="en-GB" b="1"/>
              <a:t>See module moodle page and, in particular,</a:t>
            </a:r>
          </a:p>
          <a:p>
            <a:pPr>
              <a:buFont typeface="Wingdings" panose="05000000000000000000" pitchFamily="2" charset="2"/>
              <a:buChar char="v"/>
            </a:pPr>
            <a:r>
              <a:rPr lang="en-GB"/>
              <a:t>Key dates suggested today for amendments to ethics and planning presentation </a:t>
            </a:r>
          </a:p>
          <a:p>
            <a:pPr>
              <a:buFont typeface="Wingdings" panose="05000000000000000000" pitchFamily="2" charset="2"/>
              <a:buChar char="v"/>
            </a:pPr>
            <a:endParaRPr lang="en-GB"/>
          </a:p>
          <a:p>
            <a:pPr>
              <a:buFont typeface="Wingdings" panose="05000000000000000000" pitchFamily="2" charset="2"/>
              <a:buChar char="v"/>
            </a:pPr>
            <a:r>
              <a:rPr lang="en-GB"/>
              <a:t>Module handbook </a:t>
            </a:r>
          </a:p>
          <a:p>
            <a:pPr>
              <a:buFont typeface="Wingdings" panose="05000000000000000000" pitchFamily="2" charset="2"/>
              <a:buChar char="v"/>
            </a:pPr>
            <a:endParaRPr lang="en-GB"/>
          </a:p>
          <a:p>
            <a:pPr>
              <a:buFont typeface="Wingdings" panose="05000000000000000000" pitchFamily="2" charset="2"/>
              <a:buChar char="v"/>
            </a:pPr>
            <a:r>
              <a:rPr lang="en-GB"/>
              <a:t>FT Resources</a:t>
            </a:r>
          </a:p>
          <a:p>
            <a:pPr marL="0" indent="0">
              <a:buNone/>
            </a:pPr>
            <a:endParaRPr lang="en-GB"/>
          </a:p>
          <a:p>
            <a:pPr>
              <a:buFont typeface="Wingdings" panose="05000000000000000000" pitchFamily="2" charset="2"/>
              <a:buChar char="v"/>
            </a:pPr>
            <a:r>
              <a:rPr lang="en-GB"/>
              <a:t>FT Announcements </a:t>
            </a:r>
          </a:p>
        </p:txBody>
      </p:sp>
    </p:spTree>
    <p:extLst>
      <p:ext uri="{BB962C8B-B14F-4D97-AF65-F5344CB8AC3E}">
        <p14:creationId xmlns:p14="http://schemas.microsoft.com/office/powerpoint/2010/main" val="400777554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158A6-9869-420B-6005-7AF208270D33}"/>
              </a:ext>
            </a:extLst>
          </p:cNvPr>
          <p:cNvSpPr>
            <a:spLocks noGrp="1"/>
          </p:cNvSpPr>
          <p:nvPr>
            <p:ph type="title"/>
          </p:nvPr>
        </p:nvSpPr>
        <p:spPr>
          <a:xfrm>
            <a:off x="193965" y="395289"/>
            <a:ext cx="11008635" cy="1112836"/>
          </a:xfrm>
        </p:spPr>
        <p:txBody>
          <a:bodyPr/>
          <a:lstStyle/>
          <a:p>
            <a:r>
              <a:rPr lang="en-GB"/>
              <a:t>Module Moodle Page </a:t>
            </a:r>
          </a:p>
        </p:txBody>
      </p:sp>
      <p:sp>
        <p:nvSpPr>
          <p:cNvPr id="3" name="Content Placeholder 2">
            <a:extLst>
              <a:ext uri="{FF2B5EF4-FFF2-40B4-BE49-F238E27FC236}">
                <a16:creationId xmlns:a16="http://schemas.microsoft.com/office/drawing/2014/main" id="{3A66C89F-AC89-E709-637E-89A78B05B9A6}"/>
              </a:ext>
            </a:extLst>
          </p:cNvPr>
          <p:cNvSpPr>
            <a:spLocks noGrp="1"/>
          </p:cNvSpPr>
          <p:nvPr>
            <p:ph idx="1"/>
          </p:nvPr>
        </p:nvSpPr>
        <p:spPr>
          <a:xfrm>
            <a:off x="193965" y="1685925"/>
            <a:ext cx="11526980" cy="5871730"/>
          </a:xfrm>
        </p:spPr>
        <p:txBody>
          <a:bodyPr>
            <a:normAutofit/>
          </a:bodyPr>
          <a:lstStyle/>
          <a:p>
            <a:pPr marL="0" indent="0">
              <a:buNone/>
            </a:pPr>
            <a:r>
              <a:rPr lang="en-GB">
                <a:hlinkClick r:id="rId2"/>
              </a:rPr>
              <a:t>Module Handbook FT</a:t>
            </a:r>
          </a:p>
          <a:p>
            <a:r>
              <a:rPr lang="en-GB">
                <a:hlinkClick r:id="rId2"/>
              </a:rPr>
              <a:t>https://moodle.uwtsd.ac.uk/course/view.php?id=6837&amp;section=7</a:t>
            </a:r>
            <a:endParaRPr lang="en-GB"/>
          </a:p>
          <a:p>
            <a:pPr marL="0" indent="0">
              <a:buNone/>
            </a:pPr>
            <a:endParaRPr lang="en-GB"/>
          </a:p>
          <a:p>
            <a:pPr marL="0" indent="0">
              <a:buNone/>
            </a:pPr>
            <a:r>
              <a:rPr lang="en-GB"/>
              <a:t>Resources FT Students </a:t>
            </a:r>
          </a:p>
          <a:p>
            <a:r>
              <a:rPr lang="en-GB">
                <a:hlinkClick r:id="rId3"/>
              </a:rPr>
              <a:t>https://moodle.uwtsd.ac.uk/course/view.php?id=6837&amp;section=8</a:t>
            </a:r>
            <a:endParaRPr lang="en-GB"/>
          </a:p>
          <a:p>
            <a:endParaRPr lang="en-GB"/>
          </a:p>
          <a:p>
            <a:endParaRPr lang="en-GB"/>
          </a:p>
        </p:txBody>
      </p:sp>
    </p:spTree>
    <p:extLst>
      <p:ext uri="{BB962C8B-B14F-4D97-AF65-F5344CB8AC3E}">
        <p14:creationId xmlns:p14="http://schemas.microsoft.com/office/powerpoint/2010/main" val="1263222642"/>
      </p:ext>
    </p:extLst>
  </p:cSld>
  <p:clrMapOvr>
    <a:masterClrMapping/>
  </p:clrMapOvr>
</p:sld>
</file>

<file path=ppt/theme/theme1.xml><?xml version="1.0" encoding="utf-8"?>
<a:theme xmlns:a="http://schemas.openxmlformats.org/drawingml/2006/main" name="FrostyVTI">
  <a:themeElements>
    <a:clrScheme name="AnalogousFromLightSeedLeftStep">
      <a:dk1>
        <a:srgbClr val="000000"/>
      </a:dk1>
      <a:lt1>
        <a:srgbClr val="FFFFFF"/>
      </a:lt1>
      <a:dk2>
        <a:srgbClr val="3B213A"/>
      </a:dk2>
      <a:lt2>
        <a:srgbClr val="E3E2E8"/>
      </a:lt2>
      <a:accent1>
        <a:srgbClr val="93A94E"/>
      </a:accent1>
      <a:accent2>
        <a:srgbClr val="B6A03C"/>
      </a:accent2>
      <a:accent3>
        <a:srgbClr val="EA8946"/>
      </a:accent3>
      <a:accent4>
        <a:srgbClr val="EB4E4F"/>
      </a:accent4>
      <a:accent5>
        <a:srgbClr val="EE6EA5"/>
      </a:accent5>
      <a:accent6>
        <a:srgbClr val="EB4ED2"/>
      </a:accent6>
      <a:hlink>
        <a:srgbClr val="7A69AE"/>
      </a:hlink>
      <a:folHlink>
        <a:srgbClr val="7F7F7F"/>
      </a:folHlink>
    </a:clrScheme>
    <a:fontScheme name="Frosted Leaf">
      <a:majorFont>
        <a:latin typeface="Goudy Old Style"/>
        <a:ea typeface=""/>
        <a:cs typeface=""/>
      </a:majorFont>
      <a:minorFont>
        <a:latin typeface="Avenir Next LT Pro"/>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rostyVTI" id="{DD283BC3-E0B6-4E4B-91CF-F0F54D51BB21}" vid="{3EE220F7-F497-4893-BE1F-7BB1D607421B}"/>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16" ma:contentTypeDescription="Create a new document." ma:contentTypeScope="" ma:versionID="66d47ee2b6e8e4932ad4598da6f19b67">
  <xsd:schema xmlns:xsd="http://www.w3.org/2001/XMLSchema" xmlns:xs="http://www.w3.org/2001/XMLSchema" xmlns:p="http://schemas.microsoft.com/office/2006/metadata/properties" xmlns:ns3="0e7fbce4-8ae7-4085-8b0a-9efa4c7cae6d" xmlns:ns4="4eb0a523-77d0-454a-93a8-50ca111d3c44" targetNamespace="http://schemas.microsoft.com/office/2006/metadata/properties" ma:root="true" ma:fieldsID="8691f8480a2db75eb9c70063140f3b34" ns3:_="" ns4:_="">
    <xsd:import namespace="0e7fbce4-8ae7-4085-8b0a-9efa4c7cae6d"/>
    <xsd:import namespace="4eb0a523-77d0-454a-93a8-50ca111d3c44"/>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4:SharedWithUsers" minOccurs="0"/>
                <xsd:element ref="ns4:SharedWithDetails" minOccurs="0"/>
                <xsd:element ref="ns4:SharingHintHash" minOccurs="0"/>
                <xsd:element ref="ns3:_activity" minOccurs="0"/>
                <xsd:element ref="ns3:MediaServiceDateTaken" minOccurs="0"/>
                <xsd:element ref="ns3:MediaServiceAutoTags" minOccurs="0"/>
                <xsd:element ref="ns3:MediaLengthInSeconds" minOccurs="0"/>
                <xsd:element ref="ns3:MediaServiceObjectDetectorVersions" minOccurs="0"/>
                <xsd:element ref="ns3:MediaServiceLocation" minOccurs="0"/>
                <xsd:element ref="ns3:MediaServiceGenerationTime" minOccurs="0"/>
                <xsd:element ref="ns3:MediaServiceEventHashCode" minOccurs="0"/>
                <xsd:element ref="ns3:MediaServiceSystemTags"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_activity" ma:index="14" nillable="true" ma:displayName="_activity" ma:hidden="true" ma:internalName="_activity">
      <xsd:simpleType>
        <xsd:restriction base="dms:Note"/>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element name="MediaServiceLocation" ma:index="19" nillable="true" ma:displayName="Location" ma:indexed="true" ma:internalName="MediaServiceLocation" ma:readOnly="true">
      <xsd:simpleType>
        <xsd:restriction base="dms:Text"/>
      </xsd:simpleType>
    </xsd:element>
    <xsd:element name="MediaServiceGenerationTime" ma:index="20" nillable="true" ma:displayName="MediaServiceGenerationTime" ma:hidden="true" ma:internalName="MediaServiceGenerationTime" ma:readOnly="true">
      <xsd:simpleType>
        <xsd:restriction base="dms:Text"/>
      </xsd:simpleType>
    </xsd:element>
    <xsd:element name="MediaServiceEventHashCode" ma:index="21" nillable="true" ma:displayName="MediaServiceEventHashCode" ma:hidden="true" ma:internalName="MediaServiceEventHashCode" ma:readOnly="true">
      <xsd:simpleType>
        <xsd:restriction base="dms:Text"/>
      </xsd:simpleType>
    </xsd:element>
    <xsd:element name="MediaServiceSystemTags" ma:index="22" nillable="true" ma:displayName="MediaServiceSystemTags" ma:hidden="true" ma:internalName="MediaServiceSystemTags" ma:readOnly="true">
      <xsd:simpleType>
        <xsd:restriction base="dms:Note"/>
      </xsd:simpleType>
    </xsd:element>
    <xsd:element name="MediaServiceOCR" ma:index="23"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SharingHintHash" ma:index="13"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0e7fbce4-8ae7-4085-8b0a-9efa4c7cae6d" xsi:nil="true"/>
  </documentManagement>
</p:properties>
</file>

<file path=customXml/itemProps1.xml><?xml version="1.0" encoding="utf-8"?>
<ds:datastoreItem xmlns:ds="http://schemas.openxmlformats.org/officeDocument/2006/customXml" ds:itemID="{B92709A2-6652-4285-B222-BC28E07EBF96}">
  <ds:schemaRefs>
    <ds:schemaRef ds:uri="http://schemas.microsoft.com/sharepoint/v3/contenttype/forms"/>
  </ds:schemaRefs>
</ds:datastoreItem>
</file>

<file path=customXml/itemProps2.xml><?xml version="1.0" encoding="utf-8"?>
<ds:datastoreItem xmlns:ds="http://schemas.openxmlformats.org/officeDocument/2006/customXml" ds:itemID="{61B66E4E-6E3D-4185-A377-2038D879BF50}">
  <ds:schemaRefs>
    <ds:schemaRef ds:uri="0e7fbce4-8ae7-4085-8b0a-9efa4c7cae6d"/>
    <ds:schemaRef ds:uri="4eb0a523-77d0-454a-93a8-50ca111d3c44"/>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24C4854F-142A-4F96-9223-99DC73D1FBE2}">
  <ds:schemaRefs>
    <ds:schemaRef ds:uri="0e7fbce4-8ae7-4085-8b0a-9efa4c7cae6d"/>
    <ds:schemaRef ds:uri="4eb0a523-77d0-454a-93a8-50ca111d3c44"/>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20</Slides>
  <Notes>0</Notes>
  <HiddenSlides>0</HiddenSlide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FrostyVTI</vt:lpstr>
      <vt:lpstr>                 Welcome to ECDE7013 Exploring Contemporary Issues in Education 2:    Applying critical skills, contributing to knowledge: leading improvement  </vt:lpstr>
      <vt:lpstr>Aims of today’s session? </vt:lpstr>
      <vt:lpstr>Objectives of module </vt:lpstr>
      <vt:lpstr>Structure of module</vt:lpstr>
      <vt:lpstr>Milestones for May   </vt:lpstr>
      <vt:lpstr>Assessment 1: 25%   18 June </vt:lpstr>
      <vt:lpstr>Iain’s reflections on previous 7013 presentations </vt:lpstr>
      <vt:lpstr>Catherine’s comments on 7012 and implications 7013: Developing your writing style &amp; connections</vt:lpstr>
      <vt:lpstr>Information in lit review needs to relate to RQs</vt:lpstr>
      <vt:lpstr>   Research decisions not always supported with literature.  </vt:lpstr>
      <vt:lpstr> Making the case for your small-scale research project</vt:lpstr>
      <vt:lpstr>Activity 1:  To discuss outline of literature review</vt:lpstr>
      <vt:lpstr>Activity 2 :  Ethics and your small-scale research project </vt:lpstr>
      <vt:lpstr>Ethics and your small-scale research project </vt:lpstr>
      <vt:lpstr> Your small-scale research project </vt:lpstr>
      <vt:lpstr>   Activity 3 : To discuss the rationale for your methods of data analysis  </vt:lpstr>
      <vt:lpstr>The place of your research diary? Example (Kara, 2017, 93)</vt:lpstr>
      <vt:lpstr>Assessment : Component 2 : 75%</vt:lpstr>
      <vt:lpstr>What next ?</vt:lpstr>
      <vt:lpstr>Module Moodle Page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 to ECDE7013</dc:title>
  <dc:creator>Iain Jones</dc:creator>
  <cp:revision>1</cp:revision>
  <dcterms:created xsi:type="dcterms:W3CDTF">2024-04-13T13:11:46Z</dcterms:created>
  <dcterms:modified xsi:type="dcterms:W3CDTF">2024-05-13T15:28:22Z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