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7" r:id="rId3"/>
    <p:sldId id="258" r:id="rId4"/>
    <p:sldId id="259" r:id="rId5"/>
    <p:sldId id="270" r:id="rId6"/>
    <p:sldId id="265" r:id="rId7"/>
    <p:sldId id="266" r:id="rId8"/>
    <p:sldId id="267" r:id="rId9"/>
    <p:sldId id="268" r:id="rId10"/>
    <p:sldId id="271" r:id="rId11"/>
    <p:sldId id="272" r:id="rId12"/>
    <p:sldId id="260" r:id="rId13"/>
    <p:sldId id="273" r:id="rId14"/>
    <p:sldId id="261" r:id="rId15"/>
    <p:sldId id="274" r:id="rId16"/>
    <p:sldId id="275" r:id="rId17"/>
    <p:sldId id="276" r:id="rId18"/>
    <p:sldId id="263" r:id="rId19"/>
    <p:sldId id="264" r:id="rId20"/>
    <p:sldId id="26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71" autoAdjust="0"/>
    <p:restoredTop sz="94660"/>
  </p:normalViewPr>
  <p:slideViewPr>
    <p:cSldViewPr snapToGrid="0">
      <p:cViewPr varScale="1">
        <p:scale>
          <a:sx n="72" d="100"/>
          <a:sy n="72" d="100"/>
        </p:scale>
        <p:origin x="6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423879-C101-43B3-B0AF-9AB6708AAD6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F4E9FFA3-BCE4-4807-B7CB-EF7BCFAEE07D}">
      <dgm:prSet/>
      <dgm:spPr/>
      <dgm:t>
        <a:bodyPr/>
        <a:lstStyle/>
        <a:p>
          <a:r>
            <a:rPr lang="en-GB"/>
            <a:t>Summary</a:t>
          </a:r>
          <a:endParaRPr lang="en-US"/>
        </a:p>
      </dgm:t>
    </dgm:pt>
    <dgm:pt modelId="{0BF4A0CA-2D3B-4910-AEF3-6459DD4C169C}" type="parTrans" cxnId="{C05994F9-2741-4558-B6AC-EF6D4A561C5B}">
      <dgm:prSet/>
      <dgm:spPr/>
      <dgm:t>
        <a:bodyPr/>
        <a:lstStyle/>
        <a:p>
          <a:endParaRPr lang="en-US"/>
        </a:p>
      </dgm:t>
    </dgm:pt>
    <dgm:pt modelId="{BA882FCF-3E51-4B19-B799-A68C4913928A}" type="sibTrans" cxnId="{C05994F9-2741-4558-B6AC-EF6D4A561C5B}">
      <dgm:prSet/>
      <dgm:spPr/>
      <dgm:t>
        <a:bodyPr/>
        <a:lstStyle/>
        <a:p>
          <a:endParaRPr lang="en-US"/>
        </a:p>
      </dgm:t>
    </dgm:pt>
    <dgm:pt modelId="{4DF394E3-4AA4-4780-8BBD-402FEB0AEAA1}">
      <dgm:prSet/>
      <dgm:spPr/>
      <dgm:t>
        <a:bodyPr/>
        <a:lstStyle/>
        <a:p>
          <a:r>
            <a:rPr lang="en-GB"/>
            <a:t>Environmental analysis</a:t>
          </a:r>
          <a:endParaRPr lang="en-US"/>
        </a:p>
      </dgm:t>
    </dgm:pt>
    <dgm:pt modelId="{F4B727F7-E558-4B5B-90CC-2E2576E97CB3}" type="parTrans" cxnId="{0D36B639-6E2A-4CE1-96DA-2318B4BA1484}">
      <dgm:prSet/>
      <dgm:spPr/>
      <dgm:t>
        <a:bodyPr/>
        <a:lstStyle/>
        <a:p>
          <a:endParaRPr lang="en-US"/>
        </a:p>
      </dgm:t>
    </dgm:pt>
    <dgm:pt modelId="{1249570F-C4AC-4C6E-AA01-0B5641C6C5C1}" type="sibTrans" cxnId="{0D36B639-6E2A-4CE1-96DA-2318B4BA1484}">
      <dgm:prSet/>
      <dgm:spPr/>
      <dgm:t>
        <a:bodyPr/>
        <a:lstStyle/>
        <a:p>
          <a:endParaRPr lang="en-US"/>
        </a:p>
      </dgm:t>
    </dgm:pt>
    <dgm:pt modelId="{9CC23A54-9D34-4643-861A-246087168283}">
      <dgm:prSet/>
      <dgm:spPr/>
      <dgm:t>
        <a:bodyPr/>
        <a:lstStyle/>
        <a:p>
          <a:r>
            <a:rPr lang="en-GB"/>
            <a:t>Pestle analysis</a:t>
          </a:r>
          <a:endParaRPr lang="en-US"/>
        </a:p>
      </dgm:t>
    </dgm:pt>
    <dgm:pt modelId="{D9F2000F-062C-42EC-A7E2-76057609955F}" type="parTrans" cxnId="{A1C6E87B-EDBF-4704-804B-8C460A649F44}">
      <dgm:prSet/>
      <dgm:spPr/>
      <dgm:t>
        <a:bodyPr/>
        <a:lstStyle/>
        <a:p>
          <a:endParaRPr lang="en-US"/>
        </a:p>
      </dgm:t>
    </dgm:pt>
    <dgm:pt modelId="{E0C5088D-A724-4B58-97CC-6D0FDC957109}" type="sibTrans" cxnId="{A1C6E87B-EDBF-4704-804B-8C460A649F44}">
      <dgm:prSet/>
      <dgm:spPr/>
      <dgm:t>
        <a:bodyPr/>
        <a:lstStyle/>
        <a:p>
          <a:endParaRPr lang="en-US"/>
        </a:p>
      </dgm:t>
    </dgm:pt>
    <dgm:pt modelId="{8ECD3604-44D0-4F51-A47A-3E1F2A4747C4}">
      <dgm:prSet/>
      <dgm:spPr/>
      <dgm:t>
        <a:bodyPr/>
        <a:lstStyle/>
        <a:p>
          <a:r>
            <a:rPr lang="en-GB"/>
            <a:t>Brexit</a:t>
          </a:r>
          <a:endParaRPr lang="en-US"/>
        </a:p>
      </dgm:t>
    </dgm:pt>
    <dgm:pt modelId="{A622864F-6E1F-441F-9AED-F28E17B03F95}" type="parTrans" cxnId="{7D96EAED-A902-4545-9CAF-64AECFA93A21}">
      <dgm:prSet/>
      <dgm:spPr/>
      <dgm:t>
        <a:bodyPr/>
        <a:lstStyle/>
        <a:p>
          <a:endParaRPr lang="en-US"/>
        </a:p>
      </dgm:t>
    </dgm:pt>
    <dgm:pt modelId="{292E1238-8EA1-4BAD-896B-F54D5819A65C}" type="sibTrans" cxnId="{7D96EAED-A902-4545-9CAF-64AECFA93A21}">
      <dgm:prSet/>
      <dgm:spPr/>
      <dgm:t>
        <a:bodyPr/>
        <a:lstStyle/>
        <a:p>
          <a:endParaRPr lang="en-US"/>
        </a:p>
      </dgm:t>
    </dgm:pt>
    <dgm:pt modelId="{1C50051C-AC4F-4DF6-8824-5DF15219A063}">
      <dgm:prSet/>
      <dgm:spPr/>
      <dgm:t>
        <a:bodyPr/>
        <a:lstStyle/>
        <a:p>
          <a:r>
            <a:rPr lang="en-GB"/>
            <a:t>SWOT analysis</a:t>
          </a:r>
          <a:endParaRPr lang="en-US"/>
        </a:p>
      </dgm:t>
    </dgm:pt>
    <dgm:pt modelId="{CDD46426-5E7A-431D-A281-273213F0DA65}" type="parTrans" cxnId="{7D196DF1-C98B-42BE-A596-E85F951A6F27}">
      <dgm:prSet/>
      <dgm:spPr/>
      <dgm:t>
        <a:bodyPr/>
        <a:lstStyle/>
        <a:p>
          <a:endParaRPr lang="en-US"/>
        </a:p>
      </dgm:t>
    </dgm:pt>
    <dgm:pt modelId="{7B130428-D4B0-4432-ACF3-FDD799BF8D05}" type="sibTrans" cxnId="{7D196DF1-C98B-42BE-A596-E85F951A6F27}">
      <dgm:prSet/>
      <dgm:spPr/>
      <dgm:t>
        <a:bodyPr/>
        <a:lstStyle/>
        <a:p>
          <a:endParaRPr lang="en-US"/>
        </a:p>
      </dgm:t>
    </dgm:pt>
    <dgm:pt modelId="{BEB43FB2-42D3-4AA6-ACF6-FF6A929238E3}">
      <dgm:prSet/>
      <dgm:spPr/>
      <dgm:t>
        <a:bodyPr/>
        <a:lstStyle/>
        <a:p>
          <a:r>
            <a:rPr lang="en-GB"/>
            <a:t>Recruitment and Management Practice</a:t>
          </a:r>
          <a:endParaRPr lang="en-US"/>
        </a:p>
      </dgm:t>
    </dgm:pt>
    <dgm:pt modelId="{08C88900-0EFB-4CDA-A58E-09E744329CA4}" type="parTrans" cxnId="{13EF6722-A0E5-4F88-A901-DED7D211A814}">
      <dgm:prSet/>
      <dgm:spPr/>
      <dgm:t>
        <a:bodyPr/>
        <a:lstStyle/>
        <a:p>
          <a:endParaRPr lang="en-US"/>
        </a:p>
      </dgm:t>
    </dgm:pt>
    <dgm:pt modelId="{39DA0C27-C66C-41FB-B2FF-737C3F6E67AC}" type="sibTrans" cxnId="{13EF6722-A0E5-4F88-A901-DED7D211A814}">
      <dgm:prSet/>
      <dgm:spPr/>
      <dgm:t>
        <a:bodyPr/>
        <a:lstStyle/>
        <a:p>
          <a:endParaRPr lang="en-US"/>
        </a:p>
      </dgm:t>
    </dgm:pt>
    <dgm:pt modelId="{31EDD1C0-48F9-48FF-B79F-EA4F71287C35}">
      <dgm:prSet/>
      <dgm:spPr/>
      <dgm:t>
        <a:bodyPr/>
        <a:lstStyle/>
        <a:p>
          <a:r>
            <a:rPr lang="en-GB"/>
            <a:t>Management Performance </a:t>
          </a:r>
          <a:endParaRPr lang="en-US"/>
        </a:p>
      </dgm:t>
    </dgm:pt>
    <dgm:pt modelId="{9B070189-9A4B-468E-94FA-67B9A92000C4}" type="parTrans" cxnId="{EB9222A3-9570-4631-920E-EEE1456DAED1}">
      <dgm:prSet/>
      <dgm:spPr/>
      <dgm:t>
        <a:bodyPr/>
        <a:lstStyle/>
        <a:p>
          <a:endParaRPr lang="en-US"/>
        </a:p>
      </dgm:t>
    </dgm:pt>
    <dgm:pt modelId="{0C6C6146-B7FF-4CDC-99A4-BA5478CF0DBA}" type="sibTrans" cxnId="{EB9222A3-9570-4631-920E-EEE1456DAED1}">
      <dgm:prSet/>
      <dgm:spPr/>
      <dgm:t>
        <a:bodyPr/>
        <a:lstStyle/>
        <a:p>
          <a:endParaRPr lang="en-US"/>
        </a:p>
      </dgm:t>
    </dgm:pt>
    <dgm:pt modelId="{528DD288-5117-46F0-ACC1-855D6F8278F3}">
      <dgm:prSet/>
      <dgm:spPr/>
      <dgm:t>
        <a:bodyPr/>
        <a:lstStyle/>
        <a:p>
          <a:r>
            <a:rPr lang="en-GB"/>
            <a:t>Equality Gender Pay Gaps</a:t>
          </a:r>
          <a:endParaRPr lang="en-US"/>
        </a:p>
      </dgm:t>
    </dgm:pt>
    <dgm:pt modelId="{890D6234-482F-49A2-AC6F-4D8CB899088D}" type="parTrans" cxnId="{C183BE38-EFE9-4CCA-93AF-9CC3C03568F6}">
      <dgm:prSet/>
      <dgm:spPr/>
      <dgm:t>
        <a:bodyPr/>
        <a:lstStyle/>
        <a:p>
          <a:endParaRPr lang="en-US"/>
        </a:p>
      </dgm:t>
    </dgm:pt>
    <dgm:pt modelId="{E121242B-DEC6-47ED-B803-459DBE8B8164}" type="sibTrans" cxnId="{C183BE38-EFE9-4CCA-93AF-9CC3C03568F6}">
      <dgm:prSet/>
      <dgm:spPr/>
      <dgm:t>
        <a:bodyPr/>
        <a:lstStyle/>
        <a:p>
          <a:endParaRPr lang="en-US"/>
        </a:p>
      </dgm:t>
    </dgm:pt>
    <dgm:pt modelId="{939CE6AA-65D3-41E1-824B-9DA218C4A55C}">
      <dgm:prSet/>
      <dgm:spPr/>
      <dgm:t>
        <a:bodyPr/>
        <a:lstStyle/>
        <a:p>
          <a:r>
            <a:rPr lang="en-GB"/>
            <a:t>Financial Audit</a:t>
          </a:r>
          <a:endParaRPr lang="en-US"/>
        </a:p>
      </dgm:t>
    </dgm:pt>
    <dgm:pt modelId="{CDF14CD8-E9FA-42AB-9FB1-258709E9F349}" type="parTrans" cxnId="{EBDC3B2F-0C30-40ED-9886-94610A7A352A}">
      <dgm:prSet/>
      <dgm:spPr/>
      <dgm:t>
        <a:bodyPr/>
        <a:lstStyle/>
        <a:p>
          <a:endParaRPr lang="en-US"/>
        </a:p>
      </dgm:t>
    </dgm:pt>
    <dgm:pt modelId="{69A930D9-AE1E-40F7-B366-AB768B61FBBD}" type="sibTrans" cxnId="{EBDC3B2F-0C30-40ED-9886-94610A7A352A}">
      <dgm:prSet/>
      <dgm:spPr/>
      <dgm:t>
        <a:bodyPr/>
        <a:lstStyle/>
        <a:p>
          <a:endParaRPr lang="en-US"/>
        </a:p>
      </dgm:t>
    </dgm:pt>
    <dgm:pt modelId="{8FFFDFCB-5B9F-472E-89B7-6D87BC652466}">
      <dgm:prSet/>
      <dgm:spPr/>
      <dgm:t>
        <a:bodyPr/>
        <a:lstStyle/>
        <a:p>
          <a:r>
            <a:rPr lang="en-GB"/>
            <a:t>Recommendations for Lego Land</a:t>
          </a:r>
          <a:endParaRPr lang="en-US"/>
        </a:p>
      </dgm:t>
    </dgm:pt>
    <dgm:pt modelId="{FF41DC36-E092-498C-A758-D25C240EE1C7}" type="parTrans" cxnId="{8E5E7F6C-F6AF-44D6-BD3E-BADAEFD81572}">
      <dgm:prSet/>
      <dgm:spPr/>
      <dgm:t>
        <a:bodyPr/>
        <a:lstStyle/>
        <a:p>
          <a:endParaRPr lang="en-US"/>
        </a:p>
      </dgm:t>
    </dgm:pt>
    <dgm:pt modelId="{893BB2A6-24AC-4766-871E-824E94AA4966}" type="sibTrans" cxnId="{8E5E7F6C-F6AF-44D6-BD3E-BADAEFD81572}">
      <dgm:prSet/>
      <dgm:spPr/>
      <dgm:t>
        <a:bodyPr/>
        <a:lstStyle/>
        <a:p>
          <a:endParaRPr lang="en-US"/>
        </a:p>
      </dgm:t>
    </dgm:pt>
    <dgm:pt modelId="{96EA42EA-2088-4538-BC1E-7DBF8CB2867E}">
      <dgm:prSet/>
      <dgm:spPr/>
      <dgm:t>
        <a:bodyPr/>
        <a:lstStyle/>
        <a:p>
          <a:r>
            <a:rPr lang="en-GB"/>
            <a:t>References </a:t>
          </a:r>
          <a:endParaRPr lang="en-US"/>
        </a:p>
      </dgm:t>
    </dgm:pt>
    <dgm:pt modelId="{24F8FF0D-CAD2-4665-88D1-11E7CFD06CF6}" type="parTrans" cxnId="{992B514E-C1A3-4E02-94F4-0D8FA8FEE026}">
      <dgm:prSet/>
      <dgm:spPr/>
      <dgm:t>
        <a:bodyPr/>
        <a:lstStyle/>
        <a:p>
          <a:endParaRPr lang="en-US"/>
        </a:p>
      </dgm:t>
    </dgm:pt>
    <dgm:pt modelId="{7FED1AAF-51D3-4C33-8BEC-21611D9A6D2A}" type="sibTrans" cxnId="{992B514E-C1A3-4E02-94F4-0D8FA8FEE026}">
      <dgm:prSet/>
      <dgm:spPr/>
      <dgm:t>
        <a:bodyPr/>
        <a:lstStyle/>
        <a:p>
          <a:endParaRPr lang="en-US"/>
        </a:p>
      </dgm:t>
    </dgm:pt>
    <dgm:pt modelId="{B2BFAD42-90B9-49EA-BA27-71BF3B9183B1}" type="pres">
      <dgm:prSet presAssocID="{27423879-C101-43B3-B0AF-9AB6708AAD65}" presName="vert0" presStyleCnt="0">
        <dgm:presLayoutVars>
          <dgm:dir/>
          <dgm:animOne val="branch"/>
          <dgm:animLvl val="lvl"/>
        </dgm:presLayoutVars>
      </dgm:prSet>
      <dgm:spPr/>
    </dgm:pt>
    <dgm:pt modelId="{0449F307-4EFE-400C-BFC8-D39DA6560262}" type="pres">
      <dgm:prSet presAssocID="{F4E9FFA3-BCE4-4807-B7CB-EF7BCFAEE07D}" presName="thickLine" presStyleLbl="alignNode1" presStyleIdx="0" presStyleCnt="11"/>
      <dgm:spPr/>
    </dgm:pt>
    <dgm:pt modelId="{7B8F7752-7CF0-4CDB-86E8-A0ECC86151AD}" type="pres">
      <dgm:prSet presAssocID="{F4E9FFA3-BCE4-4807-B7CB-EF7BCFAEE07D}" presName="horz1" presStyleCnt="0"/>
      <dgm:spPr/>
    </dgm:pt>
    <dgm:pt modelId="{49FFB985-FD86-47C1-88D5-427885513879}" type="pres">
      <dgm:prSet presAssocID="{F4E9FFA3-BCE4-4807-B7CB-EF7BCFAEE07D}" presName="tx1" presStyleLbl="revTx" presStyleIdx="0" presStyleCnt="11"/>
      <dgm:spPr/>
    </dgm:pt>
    <dgm:pt modelId="{5E417825-A9E3-4FFF-BEBE-751DF687C4E7}" type="pres">
      <dgm:prSet presAssocID="{F4E9FFA3-BCE4-4807-B7CB-EF7BCFAEE07D}" presName="vert1" presStyleCnt="0"/>
      <dgm:spPr/>
    </dgm:pt>
    <dgm:pt modelId="{D1A16D2B-7459-4B59-BAE5-B6852FB36005}" type="pres">
      <dgm:prSet presAssocID="{4DF394E3-4AA4-4780-8BBD-402FEB0AEAA1}" presName="thickLine" presStyleLbl="alignNode1" presStyleIdx="1" presStyleCnt="11"/>
      <dgm:spPr/>
    </dgm:pt>
    <dgm:pt modelId="{1450B365-07D3-468C-87C5-F0409B8F940A}" type="pres">
      <dgm:prSet presAssocID="{4DF394E3-4AA4-4780-8BBD-402FEB0AEAA1}" presName="horz1" presStyleCnt="0"/>
      <dgm:spPr/>
    </dgm:pt>
    <dgm:pt modelId="{F9C006D7-4DFA-4CFF-A9AB-3D12E6E51691}" type="pres">
      <dgm:prSet presAssocID="{4DF394E3-4AA4-4780-8BBD-402FEB0AEAA1}" presName="tx1" presStyleLbl="revTx" presStyleIdx="1" presStyleCnt="11"/>
      <dgm:spPr/>
    </dgm:pt>
    <dgm:pt modelId="{6FABAC36-88FC-4B1C-A4CE-70F2BED384EC}" type="pres">
      <dgm:prSet presAssocID="{4DF394E3-4AA4-4780-8BBD-402FEB0AEAA1}" presName="vert1" presStyleCnt="0"/>
      <dgm:spPr/>
    </dgm:pt>
    <dgm:pt modelId="{047A4A2B-7503-403A-B43F-03321DBF9165}" type="pres">
      <dgm:prSet presAssocID="{9CC23A54-9D34-4643-861A-246087168283}" presName="thickLine" presStyleLbl="alignNode1" presStyleIdx="2" presStyleCnt="11"/>
      <dgm:spPr/>
    </dgm:pt>
    <dgm:pt modelId="{C7ECFBE5-0ACB-4ACC-A273-E122BFC32C38}" type="pres">
      <dgm:prSet presAssocID="{9CC23A54-9D34-4643-861A-246087168283}" presName="horz1" presStyleCnt="0"/>
      <dgm:spPr/>
    </dgm:pt>
    <dgm:pt modelId="{3A416CFA-EE25-4D64-AE78-0036029E004D}" type="pres">
      <dgm:prSet presAssocID="{9CC23A54-9D34-4643-861A-246087168283}" presName="tx1" presStyleLbl="revTx" presStyleIdx="2" presStyleCnt="11"/>
      <dgm:spPr/>
    </dgm:pt>
    <dgm:pt modelId="{DF13158A-B1C0-481D-BCFB-73BB88013DBC}" type="pres">
      <dgm:prSet presAssocID="{9CC23A54-9D34-4643-861A-246087168283}" presName="vert1" presStyleCnt="0"/>
      <dgm:spPr/>
    </dgm:pt>
    <dgm:pt modelId="{EF793BC1-BAC0-4508-AC3D-AF20747425A6}" type="pres">
      <dgm:prSet presAssocID="{8ECD3604-44D0-4F51-A47A-3E1F2A4747C4}" presName="thickLine" presStyleLbl="alignNode1" presStyleIdx="3" presStyleCnt="11"/>
      <dgm:spPr/>
    </dgm:pt>
    <dgm:pt modelId="{75A27CA0-57E7-457D-B076-7180A26C7B06}" type="pres">
      <dgm:prSet presAssocID="{8ECD3604-44D0-4F51-A47A-3E1F2A4747C4}" presName="horz1" presStyleCnt="0"/>
      <dgm:spPr/>
    </dgm:pt>
    <dgm:pt modelId="{5E149A9F-3307-42D4-A3FC-FB4D25E548A6}" type="pres">
      <dgm:prSet presAssocID="{8ECD3604-44D0-4F51-A47A-3E1F2A4747C4}" presName="tx1" presStyleLbl="revTx" presStyleIdx="3" presStyleCnt="11"/>
      <dgm:spPr/>
    </dgm:pt>
    <dgm:pt modelId="{2503C870-E53E-4AD3-9BBD-2715E90787C7}" type="pres">
      <dgm:prSet presAssocID="{8ECD3604-44D0-4F51-A47A-3E1F2A4747C4}" presName="vert1" presStyleCnt="0"/>
      <dgm:spPr/>
    </dgm:pt>
    <dgm:pt modelId="{688210F3-0B88-4B71-A0AE-0728ED35D44A}" type="pres">
      <dgm:prSet presAssocID="{1C50051C-AC4F-4DF6-8824-5DF15219A063}" presName="thickLine" presStyleLbl="alignNode1" presStyleIdx="4" presStyleCnt="11"/>
      <dgm:spPr/>
    </dgm:pt>
    <dgm:pt modelId="{232DBBB8-F4E0-499F-898A-35A909DA8F56}" type="pres">
      <dgm:prSet presAssocID="{1C50051C-AC4F-4DF6-8824-5DF15219A063}" presName="horz1" presStyleCnt="0"/>
      <dgm:spPr/>
    </dgm:pt>
    <dgm:pt modelId="{E5BAA523-EB79-4425-8B73-2A8B46B736AE}" type="pres">
      <dgm:prSet presAssocID="{1C50051C-AC4F-4DF6-8824-5DF15219A063}" presName="tx1" presStyleLbl="revTx" presStyleIdx="4" presStyleCnt="11"/>
      <dgm:spPr/>
    </dgm:pt>
    <dgm:pt modelId="{B9DEB447-AF8C-4ED7-8E6C-ED63A88845DF}" type="pres">
      <dgm:prSet presAssocID="{1C50051C-AC4F-4DF6-8824-5DF15219A063}" presName="vert1" presStyleCnt="0"/>
      <dgm:spPr/>
    </dgm:pt>
    <dgm:pt modelId="{58BA14E0-D770-45B9-9D6C-86E4B27B325F}" type="pres">
      <dgm:prSet presAssocID="{BEB43FB2-42D3-4AA6-ACF6-FF6A929238E3}" presName="thickLine" presStyleLbl="alignNode1" presStyleIdx="5" presStyleCnt="11"/>
      <dgm:spPr/>
    </dgm:pt>
    <dgm:pt modelId="{82CD8B46-9E08-4F4B-9229-1BA66D37A20D}" type="pres">
      <dgm:prSet presAssocID="{BEB43FB2-42D3-4AA6-ACF6-FF6A929238E3}" presName="horz1" presStyleCnt="0"/>
      <dgm:spPr/>
    </dgm:pt>
    <dgm:pt modelId="{30D90505-16AB-435F-80E5-579387020131}" type="pres">
      <dgm:prSet presAssocID="{BEB43FB2-42D3-4AA6-ACF6-FF6A929238E3}" presName="tx1" presStyleLbl="revTx" presStyleIdx="5" presStyleCnt="11"/>
      <dgm:spPr/>
    </dgm:pt>
    <dgm:pt modelId="{6AFCAB7C-CC41-4A79-A590-95F6D41FC390}" type="pres">
      <dgm:prSet presAssocID="{BEB43FB2-42D3-4AA6-ACF6-FF6A929238E3}" presName="vert1" presStyleCnt="0"/>
      <dgm:spPr/>
    </dgm:pt>
    <dgm:pt modelId="{0CDF967C-9189-44D9-8B4C-7DE81535949A}" type="pres">
      <dgm:prSet presAssocID="{31EDD1C0-48F9-48FF-B79F-EA4F71287C35}" presName="thickLine" presStyleLbl="alignNode1" presStyleIdx="6" presStyleCnt="11"/>
      <dgm:spPr/>
    </dgm:pt>
    <dgm:pt modelId="{45255C5B-EC14-4FBE-841E-B4FE91960617}" type="pres">
      <dgm:prSet presAssocID="{31EDD1C0-48F9-48FF-B79F-EA4F71287C35}" presName="horz1" presStyleCnt="0"/>
      <dgm:spPr/>
    </dgm:pt>
    <dgm:pt modelId="{3B24DD44-3F66-4CBE-8033-D3CE5D571856}" type="pres">
      <dgm:prSet presAssocID="{31EDD1C0-48F9-48FF-B79F-EA4F71287C35}" presName="tx1" presStyleLbl="revTx" presStyleIdx="6" presStyleCnt="11"/>
      <dgm:spPr/>
    </dgm:pt>
    <dgm:pt modelId="{FC13D64D-5D35-44BC-8B81-77BAB47B1AD3}" type="pres">
      <dgm:prSet presAssocID="{31EDD1C0-48F9-48FF-B79F-EA4F71287C35}" presName="vert1" presStyleCnt="0"/>
      <dgm:spPr/>
    </dgm:pt>
    <dgm:pt modelId="{35F1D3D6-A357-4DBE-BF5C-EB76E3512659}" type="pres">
      <dgm:prSet presAssocID="{528DD288-5117-46F0-ACC1-855D6F8278F3}" presName="thickLine" presStyleLbl="alignNode1" presStyleIdx="7" presStyleCnt="11"/>
      <dgm:spPr/>
    </dgm:pt>
    <dgm:pt modelId="{6B26A890-29CD-4094-9F60-3851DF2440C9}" type="pres">
      <dgm:prSet presAssocID="{528DD288-5117-46F0-ACC1-855D6F8278F3}" presName="horz1" presStyleCnt="0"/>
      <dgm:spPr/>
    </dgm:pt>
    <dgm:pt modelId="{2E586BC7-4C6B-4AE1-8BAC-AD9D5A9747FC}" type="pres">
      <dgm:prSet presAssocID="{528DD288-5117-46F0-ACC1-855D6F8278F3}" presName="tx1" presStyleLbl="revTx" presStyleIdx="7" presStyleCnt="11"/>
      <dgm:spPr/>
    </dgm:pt>
    <dgm:pt modelId="{7388AA0D-0453-42E7-AE35-36CEE79CAB28}" type="pres">
      <dgm:prSet presAssocID="{528DD288-5117-46F0-ACC1-855D6F8278F3}" presName="vert1" presStyleCnt="0"/>
      <dgm:spPr/>
    </dgm:pt>
    <dgm:pt modelId="{6339F249-E477-4CBE-9D94-B7A08E768FB9}" type="pres">
      <dgm:prSet presAssocID="{939CE6AA-65D3-41E1-824B-9DA218C4A55C}" presName="thickLine" presStyleLbl="alignNode1" presStyleIdx="8" presStyleCnt="11"/>
      <dgm:spPr/>
    </dgm:pt>
    <dgm:pt modelId="{8EBEFEE1-D02D-48C9-8C10-ECC4F725DDC0}" type="pres">
      <dgm:prSet presAssocID="{939CE6AA-65D3-41E1-824B-9DA218C4A55C}" presName="horz1" presStyleCnt="0"/>
      <dgm:spPr/>
    </dgm:pt>
    <dgm:pt modelId="{775FC942-9CE0-4A3A-B41A-D8DFC1D4F65B}" type="pres">
      <dgm:prSet presAssocID="{939CE6AA-65D3-41E1-824B-9DA218C4A55C}" presName="tx1" presStyleLbl="revTx" presStyleIdx="8" presStyleCnt="11"/>
      <dgm:spPr/>
    </dgm:pt>
    <dgm:pt modelId="{D6264726-A2BD-4D59-B862-57BCDE47967E}" type="pres">
      <dgm:prSet presAssocID="{939CE6AA-65D3-41E1-824B-9DA218C4A55C}" presName="vert1" presStyleCnt="0"/>
      <dgm:spPr/>
    </dgm:pt>
    <dgm:pt modelId="{53A04493-7C3F-44F6-AF6B-1975852CE68E}" type="pres">
      <dgm:prSet presAssocID="{8FFFDFCB-5B9F-472E-89B7-6D87BC652466}" presName="thickLine" presStyleLbl="alignNode1" presStyleIdx="9" presStyleCnt="11"/>
      <dgm:spPr/>
    </dgm:pt>
    <dgm:pt modelId="{A1684784-6529-4E0A-8EAD-1EE8C1D805A3}" type="pres">
      <dgm:prSet presAssocID="{8FFFDFCB-5B9F-472E-89B7-6D87BC652466}" presName="horz1" presStyleCnt="0"/>
      <dgm:spPr/>
    </dgm:pt>
    <dgm:pt modelId="{CC27F3D6-8442-4771-A805-3C9872A1C4D9}" type="pres">
      <dgm:prSet presAssocID="{8FFFDFCB-5B9F-472E-89B7-6D87BC652466}" presName="tx1" presStyleLbl="revTx" presStyleIdx="9" presStyleCnt="11"/>
      <dgm:spPr/>
    </dgm:pt>
    <dgm:pt modelId="{694CA2C1-FF34-4438-9153-B825EA19A7A0}" type="pres">
      <dgm:prSet presAssocID="{8FFFDFCB-5B9F-472E-89B7-6D87BC652466}" presName="vert1" presStyleCnt="0"/>
      <dgm:spPr/>
    </dgm:pt>
    <dgm:pt modelId="{7D76986D-E5C0-4D85-8E98-97A92D0E317E}" type="pres">
      <dgm:prSet presAssocID="{96EA42EA-2088-4538-BC1E-7DBF8CB2867E}" presName="thickLine" presStyleLbl="alignNode1" presStyleIdx="10" presStyleCnt="11"/>
      <dgm:spPr/>
    </dgm:pt>
    <dgm:pt modelId="{8F6B5B28-FC48-4BD8-ADC9-C46F03F64C12}" type="pres">
      <dgm:prSet presAssocID="{96EA42EA-2088-4538-BC1E-7DBF8CB2867E}" presName="horz1" presStyleCnt="0"/>
      <dgm:spPr/>
    </dgm:pt>
    <dgm:pt modelId="{295E32F7-F471-4A4E-B428-B9D120C6FDFA}" type="pres">
      <dgm:prSet presAssocID="{96EA42EA-2088-4538-BC1E-7DBF8CB2867E}" presName="tx1" presStyleLbl="revTx" presStyleIdx="10" presStyleCnt="11"/>
      <dgm:spPr/>
    </dgm:pt>
    <dgm:pt modelId="{661ED15F-1C46-4D3C-8EA2-E12EFD9D1A1F}" type="pres">
      <dgm:prSet presAssocID="{96EA42EA-2088-4538-BC1E-7DBF8CB2867E}" presName="vert1" presStyleCnt="0"/>
      <dgm:spPr/>
    </dgm:pt>
  </dgm:ptLst>
  <dgm:cxnLst>
    <dgm:cxn modelId="{CF7AE411-840E-473C-A653-15B75C22B21C}" type="presOf" srcId="{8ECD3604-44D0-4F51-A47A-3E1F2A4747C4}" destId="{5E149A9F-3307-42D4-A3FC-FB4D25E548A6}" srcOrd="0" destOrd="0" presId="urn:microsoft.com/office/officeart/2008/layout/LinedList"/>
    <dgm:cxn modelId="{13EF6722-A0E5-4F88-A901-DED7D211A814}" srcId="{27423879-C101-43B3-B0AF-9AB6708AAD65}" destId="{BEB43FB2-42D3-4AA6-ACF6-FF6A929238E3}" srcOrd="5" destOrd="0" parTransId="{08C88900-0EFB-4CDA-A58E-09E744329CA4}" sibTransId="{39DA0C27-C66C-41FB-B2FF-737C3F6E67AC}"/>
    <dgm:cxn modelId="{EBDC3B2F-0C30-40ED-9886-94610A7A352A}" srcId="{27423879-C101-43B3-B0AF-9AB6708AAD65}" destId="{939CE6AA-65D3-41E1-824B-9DA218C4A55C}" srcOrd="8" destOrd="0" parTransId="{CDF14CD8-E9FA-42AB-9FB1-258709E9F349}" sibTransId="{69A930D9-AE1E-40F7-B366-AB768B61FBBD}"/>
    <dgm:cxn modelId="{51CE0234-18E3-43AF-BD38-9726ADE779EA}" type="presOf" srcId="{4DF394E3-4AA4-4780-8BBD-402FEB0AEAA1}" destId="{F9C006D7-4DFA-4CFF-A9AB-3D12E6E51691}" srcOrd="0" destOrd="0" presId="urn:microsoft.com/office/officeart/2008/layout/LinedList"/>
    <dgm:cxn modelId="{C183BE38-EFE9-4CCA-93AF-9CC3C03568F6}" srcId="{27423879-C101-43B3-B0AF-9AB6708AAD65}" destId="{528DD288-5117-46F0-ACC1-855D6F8278F3}" srcOrd="7" destOrd="0" parTransId="{890D6234-482F-49A2-AC6F-4D8CB899088D}" sibTransId="{E121242B-DEC6-47ED-B803-459DBE8B8164}"/>
    <dgm:cxn modelId="{0D36B639-6E2A-4CE1-96DA-2318B4BA1484}" srcId="{27423879-C101-43B3-B0AF-9AB6708AAD65}" destId="{4DF394E3-4AA4-4780-8BBD-402FEB0AEAA1}" srcOrd="1" destOrd="0" parTransId="{F4B727F7-E558-4B5B-90CC-2E2576E97CB3}" sibTransId="{1249570F-C4AC-4C6E-AA01-0B5641C6C5C1}"/>
    <dgm:cxn modelId="{05FA7748-0F0D-43AC-A2C7-0074C2527820}" type="presOf" srcId="{9CC23A54-9D34-4643-861A-246087168283}" destId="{3A416CFA-EE25-4D64-AE78-0036029E004D}" srcOrd="0" destOrd="0" presId="urn:microsoft.com/office/officeart/2008/layout/LinedList"/>
    <dgm:cxn modelId="{B1EDC14A-52FC-41DF-A700-0B86A3826CF8}" type="presOf" srcId="{528DD288-5117-46F0-ACC1-855D6F8278F3}" destId="{2E586BC7-4C6B-4AE1-8BAC-AD9D5A9747FC}" srcOrd="0" destOrd="0" presId="urn:microsoft.com/office/officeart/2008/layout/LinedList"/>
    <dgm:cxn modelId="{8E5E7F6C-F6AF-44D6-BD3E-BADAEFD81572}" srcId="{27423879-C101-43B3-B0AF-9AB6708AAD65}" destId="{8FFFDFCB-5B9F-472E-89B7-6D87BC652466}" srcOrd="9" destOrd="0" parTransId="{FF41DC36-E092-498C-A758-D25C240EE1C7}" sibTransId="{893BB2A6-24AC-4766-871E-824E94AA4966}"/>
    <dgm:cxn modelId="{992B514E-C1A3-4E02-94F4-0D8FA8FEE026}" srcId="{27423879-C101-43B3-B0AF-9AB6708AAD65}" destId="{96EA42EA-2088-4538-BC1E-7DBF8CB2867E}" srcOrd="10" destOrd="0" parTransId="{24F8FF0D-CAD2-4665-88D1-11E7CFD06CF6}" sibTransId="{7FED1AAF-51D3-4C33-8BEC-21611D9A6D2A}"/>
    <dgm:cxn modelId="{A1C6E87B-EDBF-4704-804B-8C460A649F44}" srcId="{27423879-C101-43B3-B0AF-9AB6708AAD65}" destId="{9CC23A54-9D34-4643-861A-246087168283}" srcOrd="2" destOrd="0" parTransId="{D9F2000F-062C-42EC-A7E2-76057609955F}" sibTransId="{E0C5088D-A724-4B58-97CC-6D0FDC957109}"/>
    <dgm:cxn modelId="{B4B66C8B-1058-4444-85ED-AB0064A6EB20}" type="presOf" srcId="{96EA42EA-2088-4538-BC1E-7DBF8CB2867E}" destId="{295E32F7-F471-4A4E-B428-B9D120C6FDFA}" srcOrd="0" destOrd="0" presId="urn:microsoft.com/office/officeart/2008/layout/LinedList"/>
    <dgm:cxn modelId="{EB9222A3-9570-4631-920E-EEE1456DAED1}" srcId="{27423879-C101-43B3-B0AF-9AB6708AAD65}" destId="{31EDD1C0-48F9-48FF-B79F-EA4F71287C35}" srcOrd="6" destOrd="0" parTransId="{9B070189-9A4B-468E-94FA-67B9A92000C4}" sibTransId="{0C6C6146-B7FF-4CDC-99A4-BA5478CF0DBA}"/>
    <dgm:cxn modelId="{2CC038A3-BE93-4A5B-BE1C-EC848DD2D448}" type="presOf" srcId="{31EDD1C0-48F9-48FF-B79F-EA4F71287C35}" destId="{3B24DD44-3F66-4CBE-8033-D3CE5D571856}" srcOrd="0" destOrd="0" presId="urn:microsoft.com/office/officeart/2008/layout/LinedList"/>
    <dgm:cxn modelId="{E91EA3AC-5F75-4D66-9CB4-D1DCA43BE8A9}" type="presOf" srcId="{939CE6AA-65D3-41E1-824B-9DA218C4A55C}" destId="{775FC942-9CE0-4A3A-B41A-D8DFC1D4F65B}" srcOrd="0" destOrd="0" presId="urn:microsoft.com/office/officeart/2008/layout/LinedList"/>
    <dgm:cxn modelId="{E3BE82AD-280E-4B7D-8A5B-4E0676246A1B}" type="presOf" srcId="{1C50051C-AC4F-4DF6-8824-5DF15219A063}" destId="{E5BAA523-EB79-4425-8B73-2A8B46B736AE}" srcOrd="0" destOrd="0" presId="urn:microsoft.com/office/officeart/2008/layout/LinedList"/>
    <dgm:cxn modelId="{ADB124B5-6B6E-488C-826A-32139D94332D}" type="presOf" srcId="{F4E9FFA3-BCE4-4807-B7CB-EF7BCFAEE07D}" destId="{49FFB985-FD86-47C1-88D5-427885513879}" srcOrd="0" destOrd="0" presId="urn:microsoft.com/office/officeart/2008/layout/LinedList"/>
    <dgm:cxn modelId="{7D7290D6-268E-4A0D-9E6A-33B6F1FCF012}" type="presOf" srcId="{8FFFDFCB-5B9F-472E-89B7-6D87BC652466}" destId="{CC27F3D6-8442-4771-A805-3C9872A1C4D9}" srcOrd="0" destOrd="0" presId="urn:microsoft.com/office/officeart/2008/layout/LinedList"/>
    <dgm:cxn modelId="{7D96EAED-A902-4545-9CAF-64AECFA93A21}" srcId="{27423879-C101-43B3-B0AF-9AB6708AAD65}" destId="{8ECD3604-44D0-4F51-A47A-3E1F2A4747C4}" srcOrd="3" destOrd="0" parTransId="{A622864F-6E1F-441F-9AED-F28E17B03F95}" sibTransId="{292E1238-8EA1-4BAD-896B-F54D5819A65C}"/>
    <dgm:cxn modelId="{7D196DF1-C98B-42BE-A596-E85F951A6F27}" srcId="{27423879-C101-43B3-B0AF-9AB6708AAD65}" destId="{1C50051C-AC4F-4DF6-8824-5DF15219A063}" srcOrd="4" destOrd="0" parTransId="{CDD46426-5E7A-431D-A281-273213F0DA65}" sibTransId="{7B130428-D4B0-4432-ACF3-FDD799BF8D05}"/>
    <dgm:cxn modelId="{33E52CF7-C892-40CC-82BD-F93E87291132}" type="presOf" srcId="{27423879-C101-43B3-B0AF-9AB6708AAD65}" destId="{B2BFAD42-90B9-49EA-BA27-71BF3B9183B1}" srcOrd="0" destOrd="0" presId="urn:microsoft.com/office/officeart/2008/layout/LinedList"/>
    <dgm:cxn modelId="{C05994F9-2741-4558-B6AC-EF6D4A561C5B}" srcId="{27423879-C101-43B3-B0AF-9AB6708AAD65}" destId="{F4E9FFA3-BCE4-4807-B7CB-EF7BCFAEE07D}" srcOrd="0" destOrd="0" parTransId="{0BF4A0CA-2D3B-4910-AEF3-6459DD4C169C}" sibTransId="{BA882FCF-3E51-4B19-B799-A68C4913928A}"/>
    <dgm:cxn modelId="{3D0F77FC-36CD-45AE-8A5A-AC58E1608F8C}" type="presOf" srcId="{BEB43FB2-42D3-4AA6-ACF6-FF6A929238E3}" destId="{30D90505-16AB-435F-80E5-579387020131}" srcOrd="0" destOrd="0" presId="urn:microsoft.com/office/officeart/2008/layout/LinedList"/>
    <dgm:cxn modelId="{AE48F5AB-523B-48B7-8D7A-2CC7DC7B0DC9}" type="presParOf" srcId="{B2BFAD42-90B9-49EA-BA27-71BF3B9183B1}" destId="{0449F307-4EFE-400C-BFC8-D39DA6560262}" srcOrd="0" destOrd="0" presId="urn:microsoft.com/office/officeart/2008/layout/LinedList"/>
    <dgm:cxn modelId="{084E5A50-A946-4DCA-B029-C44E10CAE7DA}" type="presParOf" srcId="{B2BFAD42-90B9-49EA-BA27-71BF3B9183B1}" destId="{7B8F7752-7CF0-4CDB-86E8-A0ECC86151AD}" srcOrd="1" destOrd="0" presId="urn:microsoft.com/office/officeart/2008/layout/LinedList"/>
    <dgm:cxn modelId="{298A64D1-145B-4455-96E4-DA6C70A839C7}" type="presParOf" srcId="{7B8F7752-7CF0-4CDB-86E8-A0ECC86151AD}" destId="{49FFB985-FD86-47C1-88D5-427885513879}" srcOrd="0" destOrd="0" presId="urn:microsoft.com/office/officeart/2008/layout/LinedList"/>
    <dgm:cxn modelId="{ADB93735-8678-4CFE-B0DD-CE05BDC0AFB9}" type="presParOf" srcId="{7B8F7752-7CF0-4CDB-86E8-A0ECC86151AD}" destId="{5E417825-A9E3-4FFF-BEBE-751DF687C4E7}" srcOrd="1" destOrd="0" presId="urn:microsoft.com/office/officeart/2008/layout/LinedList"/>
    <dgm:cxn modelId="{CE4626CC-0A67-49CF-BA80-AC661B071C47}" type="presParOf" srcId="{B2BFAD42-90B9-49EA-BA27-71BF3B9183B1}" destId="{D1A16D2B-7459-4B59-BAE5-B6852FB36005}" srcOrd="2" destOrd="0" presId="urn:microsoft.com/office/officeart/2008/layout/LinedList"/>
    <dgm:cxn modelId="{52B3C749-64AD-4B38-83F7-DC8D58279623}" type="presParOf" srcId="{B2BFAD42-90B9-49EA-BA27-71BF3B9183B1}" destId="{1450B365-07D3-468C-87C5-F0409B8F940A}" srcOrd="3" destOrd="0" presId="urn:microsoft.com/office/officeart/2008/layout/LinedList"/>
    <dgm:cxn modelId="{A8F8FEE5-9A02-4817-862D-2F43B34489C0}" type="presParOf" srcId="{1450B365-07D3-468C-87C5-F0409B8F940A}" destId="{F9C006D7-4DFA-4CFF-A9AB-3D12E6E51691}" srcOrd="0" destOrd="0" presId="urn:microsoft.com/office/officeart/2008/layout/LinedList"/>
    <dgm:cxn modelId="{D65234E5-281B-4DC9-895C-9D8D08217A45}" type="presParOf" srcId="{1450B365-07D3-468C-87C5-F0409B8F940A}" destId="{6FABAC36-88FC-4B1C-A4CE-70F2BED384EC}" srcOrd="1" destOrd="0" presId="urn:microsoft.com/office/officeart/2008/layout/LinedList"/>
    <dgm:cxn modelId="{553B20E0-3589-488F-AFF1-6B3FF0773E9E}" type="presParOf" srcId="{B2BFAD42-90B9-49EA-BA27-71BF3B9183B1}" destId="{047A4A2B-7503-403A-B43F-03321DBF9165}" srcOrd="4" destOrd="0" presId="urn:microsoft.com/office/officeart/2008/layout/LinedList"/>
    <dgm:cxn modelId="{FEEF15D8-7E7D-4F46-81C5-76F039141FFE}" type="presParOf" srcId="{B2BFAD42-90B9-49EA-BA27-71BF3B9183B1}" destId="{C7ECFBE5-0ACB-4ACC-A273-E122BFC32C38}" srcOrd="5" destOrd="0" presId="urn:microsoft.com/office/officeart/2008/layout/LinedList"/>
    <dgm:cxn modelId="{5FDF85C6-378A-4A86-803A-BFEEF7D06756}" type="presParOf" srcId="{C7ECFBE5-0ACB-4ACC-A273-E122BFC32C38}" destId="{3A416CFA-EE25-4D64-AE78-0036029E004D}" srcOrd="0" destOrd="0" presId="urn:microsoft.com/office/officeart/2008/layout/LinedList"/>
    <dgm:cxn modelId="{387F1C21-2605-431F-BA94-D5750E8FA3DB}" type="presParOf" srcId="{C7ECFBE5-0ACB-4ACC-A273-E122BFC32C38}" destId="{DF13158A-B1C0-481D-BCFB-73BB88013DBC}" srcOrd="1" destOrd="0" presId="urn:microsoft.com/office/officeart/2008/layout/LinedList"/>
    <dgm:cxn modelId="{CF1E8ACD-299E-44D0-A2B1-296687633FB9}" type="presParOf" srcId="{B2BFAD42-90B9-49EA-BA27-71BF3B9183B1}" destId="{EF793BC1-BAC0-4508-AC3D-AF20747425A6}" srcOrd="6" destOrd="0" presId="urn:microsoft.com/office/officeart/2008/layout/LinedList"/>
    <dgm:cxn modelId="{4F5411FE-45E1-4181-A9EB-2539562E2BBE}" type="presParOf" srcId="{B2BFAD42-90B9-49EA-BA27-71BF3B9183B1}" destId="{75A27CA0-57E7-457D-B076-7180A26C7B06}" srcOrd="7" destOrd="0" presId="urn:microsoft.com/office/officeart/2008/layout/LinedList"/>
    <dgm:cxn modelId="{35B95A45-DD9C-470F-9B01-FFC0A158B167}" type="presParOf" srcId="{75A27CA0-57E7-457D-B076-7180A26C7B06}" destId="{5E149A9F-3307-42D4-A3FC-FB4D25E548A6}" srcOrd="0" destOrd="0" presId="urn:microsoft.com/office/officeart/2008/layout/LinedList"/>
    <dgm:cxn modelId="{51AF6F1B-5581-4B17-AAF7-B32B27D7F764}" type="presParOf" srcId="{75A27CA0-57E7-457D-B076-7180A26C7B06}" destId="{2503C870-E53E-4AD3-9BBD-2715E90787C7}" srcOrd="1" destOrd="0" presId="urn:microsoft.com/office/officeart/2008/layout/LinedList"/>
    <dgm:cxn modelId="{B3772E94-E568-4E22-9DB6-3BFBE64A4C60}" type="presParOf" srcId="{B2BFAD42-90B9-49EA-BA27-71BF3B9183B1}" destId="{688210F3-0B88-4B71-A0AE-0728ED35D44A}" srcOrd="8" destOrd="0" presId="urn:microsoft.com/office/officeart/2008/layout/LinedList"/>
    <dgm:cxn modelId="{414E6E45-5EDE-4467-831D-5A89ABEA9473}" type="presParOf" srcId="{B2BFAD42-90B9-49EA-BA27-71BF3B9183B1}" destId="{232DBBB8-F4E0-499F-898A-35A909DA8F56}" srcOrd="9" destOrd="0" presId="urn:microsoft.com/office/officeart/2008/layout/LinedList"/>
    <dgm:cxn modelId="{32CAF9F0-69B7-4AEE-8AF0-DFF0836F79DB}" type="presParOf" srcId="{232DBBB8-F4E0-499F-898A-35A909DA8F56}" destId="{E5BAA523-EB79-4425-8B73-2A8B46B736AE}" srcOrd="0" destOrd="0" presId="urn:microsoft.com/office/officeart/2008/layout/LinedList"/>
    <dgm:cxn modelId="{CE864204-035D-4862-9FCF-53E2F0C5FF1B}" type="presParOf" srcId="{232DBBB8-F4E0-499F-898A-35A909DA8F56}" destId="{B9DEB447-AF8C-4ED7-8E6C-ED63A88845DF}" srcOrd="1" destOrd="0" presId="urn:microsoft.com/office/officeart/2008/layout/LinedList"/>
    <dgm:cxn modelId="{F035E6BA-4128-403A-A533-8882C4F2EDE6}" type="presParOf" srcId="{B2BFAD42-90B9-49EA-BA27-71BF3B9183B1}" destId="{58BA14E0-D770-45B9-9D6C-86E4B27B325F}" srcOrd="10" destOrd="0" presId="urn:microsoft.com/office/officeart/2008/layout/LinedList"/>
    <dgm:cxn modelId="{5924E189-0032-47FA-99FD-B1EE172D2335}" type="presParOf" srcId="{B2BFAD42-90B9-49EA-BA27-71BF3B9183B1}" destId="{82CD8B46-9E08-4F4B-9229-1BA66D37A20D}" srcOrd="11" destOrd="0" presId="urn:microsoft.com/office/officeart/2008/layout/LinedList"/>
    <dgm:cxn modelId="{200C4C84-98CA-4DEF-9027-68EFE2C8EA15}" type="presParOf" srcId="{82CD8B46-9E08-4F4B-9229-1BA66D37A20D}" destId="{30D90505-16AB-435F-80E5-579387020131}" srcOrd="0" destOrd="0" presId="urn:microsoft.com/office/officeart/2008/layout/LinedList"/>
    <dgm:cxn modelId="{C1984EE9-F52E-4258-BA86-7A40E152A351}" type="presParOf" srcId="{82CD8B46-9E08-4F4B-9229-1BA66D37A20D}" destId="{6AFCAB7C-CC41-4A79-A590-95F6D41FC390}" srcOrd="1" destOrd="0" presId="urn:microsoft.com/office/officeart/2008/layout/LinedList"/>
    <dgm:cxn modelId="{B2D0AD69-0062-4D86-B368-4D59777095A2}" type="presParOf" srcId="{B2BFAD42-90B9-49EA-BA27-71BF3B9183B1}" destId="{0CDF967C-9189-44D9-8B4C-7DE81535949A}" srcOrd="12" destOrd="0" presId="urn:microsoft.com/office/officeart/2008/layout/LinedList"/>
    <dgm:cxn modelId="{C9C4FA19-9C3C-4E55-B91D-7D1100FFA330}" type="presParOf" srcId="{B2BFAD42-90B9-49EA-BA27-71BF3B9183B1}" destId="{45255C5B-EC14-4FBE-841E-B4FE91960617}" srcOrd="13" destOrd="0" presId="urn:microsoft.com/office/officeart/2008/layout/LinedList"/>
    <dgm:cxn modelId="{1E382685-14F8-4762-B358-5AE7CCCC290F}" type="presParOf" srcId="{45255C5B-EC14-4FBE-841E-B4FE91960617}" destId="{3B24DD44-3F66-4CBE-8033-D3CE5D571856}" srcOrd="0" destOrd="0" presId="urn:microsoft.com/office/officeart/2008/layout/LinedList"/>
    <dgm:cxn modelId="{FD3E0FFA-295F-414A-95AD-1B24A9168F2E}" type="presParOf" srcId="{45255C5B-EC14-4FBE-841E-B4FE91960617}" destId="{FC13D64D-5D35-44BC-8B81-77BAB47B1AD3}" srcOrd="1" destOrd="0" presId="urn:microsoft.com/office/officeart/2008/layout/LinedList"/>
    <dgm:cxn modelId="{85FECC23-8194-4561-9C75-9A425AD19CD1}" type="presParOf" srcId="{B2BFAD42-90B9-49EA-BA27-71BF3B9183B1}" destId="{35F1D3D6-A357-4DBE-BF5C-EB76E3512659}" srcOrd="14" destOrd="0" presId="urn:microsoft.com/office/officeart/2008/layout/LinedList"/>
    <dgm:cxn modelId="{59068A5D-6E18-4416-BA2A-26C457B67B8A}" type="presParOf" srcId="{B2BFAD42-90B9-49EA-BA27-71BF3B9183B1}" destId="{6B26A890-29CD-4094-9F60-3851DF2440C9}" srcOrd="15" destOrd="0" presId="urn:microsoft.com/office/officeart/2008/layout/LinedList"/>
    <dgm:cxn modelId="{A06096DE-1FDD-4447-8490-42CDF4F12E57}" type="presParOf" srcId="{6B26A890-29CD-4094-9F60-3851DF2440C9}" destId="{2E586BC7-4C6B-4AE1-8BAC-AD9D5A9747FC}" srcOrd="0" destOrd="0" presId="urn:microsoft.com/office/officeart/2008/layout/LinedList"/>
    <dgm:cxn modelId="{D4251F44-4A2C-44F3-AA9D-94CA384A88E9}" type="presParOf" srcId="{6B26A890-29CD-4094-9F60-3851DF2440C9}" destId="{7388AA0D-0453-42E7-AE35-36CEE79CAB28}" srcOrd="1" destOrd="0" presId="urn:microsoft.com/office/officeart/2008/layout/LinedList"/>
    <dgm:cxn modelId="{F1BBDFD2-FB4C-4D48-88E8-4FB099CE7EEB}" type="presParOf" srcId="{B2BFAD42-90B9-49EA-BA27-71BF3B9183B1}" destId="{6339F249-E477-4CBE-9D94-B7A08E768FB9}" srcOrd="16" destOrd="0" presId="urn:microsoft.com/office/officeart/2008/layout/LinedList"/>
    <dgm:cxn modelId="{8C09B111-44F4-4186-928B-B32EA520EF15}" type="presParOf" srcId="{B2BFAD42-90B9-49EA-BA27-71BF3B9183B1}" destId="{8EBEFEE1-D02D-48C9-8C10-ECC4F725DDC0}" srcOrd="17" destOrd="0" presId="urn:microsoft.com/office/officeart/2008/layout/LinedList"/>
    <dgm:cxn modelId="{AE31D071-4A53-4993-AF63-FFD954F45594}" type="presParOf" srcId="{8EBEFEE1-D02D-48C9-8C10-ECC4F725DDC0}" destId="{775FC942-9CE0-4A3A-B41A-D8DFC1D4F65B}" srcOrd="0" destOrd="0" presId="urn:microsoft.com/office/officeart/2008/layout/LinedList"/>
    <dgm:cxn modelId="{6A73777F-DFD5-49E5-8B04-215E93DF1797}" type="presParOf" srcId="{8EBEFEE1-D02D-48C9-8C10-ECC4F725DDC0}" destId="{D6264726-A2BD-4D59-B862-57BCDE47967E}" srcOrd="1" destOrd="0" presId="urn:microsoft.com/office/officeart/2008/layout/LinedList"/>
    <dgm:cxn modelId="{C14666B1-869F-4BFC-81E1-160AB2D64842}" type="presParOf" srcId="{B2BFAD42-90B9-49EA-BA27-71BF3B9183B1}" destId="{53A04493-7C3F-44F6-AF6B-1975852CE68E}" srcOrd="18" destOrd="0" presId="urn:microsoft.com/office/officeart/2008/layout/LinedList"/>
    <dgm:cxn modelId="{E9F7423D-ADE2-4488-9978-7F3D60635917}" type="presParOf" srcId="{B2BFAD42-90B9-49EA-BA27-71BF3B9183B1}" destId="{A1684784-6529-4E0A-8EAD-1EE8C1D805A3}" srcOrd="19" destOrd="0" presId="urn:microsoft.com/office/officeart/2008/layout/LinedList"/>
    <dgm:cxn modelId="{02C31D6D-41A0-4DE1-B85E-0977C7BD658E}" type="presParOf" srcId="{A1684784-6529-4E0A-8EAD-1EE8C1D805A3}" destId="{CC27F3D6-8442-4771-A805-3C9872A1C4D9}" srcOrd="0" destOrd="0" presId="urn:microsoft.com/office/officeart/2008/layout/LinedList"/>
    <dgm:cxn modelId="{98FD208D-DF1F-4B3F-9A23-4ECAEDBC0F04}" type="presParOf" srcId="{A1684784-6529-4E0A-8EAD-1EE8C1D805A3}" destId="{694CA2C1-FF34-4438-9153-B825EA19A7A0}" srcOrd="1" destOrd="0" presId="urn:microsoft.com/office/officeart/2008/layout/LinedList"/>
    <dgm:cxn modelId="{93516CE8-7D46-49EC-A357-65BAE85EBA6C}" type="presParOf" srcId="{B2BFAD42-90B9-49EA-BA27-71BF3B9183B1}" destId="{7D76986D-E5C0-4D85-8E98-97A92D0E317E}" srcOrd="20" destOrd="0" presId="urn:microsoft.com/office/officeart/2008/layout/LinedList"/>
    <dgm:cxn modelId="{0387D995-AD47-48AB-83DA-939B12E0ADA2}" type="presParOf" srcId="{B2BFAD42-90B9-49EA-BA27-71BF3B9183B1}" destId="{8F6B5B28-FC48-4BD8-ADC9-C46F03F64C12}" srcOrd="21" destOrd="0" presId="urn:microsoft.com/office/officeart/2008/layout/LinedList"/>
    <dgm:cxn modelId="{AE0F3400-238B-4D43-93AC-777653068288}" type="presParOf" srcId="{8F6B5B28-FC48-4BD8-ADC9-C46F03F64C12}" destId="{295E32F7-F471-4A4E-B428-B9D120C6FDFA}" srcOrd="0" destOrd="0" presId="urn:microsoft.com/office/officeart/2008/layout/LinedList"/>
    <dgm:cxn modelId="{06609B2F-2D22-47D6-93FB-228CA43455FA}" type="presParOf" srcId="{8F6B5B28-FC48-4BD8-ADC9-C46F03F64C12}" destId="{661ED15F-1C46-4D3C-8EA2-E12EFD9D1A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086156-71E1-4529-912A-0A871C4B2B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D53714-FD7A-4DB3-8F08-2650F01C70EE}">
      <dgm:prSet/>
      <dgm:spPr/>
      <dgm:t>
        <a:bodyPr/>
        <a:lstStyle/>
        <a:p>
          <a:r>
            <a:rPr lang="en-GB"/>
            <a:t>Lego Land is a theme park that first came about in 1996 when the first park opened in Windsor England.</a:t>
          </a:r>
          <a:endParaRPr lang="en-US"/>
        </a:p>
      </dgm:t>
    </dgm:pt>
    <dgm:pt modelId="{13851756-868C-499C-BA8D-EF1D774CE505}" type="parTrans" cxnId="{E2B5F925-8ACB-4814-9FE7-855DE3E5016D}">
      <dgm:prSet/>
      <dgm:spPr/>
      <dgm:t>
        <a:bodyPr/>
        <a:lstStyle/>
        <a:p>
          <a:endParaRPr lang="en-US"/>
        </a:p>
      </dgm:t>
    </dgm:pt>
    <dgm:pt modelId="{F5AB2E5D-7178-46D3-8CB7-F559DFA9B38A}" type="sibTrans" cxnId="{E2B5F925-8ACB-4814-9FE7-855DE3E5016D}">
      <dgm:prSet/>
      <dgm:spPr/>
      <dgm:t>
        <a:bodyPr/>
        <a:lstStyle/>
        <a:p>
          <a:endParaRPr lang="en-US"/>
        </a:p>
      </dgm:t>
    </dgm:pt>
    <dgm:pt modelId="{943AE1F8-AE98-41DD-9827-127C68F9390A}">
      <dgm:prSet/>
      <dgm:spPr/>
      <dgm:t>
        <a:bodyPr/>
        <a:lstStyle/>
        <a:p>
          <a:r>
            <a:rPr lang="en-GB"/>
            <a:t>Lego Land is based around one the most popular toys of the century which is Lego. </a:t>
          </a:r>
          <a:endParaRPr lang="en-US"/>
        </a:p>
      </dgm:t>
    </dgm:pt>
    <dgm:pt modelId="{277B534D-BA3B-41AA-9BB6-40CA8C2F3D0A}" type="parTrans" cxnId="{EAFD4176-118C-43B6-B7BB-F0DD8CAA7385}">
      <dgm:prSet/>
      <dgm:spPr/>
      <dgm:t>
        <a:bodyPr/>
        <a:lstStyle/>
        <a:p>
          <a:endParaRPr lang="en-US"/>
        </a:p>
      </dgm:t>
    </dgm:pt>
    <dgm:pt modelId="{9A0F5C93-CFF7-447C-A4D1-92FCE4712FCC}" type="sibTrans" cxnId="{EAFD4176-118C-43B6-B7BB-F0DD8CAA7385}">
      <dgm:prSet/>
      <dgm:spPr/>
      <dgm:t>
        <a:bodyPr/>
        <a:lstStyle/>
        <a:p>
          <a:endParaRPr lang="en-US"/>
        </a:p>
      </dgm:t>
    </dgm:pt>
    <dgm:pt modelId="{AFCDC374-D2AB-486A-A195-37887A0F7771}">
      <dgm:prSet/>
      <dgm:spPr/>
      <dgm:t>
        <a:bodyPr/>
        <a:lstStyle/>
        <a:p>
          <a:r>
            <a:rPr lang="en-GB"/>
            <a:t>The park was built on the old site of the Windsor Safari Park.</a:t>
          </a:r>
          <a:endParaRPr lang="en-US"/>
        </a:p>
      </dgm:t>
    </dgm:pt>
    <dgm:pt modelId="{307F62BF-AAAE-4C7F-8D27-E678D2D31C40}" type="parTrans" cxnId="{F051E3E0-5182-4439-89C7-D60886DD2EBE}">
      <dgm:prSet/>
      <dgm:spPr/>
      <dgm:t>
        <a:bodyPr/>
        <a:lstStyle/>
        <a:p>
          <a:endParaRPr lang="en-US"/>
        </a:p>
      </dgm:t>
    </dgm:pt>
    <dgm:pt modelId="{0A7C7072-D9BC-4728-98E0-EAD3AC7EC59A}" type="sibTrans" cxnId="{F051E3E0-5182-4439-89C7-D60886DD2EBE}">
      <dgm:prSet/>
      <dgm:spPr/>
      <dgm:t>
        <a:bodyPr/>
        <a:lstStyle/>
        <a:p>
          <a:endParaRPr lang="en-US"/>
        </a:p>
      </dgm:t>
    </dgm:pt>
    <dgm:pt modelId="{AF5A8241-C716-48FE-8D61-31F58157CCF5}">
      <dgm:prSet/>
      <dgm:spPr/>
      <dgm:t>
        <a:bodyPr/>
        <a:lstStyle/>
        <a:p>
          <a:r>
            <a:rPr lang="en-GB"/>
            <a:t>Lego Land is owned by Merlin Entertainment who are a leading entertainment company within Europe. </a:t>
          </a:r>
          <a:endParaRPr lang="en-US"/>
        </a:p>
      </dgm:t>
    </dgm:pt>
    <dgm:pt modelId="{C5B5CE14-41AC-48F7-9C68-0F68FE50BB49}" type="parTrans" cxnId="{769EED3A-4AB9-44F3-ACD4-8FAC4D5A733E}">
      <dgm:prSet/>
      <dgm:spPr/>
      <dgm:t>
        <a:bodyPr/>
        <a:lstStyle/>
        <a:p>
          <a:endParaRPr lang="en-US"/>
        </a:p>
      </dgm:t>
    </dgm:pt>
    <dgm:pt modelId="{50449C75-DE0C-4B7A-A1A8-2CE2FB5FFE7D}" type="sibTrans" cxnId="{769EED3A-4AB9-44F3-ACD4-8FAC4D5A733E}">
      <dgm:prSet/>
      <dgm:spPr/>
      <dgm:t>
        <a:bodyPr/>
        <a:lstStyle/>
        <a:p>
          <a:endParaRPr lang="en-US"/>
        </a:p>
      </dgm:t>
    </dgm:pt>
    <dgm:pt modelId="{8473D2DB-AD79-4C7A-B792-075D9793DEC0}">
      <dgm:prSet/>
      <dgm:spPr/>
      <dgm:t>
        <a:bodyPr/>
        <a:lstStyle/>
        <a:p>
          <a:r>
            <a:rPr lang="en-GB"/>
            <a:t>Since the opening of the original Lego Land in Windsor there is now 8 Lego Lands all across the world in countries including Japan, America, Dubai, and Malaysia.</a:t>
          </a:r>
          <a:endParaRPr lang="en-US"/>
        </a:p>
      </dgm:t>
    </dgm:pt>
    <dgm:pt modelId="{84187F86-9BA9-4050-B734-48945371E468}" type="parTrans" cxnId="{CEE3B184-4D8C-4404-BF98-2AB83135BAF8}">
      <dgm:prSet/>
      <dgm:spPr/>
      <dgm:t>
        <a:bodyPr/>
        <a:lstStyle/>
        <a:p>
          <a:endParaRPr lang="en-US"/>
        </a:p>
      </dgm:t>
    </dgm:pt>
    <dgm:pt modelId="{7804C116-22B9-4C81-ADD8-E210CD2D3314}" type="sibTrans" cxnId="{CEE3B184-4D8C-4404-BF98-2AB83135BAF8}">
      <dgm:prSet/>
      <dgm:spPr/>
      <dgm:t>
        <a:bodyPr/>
        <a:lstStyle/>
        <a:p>
          <a:endParaRPr lang="en-US"/>
        </a:p>
      </dgm:t>
    </dgm:pt>
    <dgm:pt modelId="{2A83616E-DC16-4533-96F6-12E5EDF63E17}">
      <dgm:prSet/>
      <dgm:spPr/>
      <dgm:t>
        <a:bodyPr/>
        <a:lstStyle/>
        <a:p>
          <a:r>
            <a:rPr lang="en-GB"/>
            <a:t>There is plans to build 3 more lego lands in New York, Korea, and Shanghai within the next 5 years.  </a:t>
          </a:r>
          <a:endParaRPr lang="en-US"/>
        </a:p>
      </dgm:t>
    </dgm:pt>
    <dgm:pt modelId="{268107A6-471D-4642-9341-F8D0A3BD54E7}" type="parTrans" cxnId="{0482FA2C-B1B7-4812-991C-DBEBEBEEED6B}">
      <dgm:prSet/>
      <dgm:spPr/>
      <dgm:t>
        <a:bodyPr/>
        <a:lstStyle/>
        <a:p>
          <a:endParaRPr lang="en-US"/>
        </a:p>
      </dgm:t>
    </dgm:pt>
    <dgm:pt modelId="{C74E9754-6265-4B51-8BA8-4EEC69358572}" type="sibTrans" cxnId="{0482FA2C-B1B7-4812-991C-DBEBEBEEED6B}">
      <dgm:prSet/>
      <dgm:spPr/>
      <dgm:t>
        <a:bodyPr/>
        <a:lstStyle/>
        <a:p>
          <a:endParaRPr lang="en-US"/>
        </a:p>
      </dgm:t>
    </dgm:pt>
    <dgm:pt modelId="{C26FAE1D-C40B-4602-9D4C-B45F67A0453B}" type="pres">
      <dgm:prSet presAssocID="{68086156-71E1-4529-912A-0A871C4B2BAB}" presName="root" presStyleCnt="0">
        <dgm:presLayoutVars>
          <dgm:dir/>
          <dgm:resizeHandles val="exact"/>
        </dgm:presLayoutVars>
      </dgm:prSet>
      <dgm:spPr/>
    </dgm:pt>
    <dgm:pt modelId="{DF6CEFD5-A49A-4DEA-A9CD-3128EC204EEF}" type="pres">
      <dgm:prSet presAssocID="{EFD53714-FD7A-4DB3-8F08-2650F01C70EE}" presName="compNode" presStyleCnt="0"/>
      <dgm:spPr/>
    </dgm:pt>
    <dgm:pt modelId="{2B628305-9ABF-41C8-80A3-B4D099CEFA15}" type="pres">
      <dgm:prSet presAssocID="{EFD53714-FD7A-4DB3-8F08-2650F01C70EE}" presName="bgRect" presStyleLbl="bgShp" presStyleIdx="0" presStyleCnt="6"/>
      <dgm:spPr/>
    </dgm:pt>
    <dgm:pt modelId="{3800F7BF-96FD-4200-8287-FD2A9D9E97A2}" type="pres">
      <dgm:prSet presAssocID="{EFD53714-FD7A-4DB3-8F08-2650F01C70E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E80ED46F-D456-4FA0-8F1B-F8B3C220567C}" type="pres">
      <dgm:prSet presAssocID="{EFD53714-FD7A-4DB3-8F08-2650F01C70EE}" presName="spaceRect" presStyleCnt="0"/>
      <dgm:spPr/>
    </dgm:pt>
    <dgm:pt modelId="{4726DC80-2DBA-43F0-BE0E-5E19599BEBE0}" type="pres">
      <dgm:prSet presAssocID="{EFD53714-FD7A-4DB3-8F08-2650F01C70EE}" presName="parTx" presStyleLbl="revTx" presStyleIdx="0" presStyleCnt="6">
        <dgm:presLayoutVars>
          <dgm:chMax val="0"/>
          <dgm:chPref val="0"/>
        </dgm:presLayoutVars>
      </dgm:prSet>
      <dgm:spPr/>
    </dgm:pt>
    <dgm:pt modelId="{C50E4378-32F5-4E15-B121-7754C4F514FE}" type="pres">
      <dgm:prSet presAssocID="{F5AB2E5D-7178-46D3-8CB7-F559DFA9B38A}" presName="sibTrans" presStyleCnt="0"/>
      <dgm:spPr/>
    </dgm:pt>
    <dgm:pt modelId="{8A372DD0-F68A-4280-9AEC-DBFCE85B7E77}" type="pres">
      <dgm:prSet presAssocID="{943AE1F8-AE98-41DD-9827-127C68F9390A}" presName="compNode" presStyleCnt="0"/>
      <dgm:spPr/>
    </dgm:pt>
    <dgm:pt modelId="{A45C0D56-694D-4F74-8179-9BE38E515FD9}" type="pres">
      <dgm:prSet presAssocID="{943AE1F8-AE98-41DD-9827-127C68F9390A}" presName="bgRect" presStyleLbl="bgShp" presStyleIdx="1" presStyleCnt="6"/>
      <dgm:spPr/>
    </dgm:pt>
    <dgm:pt modelId="{94745787-6EA0-4CC4-AE81-9F6F9CD93D01}" type="pres">
      <dgm:prSet presAssocID="{943AE1F8-AE98-41DD-9827-127C68F9390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icorn"/>
        </a:ext>
      </dgm:extLst>
    </dgm:pt>
    <dgm:pt modelId="{2C7541E9-38BD-4587-B5DE-3A55EF06D58D}" type="pres">
      <dgm:prSet presAssocID="{943AE1F8-AE98-41DD-9827-127C68F9390A}" presName="spaceRect" presStyleCnt="0"/>
      <dgm:spPr/>
    </dgm:pt>
    <dgm:pt modelId="{252EAC16-50A7-4771-B9EB-BB8F7A9BA980}" type="pres">
      <dgm:prSet presAssocID="{943AE1F8-AE98-41DD-9827-127C68F9390A}" presName="parTx" presStyleLbl="revTx" presStyleIdx="1" presStyleCnt="6">
        <dgm:presLayoutVars>
          <dgm:chMax val="0"/>
          <dgm:chPref val="0"/>
        </dgm:presLayoutVars>
      </dgm:prSet>
      <dgm:spPr/>
    </dgm:pt>
    <dgm:pt modelId="{A6064001-EFF0-403D-903C-D03185F49DBA}" type="pres">
      <dgm:prSet presAssocID="{9A0F5C93-CFF7-447C-A4D1-92FCE4712FCC}" presName="sibTrans" presStyleCnt="0"/>
      <dgm:spPr/>
    </dgm:pt>
    <dgm:pt modelId="{B5DE83F6-B65E-4A91-AEAF-E3E07A8FA29A}" type="pres">
      <dgm:prSet presAssocID="{AFCDC374-D2AB-486A-A195-37887A0F7771}" presName="compNode" presStyleCnt="0"/>
      <dgm:spPr/>
    </dgm:pt>
    <dgm:pt modelId="{FF21F798-1B74-4C5F-8CD7-96ED7E9A1D2B}" type="pres">
      <dgm:prSet presAssocID="{AFCDC374-D2AB-486A-A195-37887A0F7771}" presName="bgRect" presStyleLbl="bgShp" presStyleIdx="2" presStyleCnt="6"/>
      <dgm:spPr/>
    </dgm:pt>
    <dgm:pt modelId="{53232DE3-E02C-446F-BD8E-2529F09A77AC}" type="pres">
      <dgm:prSet presAssocID="{AFCDC374-D2AB-486A-A195-37887A0F77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k scene"/>
        </a:ext>
      </dgm:extLst>
    </dgm:pt>
    <dgm:pt modelId="{A6186D2F-C9A5-414F-A007-8D924A03C191}" type="pres">
      <dgm:prSet presAssocID="{AFCDC374-D2AB-486A-A195-37887A0F7771}" presName="spaceRect" presStyleCnt="0"/>
      <dgm:spPr/>
    </dgm:pt>
    <dgm:pt modelId="{8B1372CE-C530-404D-921F-ACAACC803524}" type="pres">
      <dgm:prSet presAssocID="{AFCDC374-D2AB-486A-A195-37887A0F7771}" presName="parTx" presStyleLbl="revTx" presStyleIdx="2" presStyleCnt="6">
        <dgm:presLayoutVars>
          <dgm:chMax val="0"/>
          <dgm:chPref val="0"/>
        </dgm:presLayoutVars>
      </dgm:prSet>
      <dgm:spPr/>
    </dgm:pt>
    <dgm:pt modelId="{E97FFD9A-491C-4AEB-AF9D-10B3F4887795}" type="pres">
      <dgm:prSet presAssocID="{0A7C7072-D9BC-4728-98E0-EAD3AC7EC59A}" presName="sibTrans" presStyleCnt="0"/>
      <dgm:spPr/>
    </dgm:pt>
    <dgm:pt modelId="{A3851B01-D714-46B6-B4A6-33CE86E02E6A}" type="pres">
      <dgm:prSet presAssocID="{AF5A8241-C716-48FE-8D61-31F58157CCF5}" presName="compNode" presStyleCnt="0"/>
      <dgm:spPr/>
    </dgm:pt>
    <dgm:pt modelId="{A7DF644A-E133-4881-9359-EF29F8146DDA}" type="pres">
      <dgm:prSet presAssocID="{AF5A8241-C716-48FE-8D61-31F58157CCF5}" presName="bgRect" presStyleLbl="bgShp" presStyleIdx="3" presStyleCnt="6"/>
      <dgm:spPr/>
    </dgm:pt>
    <dgm:pt modelId="{885B73BA-D1E2-4164-B767-93D06CDA1075}" type="pres">
      <dgm:prSet presAssocID="{AF5A8241-C716-48FE-8D61-31F58157CCF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m strip"/>
        </a:ext>
      </dgm:extLst>
    </dgm:pt>
    <dgm:pt modelId="{A7332B71-1F8B-4763-BD8F-2BB45CC0B3DD}" type="pres">
      <dgm:prSet presAssocID="{AF5A8241-C716-48FE-8D61-31F58157CCF5}" presName="spaceRect" presStyleCnt="0"/>
      <dgm:spPr/>
    </dgm:pt>
    <dgm:pt modelId="{94F9C3EE-B60A-4650-99CE-50E22F174E2B}" type="pres">
      <dgm:prSet presAssocID="{AF5A8241-C716-48FE-8D61-31F58157CCF5}" presName="parTx" presStyleLbl="revTx" presStyleIdx="3" presStyleCnt="6">
        <dgm:presLayoutVars>
          <dgm:chMax val="0"/>
          <dgm:chPref val="0"/>
        </dgm:presLayoutVars>
      </dgm:prSet>
      <dgm:spPr/>
    </dgm:pt>
    <dgm:pt modelId="{B900B0E6-8843-4F53-9964-87AF751037B0}" type="pres">
      <dgm:prSet presAssocID="{50449C75-DE0C-4B7A-A1A8-2CE2FB5FFE7D}" presName="sibTrans" presStyleCnt="0"/>
      <dgm:spPr/>
    </dgm:pt>
    <dgm:pt modelId="{C9D91C7A-0179-42A0-851A-81EF2428D790}" type="pres">
      <dgm:prSet presAssocID="{8473D2DB-AD79-4C7A-B792-075D9793DEC0}" presName="compNode" presStyleCnt="0"/>
      <dgm:spPr/>
    </dgm:pt>
    <dgm:pt modelId="{80F05664-54F3-4082-90E5-F2257D0AF356}" type="pres">
      <dgm:prSet presAssocID="{8473D2DB-AD79-4C7A-B792-075D9793DEC0}" presName="bgRect" presStyleLbl="bgShp" presStyleIdx="4" presStyleCnt="6"/>
      <dgm:spPr/>
    </dgm:pt>
    <dgm:pt modelId="{E86BC5E8-70DD-4406-B001-D922DAE1A250}" type="pres">
      <dgm:prSet presAssocID="{8473D2DB-AD79-4C7A-B792-075D9793DE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sia"/>
        </a:ext>
      </dgm:extLst>
    </dgm:pt>
    <dgm:pt modelId="{E5AB84FE-0D1E-4062-9BF4-E1FE6EC4526C}" type="pres">
      <dgm:prSet presAssocID="{8473D2DB-AD79-4C7A-B792-075D9793DEC0}" presName="spaceRect" presStyleCnt="0"/>
      <dgm:spPr/>
    </dgm:pt>
    <dgm:pt modelId="{B2A28D84-1EE1-4097-97A9-9012347B7626}" type="pres">
      <dgm:prSet presAssocID="{8473D2DB-AD79-4C7A-B792-075D9793DEC0}" presName="parTx" presStyleLbl="revTx" presStyleIdx="4" presStyleCnt="6">
        <dgm:presLayoutVars>
          <dgm:chMax val="0"/>
          <dgm:chPref val="0"/>
        </dgm:presLayoutVars>
      </dgm:prSet>
      <dgm:spPr/>
    </dgm:pt>
    <dgm:pt modelId="{B202FA0A-28FB-458E-A48C-B957AC28F9C0}" type="pres">
      <dgm:prSet presAssocID="{7804C116-22B9-4C81-ADD8-E210CD2D3314}" presName="sibTrans" presStyleCnt="0"/>
      <dgm:spPr/>
    </dgm:pt>
    <dgm:pt modelId="{08D65401-50A8-41F4-9531-6DFD0DCEC5C6}" type="pres">
      <dgm:prSet presAssocID="{2A83616E-DC16-4533-96F6-12E5EDF63E17}" presName="compNode" presStyleCnt="0"/>
      <dgm:spPr/>
    </dgm:pt>
    <dgm:pt modelId="{114A0A99-BB4A-40C7-97E9-8EF216E71E39}" type="pres">
      <dgm:prSet presAssocID="{2A83616E-DC16-4533-96F6-12E5EDF63E17}" presName="bgRect" presStyleLbl="bgShp" presStyleIdx="5" presStyleCnt="6"/>
      <dgm:spPr/>
    </dgm:pt>
    <dgm:pt modelId="{3AC2D4BC-7CC5-4CF3-8568-D5C13953B3D9}" type="pres">
      <dgm:prSet presAssocID="{2A83616E-DC16-4533-96F6-12E5EDF63E1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indmill"/>
        </a:ext>
      </dgm:extLst>
    </dgm:pt>
    <dgm:pt modelId="{922F726A-9433-4187-8339-557291FDEACE}" type="pres">
      <dgm:prSet presAssocID="{2A83616E-DC16-4533-96F6-12E5EDF63E17}" presName="spaceRect" presStyleCnt="0"/>
      <dgm:spPr/>
    </dgm:pt>
    <dgm:pt modelId="{E6234048-CC77-47BF-B78D-80583A0568B5}" type="pres">
      <dgm:prSet presAssocID="{2A83616E-DC16-4533-96F6-12E5EDF63E17}" presName="parTx" presStyleLbl="revTx" presStyleIdx="5" presStyleCnt="6">
        <dgm:presLayoutVars>
          <dgm:chMax val="0"/>
          <dgm:chPref val="0"/>
        </dgm:presLayoutVars>
      </dgm:prSet>
      <dgm:spPr/>
    </dgm:pt>
  </dgm:ptLst>
  <dgm:cxnLst>
    <dgm:cxn modelId="{E2B5F925-8ACB-4814-9FE7-855DE3E5016D}" srcId="{68086156-71E1-4529-912A-0A871C4B2BAB}" destId="{EFD53714-FD7A-4DB3-8F08-2650F01C70EE}" srcOrd="0" destOrd="0" parTransId="{13851756-868C-499C-BA8D-EF1D774CE505}" sibTransId="{F5AB2E5D-7178-46D3-8CB7-F559DFA9B38A}"/>
    <dgm:cxn modelId="{0482FA2C-B1B7-4812-991C-DBEBEBEEED6B}" srcId="{68086156-71E1-4529-912A-0A871C4B2BAB}" destId="{2A83616E-DC16-4533-96F6-12E5EDF63E17}" srcOrd="5" destOrd="0" parTransId="{268107A6-471D-4642-9341-F8D0A3BD54E7}" sibTransId="{C74E9754-6265-4B51-8BA8-4EEC69358572}"/>
    <dgm:cxn modelId="{769EED3A-4AB9-44F3-ACD4-8FAC4D5A733E}" srcId="{68086156-71E1-4529-912A-0A871C4B2BAB}" destId="{AF5A8241-C716-48FE-8D61-31F58157CCF5}" srcOrd="3" destOrd="0" parTransId="{C5B5CE14-41AC-48F7-9C68-0F68FE50BB49}" sibTransId="{50449C75-DE0C-4B7A-A1A8-2CE2FB5FFE7D}"/>
    <dgm:cxn modelId="{501A4D3D-A855-46E5-BDB6-E32A87630BD6}" type="presOf" srcId="{68086156-71E1-4529-912A-0A871C4B2BAB}" destId="{C26FAE1D-C40B-4602-9D4C-B45F67A0453B}" srcOrd="0" destOrd="0" presId="urn:microsoft.com/office/officeart/2018/2/layout/IconVerticalSolidList"/>
    <dgm:cxn modelId="{0758756D-67E1-4553-9A66-146127EEE8FB}" type="presOf" srcId="{2A83616E-DC16-4533-96F6-12E5EDF63E17}" destId="{E6234048-CC77-47BF-B78D-80583A0568B5}" srcOrd="0" destOrd="0" presId="urn:microsoft.com/office/officeart/2018/2/layout/IconVerticalSolidList"/>
    <dgm:cxn modelId="{EAFD4176-118C-43B6-B7BB-F0DD8CAA7385}" srcId="{68086156-71E1-4529-912A-0A871C4B2BAB}" destId="{943AE1F8-AE98-41DD-9827-127C68F9390A}" srcOrd="1" destOrd="0" parTransId="{277B534D-BA3B-41AA-9BB6-40CA8C2F3D0A}" sibTransId="{9A0F5C93-CFF7-447C-A4D1-92FCE4712FCC}"/>
    <dgm:cxn modelId="{DEB2B17E-1CD7-4B07-9C2A-2D95F381977A}" type="presOf" srcId="{AFCDC374-D2AB-486A-A195-37887A0F7771}" destId="{8B1372CE-C530-404D-921F-ACAACC803524}" srcOrd="0" destOrd="0" presId="urn:microsoft.com/office/officeart/2018/2/layout/IconVerticalSolidList"/>
    <dgm:cxn modelId="{DBB7947F-BDCB-49DF-BB8C-DD99A6179B7B}" type="presOf" srcId="{8473D2DB-AD79-4C7A-B792-075D9793DEC0}" destId="{B2A28D84-1EE1-4097-97A9-9012347B7626}" srcOrd="0" destOrd="0" presId="urn:microsoft.com/office/officeart/2018/2/layout/IconVerticalSolidList"/>
    <dgm:cxn modelId="{CEE3B184-4D8C-4404-BF98-2AB83135BAF8}" srcId="{68086156-71E1-4529-912A-0A871C4B2BAB}" destId="{8473D2DB-AD79-4C7A-B792-075D9793DEC0}" srcOrd="4" destOrd="0" parTransId="{84187F86-9BA9-4050-B734-48945371E468}" sibTransId="{7804C116-22B9-4C81-ADD8-E210CD2D3314}"/>
    <dgm:cxn modelId="{9450A092-47D9-4F97-9620-F69F4B1E311B}" type="presOf" srcId="{AF5A8241-C716-48FE-8D61-31F58157CCF5}" destId="{94F9C3EE-B60A-4650-99CE-50E22F174E2B}" srcOrd="0" destOrd="0" presId="urn:microsoft.com/office/officeart/2018/2/layout/IconVerticalSolidList"/>
    <dgm:cxn modelId="{66A9BCC1-442E-4E1B-BBAA-A1282856F52E}" type="presOf" srcId="{943AE1F8-AE98-41DD-9827-127C68F9390A}" destId="{252EAC16-50A7-4771-B9EB-BB8F7A9BA980}" srcOrd="0" destOrd="0" presId="urn:microsoft.com/office/officeart/2018/2/layout/IconVerticalSolidList"/>
    <dgm:cxn modelId="{14071CCE-1811-4F52-86E0-D3597273BCA4}" type="presOf" srcId="{EFD53714-FD7A-4DB3-8F08-2650F01C70EE}" destId="{4726DC80-2DBA-43F0-BE0E-5E19599BEBE0}" srcOrd="0" destOrd="0" presId="urn:microsoft.com/office/officeart/2018/2/layout/IconVerticalSolidList"/>
    <dgm:cxn modelId="{F051E3E0-5182-4439-89C7-D60886DD2EBE}" srcId="{68086156-71E1-4529-912A-0A871C4B2BAB}" destId="{AFCDC374-D2AB-486A-A195-37887A0F7771}" srcOrd="2" destOrd="0" parTransId="{307F62BF-AAAE-4C7F-8D27-E678D2D31C40}" sibTransId="{0A7C7072-D9BC-4728-98E0-EAD3AC7EC59A}"/>
    <dgm:cxn modelId="{A56515EF-69C0-41FD-BE73-54F0F3B67F7D}" type="presParOf" srcId="{C26FAE1D-C40B-4602-9D4C-B45F67A0453B}" destId="{DF6CEFD5-A49A-4DEA-A9CD-3128EC204EEF}" srcOrd="0" destOrd="0" presId="urn:microsoft.com/office/officeart/2018/2/layout/IconVerticalSolidList"/>
    <dgm:cxn modelId="{E28AEB23-0E6D-4D29-A8B9-36C9C7D8AE1A}" type="presParOf" srcId="{DF6CEFD5-A49A-4DEA-A9CD-3128EC204EEF}" destId="{2B628305-9ABF-41C8-80A3-B4D099CEFA15}" srcOrd="0" destOrd="0" presId="urn:microsoft.com/office/officeart/2018/2/layout/IconVerticalSolidList"/>
    <dgm:cxn modelId="{EDE833D4-0D9C-4C19-921D-BEA46E2E7FE3}" type="presParOf" srcId="{DF6CEFD5-A49A-4DEA-A9CD-3128EC204EEF}" destId="{3800F7BF-96FD-4200-8287-FD2A9D9E97A2}" srcOrd="1" destOrd="0" presId="urn:microsoft.com/office/officeart/2018/2/layout/IconVerticalSolidList"/>
    <dgm:cxn modelId="{DE1026EC-B86E-4E28-B3F0-ED67AFF08A4D}" type="presParOf" srcId="{DF6CEFD5-A49A-4DEA-A9CD-3128EC204EEF}" destId="{E80ED46F-D456-4FA0-8F1B-F8B3C220567C}" srcOrd="2" destOrd="0" presId="urn:microsoft.com/office/officeart/2018/2/layout/IconVerticalSolidList"/>
    <dgm:cxn modelId="{4AC65905-D165-41ED-92D2-7759F905C77A}" type="presParOf" srcId="{DF6CEFD5-A49A-4DEA-A9CD-3128EC204EEF}" destId="{4726DC80-2DBA-43F0-BE0E-5E19599BEBE0}" srcOrd="3" destOrd="0" presId="urn:microsoft.com/office/officeart/2018/2/layout/IconVerticalSolidList"/>
    <dgm:cxn modelId="{2EE1139C-CE06-4617-B9FE-38D3F5FC97B8}" type="presParOf" srcId="{C26FAE1D-C40B-4602-9D4C-B45F67A0453B}" destId="{C50E4378-32F5-4E15-B121-7754C4F514FE}" srcOrd="1" destOrd="0" presId="urn:microsoft.com/office/officeart/2018/2/layout/IconVerticalSolidList"/>
    <dgm:cxn modelId="{EE6E57D0-E7D9-4FA6-9EE5-79238555F320}" type="presParOf" srcId="{C26FAE1D-C40B-4602-9D4C-B45F67A0453B}" destId="{8A372DD0-F68A-4280-9AEC-DBFCE85B7E77}" srcOrd="2" destOrd="0" presId="urn:microsoft.com/office/officeart/2018/2/layout/IconVerticalSolidList"/>
    <dgm:cxn modelId="{9B256048-0B71-42CA-8705-A3B6C754EBC0}" type="presParOf" srcId="{8A372DD0-F68A-4280-9AEC-DBFCE85B7E77}" destId="{A45C0D56-694D-4F74-8179-9BE38E515FD9}" srcOrd="0" destOrd="0" presId="urn:microsoft.com/office/officeart/2018/2/layout/IconVerticalSolidList"/>
    <dgm:cxn modelId="{2412D911-608C-4791-A716-20EE648C1E6E}" type="presParOf" srcId="{8A372DD0-F68A-4280-9AEC-DBFCE85B7E77}" destId="{94745787-6EA0-4CC4-AE81-9F6F9CD93D01}" srcOrd="1" destOrd="0" presId="urn:microsoft.com/office/officeart/2018/2/layout/IconVerticalSolidList"/>
    <dgm:cxn modelId="{B043E744-3838-420C-B806-8225EAF4E6CF}" type="presParOf" srcId="{8A372DD0-F68A-4280-9AEC-DBFCE85B7E77}" destId="{2C7541E9-38BD-4587-B5DE-3A55EF06D58D}" srcOrd="2" destOrd="0" presId="urn:microsoft.com/office/officeart/2018/2/layout/IconVerticalSolidList"/>
    <dgm:cxn modelId="{2290AB18-5023-4EAA-BAB0-5285B0F5687E}" type="presParOf" srcId="{8A372DD0-F68A-4280-9AEC-DBFCE85B7E77}" destId="{252EAC16-50A7-4771-B9EB-BB8F7A9BA980}" srcOrd="3" destOrd="0" presId="urn:microsoft.com/office/officeart/2018/2/layout/IconVerticalSolidList"/>
    <dgm:cxn modelId="{BF5D5F0E-700A-4F4A-BED1-85CA18A8E398}" type="presParOf" srcId="{C26FAE1D-C40B-4602-9D4C-B45F67A0453B}" destId="{A6064001-EFF0-403D-903C-D03185F49DBA}" srcOrd="3" destOrd="0" presId="urn:microsoft.com/office/officeart/2018/2/layout/IconVerticalSolidList"/>
    <dgm:cxn modelId="{1DBF2F48-3F0A-4D59-9BB1-4743933FC620}" type="presParOf" srcId="{C26FAE1D-C40B-4602-9D4C-B45F67A0453B}" destId="{B5DE83F6-B65E-4A91-AEAF-E3E07A8FA29A}" srcOrd="4" destOrd="0" presId="urn:microsoft.com/office/officeart/2018/2/layout/IconVerticalSolidList"/>
    <dgm:cxn modelId="{46C85020-E054-4A49-853C-E63DCA1B6E4D}" type="presParOf" srcId="{B5DE83F6-B65E-4A91-AEAF-E3E07A8FA29A}" destId="{FF21F798-1B74-4C5F-8CD7-96ED7E9A1D2B}" srcOrd="0" destOrd="0" presId="urn:microsoft.com/office/officeart/2018/2/layout/IconVerticalSolidList"/>
    <dgm:cxn modelId="{A61BBA22-297C-4425-8CE1-E8EA16E44FE6}" type="presParOf" srcId="{B5DE83F6-B65E-4A91-AEAF-E3E07A8FA29A}" destId="{53232DE3-E02C-446F-BD8E-2529F09A77AC}" srcOrd="1" destOrd="0" presId="urn:microsoft.com/office/officeart/2018/2/layout/IconVerticalSolidList"/>
    <dgm:cxn modelId="{2C26FF08-A2A2-4171-ACAD-D2CCB1481BEF}" type="presParOf" srcId="{B5DE83F6-B65E-4A91-AEAF-E3E07A8FA29A}" destId="{A6186D2F-C9A5-414F-A007-8D924A03C191}" srcOrd="2" destOrd="0" presId="urn:microsoft.com/office/officeart/2018/2/layout/IconVerticalSolidList"/>
    <dgm:cxn modelId="{1FEF7C52-9883-49B4-A4DF-FBE21CAC3ED4}" type="presParOf" srcId="{B5DE83F6-B65E-4A91-AEAF-E3E07A8FA29A}" destId="{8B1372CE-C530-404D-921F-ACAACC803524}" srcOrd="3" destOrd="0" presId="urn:microsoft.com/office/officeart/2018/2/layout/IconVerticalSolidList"/>
    <dgm:cxn modelId="{14C9A5FB-FE30-41FB-8061-4E543CB1FFDB}" type="presParOf" srcId="{C26FAE1D-C40B-4602-9D4C-B45F67A0453B}" destId="{E97FFD9A-491C-4AEB-AF9D-10B3F4887795}" srcOrd="5" destOrd="0" presId="urn:microsoft.com/office/officeart/2018/2/layout/IconVerticalSolidList"/>
    <dgm:cxn modelId="{4A34D05E-1CC7-4DD1-BBAE-BC0F664F7A67}" type="presParOf" srcId="{C26FAE1D-C40B-4602-9D4C-B45F67A0453B}" destId="{A3851B01-D714-46B6-B4A6-33CE86E02E6A}" srcOrd="6" destOrd="0" presId="urn:microsoft.com/office/officeart/2018/2/layout/IconVerticalSolidList"/>
    <dgm:cxn modelId="{B4BF2BCE-D66B-40D0-9D74-EE9ABBAD8961}" type="presParOf" srcId="{A3851B01-D714-46B6-B4A6-33CE86E02E6A}" destId="{A7DF644A-E133-4881-9359-EF29F8146DDA}" srcOrd="0" destOrd="0" presId="urn:microsoft.com/office/officeart/2018/2/layout/IconVerticalSolidList"/>
    <dgm:cxn modelId="{8F804B82-914A-416E-B8AC-BF4801618457}" type="presParOf" srcId="{A3851B01-D714-46B6-B4A6-33CE86E02E6A}" destId="{885B73BA-D1E2-4164-B767-93D06CDA1075}" srcOrd="1" destOrd="0" presId="urn:microsoft.com/office/officeart/2018/2/layout/IconVerticalSolidList"/>
    <dgm:cxn modelId="{D1D7AE7F-485E-46B7-9079-0F6FABC2DB2D}" type="presParOf" srcId="{A3851B01-D714-46B6-B4A6-33CE86E02E6A}" destId="{A7332B71-1F8B-4763-BD8F-2BB45CC0B3DD}" srcOrd="2" destOrd="0" presId="urn:microsoft.com/office/officeart/2018/2/layout/IconVerticalSolidList"/>
    <dgm:cxn modelId="{EF687387-F1B7-46AA-9467-9DF48BBF4D40}" type="presParOf" srcId="{A3851B01-D714-46B6-B4A6-33CE86E02E6A}" destId="{94F9C3EE-B60A-4650-99CE-50E22F174E2B}" srcOrd="3" destOrd="0" presId="urn:microsoft.com/office/officeart/2018/2/layout/IconVerticalSolidList"/>
    <dgm:cxn modelId="{346C6108-AB50-44D7-AB06-BACA2CF3F5A4}" type="presParOf" srcId="{C26FAE1D-C40B-4602-9D4C-B45F67A0453B}" destId="{B900B0E6-8843-4F53-9964-87AF751037B0}" srcOrd="7" destOrd="0" presId="urn:microsoft.com/office/officeart/2018/2/layout/IconVerticalSolidList"/>
    <dgm:cxn modelId="{9087026E-A487-461B-8AC4-61C38257C997}" type="presParOf" srcId="{C26FAE1D-C40B-4602-9D4C-B45F67A0453B}" destId="{C9D91C7A-0179-42A0-851A-81EF2428D790}" srcOrd="8" destOrd="0" presId="urn:microsoft.com/office/officeart/2018/2/layout/IconVerticalSolidList"/>
    <dgm:cxn modelId="{C91C9C54-ADE3-4648-A8B1-ACFA7E038F9A}" type="presParOf" srcId="{C9D91C7A-0179-42A0-851A-81EF2428D790}" destId="{80F05664-54F3-4082-90E5-F2257D0AF356}" srcOrd="0" destOrd="0" presId="urn:microsoft.com/office/officeart/2018/2/layout/IconVerticalSolidList"/>
    <dgm:cxn modelId="{4CC41C88-C462-4C56-8321-C932D23E585D}" type="presParOf" srcId="{C9D91C7A-0179-42A0-851A-81EF2428D790}" destId="{E86BC5E8-70DD-4406-B001-D922DAE1A250}" srcOrd="1" destOrd="0" presId="urn:microsoft.com/office/officeart/2018/2/layout/IconVerticalSolidList"/>
    <dgm:cxn modelId="{3F6BF79B-6A9F-4B11-AA2C-86053B41D06B}" type="presParOf" srcId="{C9D91C7A-0179-42A0-851A-81EF2428D790}" destId="{E5AB84FE-0D1E-4062-9BF4-E1FE6EC4526C}" srcOrd="2" destOrd="0" presId="urn:microsoft.com/office/officeart/2018/2/layout/IconVerticalSolidList"/>
    <dgm:cxn modelId="{B571593B-81C8-46B1-8493-336CC4478590}" type="presParOf" srcId="{C9D91C7A-0179-42A0-851A-81EF2428D790}" destId="{B2A28D84-1EE1-4097-97A9-9012347B7626}" srcOrd="3" destOrd="0" presId="urn:microsoft.com/office/officeart/2018/2/layout/IconVerticalSolidList"/>
    <dgm:cxn modelId="{9F40A42A-5364-4776-AD17-0E20877D68AE}" type="presParOf" srcId="{C26FAE1D-C40B-4602-9D4C-B45F67A0453B}" destId="{B202FA0A-28FB-458E-A48C-B957AC28F9C0}" srcOrd="9" destOrd="0" presId="urn:microsoft.com/office/officeart/2018/2/layout/IconVerticalSolidList"/>
    <dgm:cxn modelId="{718A7612-4CBC-4225-BE78-C4F14B0E3CAA}" type="presParOf" srcId="{C26FAE1D-C40B-4602-9D4C-B45F67A0453B}" destId="{08D65401-50A8-41F4-9531-6DFD0DCEC5C6}" srcOrd="10" destOrd="0" presId="urn:microsoft.com/office/officeart/2018/2/layout/IconVerticalSolidList"/>
    <dgm:cxn modelId="{1ED7D1F8-4AA8-428C-A5CC-4832EC07A6FE}" type="presParOf" srcId="{08D65401-50A8-41F4-9531-6DFD0DCEC5C6}" destId="{114A0A99-BB4A-40C7-97E9-8EF216E71E39}" srcOrd="0" destOrd="0" presId="urn:microsoft.com/office/officeart/2018/2/layout/IconVerticalSolidList"/>
    <dgm:cxn modelId="{64CA81C7-4608-4840-B5DD-EF9480CA8E0F}" type="presParOf" srcId="{08D65401-50A8-41F4-9531-6DFD0DCEC5C6}" destId="{3AC2D4BC-7CC5-4CF3-8568-D5C13953B3D9}" srcOrd="1" destOrd="0" presId="urn:microsoft.com/office/officeart/2018/2/layout/IconVerticalSolidList"/>
    <dgm:cxn modelId="{8EEB51D7-2798-4883-86DE-6DF70A9B64E5}" type="presParOf" srcId="{08D65401-50A8-41F4-9531-6DFD0DCEC5C6}" destId="{922F726A-9433-4187-8339-557291FDEACE}" srcOrd="2" destOrd="0" presId="urn:microsoft.com/office/officeart/2018/2/layout/IconVerticalSolidList"/>
    <dgm:cxn modelId="{F6A365B6-5348-4122-883A-05FF9CCCECCD}" type="presParOf" srcId="{08D65401-50A8-41F4-9531-6DFD0DCEC5C6}" destId="{E6234048-CC77-47BF-B78D-80583A0568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974DB3-AE04-4C60-BBB5-697F8FDF7488}" type="doc">
      <dgm:prSet loTypeId="urn:microsoft.com/office/officeart/2009/3/layout/HorizontalOrganizationChart" loCatId="hierarchy" qsTypeId="urn:microsoft.com/office/officeart/2005/8/quickstyle/simple4" qsCatId="simple" csTypeId="urn:microsoft.com/office/officeart/2005/8/colors/colorful1" csCatId="colorful" phldr="1"/>
      <dgm:spPr/>
      <dgm:t>
        <a:bodyPr/>
        <a:lstStyle/>
        <a:p>
          <a:endParaRPr lang="en-US"/>
        </a:p>
      </dgm:t>
    </dgm:pt>
    <dgm:pt modelId="{798D5613-7CDC-497C-A497-6677A7091016}">
      <dgm:prSet/>
      <dgm:spPr/>
      <dgm:t>
        <a:bodyPr/>
        <a:lstStyle/>
        <a:p>
          <a:r>
            <a:rPr lang="en-GB"/>
            <a:t>The weather could affect LEGOLAND by making it difficult for customers to be able to visit due to the attraction being out doors. </a:t>
          </a:r>
          <a:endParaRPr lang="en-US"/>
        </a:p>
      </dgm:t>
    </dgm:pt>
    <dgm:pt modelId="{F413F34B-0351-4647-83D4-819ED9459ED3}" type="parTrans" cxnId="{40921C83-433B-4B18-8F52-5626157C6F30}">
      <dgm:prSet/>
      <dgm:spPr/>
      <dgm:t>
        <a:bodyPr/>
        <a:lstStyle/>
        <a:p>
          <a:endParaRPr lang="en-US"/>
        </a:p>
      </dgm:t>
    </dgm:pt>
    <dgm:pt modelId="{CBED425D-65EE-4B8A-9220-7F6E8DA001B7}" type="sibTrans" cxnId="{40921C83-433B-4B18-8F52-5626157C6F30}">
      <dgm:prSet/>
      <dgm:spPr/>
      <dgm:t>
        <a:bodyPr/>
        <a:lstStyle/>
        <a:p>
          <a:endParaRPr lang="en-US"/>
        </a:p>
      </dgm:t>
    </dgm:pt>
    <dgm:pt modelId="{4919CCE1-2463-402D-BC60-2F0EFF099D25}">
      <dgm:prSet/>
      <dgm:spPr/>
      <dgm:t>
        <a:bodyPr/>
        <a:lstStyle/>
        <a:p>
          <a:r>
            <a:rPr lang="en-GB" dirty="0"/>
            <a:t>Nature being destroyed in order for Lego land to be built within an outdoor area.</a:t>
          </a:r>
          <a:endParaRPr lang="en-US" dirty="0"/>
        </a:p>
      </dgm:t>
    </dgm:pt>
    <dgm:pt modelId="{7030FEBF-6F12-4500-BB83-B5DF1C145CBD}" type="parTrans" cxnId="{BB4B6072-3884-41C6-BA78-EDEB79C3B4D4}">
      <dgm:prSet/>
      <dgm:spPr/>
      <dgm:t>
        <a:bodyPr/>
        <a:lstStyle/>
        <a:p>
          <a:endParaRPr lang="en-US"/>
        </a:p>
      </dgm:t>
    </dgm:pt>
    <dgm:pt modelId="{FBE35A5A-3518-40E4-921D-2C24A56892D0}" type="sibTrans" cxnId="{BB4B6072-3884-41C6-BA78-EDEB79C3B4D4}">
      <dgm:prSet/>
      <dgm:spPr/>
      <dgm:t>
        <a:bodyPr/>
        <a:lstStyle/>
        <a:p>
          <a:endParaRPr lang="en-US"/>
        </a:p>
      </dgm:t>
    </dgm:pt>
    <dgm:pt modelId="{113843EF-2466-4801-9F39-64622A9D4CEA}" type="pres">
      <dgm:prSet presAssocID="{42974DB3-AE04-4C60-BBB5-697F8FDF7488}" presName="hierChild1" presStyleCnt="0">
        <dgm:presLayoutVars>
          <dgm:orgChart val="1"/>
          <dgm:chPref val="1"/>
          <dgm:dir/>
          <dgm:animOne val="branch"/>
          <dgm:animLvl val="lvl"/>
          <dgm:resizeHandles/>
        </dgm:presLayoutVars>
      </dgm:prSet>
      <dgm:spPr/>
    </dgm:pt>
    <dgm:pt modelId="{C486D365-38DC-4A2B-91E4-461A7D2B9657}" type="pres">
      <dgm:prSet presAssocID="{798D5613-7CDC-497C-A497-6677A7091016}" presName="hierRoot1" presStyleCnt="0">
        <dgm:presLayoutVars>
          <dgm:hierBranch val="init"/>
        </dgm:presLayoutVars>
      </dgm:prSet>
      <dgm:spPr/>
    </dgm:pt>
    <dgm:pt modelId="{F0AF7E2D-F5A3-4550-A105-E3A22D85BCBD}" type="pres">
      <dgm:prSet presAssocID="{798D5613-7CDC-497C-A497-6677A7091016}" presName="rootComposite1" presStyleCnt="0"/>
      <dgm:spPr/>
    </dgm:pt>
    <dgm:pt modelId="{B4481CE0-9B5A-401F-B606-B6318E52D955}" type="pres">
      <dgm:prSet presAssocID="{798D5613-7CDC-497C-A497-6677A7091016}" presName="rootText1" presStyleLbl="node0" presStyleIdx="0" presStyleCnt="2">
        <dgm:presLayoutVars>
          <dgm:chPref val="3"/>
        </dgm:presLayoutVars>
      </dgm:prSet>
      <dgm:spPr/>
    </dgm:pt>
    <dgm:pt modelId="{1EBEEDD7-7435-4793-8CC6-348ECFB4CBBD}" type="pres">
      <dgm:prSet presAssocID="{798D5613-7CDC-497C-A497-6677A7091016}" presName="rootConnector1" presStyleLbl="node1" presStyleIdx="0" presStyleCnt="0"/>
      <dgm:spPr/>
    </dgm:pt>
    <dgm:pt modelId="{8CB5C7E8-F85A-42FE-B191-EB4043AAED55}" type="pres">
      <dgm:prSet presAssocID="{798D5613-7CDC-497C-A497-6677A7091016}" presName="hierChild2" presStyleCnt="0"/>
      <dgm:spPr/>
    </dgm:pt>
    <dgm:pt modelId="{534B77FF-9D19-43E7-849D-9517F3A67AA0}" type="pres">
      <dgm:prSet presAssocID="{798D5613-7CDC-497C-A497-6677A7091016}" presName="hierChild3" presStyleCnt="0"/>
      <dgm:spPr/>
    </dgm:pt>
    <dgm:pt modelId="{20381BDB-605D-4171-8120-4295416C13FF}" type="pres">
      <dgm:prSet presAssocID="{4919CCE1-2463-402D-BC60-2F0EFF099D25}" presName="hierRoot1" presStyleCnt="0">
        <dgm:presLayoutVars>
          <dgm:hierBranch val="init"/>
        </dgm:presLayoutVars>
      </dgm:prSet>
      <dgm:spPr/>
    </dgm:pt>
    <dgm:pt modelId="{43F63657-499D-4402-B687-173A11ECB200}" type="pres">
      <dgm:prSet presAssocID="{4919CCE1-2463-402D-BC60-2F0EFF099D25}" presName="rootComposite1" presStyleCnt="0"/>
      <dgm:spPr/>
    </dgm:pt>
    <dgm:pt modelId="{B6A6608D-6F1E-4F24-AD65-F71B8664DAD1}" type="pres">
      <dgm:prSet presAssocID="{4919CCE1-2463-402D-BC60-2F0EFF099D25}" presName="rootText1" presStyleLbl="node0" presStyleIdx="1" presStyleCnt="2">
        <dgm:presLayoutVars>
          <dgm:chPref val="3"/>
        </dgm:presLayoutVars>
      </dgm:prSet>
      <dgm:spPr/>
    </dgm:pt>
    <dgm:pt modelId="{9E18ADF5-8647-4FAF-B594-F8EA0D0529E5}" type="pres">
      <dgm:prSet presAssocID="{4919CCE1-2463-402D-BC60-2F0EFF099D25}" presName="rootConnector1" presStyleLbl="node1" presStyleIdx="0" presStyleCnt="0"/>
      <dgm:spPr/>
    </dgm:pt>
    <dgm:pt modelId="{85612625-29A0-4F75-89FF-1468276E8D68}" type="pres">
      <dgm:prSet presAssocID="{4919CCE1-2463-402D-BC60-2F0EFF099D25}" presName="hierChild2" presStyleCnt="0"/>
      <dgm:spPr/>
    </dgm:pt>
    <dgm:pt modelId="{59356CBF-D660-402C-9160-5C8361D6C186}" type="pres">
      <dgm:prSet presAssocID="{4919CCE1-2463-402D-BC60-2F0EFF099D25}" presName="hierChild3" presStyleCnt="0"/>
      <dgm:spPr/>
    </dgm:pt>
  </dgm:ptLst>
  <dgm:cxnLst>
    <dgm:cxn modelId="{99333B1D-DE46-4E97-A8F2-26A46122FDA2}" type="presOf" srcId="{42974DB3-AE04-4C60-BBB5-697F8FDF7488}" destId="{113843EF-2466-4801-9F39-64622A9D4CEA}" srcOrd="0" destOrd="0" presId="urn:microsoft.com/office/officeart/2009/3/layout/HorizontalOrganizationChart"/>
    <dgm:cxn modelId="{F0FCA039-327E-42F9-A03C-870BFF6FD151}" type="presOf" srcId="{4919CCE1-2463-402D-BC60-2F0EFF099D25}" destId="{B6A6608D-6F1E-4F24-AD65-F71B8664DAD1}" srcOrd="0" destOrd="0" presId="urn:microsoft.com/office/officeart/2009/3/layout/HorizontalOrganizationChart"/>
    <dgm:cxn modelId="{BB4B6072-3884-41C6-BA78-EDEB79C3B4D4}" srcId="{42974DB3-AE04-4C60-BBB5-697F8FDF7488}" destId="{4919CCE1-2463-402D-BC60-2F0EFF099D25}" srcOrd="1" destOrd="0" parTransId="{7030FEBF-6F12-4500-BB83-B5DF1C145CBD}" sibTransId="{FBE35A5A-3518-40E4-921D-2C24A56892D0}"/>
    <dgm:cxn modelId="{EF8F0E78-8311-4F25-BF26-00740B596E30}" type="presOf" srcId="{798D5613-7CDC-497C-A497-6677A7091016}" destId="{B4481CE0-9B5A-401F-B606-B6318E52D955}" srcOrd="0" destOrd="0" presId="urn:microsoft.com/office/officeart/2009/3/layout/HorizontalOrganizationChart"/>
    <dgm:cxn modelId="{40921C83-433B-4B18-8F52-5626157C6F30}" srcId="{42974DB3-AE04-4C60-BBB5-697F8FDF7488}" destId="{798D5613-7CDC-497C-A497-6677A7091016}" srcOrd="0" destOrd="0" parTransId="{F413F34B-0351-4647-83D4-819ED9459ED3}" sibTransId="{CBED425D-65EE-4B8A-9220-7F6E8DA001B7}"/>
    <dgm:cxn modelId="{6EC1C5B7-0CC9-4AB1-BD9F-6706D774605A}" type="presOf" srcId="{798D5613-7CDC-497C-A497-6677A7091016}" destId="{1EBEEDD7-7435-4793-8CC6-348ECFB4CBBD}" srcOrd="1" destOrd="0" presId="urn:microsoft.com/office/officeart/2009/3/layout/HorizontalOrganizationChart"/>
    <dgm:cxn modelId="{108909F3-5F2F-4102-948E-AE02D5EBA72A}" type="presOf" srcId="{4919CCE1-2463-402D-BC60-2F0EFF099D25}" destId="{9E18ADF5-8647-4FAF-B594-F8EA0D0529E5}" srcOrd="1" destOrd="0" presId="urn:microsoft.com/office/officeart/2009/3/layout/HorizontalOrganizationChart"/>
    <dgm:cxn modelId="{FA9CB8F6-D414-4A68-BABA-A2785A41CF12}" type="presParOf" srcId="{113843EF-2466-4801-9F39-64622A9D4CEA}" destId="{C486D365-38DC-4A2B-91E4-461A7D2B9657}" srcOrd="0" destOrd="0" presId="urn:microsoft.com/office/officeart/2009/3/layout/HorizontalOrganizationChart"/>
    <dgm:cxn modelId="{61F1EFFA-3CD7-40F6-980F-EE9D1797B40A}" type="presParOf" srcId="{C486D365-38DC-4A2B-91E4-461A7D2B9657}" destId="{F0AF7E2D-F5A3-4550-A105-E3A22D85BCBD}" srcOrd="0" destOrd="0" presId="urn:microsoft.com/office/officeart/2009/3/layout/HorizontalOrganizationChart"/>
    <dgm:cxn modelId="{25FC426D-9BAB-4AFA-9294-31C71644A33E}" type="presParOf" srcId="{F0AF7E2D-F5A3-4550-A105-E3A22D85BCBD}" destId="{B4481CE0-9B5A-401F-B606-B6318E52D955}" srcOrd="0" destOrd="0" presId="urn:microsoft.com/office/officeart/2009/3/layout/HorizontalOrganizationChart"/>
    <dgm:cxn modelId="{349F45E3-C9EE-4069-AC89-0C909426CDEA}" type="presParOf" srcId="{F0AF7E2D-F5A3-4550-A105-E3A22D85BCBD}" destId="{1EBEEDD7-7435-4793-8CC6-348ECFB4CBBD}" srcOrd="1" destOrd="0" presId="urn:microsoft.com/office/officeart/2009/3/layout/HorizontalOrganizationChart"/>
    <dgm:cxn modelId="{D1A778AE-8694-497F-8E9A-E2EB07F12671}" type="presParOf" srcId="{C486D365-38DC-4A2B-91E4-461A7D2B9657}" destId="{8CB5C7E8-F85A-42FE-B191-EB4043AAED55}" srcOrd="1" destOrd="0" presId="urn:microsoft.com/office/officeart/2009/3/layout/HorizontalOrganizationChart"/>
    <dgm:cxn modelId="{6CAA16D8-CCA6-487F-A059-FF63F71A5772}" type="presParOf" srcId="{C486D365-38DC-4A2B-91E4-461A7D2B9657}" destId="{534B77FF-9D19-43E7-849D-9517F3A67AA0}" srcOrd="2" destOrd="0" presId="urn:microsoft.com/office/officeart/2009/3/layout/HorizontalOrganizationChart"/>
    <dgm:cxn modelId="{EE9F4D5D-D081-482D-A9FB-5E971898B48D}" type="presParOf" srcId="{113843EF-2466-4801-9F39-64622A9D4CEA}" destId="{20381BDB-605D-4171-8120-4295416C13FF}" srcOrd="1" destOrd="0" presId="urn:microsoft.com/office/officeart/2009/3/layout/HorizontalOrganizationChart"/>
    <dgm:cxn modelId="{739FAD18-39E7-4D2F-9407-89C36BE77B7E}" type="presParOf" srcId="{20381BDB-605D-4171-8120-4295416C13FF}" destId="{43F63657-499D-4402-B687-173A11ECB200}" srcOrd="0" destOrd="0" presId="urn:microsoft.com/office/officeart/2009/3/layout/HorizontalOrganizationChart"/>
    <dgm:cxn modelId="{0E0E043D-5AF3-4211-A07A-108303C46598}" type="presParOf" srcId="{43F63657-499D-4402-B687-173A11ECB200}" destId="{B6A6608D-6F1E-4F24-AD65-F71B8664DAD1}" srcOrd="0" destOrd="0" presId="urn:microsoft.com/office/officeart/2009/3/layout/HorizontalOrganizationChart"/>
    <dgm:cxn modelId="{6B014278-BBA5-4789-A192-CA87F6203C25}" type="presParOf" srcId="{43F63657-499D-4402-B687-173A11ECB200}" destId="{9E18ADF5-8647-4FAF-B594-F8EA0D0529E5}" srcOrd="1" destOrd="0" presId="urn:microsoft.com/office/officeart/2009/3/layout/HorizontalOrganizationChart"/>
    <dgm:cxn modelId="{9135FE59-CAB7-4D4B-9E15-3C652760B500}" type="presParOf" srcId="{20381BDB-605D-4171-8120-4295416C13FF}" destId="{85612625-29A0-4F75-89FF-1468276E8D68}" srcOrd="1" destOrd="0" presId="urn:microsoft.com/office/officeart/2009/3/layout/HorizontalOrganizationChart"/>
    <dgm:cxn modelId="{BBA4FFD0-2D31-4905-8CE9-0194874DEDB4}" type="presParOf" srcId="{20381BDB-605D-4171-8120-4295416C13FF}" destId="{59356CBF-D660-402C-9160-5C8361D6C186}"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562737-7938-4325-9A68-FD10AFF3410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B329834-9D8E-4BB7-B480-105C4A895C45}">
      <dgm:prSet/>
      <dgm:spPr/>
      <dgm:t>
        <a:bodyPr/>
        <a:lstStyle/>
        <a:p>
          <a:r>
            <a:rPr lang="en-GB"/>
            <a:t>Brexit affects the means to travel to European Lego Land’s, making it harder for British people to visit. </a:t>
          </a:r>
          <a:endParaRPr lang="en-US"/>
        </a:p>
      </dgm:t>
    </dgm:pt>
    <dgm:pt modelId="{9F0E0262-B16C-4199-8598-E6AE8060A25D}" type="parTrans" cxnId="{03458A06-4D62-4663-92C4-0E7F56041DC3}">
      <dgm:prSet/>
      <dgm:spPr/>
      <dgm:t>
        <a:bodyPr/>
        <a:lstStyle/>
        <a:p>
          <a:endParaRPr lang="en-US"/>
        </a:p>
      </dgm:t>
    </dgm:pt>
    <dgm:pt modelId="{5256CC11-8C09-48DC-BDAB-52DB876BE10F}" type="sibTrans" cxnId="{03458A06-4D62-4663-92C4-0E7F56041DC3}">
      <dgm:prSet/>
      <dgm:spPr/>
      <dgm:t>
        <a:bodyPr/>
        <a:lstStyle/>
        <a:p>
          <a:endParaRPr lang="en-US"/>
        </a:p>
      </dgm:t>
    </dgm:pt>
    <dgm:pt modelId="{DFBFD8CC-08EA-40F6-9FE6-91AB388DDF8F}">
      <dgm:prSet/>
      <dgm:spPr/>
      <dgm:t>
        <a:bodyPr/>
        <a:lstStyle/>
        <a:p>
          <a:r>
            <a:rPr lang="en-GB"/>
            <a:t>Currency changes caused by Brexit could have an affect on Lego land.</a:t>
          </a:r>
          <a:endParaRPr lang="en-US"/>
        </a:p>
      </dgm:t>
    </dgm:pt>
    <dgm:pt modelId="{0036BAC7-EA43-48EE-9582-656A84BB2813}" type="parTrans" cxnId="{DACCFB5B-FA70-4000-9B48-78BEB2EA6AB5}">
      <dgm:prSet/>
      <dgm:spPr/>
      <dgm:t>
        <a:bodyPr/>
        <a:lstStyle/>
        <a:p>
          <a:endParaRPr lang="en-US"/>
        </a:p>
      </dgm:t>
    </dgm:pt>
    <dgm:pt modelId="{26B7C7A9-0B79-44CE-A785-D8BCFF356DFF}" type="sibTrans" cxnId="{DACCFB5B-FA70-4000-9B48-78BEB2EA6AB5}">
      <dgm:prSet/>
      <dgm:spPr/>
      <dgm:t>
        <a:bodyPr/>
        <a:lstStyle/>
        <a:p>
          <a:endParaRPr lang="en-US"/>
        </a:p>
      </dgm:t>
    </dgm:pt>
    <dgm:pt modelId="{FF95A40D-4993-45BA-8FF2-4F57D1761F8B}">
      <dgm:prSet/>
      <dgm:spPr/>
      <dgm:t>
        <a:bodyPr/>
        <a:lstStyle/>
        <a:p>
          <a:r>
            <a:rPr lang="en-GB"/>
            <a:t>Lego Land being an English company owned by an English entertainment company, this could cause relationship issues due to Brexit and Lego Land’s within European countries.</a:t>
          </a:r>
          <a:endParaRPr lang="en-US"/>
        </a:p>
      </dgm:t>
    </dgm:pt>
    <dgm:pt modelId="{AA25AFDD-0E68-4CD7-96E1-1AC117529E09}" type="parTrans" cxnId="{A30F9B1B-4A69-4CBA-806D-18A15F8D8DE4}">
      <dgm:prSet/>
      <dgm:spPr/>
      <dgm:t>
        <a:bodyPr/>
        <a:lstStyle/>
        <a:p>
          <a:endParaRPr lang="en-US"/>
        </a:p>
      </dgm:t>
    </dgm:pt>
    <dgm:pt modelId="{FA79418D-2416-44F2-B828-DD3AF618E509}" type="sibTrans" cxnId="{A30F9B1B-4A69-4CBA-806D-18A15F8D8DE4}">
      <dgm:prSet/>
      <dgm:spPr/>
      <dgm:t>
        <a:bodyPr/>
        <a:lstStyle/>
        <a:p>
          <a:endParaRPr lang="en-US"/>
        </a:p>
      </dgm:t>
    </dgm:pt>
    <dgm:pt modelId="{0983A88F-3780-4D27-BCA6-B57DDA3FDC25}">
      <dgm:prSet/>
      <dgm:spPr/>
      <dgm:t>
        <a:bodyPr/>
        <a:lstStyle/>
        <a:p>
          <a:r>
            <a:rPr lang="en-GB"/>
            <a:t>Travelling to Europe may become more difficult and could cause decrease in customers. </a:t>
          </a:r>
          <a:endParaRPr lang="en-US"/>
        </a:p>
      </dgm:t>
    </dgm:pt>
    <dgm:pt modelId="{7D9947C3-392A-4503-B711-6167200978E6}" type="parTrans" cxnId="{C758472F-72E7-4DF0-B80B-5F0169D25709}">
      <dgm:prSet/>
      <dgm:spPr/>
      <dgm:t>
        <a:bodyPr/>
        <a:lstStyle/>
        <a:p>
          <a:endParaRPr lang="en-US"/>
        </a:p>
      </dgm:t>
    </dgm:pt>
    <dgm:pt modelId="{1B5CE0A1-04A9-4C2D-BE04-9E8B359769DD}" type="sibTrans" cxnId="{C758472F-72E7-4DF0-B80B-5F0169D25709}">
      <dgm:prSet/>
      <dgm:spPr/>
      <dgm:t>
        <a:bodyPr/>
        <a:lstStyle/>
        <a:p>
          <a:endParaRPr lang="en-US"/>
        </a:p>
      </dgm:t>
    </dgm:pt>
    <dgm:pt modelId="{4DB7EC08-90FB-4596-B9CB-0858E4390810}" type="pres">
      <dgm:prSet presAssocID="{41562737-7938-4325-9A68-FD10AFF34105}" presName="linear" presStyleCnt="0">
        <dgm:presLayoutVars>
          <dgm:animLvl val="lvl"/>
          <dgm:resizeHandles val="exact"/>
        </dgm:presLayoutVars>
      </dgm:prSet>
      <dgm:spPr/>
    </dgm:pt>
    <dgm:pt modelId="{1BFD5324-AAC5-4050-8517-3D01C45D7A50}" type="pres">
      <dgm:prSet presAssocID="{1B329834-9D8E-4BB7-B480-105C4A895C45}" presName="parentText" presStyleLbl="node1" presStyleIdx="0" presStyleCnt="4">
        <dgm:presLayoutVars>
          <dgm:chMax val="0"/>
          <dgm:bulletEnabled val="1"/>
        </dgm:presLayoutVars>
      </dgm:prSet>
      <dgm:spPr/>
    </dgm:pt>
    <dgm:pt modelId="{66C89DEE-98E2-4E4D-8A85-E572C7D6F378}" type="pres">
      <dgm:prSet presAssocID="{5256CC11-8C09-48DC-BDAB-52DB876BE10F}" presName="spacer" presStyleCnt="0"/>
      <dgm:spPr/>
    </dgm:pt>
    <dgm:pt modelId="{3F43C1DC-3965-4CE0-A13D-159E5AA4C419}" type="pres">
      <dgm:prSet presAssocID="{DFBFD8CC-08EA-40F6-9FE6-91AB388DDF8F}" presName="parentText" presStyleLbl="node1" presStyleIdx="1" presStyleCnt="4">
        <dgm:presLayoutVars>
          <dgm:chMax val="0"/>
          <dgm:bulletEnabled val="1"/>
        </dgm:presLayoutVars>
      </dgm:prSet>
      <dgm:spPr/>
    </dgm:pt>
    <dgm:pt modelId="{6941688C-3A3B-47C8-8593-EBB5C0B202EA}" type="pres">
      <dgm:prSet presAssocID="{26B7C7A9-0B79-44CE-A785-D8BCFF356DFF}" presName="spacer" presStyleCnt="0"/>
      <dgm:spPr/>
    </dgm:pt>
    <dgm:pt modelId="{E5E88BDD-19CB-4F35-929E-2A83C1B1D2E8}" type="pres">
      <dgm:prSet presAssocID="{FF95A40D-4993-45BA-8FF2-4F57D1761F8B}" presName="parentText" presStyleLbl="node1" presStyleIdx="2" presStyleCnt="4">
        <dgm:presLayoutVars>
          <dgm:chMax val="0"/>
          <dgm:bulletEnabled val="1"/>
        </dgm:presLayoutVars>
      </dgm:prSet>
      <dgm:spPr/>
    </dgm:pt>
    <dgm:pt modelId="{3608450E-9025-47D0-BACA-4732ED618E42}" type="pres">
      <dgm:prSet presAssocID="{FA79418D-2416-44F2-B828-DD3AF618E509}" presName="spacer" presStyleCnt="0"/>
      <dgm:spPr/>
    </dgm:pt>
    <dgm:pt modelId="{98846E57-EEF0-4514-B09F-B146C046A1E3}" type="pres">
      <dgm:prSet presAssocID="{0983A88F-3780-4D27-BCA6-B57DDA3FDC25}" presName="parentText" presStyleLbl="node1" presStyleIdx="3" presStyleCnt="4">
        <dgm:presLayoutVars>
          <dgm:chMax val="0"/>
          <dgm:bulletEnabled val="1"/>
        </dgm:presLayoutVars>
      </dgm:prSet>
      <dgm:spPr/>
    </dgm:pt>
  </dgm:ptLst>
  <dgm:cxnLst>
    <dgm:cxn modelId="{03458A06-4D62-4663-92C4-0E7F56041DC3}" srcId="{41562737-7938-4325-9A68-FD10AFF34105}" destId="{1B329834-9D8E-4BB7-B480-105C4A895C45}" srcOrd="0" destOrd="0" parTransId="{9F0E0262-B16C-4199-8598-E6AE8060A25D}" sibTransId="{5256CC11-8C09-48DC-BDAB-52DB876BE10F}"/>
    <dgm:cxn modelId="{60ED1D16-DB32-4EC4-8418-0A4057A410FD}" type="presOf" srcId="{FF95A40D-4993-45BA-8FF2-4F57D1761F8B}" destId="{E5E88BDD-19CB-4F35-929E-2A83C1B1D2E8}" srcOrd="0" destOrd="0" presId="urn:microsoft.com/office/officeart/2005/8/layout/vList2"/>
    <dgm:cxn modelId="{A30F9B1B-4A69-4CBA-806D-18A15F8D8DE4}" srcId="{41562737-7938-4325-9A68-FD10AFF34105}" destId="{FF95A40D-4993-45BA-8FF2-4F57D1761F8B}" srcOrd="2" destOrd="0" parTransId="{AA25AFDD-0E68-4CD7-96E1-1AC117529E09}" sibTransId="{FA79418D-2416-44F2-B828-DD3AF618E509}"/>
    <dgm:cxn modelId="{C758472F-72E7-4DF0-B80B-5F0169D25709}" srcId="{41562737-7938-4325-9A68-FD10AFF34105}" destId="{0983A88F-3780-4D27-BCA6-B57DDA3FDC25}" srcOrd="3" destOrd="0" parTransId="{7D9947C3-392A-4503-B711-6167200978E6}" sibTransId="{1B5CE0A1-04A9-4C2D-BE04-9E8B359769DD}"/>
    <dgm:cxn modelId="{DACCFB5B-FA70-4000-9B48-78BEB2EA6AB5}" srcId="{41562737-7938-4325-9A68-FD10AFF34105}" destId="{DFBFD8CC-08EA-40F6-9FE6-91AB388DDF8F}" srcOrd="1" destOrd="0" parTransId="{0036BAC7-EA43-48EE-9582-656A84BB2813}" sibTransId="{26B7C7A9-0B79-44CE-A785-D8BCFF356DFF}"/>
    <dgm:cxn modelId="{ED52ED64-BC6D-4D6D-A2B9-C93654E0DF5F}" type="presOf" srcId="{41562737-7938-4325-9A68-FD10AFF34105}" destId="{4DB7EC08-90FB-4596-B9CB-0858E4390810}" srcOrd="0" destOrd="0" presId="urn:microsoft.com/office/officeart/2005/8/layout/vList2"/>
    <dgm:cxn modelId="{42B74B66-9BAF-4B4C-89A8-228D79118D56}" type="presOf" srcId="{0983A88F-3780-4D27-BCA6-B57DDA3FDC25}" destId="{98846E57-EEF0-4514-B09F-B146C046A1E3}" srcOrd="0" destOrd="0" presId="urn:microsoft.com/office/officeart/2005/8/layout/vList2"/>
    <dgm:cxn modelId="{FECED68A-7458-4983-A46E-4706C670FA63}" type="presOf" srcId="{1B329834-9D8E-4BB7-B480-105C4A895C45}" destId="{1BFD5324-AAC5-4050-8517-3D01C45D7A50}" srcOrd="0" destOrd="0" presId="urn:microsoft.com/office/officeart/2005/8/layout/vList2"/>
    <dgm:cxn modelId="{32FB1CB7-0374-4A65-B2CA-C6FD4020A621}" type="presOf" srcId="{DFBFD8CC-08EA-40F6-9FE6-91AB388DDF8F}" destId="{3F43C1DC-3965-4CE0-A13D-159E5AA4C419}" srcOrd="0" destOrd="0" presId="urn:microsoft.com/office/officeart/2005/8/layout/vList2"/>
    <dgm:cxn modelId="{23908159-2EEE-4455-B300-C16A7A9512A4}" type="presParOf" srcId="{4DB7EC08-90FB-4596-B9CB-0858E4390810}" destId="{1BFD5324-AAC5-4050-8517-3D01C45D7A50}" srcOrd="0" destOrd="0" presId="urn:microsoft.com/office/officeart/2005/8/layout/vList2"/>
    <dgm:cxn modelId="{15DC5B22-E3C6-42DA-ABD3-26A661DB39F4}" type="presParOf" srcId="{4DB7EC08-90FB-4596-B9CB-0858E4390810}" destId="{66C89DEE-98E2-4E4D-8A85-E572C7D6F378}" srcOrd="1" destOrd="0" presId="urn:microsoft.com/office/officeart/2005/8/layout/vList2"/>
    <dgm:cxn modelId="{7940D87B-FD98-4F46-9BCB-B820CC9CAC2B}" type="presParOf" srcId="{4DB7EC08-90FB-4596-B9CB-0858E4390810}" destId="{3F43C1DC-3965-4CE0-A13D-159E5AA4C419}" srcOrd="2" destOrd="0" presId="urn:microsoft.com/office/officeart/2005/8/layout/vList2"/>
    <dgm:cxn modelId="{E14BA8C6-241C-4274-960C-ECEA15FB724D}" type="presParOf" srcId="{4DB7EC08-90FB-4596-B9CB-0858E4390810}" destId="{6941688C-3A3B-47C8-8593-EBB5C0B202EA}" srcOrd="3" destOrd="0" presId="urn:microsoft.com/office/officeart/2005/8/layout/vList2"/>
    <dgm:cxn modelId="{4BD16B49-F221-4566-8CD2-F7ECB79F8334}" type="presParOf" srcId="{4DB7EC08-90FB-4596-B9CB-0858E4390810}" destId="{E5E88BDD-19CB-4F35-929E-2A83C1B1D2E8}" srcOrd="4" destOrd="0" presId="urn:microsoft.com/office/officeart/2005/8/layout/vList2"/>
    <dgm:cxn modelId="{5DD71A25-EF17-46E8-8D87-14C147140883}" type="presParOf" srcId="{4DB7EC08-90FB-4596-B9CB-0858E4390810}" destId="{3608450E-9025-47D0-BACA-4732ED618E42}" srcOrd="5" destOrd="0" presId="urn:microsoft.com/office/officeart/2005/8/layout/vList2"/>
    <dgm:cxn modelId="{79640308-29FE-47FE-8D29-31A8531284BA}" type="presParOf" srcId="{4DB7EC08-90FB-4596-B9CB-0858E4390810}" destId="{98846E57-EEF0-4514-B09F-B146C046A1E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445AA3-7492-48D2-B7FC-A974FC8AC27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6C35A7B-CAF7-40A4-9ECD-674FCF180F58}">
      <dgm:prSet/>
      <dgm:spPr/>
      <dgm:t>
        <a:bodyPr/>
        <a:lstStyle/>
        <a:p>
          <a:r>
            <a:rPr lang="en-GB"/>
            <a:t>Online applications may get lost if the job site system isn’t put together well.</a:t>
          </a:r>
          <a:endParaRPr lang="en-US"/>
        </a:p>
      </dgm:t>
    </dgm:pt>
    <dgm:pt modelId="{39CF8F96-A4AE-4943-B14D-7735651B5C98}" type="parTrans" cxnId="{4FDB0691-3CD2-4D00-ABFF-DE9788D1F8B2}">
      <dgm:prSet/>
      <dgm:spPr/>
      <dgm:t>
        <a:bodyPr/>
        <a:lstStyle/>
        <a:p>
          <a:endParaRPr lang="en-US"/>
        </a:p>
      </dgm:t>
    </dgm:pt>
    <dgm:pt modelId="{614F695C-19E1-4AA9-93CA-4FC89D8FFD53}" type="sibTrans" cxnId="{4FDB0691-3CD2-4D00-ABFF-DE9788D1F8B2}">
      <dgm:prSet/>
      <dgm:spPr/>
      <dgm:t>
        <a:bodyPr/>
        <a:lstStyle/>
        <a:p>
          <a:endParaRPr lang="en-US"/>
        </a:p>
      </dgm:t>
    </dgm:pt>
    <dgm:pt modelId="{007B148B-FB22-4120-8DB2-FD4CBEAF290A}">
      <dgm:prSet/>
      <dgm:spPr/>
      <dgm:t>
        <a:bodyPr/>
        <a:lstStyle/>
        <a:p>
          <a:r>
            <a:rPr lang="en-GB"/>
            <a:t>Virus’s and poor quality technology making it harder for people to apply for jobs online.</a:t>
          </a:r>
          <a:endParaRPr lang="en-US"/>
        </a:p>
      </dgm:t>
    </dgm:pt>
    <dgm:pt modelId="{5EBB643E-2033-471C-8882-C07ECD1C3A20}" type="parTrans" cxnId="{522981E3-D3E3-40C4-B727-01BF40CA4EF3}">
      <dgm:prSet/>
      <dgm:spPr/>
      <dgm:t>
        <a:bodyPr/>
        <a:lstStyle/>
        <a:p>
          <a:endParaRPr lang="en-US"/>
        </a:p>
      </dgm:t>
    </dgm:pt>
    <dgm:pt modelId="{F80ABB98-E04D-4FBA-90DA-19B6EB1006B6}" type="sibTrans" cxnId="{522981E3-D3E3-40C4-B727-01BF40CA4EF3}">
      <dgm:prSet/>
      <dgm:spPr/>
      <dgm:t>
        <a:bodyPr/>
        <a:lstStyle/>
        <a:p>
          <a:endParaRPr lang="en-US"/>
        </a:p>
      </dgm:t>
    </dgm:pt>
    <dgm:pt modelId="{5E761F13-4A55-4E1E-8FD2-4F332515F6F6}">
      <dgm:prSet/>
      <dgm:spPr/>
      <dgm:t>
        <a:bodyPr/>
        <a:lstStyle/>
        <a:p>
          <a:r>
            <a:rPr lang="en-GB"/>
            <a:t>Some people are not able to use technology as efficient as others and would rather hand in a CV than apply online. </a:t>
          </a:r>
          <a:endParaRPr lang="en-US"/>
        </a:p>
      </dgm:t>
    </dgm:pt>
    <dgm:pt modelId="{168F252A-EACA-4E12-AA24-D74DC29C77A8}" type="parTrans" cxnId="{F25B9CE4-705A-40DB-8EA2-5A21C51D9680}">
      <dgm:prSet/>
      <dgm:spPr/>
      <dgm:t>
        <a:bodyPr/>
        <a:lstStyle/>
        <a:p>
          <a:endParaRPr lang="en-US"/>
        </a:p>
      </dgm:t>
    </dgm:pt>
    <dgm:pt modelId="{BBF47451-FA3B-4E77-82C2-A3C6F08A4393}" type="sibTrans" cxnId="{F25B9CE4-705A-40DB-8EA2-5A21C51D9680}">
      <dgm:prSet/>
      <dgm:spPr/>
      <dgm:t>
        <a:bodyPr/>
        <a:lstStyle/>
        <a:p>
          <a:endParaRPr lang="en-US"/>
        </a:p>
      </dgm:t>
    </dgm:pt>
    <dgm:pt modelId="{41697D01-1254-4105-B6B4-374157A39E59}">
      <dgm:prSet/>
      <dgm:spPr/>
      <dgm:t>
        <a:bodyPr/>
        <a:lstStyle/>
        <a:p>
          <a:r>
            <a:rPr lang="en-GB"/>
            <a:t>Application processes are a lot more in depth online than in person. </a:t>
          </a:r>
          <a:endParaRPr lang="en-US"/>
        </a:p>
      </dgm:t>
    </dgm:pt>
    <dgm:pt modelId="{13CB0EB9-75CA-47D0-9046-755842350DD7}" type="parTrans" cxnId="{346D5363-0666-47B0-A6DF-3F2924C15E2C}">
      <dgm:prSet/>
      <dgm:spPr/>
      <dgm:t>
        <a:bodyPr/>
        <a:lstStyle/>
        <a:p>
          <a:endParaRPr lang="en-US"/>
        </a:p>
      </dgm:t>
    </dgm:pt>
    <dgm:pt modelId="{F4553329-3C59-4CDE-B0E2-5B0256B5EF89}" type="sibTrans" cxnId="{346D5363-0666-47B0-A6DF-3F2924C15E2C}">
      <dgm:prSet/>
      <dgm:spPr/>
      <dgm:t>
        <a:bodyPr/>
        <a:lstStyle/>
        <a:p>
          <a:endParaRPr lang="en-US"/>
        </a:p>
      </dgm:t>
    </dgm:pt>
    <dgm:pt modelId="{ED396023-8441-4B8B-80CF-0A618B4F1664}">
      <dgm:prSet/>
      <dgm:spPr/>
      <dgm:t>
        <a:bodyPr/>
        <a:lstStyle/>
        <a:p>
          <a:r>
            <a:rPr lang="en-GB"/>
            <a:t>Problems with people not wanting to upload personal details online.</a:t>
          </a:r>
          <a:endParaRPr lang="en-US"/>
        </a:p>
      </dgm:t>
    </dgm:pt>
    <dgm:pt modelId="{8A0F33FE-60AD-426C-B224-524894C9C77A}" type="parTrans" cxnId="{2D0DCC06-797C-482C-8D02-50187E09749D}">
      <dgm:prSet/>
      <dgm:spPr/>
      <dgm:t>
        <a:bodyPr/>
        <a:lstStyle/>
        <a:p>
          <a:endParaRPr lang="en-US"/>
        </a:p>
      </dgm:t>
    </dgm:pt>
    <dgm:pt modelId="{62A22C82-53F4-4134-9CE4-653BC645E9A9}" type="sibTrans" cxnId="{2D0DCC06-797C-482C-8D02-50187E09749D}">
      <dgm:prSet/>
      <dgm:spPr/>
      <dgm:t>
        <a:bodyPr/>
        <a:lstStyle/>
        <a:p>
          <a:endParaRPr lang="en-US"/>
        </a:p>
      </dgm:t>
    </dgm:pt>
    <dgm:pt modelId="{45C180C0-2E73-4E82-AC89-905A78111109}" type="pres">
      <dgm:prSet presAssocID="{08445AA3-7492-48D2-B7FC-A974FC8AC27D}" presName="linear" presStyleCnt="0">
        <dgm:presLayoutVars>
          <dgm:animLvl val="lvl"/>
          <dgm:resizeHandles val="exact"/>
        </dgm:presLayoutVars>
      </dgm:prSet>
      <dgm:spPr/>
    </dgm:pt>
    <dgm:pt modelId="{1E7F6727-07BB-45D0-A1A9-D949FDEFB9AB}" type="pres">
      <dgm:prSet presAssocID="{A6C35A7B-CAF7-40A4-9ECD-674FCF180F58}" presName="parentText" presStyleLbl="node1" presStyleIdx="0" presStyleCnt="5">
        <dgm:presLayoutVars>
          <dgm:chMax val="0"/>
          <dgm:bulletEnabled val="1"/>
        </dgm:presLayoutVars>
      </dgm:prSet>
      <dgm:spPr/>
    </dgm:pt>
    <dgm:pt modelId="{851E0B90-9A1E-4719-8C3F-88A429F5347F}" type="pres">
      <dgm:prSet presAssocID="{614F695C-19E1-4AA9-93CA-4FC89D8FFD53}" presName="spacer" presStyleCnt="0"/>
      <dgm:spPr/>
    </dgm:pt>
    <dgm:pt modelId="{A56FFD83-C12C-4B68-AF52-A1506F5AD7C9}" type="pres">
      <dgm:prSet presAssocID="{007B148B-FB22-4120-8DB2-FD4CBEAF290A}" presName="parentText" presStyleLbl="node1" presStyleIdx="1" presStyleCnt="5">
        <dgm:presLayoutVars>
          <dgm:chMax val="0"/>
          <dgm:bulletEnabled val="1"/>
        </dgm:presLayoutVars>
      </dgm:prSet>
      <dgm:spPr/>
    </dgm:pt>
    <dgm:pt modelId="{DFAFAAC3-CFBD-46E3-BB19-39134C7EF23B}" type="pres">
      <dgm:prSet presAssocID="{F80ABB98-E04D-4FBA-90DA-19B6EB1006B6}" presName="spacer" presStyleCnt="0"/>
      <dgm:spPr/>
    </dgm:pt>
    <dgm:pt modelId="{44891C40-AC3E-4EEE-B9C0-924E3D8784F0}" type="pres">
      <dgm:prSet presAssocID="{5E761F13-4A55-4E1E-8FD2-4F332515F6F6}" presName="parentText" presStyleLbl="node1" presStyleIdx="2" presStyleCnt="5">
        <dgm:presLayoutVars>
          <dgm:chMax val="0"/>
          <dgm:bulletEnabled val="1"/>
        </dgm:presLayoutVars>
      </dgm:prSet>
      <dgm:spPr/>
    </dgm:pt>
    <dgm:pt modelId="{053E2C1E-360E-48CC-A4BF-B290758FE4E0}" type="pres">
      <dgm:prSet presAssocID="{BBF47451-FA3B-4E77-82C2-A3C6F08A4393}" presName="spacer" presStyleCnt="0"/>
      <dgm:spPr/>
    </dgm:pt>
    <dgm:pt modelId="{BC45C59B-EAA7-40A0-BC6D-2239FEF3B63F}" type="pres">
      <dgm:prSet presAssocID="{41697D01-1254-4105-B6B4-374157A39E59}" presName="parentText" presStyleLbl="node1" presStyleIdx="3" presStyleCnt="5">
        <dgm:presLayoutVars>
          <dgm:chMax val="0"/>
          <dgm:bulletEnabled val="1"/>
        </dgm:presLayoutVars>
      </dgm:prSet>
      <dgm:spPr/>
    </dgm:pt>
    <dgm:pt modelId="{C9EABBF4-F4F6-40DA-A3E4-E62F31398880}" type="pres">
      <dgm:prSet presAssocID="{F4553329-3C59-4CDE-B0E2-5B0256B5EF89}" presName="spacer" presStyleCnt="0"/>
      <dgm:spPr/>
    </dgm:pt>
    <dgm:pt modelId="{939013C4-FFA3-4EBD-8DBF-E5319C590742}" type="pres">
      <dgm:prSet presAssocID="{ED396023-8441-4B8B-80CF-0A618B4F1664}" presName="parentText" presStyleLbl="node1" presStyleIdx="4" presStyleCnt="5">
        <dgm:presLayoutVars>
          <dgm:chMax val="0"/>
          <dgm:bulletEnabled val="1"/>
        </dgm:presLayoutVars>
      </dgm:prSet>
      <dgm:spPr/>
    </dgm:pt>
  </dgm:ptLst>
  <dgm:cxnLst>
    <dgm:cxn modelId="{2D0DCC06-797C-482C-8D02-50187E09749D}" srcId="{08445AA3-7492-48D2-B7FC-A974FC8AC27D}" destId="{ED396023-8441-4B8B-80CF-0A618B4F1664}" srcOrd="4" destOrd="0" parTransId="{8A0F33FE-60AD-426C-B224-524894C9C77A}" sibTransId="{62A22C82-53F4-4134-9CE4-653BC645E9A9}"/>
    <dgm:cxn modelId="{AC82CA20-88D7-4648-B2F2-615295CEA60D}" type="presOf" srcId="{08445AA3-7492-48D2-B7FC-A974FC8AC27D}" destId="{45C180C0-2E73-4E82-AC89-905A78111109}" srcOrd="0" destOrd="0" presId="urn:microsoft.com/office/officeart/2005/8/layout/vList2"/>
    <dgm:cxn modelId="{346D5363-0666-47B0-A6DF-3F2924C15E2C}" srcId="{08445AA3-7492-48D2-B7FC-A974FC8AC27D}" destId="{41697D01-1254-4105-B6B4-374157A39E59}" srcOrd="3" destOrd="0" parTransId="{13CB0EB9-75CA-47D0-9046-755842350DD7}" sibTransId="{F4553329-3C59-4CDE-B0E2-5B0256B5EF89}"/>
    <dgm:cxn modelId="{543ECE82-B7D0-4C7B-A7EC-37BEDE33FEAB}" type="presOf" srcId="{007B148B-FB22-4120-8DB2-FD4CBEAF290A}" destId="{A56FFD83-C12C-4B68-AF52-A1506F5AD7C9}" srcOrd="0" destOrd="0" presId="urn:microsoft.com/office/officeart/2005/8/layout/vList2"/>
    <dgm:cxn modelId="{7B3E8F86-DCFF-4EAB-8654-09FE0A71077C}" type="presOf" srcId="{ED396023-8441-4B8B-80CF-0A618B4F1664}" destId="{939013C4-FFA3-4EBD-8DBF-E5319C590742}" srcOrd="0" destOrd="0" presId="urn:microsoft.com/office/officeart/2005/8/layout/vList2"/>
    <dgm:cxn modelId="{4FDB0691-3CD2-4D00-ABFF-DE9788D1F8B2}" srcId="{08445AA3-7492-48D2-B7FC-A974FC8AC27D}" destId="{A6C35A7B-CAF7-40A4-9ECD-674FCF180F58}" srcOrd="0" destOrd="0" parTransId="{39CF8F96-A4AE-4943-B14D-7735651B5C98}" sibTransId="{614F695C-19E1-4AA9-93CA-4FC89D8FFD53}"/>
    <dgm:cxn modelId="{C17C1291-4401-49FE-A470-736C3490CDE8}" type="presOf" srcId="{A6C35A7B-CAF7-40A4-9ECD-674FCF180F58}" destId="{1E7F6727-07BB-45D0-A1A9-D949FDEFB9AB}" srcOrd="0" destOrd="0" presId="urn:microsoft.com/office/officeart/2005/8/layout/vList2"/>
    <dgm:cxn modelId="{63711D95-6F97-47D6-B150-245A5FBC00C6}" type="presOf" srcId="{41697D01-1254-4105-B6B4-374157A39E59}" destId="{BC45C59B-EAA7-40A0-BC6D-2239FEF3B63F}" srcOrd="0" destOrd="0" presId="urn:microsoft.com/office/officeart/2005/8/layout/vList2"/>
    <dgm:cxn modelId="{CA060CC2-D7B5-4C6F-8F11-084734A1CD43}" type="presOf" srcId="{5E761F13-4A55-4E1E-8FD2-4F332515F6F6}" destId="{44891C40-AC3E-4EEE-B9C0-924E3D8784F0}" srcOrd="0" destOrd="0" presId="urn:microsoft.com/office/officeart/2005/8/layout/vList2"/>
    <dgm:cxn modelId="{522981E3-D3E3-40C4-B727-01BF40CA4EF3}" srcId="{08445AA3-7492-48D2-B7FC-A974FC8AC27D}" destId="{007B148B-FB22-4120-8DB2-FD4CBEAF290A}" srcOrd="1" destOrd="0" parTransId="{5EBB643E-2033-471C-8882-C07ECD1C3A20}" sibTransId="{F80ABB98-E04D-4FBA-90DA-19B6EB1006B6}"/>
    <dgm:cxn modelId="{F25B9CE4-705A-40DB-8EA2-5A21C51D9680}" srcId="{08445AA3-7492-48D2-B7FC-A974FC8AC27D}" destId="{5E761F13-4A55-4E1E-8FD2-4F332515F6F6}" srcOrd="2" destOrd="0" parTransId="{168F252A-EACA-4E12-AA24-D74DC29C77A8}" sibTransId="{BBF47451-FA3B-4E77-82C2-A3C6F08A4393}"/>
    <dgm:cxn modelId="{B290E1D6-802C-42B8-B606-0BA03668AD74}" type="presParOf" srcId="{45C180C0-2E73-4E82-AC89-905A78111109}" destId="{1E7F6727-07BB-45D0-A1A9-D949FDEFB9AB}" srcOrd="0" destOrd="0" presId="urn:microsoft.com/office/officeart/2005/8/layout/vList2"/>
    <dgm:cxn modelId="{AAAF6FC3-A62D-4E58-AEFB-677777791B10}" type="presParOf" srcId="{45C180C0-2E73-4E82-AC89-905A78111109}" destId="{851E0B90-9A1E-4719-8C3F-88A429F5347F}" srcOrd="1" destOrd="0" presId="urn:microsoft.com/office/officeart/2005/8/layout/vList2"/>
    <dgm:cxn modelId="{5150C977-C2A0-4477-A496-6FE74F29DCAF}" type="presParOf" srcId="{45C180C0-2E73-4E82-AC89-905A78111109}" destId="{A56FFD83-C12C-4B68-AF52-A1506F5AD7C9}" srcOrd="2" destOrd="0" presId="urn:microsoft.com/office/officeart/2005/8/layout/vList2"/>
    <dgm:cxn modelId="{39D74277-5D63-473F-A319-9554950B3493}" type="presParOf" srcId="{45C180C0-2E73-4E82-AC89-905A78111109}" destId="{DFAFAAC3-CFBD-46E3-BB19-39134C7EF23B}" srcOrd="3" destOrd="0" presId="urn:microsoft.com/office/officeart/2005/8/layout/vList2"/>
    <dgm:cxn modelId="{317EBB47-86F2-4081-9B16-DC22E9DB650B}" type="presParOf" srcId="{45C180C0-2E73-4E82-AC89-905A78111109}" destId="{44891C40-AC3E-4EEE-B9C0-924E3D8784F0}" srcOrd="4" destOrd="0" presId="urn:microsoft.com/office/officeart/2005/8/layout/vList2"/>
    <dgm:cxn modelId="{F579D427-B234-428A-975F-9F364D4BF4E3}" type="presParOf" srcId="{45C180C0-2E73-4E82-AC89-905A78111109}" destId="{053E2C1E-360E-48CC-A4BF-B290758FE4E0}" srcOrd="5" destOrd="0" presId="urn:microsoft.com/office/officeart/2005/8/layout/vList2"/>
    <dgm:cxn modelId="{8416F60C-7D52-4E0C-AFBB-163B712B9207}" type="presParOf" srcId="{45C180C0-2E73-4E82-AC89-905A78111109}" destId="{BC45C59B-EAA7-40A0-BC6D-2239FEF3B63F}" srcOrd="6" destOrd="0" presId="urn:microsoft.com/office/officeart/2005/8/layout/vList2"/>
    <dgm:cxn modelId="{69B453B8-67DA-45F0-80EF-1529231A7DFE}" type="presParOf" srcId="{45C180C0-2E73-4E82-AC89-905A78111109}" destId="{C9EABBF4-F4F6-40DA-A3E4-E62F31398880}" srcOrd="7" destOrd="0" presId="urn:microsoft.com/office/officeart/2005/8/layout/vList2"/>
    <dgm:cxn modelId="{41943611-5B93-40AB-BD5B-359EFD377385}" type="presParOf" srcId="{45C180C0-2E73-4E82-AC89-905A78111109}" destId="{939013C4-FFA3-4EBD-8DBF-E5319C59074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C32344-AE5A-4C1D-AC94-F7EEA09370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D35C27-3D9B-456E-8142-1E031D7959C9}">
      <dgm:prSet/>
      <dgm:spPr/>
      <dgm:t>
        <a:bodyPr/>
        <a:lstStyle/>
        <a:p>
          <a:r>
            <a:rPr lang="en-GB"/>
            <a:t>Performance management systems are set in place in order to control the working environment.</a:t>
          </a:r>
          <a:endParaRPr lang="en-US"/>
        </a:p>
      </dgm:t>
    </dgm:pt>
    <dgm:pt modelId="{1E1B2034-FD64-405B-B333-61AB8314C54E}" type="parTrans" cxnId="{0FA61DE1-E447-43F5-8CBE-1E4291DDD1B4}">
      <dgm:prSet/>
      <dgm:spPr/>
      <dgm:t>
        <a:bodyPr/>
        <a:lstStyle/>
        <a:p>
          <a:endParaRPr lang="en-US"/>
        </a:p>
      </dgm:t>
    </dgm:pt>
    <dgm:pt modelId="{D45E0D67-8E6D-48E6-8033-76B8065959CC}" type="sibTrans" cxnId="{0FA61DE1-E447-43F5-8CBE-1E4291DDD1B4}">
      <dgm:prSet/>
      <dgm:spPr/>
      <dgm:t>
        <a:bodyPr/>
        <a:lstStyle/>
        <a:p>
          <a:endParaRPr lang="en-US"/>
        </a:p>
      </dgm:t>
    </dgm:pt>
    <dgm:pt modelId="{500AB608-8158-4A36-B386-D3643B7185FA}">
      <dgm:prSet/>
      <dgm:spPr/>
      <dgm:t>
        <a:bodyPr/>
        <a:lstStyle/>
        <a:p>
          <a:r>
            <a:rPr lang="en-GB"/>
            <a:t>Lego Land being a large entertainment industry stretching across many countries and with a variety of different careers to offer, a system has to be put in place for all areas of the work place to run correctly. </a:t>
          </a:r>
          <a:endParaRPr lang="en-US"/>
        </a:p>
      </dgm:t>
    </dgm:pt>
    <dgm:pt modelId="{25852B94-A79A-47E7-9972-FC132DB3B661}" type="parTrans" cxnId="{7D399D23-1B0F-4551-AD17-17425EDC76CD}">
      <dgm:prSet/>
      <dgm:spPr/>
      <dgm:t>
        <a:bodyPr/>
        <a:lstStyle/>
        <a:p>
          <a:endParaRPr lang="en-US"/>
        </a:p>
      </dgm:t>
    </dgm:pt>
    <dgm:pt modelId="{B9A386FA-EB86-46B5-83B0-A1F8C00DE815}" type="sibTrans" cxnId="{7D399D23-1B0F-4551-AD17-17425EDC76CD}">
      <dgm:prSet/>
      <dgm:spPr/>
      <dgm:t>
        <a:bodyPr/>
        <a:lstStyle/>
        <a:p>
          <a:endParaRPr lang="en-US"/>
        </a:p>
      </dgm:t>
    </dgm:pt>
    <dgm:pt modelId="{EDC1E2B6-E654-4F08-AE95-BE5FFEDB9B52}">
      <dgm:prSet/>
      <dgm:spPr/>
      <dgm:t>
        <a:bodyPr/>
        <a:lstStyle/>
        <a:p>
          <a:r>
            <a:rPr lang="en-GB"/>
            <a:t>Managers are the key employees that are needed in order to keep a large business running smoothly.</a:t>
          </a:r>
          <a:endParaRPr lang="en-US"/>
        </a:p>
      </dgm:t>
    </dgm:pt>
    <dgm:pt modelId="{617BC121-651F-4D1E-995D-4E53179D471D}" type="parTrans" cxnId="{7E5EE8C9-0BE4-470F-8C79-4EF6B08050EB}">
      <dgm:prSet/>
      <dgm:spPr/>
      <dgm:t>
        <a:bodyPr/>
        <a:lstStyle/>
        <a:p>
          <a:endParaRPr lang="en-US"/>
        </a:p>
      </dgm:t>
    </dgm:pt>
    <dgm:pt modelId="{CA950CFE-B18E-4DB8-8E50-46DCBFB4AFF7}" type="sibTrans" cxnId="{7E5EE8C9-0BE4-470F-8C79-4EF6B08050EB}">
      <dgm:prSet/>
      <dgm:spPr/>
      <dgm:t>
        <a:bodyPr/>
        <a:lstStyle/>
        <a:p>
          <a:endParaRPr lang="en-US"/>
        </a:p>
      </dgm:t>
    </dgm:pt>
    <dgm:pt modelId="{DA2A8796-592B-42C3-880A-60F85DD8AACF}">
      <dgm:prSet/>
      <dgm:spPr/>
      <dgm:t>
        <a:bodyPr/>
        <a:lstStyle/>
        <a:p>
          <a:r>
            <a:rPr lang="en-GB"/>
            <a:t>Performance management is used within all aspects of an organisation and it taking place at all times. </a:t>
          </a:r>
          <a:endParaRPr lang="en-US"/>
        </a:p>
      </dgm:t>
    </dgm:pt>
    <dgm:pt modelId="{C18DE28F-63C1-4446-8F3D-677FDE2EA881}" type="parTrans" cxnId="{D894D0C4-7A50-421B-B15D-82340527BEB0}">
      <dgm:prSet/>
      <dgm:spPr/>
      <dgm:t>
        <a:bodyPr/>
        <a:lstStyle/>
        <a:p>
          <a:endParaRPr lang="en-US"/>
        </a:p>
      </dgm:t>
    </dgm:pt>
    <dgm:pt modelId="{BEAF0175-BDAA-4D29-95EB-A7C72D3429B8}" type="sibTrans" cxnId="{D894D0C4-7A50-421B-B15D-82340527BEB0}">
      <dgm:prSet/>
      <dgm:spPr/>
      <dgm:t>
        <a:bodyPr/>
        <a:lstStyle/>
        <a:p>
          <a:endParaRPr lang="en-US"/>
        </a:p>
      </dgm:t>
    </dgm:pt>
    <dgm:pt modelId="{A4F4AEB7-8536-479B-A2EF-CDD611658B7C}">
      <dgm:prSet/>
      <dgm:spPr/>
      <dgm:t>
        <a:bodyPr/>
        <a:lstStyle/>
        <a:p>
          <a:r>
            <a:rPr lang="en-GB"/>
            <a:t>From application process the organisation will identify what is expected of staff members within the job role.  </a:t>
          </a:r>
          <a:endParaRPr lang="en-US"/>
        </a:p>
      </dgm:t>
    </dgm:pt>
    <dgm:pt modelId="{247EBF48-2805-4FEF-A4C5-A7A525CA0417}" type="parTrans" cxnId="{DE48D7C6-D50E-4957-B67B-A1874F1F4B63}">
      <dgm:prSet/>
      <dgm:spPr/>
      <dgm:t>
        <a:bodyPr/>
        <a:lstStyle/>
        <a:p>
          <a:endParaRPr lang="en-US"/>
        </a:p>
      </dgm:t>
    </dgm:pt>
    <dgm:pt modelId="{549531C2-6B4D-4C3B-9570-1E9BA7456608}" type="sibTrans" cxnId="{DE48D7C6-D50E-4957-B67B-A1874F1F4B63}">
      <dgm:prSet/>
      <dgm:spPr/>
      <dgm:t>
        <a:bodyPr/>
        <a:lstStyle/>
        <a:p>
          <a:endParaRPr lang="en-US"/>
        </a:p>
      </dgm:t>
    </dgm:pt>
    <dgm:pt modelId="{571DB65C-7F1E-40F3-9D8E-82571C92030E}" type="pres">
      <dgm:prSet presAssocID="{A0C32344-AE5A-4C1D-AC94-F7EEA0937051}" presName="linear" presStyleCnt="0">
        <dgm:presLayoutVars>
          <dgm:animLvl val="lvl"/>
          <dgm:resizeHandles val="exact"/>
        </dgm:presLayoutVars>
      </dgm:prSet>
      <dgm:spPr/>
    </dgm:pt>
    <dgm:pt modelId="{235D6970-D978-4F9C-9F90-1FD1E59E4141}" type="pres">
      <dgm:prSet presAssocID="{D0D35C27-3D9B-456E-8142-1E031D7959C9}" presName="parentText" presStyleLbl="node1" presStyleIdx="0" presStyleCnt="5">
        <dgm:presLayoutVars>
          <dgm:chMax val="0"/>
          <dgm:bulletEnabled val="1"/>
        </dgm:presLayoutVars>
      </dgm:prSet>
      <dgm:spPr/>
    </dgm:pt>
    <dgm:pt modelId="{C6254810-3687-4411-B399-C84A35B950F8}" type="pres">
      <dgm:prSet presAssocID="{D45E0D67-8E6D-48E6-8033-76B8065959CC}" presName="spacer" presStyleCnt="0"/>
      <dgm:spPr/>
    </dgm:pt>
    <dgm:pt modelId="{3C390479-F73B-494E-8C99-E645330EFE17}" type="pres">
      <dgm:prSet presAssocID="{500AB608-8158-4A36-B386-D3643B7185FA}" presName="parentText" presStyleLbl="node1" presStyleIdx="1" presStyleCnt="5">
        <dgm:presLayoutVars>
          <dgm:chMax val="0"/>
          <dgm:bulletEnabled val="1"/>
        </dgm:presLayoutVars>
      </dgm:prSet>
      <dgm:spPr/>
    </dgm:pt>
    <dgm:pt modelId="{0BFAF94B-78EC-4A7B-88C7-E4A512BDAAF4}" type="pres">
      <dgm:prSet presAssocID="{B9A386FA-EB86-46B5-83B0-A1F8C00DE815}" presName="spacer" presStyleCnt="0"/>
      <dgm:spPr/>
    </dgm:pt>
    <dgm:pt modelId="{5B7829D3-A783-4515-87A8-1B4CF15A6DE6}" type="pres">
      <dgm:prSet presAssocID="{EDC1E2B6-E654-4F08-AE95-BE5FFEDB9B52}" presName="parentText" presStyleLbl="node1" presStyleIdx="2" presStyleCnt="5">
        <dgm:presLayoutVars>
          <dgm:chMax val="0"/>
          <dgm:bulletEnabled val="1"/>
        </dgm:presLayoutVars>
      </dgm:prSet>
      <dgm:spPr/>
    </dgm:pt>
    <dgm:pt modelId="{FA0100E5-144E-44B5-B33E-33E25AE573FD}" type="pres">
      <dgm:prSet presAssocID="{CA950CFE-B18E-4DB8-8E50-46DCBFB4AFF7}" presName="spacer" presStyleCnt="0"/>
      <dgm:spPr/>
    </dgm:pt>
    <dgm:pt modelId="{F3C0DFC7-E1E0-41E3-8346-F9619657002D}" type="pres">
      <dgm:prSet presAssocID="{DA2A8796-592B-42C3-880A-60F85DD8AACF}" presName="parentText" presStyleLbl="node1" presStyleIdx="3" presStyleCnt="5">
        <dgm:presLayoutVars>
          <dgm:chMax val="0"/>
          <dgm:bulletEnabled val="1"/>
        </dgm:presLayoutVars>
      </dgm:prSet>
      <dgm:spPr/>
    </dgm:pt>
    <dgm:pt modelId="{BBB9439C-600C-4240-AC84-8F43DAD26805}" type="pres">
      <dgm:prSet presAssocID="{BEAF0175-BDAA-4D29-95EB-A7C72D3429B8}" presName="spacer" presStyleCnt="0"/>
      <dgm:spPr/>
    </dgm:pt>
    <dgm:pt modelId="{0D2C62A6-66B2-4E0A-8AC8-241D6FEA0C5C}" type="pres">
      <dgm:prSet presAssocID="{A4F4AEB7-8536-479B-A2EF-CDD611658B7C}" presName="parentText" presStyleLbl="node1" presStyleIdx="4" presStyleCnt="5">
        <dgm:presLayoutVars>
          <dgm:chMax val="0"/>
          <dgm:bulletEnabled val="1"/>
        </dgm:presLayoutVars>
      </dgm:prSet>
      <dgm:spPr/>
    </dgm:pt>
  </dgm:ptLst>
  <dgm:cxnLst>
    <dgm:cxn modelId="{7D399D23-1B0F-4551-AD17-17425EDC76CD}" srcId="{A0C32344-AE5A-4C1D-AC94-F7EEA0937051}" destId="{500AB608-8158-4A36-B386-D3643B7185FA}" srcOrd="1" destOrd="0" parTransId="{25852B94-A79A-47E7-9972-FC132DB3B661}" sibTransId="{B9A386FA-EB86-46B5-83B0-A1F8C00DE815}"/>
    <dgm:cxn modelId="{EC14FB28-DF88-4F49-83A3-6F748CB47542}" type="presOf" srcId="{DA2A8796-592B-42C3-880A-60F85DD8AACF}" destId="{F3C0DFC7-E1E0-41E3-8346-F9619657002D}" srcOrd="0" destOrd="0" presId="urn:microsoft.com/office/officeart/2005/8/layout/vList2"/>
    <dgm:cxn modelId="{1C45DE72-20A5-4821-B586-659A1CB9F793}" type="presOf" srcId="{500AB608-8158-4A36-B386-D3643B7185FA}" destId="{3C390479-F73B-494E-8C99-E645330EFE17}" srcOrd="0" destOrd="0" presId="urn:microsoft.com/office/officeart/2005/8/layout/vList2"/>
    <dgm:cxn modelId="{AD1B049F-7D03-4785-A596-8CB92E77F05E}" type="presOf" srcId="{D0D35C27-3D9B-456E-8142-1E031D7959C9}" destId="{235D6970-D978-4F9C-9F90-1FD1E59E4141}" srcOrd="0" destOrd="0" presId="urn:microsoft.com/office/officeart/2005/8/layout/vList2"/>
    <dgm:cxn modelId="{D894D0C4-7A50-421B-B15D-82340527BEB0}" srcId="{A0C32344-AE5A-4C1D-AC94-F7EEA0937051}" destId="{DA2A8796-592B-42C3-880A-60F85DD8AACF}" srcOrd="3" destOrd="0" parTransId="{C18DE28F-63C1-4446-8F3D-677FDE2EA881}" sibTransId="{BEAF0175-BDAA-4D29-95EB-A7C72D3429B8}"/>
    <dgm:cxn modelId="{DE48D7C6-D50E-4957-B67B-A1874F1F4B63}" srcId="{A0C32344-AE5A-4C1D-AC94-F7EEA0937051}" destId="{A4F4AEB7-8536-479B-A2EF-CDD611658B7C}" srcOrd="4" destOrd="0" parTransId="{247EBF48-2805-4FEF-A4C5-A7A525CA0417}" sibTransId="{549531C2-6B4D-4C3B-9570-1E9BA7456608}"/>
    <dgm:cxn modelId="{7E5EE8C9-0BE4-470F-8C79-4EF6B08050EB}" srcId="{A0C32344-AE5A-4C1D-AC94-F7EEA0937051}" destId="{EDC1E2B6-E654-4F08-AE95-BE5FFEDB9B52}" srcOrd="2" destOrd="0" parTransId="{617BC121-651F-4D1E-995D-4E53179D471D}" sibTransId="{CA950CFE-B18E-4DB8-8E50-46DCBFB4AFF7}"/>
    <dgm:cxn modelId="{E75DE3DE-3CC3-4B09-BCC4-FDB0ADBC0C1F}" type="presOf" srcId="{EDC1E2B6-E654-4F08-AE95-BE5FFEDB9B52}" destId="{5B7829D3-A783-4515-87A8-1B4CF15A6DE6}" srcOrd="0" destOrd="0" presId="urn:microsoft.com/office/officeart/2005/8/layout/vList2"/>
    <dgm:cxn modelId="{0FA61DE1-E447-43F5-8CBE-1E4291DDD1B4}" srcId="{A0C32344-AE5A-4C1D-AC94-F7EEA0937051}" destId="{D0D35C27-3D9B-456E-8142-1E031D7959C9}" srcOrd="0" destOrd="0" parTransId="{1E1B2034-FD64-405B-B333-61AB8314C54E}" sibTransId="{D45E0D67-8E6D-48E6-8033-76B8065959CC}"/>
    <dgm:cxn modelId="{7C6505EE-41AB-4845-AD85-8684BDA88C42}" type="presOf" srcId="{A0C32344-AE5A-4C1D-AC94-F7EEA0937051}" destId="{571DB65C-7F1E-40F3-9D8E-82571C92030E}" srcOrd="0" destOrd="0" presId="urn:microsoft.com/office/officeart/2005/8/layout/vList2"/>
    <dgm:cxn modelId="{25A23CFD-99D5-4B55-9FDF-1CA9A5FFB20F}" type="presOf" srcId="{A4F4AEB7-8536-479B-A2EF-CDD611658B7C}" destId="{0D2C62A6-66B2-4E0A-8AC8-241D6FEA0C5C}" srcOrd="0" destOrd="0" presId="urn:microsoft.com/office/officeart/2005/8/layout/vList2"/>
    <dgm:cxn modelId="{49767C95-336C-4D78-A055-7DF89D6EDABD}" type="presParOf" srcId="{571DB65C-7F1E-40F3-9D8E-82571C92030E}" destId="{235D6970-D978-4F9C-9F90-1FD1E59E4141}" srcOrd="0" destOrd="0" presId="urn:microsoft.com/office/officeart/2005/8/layout/vList2"/>
    <dgm:cxn modelId="{D20C14F2-CD79-46A4-92AA-070F0134AC94}" type="presParOf" srcId="{571DB65C-7F1E-40F3-9D8E-82571C92030E}" destId="{C6254810-3687-4411-B399-C84A35B950F8}" srcOrd="1" destOrd="0" presId="urn:microsoft.com/office/officeart/2005/8/layout/vList2"/>
    <dgm:cxn modelId="{15428346-C78B-4445-A3D2-A8BBCC95C4C5}" type="presParOf" srcId="{571DB65C-7F1E-40F3-9D8E-82571C92030E}" destId="{3C390479-F73B-494E-8C99-E645330EFE17}" srcOrd="2" destOrd="0" presId="urn:microsoft.com/office/officeart/2005/8/layout/vList2"/>
    <dgm:cxn modelId="{8FD1CFB5-5ED1-436A-B897-0339E3EF036D}" type="presParOf" srcId="{571DB65C-7F1E-40F3-9D8E-82571C92030E}" destId="{0BFAF94B-78EC-4A7B-88C7-E4A512BDAAF4}" srcOrd="3" destOrd="0" presId="urn:microsoft.com/office/officeart/2005/8/layout/vList2"/>
    <dgm:cxn modelId="{C9032964-6B3C-41E7-ADBA-B79FF62689A3}" type="presParOf" srcId="{571DB65C-7F1E-40F3-9D8E-82571C92030E}" destId="{5B7829D3-A783-4515-87A8-1B4CF15A6DE6}" srcOrd="4" destOrd="0" presId="urn:microsoft.com/office/officeart/2005/8/layout/vList2"/>
    <dgm:cxn modelId="{8019A0F9-E579-4727-B0E3-1DB3A6CDA5D0}" type="presParOf" srcId="{571DB65C-7F1E-40F3-9D8E-82571C92030E}" destId="{FA0100E5-144E-44B5-B33E-33E25AE573FD}" srcOrd="5" destOrd="0" presId="urn:microsoft.com/office/officeart/2005/8/layout/vList2"/>
    <dgm:cxn modelId="{544419AD-F33F-4707-A3A3-FECC2F7A334A}" type="presParOf" srcId="{571DB65C-7F1E-40F3-9D8E-82571C92030E}" destId="{F3C0DFC7-E1E0-41E3-8346-F9619657002D}" srcOrd="6" destOrd="0" presId="urn:microsoft.com/office/officeart/2005/8/layout/vList2"/>
    <dgm:cxn modelId="{CDF0077A-9B7A-4371-B7DC-5E38D1FF0DF9}" type="presParOf" srcId="{571DB65C-7F1E-40F3-9D8E-82571C92030E}" destId="{BBB9439C-600C-4240-AC84-8F43DAD26805}" srcOrd="7" destOrd="0" presId="urn:microsoft.com/office/officeart/2005/8/layout/vList2"/>
    <dgm:cxn modelId="{A6306E8C-78D2-4EBA-8CD7-14578E25AD07}" type="presParOf" srcId="{571DB65C-7F1E-40F3-9D8E-82571C92030E}" destId="{0D2C62A6-66B2-4E0A-8AC8-241D6FEA0C5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156421-4D72-440C-88B6-302E51162A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D90BF45-BF98-40DF-ADB4-36B3CF439C3C}">
      <dgm:prSet/>
      <dgm:spPr/>
      <dgm:t>
        <a:bodyPr/>
        <a:lstStyle/>
        <a:p>
          <a:r>
            <a:rPr lang="en-GB"/>
            <a:t>The organisation will offer support throughout the job e.g. the right amount of training, in order for one to be able to meet the needs of the job role. </a:t>
          </a:r>
          <a:endParaRPr lang="en-US"/>
        </a:p>
      </dgm:t>
    </dgm:pt>
    <dgm:pt modelId="{0A2F4669-0386-4BB7-B452-9F6ACDD161C6}" type="parTrans" cxnId="{8CCE24C0-2B6B-467C-969E-987B00E061F3}">
      <dgm:prSet/>
      <dgm:spPr/>
      <dgm:t>
        <a:bodyPr/>
        <a:lstStyle/>
        <a:p>
          <a:endParaRPr lang="en-US"/>
        </a:p>
      </dgm:t>
    </dgm:pt>
    <dgm:pt modelId="{89A515FE-C9D4-4CBD-BF22-D45868C1EF16}" type="sibTrans" cxnId="{8CCE24C0-2B6B-467C-969E-987B00E061F3}">
      <dgm:prSet/>
      <dgm:spPr/>
      <dgm:t>
        <a:bodyPr/>
        <a:lstStyle/>
        <a:p>
          <a:endParaRPr lang="en-US"/>
        </a:p>
      </dgm:t>
    </dgm:pt>
    <dgm:pt modelId="{361C9489-9521-4B11-8042-35C1E57AD3B8}">
      <dgm:prSet/>
      <dgm:spPr/>
      <dgm:t>
        <a:bodyPr/>
        <a:lstStyle/>
        <a:p>
          <a:r>
            <a:rPr lang="en-GB"/>
            <a:t>Feedback from management so that staff are able to see areas they are good in and what they can improve on, and by this shows a sense of awareness to the employee. </a:t>
          </a:r>
          <a:endParaRPr lang="en-US"/>
        </a:p>
      </dgm:t>
    </dgm:pt>
    <dgm:pt modelId="{9877A204-1A9F-452D-8E91-492AAEF2FC00}" type="parTrans" cxnId="{DA61E679-2BC5-49AC-B048-2ACCF560EF6B}">
      <dgm:prSet/>
      <dgm:spPr/>
      <dgm:t>
        <a:bodyPr/>
        <a:lstStyle/>
        <a:p>
          <a:endParaRPr lang="en-US"/>
        </a:p>
      </dgm:t>
    </dgm:pt>
    <dgm:pt modelId="{CEFF894C-4E75-43A6-AD29-0A5072F4BA70}" type="sibTrans" cxnId="{DA61E679-2BC5-49AC-B048-2ACCF560EF6B}">
      <dgm:prSet/>
      <dgm:spPr/>
      <dgm:t>
        <a:bodyPr/>
        <a:lstStyle/>
        <a:p>
          <a:endParaRPr lang="en-US"/>
        </a:p>
      </dgm:t>
    </dgm:pt>
    <dgm:pt modelId="{41B16598-5879-41B4-A386-D141CBC88510}">
      <dgm:prSet/>
      <dgm:spPr/>
      <dgm:t>
        <a:bodyPr/>
        <a:lstStyle/>
        <a:p>
          <a:r>
            <a:rPr lang="en-GB"/>
            <a:t>Employees being monitored as often as possible so that management know that every individual is doing their role correctly. </a:t>
          </a:r>
          <a:endParaRPr lang="en-US"/>
        </a:p>
      </dgm:t>
    </dgm:pt>
    <dgm:pt modelId="{8E556A9E-812E-45B1-851E-6C78DA528663}" type="parTrans" cxnId="{6010E21D-C6C8-446F-B9F5-1D9CC892450C}">
      <dgm:prSet/>
      <dgm:spPr/>
      <dgm:t>
        <a:bodyPr/>
        <a:lstStyle/>
        <a:p>
          <a:endParaRPr lang="en-US"/>
        </a:p>
      </dgm:t>
    </dgm:pt>
    <dgm:pt modelId="{6CF7C60A-F639-4666-A9A1-F905EE2951D6}" type="sibTrans" cxnId="{6010E21D-C6C8-446F-B9F5-1D9CC892450C}">
      <dgm:prSet/>
      <dgm:spPr/>
      <dgm:t>
        <a:bodyPr/>
        <a:lstStyle/>
        <a:p>
          <a:endParaRPr lang="en-US"/>
        </a:p>
      </dgm:t>
    </dgm:pt>
    <dgm:pt modelId="{9E31D80E-81A3-4B31-B1D0-1F68E04B8A96}">
      <dgm:prSet/>
      <dgm:spPr/>
      <dgm:t>
        <a:bodyPr/>
        <a:lstStyle/>
        <a:p>
          <a:r>
            <a:rPr lang="en-GB"/>
            <a:t>Offering employees the opportunity to talk about the organisation and give advice on how to better the business. +</a:t>
          </a:r>
          <a:endParaRPr lang="en-US"/>
        </a:p>
      </dgm:t>
    </dgm:pt>
    <dgm:pt modelId="{635669BD-5169-4B90-8771-447CC280D0B4}" type="parTrans" cxnId="{8B1E4A0C-20B8-44EB-B672-A5CFB8485B9B}">
      <dgm:prSet/>
      <dgm:spPr/>
      <dgm:t>
        <a:bodyPr/>
        <a:lstStyle/>
        <a:p>
          <a:endParaRPr lang="en-US"/>
        </a:p>
      </dgm:t>
    </dgm:pt>
    <dgm:pt modelId="{AA31876E-7175-4ED7-A5EF-FD3B524DC5C0}" type="sibTrans" cxnId="{8B1E4A0C-20B8-44EB-B672-A5CFB8485B9B}">
      <dgm:prSet/>
      <dgm:spPr/>
      <dgm:t>
        <a:bodyPr/>
        <a:lstStyle/>
        <a:p>
          <a:endParaRPr lang="en-US"/>
        </a:p>
      </dgm:t>
    </dgm:pt>
    <dgm:pt modelId="{3489868C-658B-4F44-A26B-7405BEF7C5D2}" type="pres">
      <dgm:prSet presAssocID="{47156421-4D72-440C-88B6-302E51162AC5}" presName="root" presStyleCnt="0">
        <dgm:presLayoutVars>
          <dgm:dir/>
          <dgm:resizeHandles val="exact"/>
        </dgm:presLayoutVars>
      </dgm:prSet>
      <dgm:spPr/>
    </dgm:pt>
    <dgm:pt modelId="{0476EBB9-91DC-474B-B375-8F915181304B}" type="pres">
      <dgm:prSet presAssocID="{4D90BF45-BF98-40DF-ADB4-36B3CF439C3C}" presName="compNode" presStyleCnt="0"/>
      <dgm:spPr/>
    </dgm:pt>
    <dgm:pt modelId="{190E0482-B4F8-4B5C-B864-B7A123A38B21}" type="pres">
      <dgm:prSet presAssocID="{4D90BF45-BF98-40DF-ADB4-36B3CF439C3C}" presName="bgRect" presStyleLbl="bgShp" presStyleIdx="0" presStyleCnt="4"/>
      <dgm:spPr/>
    </dgm:pt>
    <dgm:pt modelId="{E3E45582-416A-4B69-8F4B-29AF24A30B81}" type="pres">
      <dgm:prSet presAssocID="{4D90BF45-BF98-40DF-ADB4-36B3CF439C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54038E3-8D70-48AF-97F3-ECB235FC9BFF}" type="pres">
      <dgm:prSet presAssocID="{4D90BF45-BF98-40DF-ADB4-36B3CF439C3C}" presName="spaceRect" presStyleCnt="0"/>
      <dgm:spPr/>
    </dgm:pt>
    <dgm:pt modelId="{FD379586-0468-4EF2-96B1-3B72F22728D4}" type="pres">
      <dgm:prSet presAssocID="{4D90BF45-BF98-40DF-ADB4-36B3CF439C3C}" presName="parTx" presStyleLbl="revTx" presStyleIdx="0" presStyleCnt="4">
        <dgm:presLayoutVars>
          <dgm:chMax val="0"/>
          <dgm:chPref val="0"/>
        </dgm:presLayoutVars>
      </dgm:prSet>
      <dgm:spPr/>
    </dgm:pt>
    <dgm:pt modelId="{7CC2112C-7B48-49B8-949E-3B9B0DDAEB74}" type="pres">
      <dgm:prSet presAssocID="{89A515FE-C9D4-4CBD-BF22-D45868C1EF16}" presName="sibTrans" presStyleCnt="0"/>
      <dgm:spPr/>
    </dgm:pt>
    <dgm:pt modelId="{04270434-089D-4806-9366-FA8CA57134EB}" type="pres">
      <dgm:prSet presAssocID="{361C9489-9521-4B11-8042-35C1E57AD3B8}" presName="compNode" presStyleCnt="0"/>
      <dgm:spPr/>
    </dgm:pt>
    <dgm:pt modelId="{8D126E6C-9783-442F-BE73-662F3F841D6A}" type="pres">
      <dgm:prSet presAssocID="{361C9489-9521-4B11-8042-35C1E57AD3B8}" presName="bgRect" presStyleLbl="bgShp" presStyleIdx="1" presStyleCnt="4"/>
      <dgm:spPr/>
    </dgm:pt>
    <dgm:pt modelId="{EF700660-BAE8-4FA8-A7B4-4ED34E143CA7}" type="pres">
      <dgm:prSet presAssocID="{361C9489-9521-4B11-8042-35C1E57AD3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3813F01-3F16-4C97-98D7-D8715687BD30}" type="pres">
      <dgm:prSet presAssocID="{361C9489-9521-4B11-8042-35C1E57AD3B8}" presName="spaceRect" presStyleCnt="0"/>
      <dgm:spPr/>
    </dgm:pt>
    <dgm:pt modelId="{3A5D3340-3E43-4058-ACEC-C7488C6F364D}" type="pres">
      <dgm:prSet presAssocID="{361C9489-9521-4B11-8042-35C1E57AD3B8}" presName="parTx" presStyleLbl="revTx" presStyleIdx="1" presStyleCnt="4">
        <dgm:presLayoutVars>
          <dgm:chMax val="0"/>
          <dgm:chPref val="0"/>
        </dgm:presLayoutVars>
      </dgm:prSet>
      <dgm:spPr/>
    </dgm:pt>
    <dgm:pt modelId="{C50C772B-E3C8-4EFA-858F-DBCA78BF6F69}" type="pres">
      <dgm:prSet presAssocID="{CEFF894C-4E75-43A6-AD29-0A5072F4BA70}" presName="sibTrans" presStyleCnt="0"/>
      <dgm:spPr/>
    </dgm:pt>
    <dgm:pt modelId="{943F3A2E-C548-416E-BB6C-14394E999424}" type="pres">
      <dgm:prSet presAssocID="{41B16598-5879-41B4-A386-D141CBC88510}" presName="compNode" presStyleCnt="0"/>
      <dgm:spPr/>
    </dgm:pt>
    <dgm:pt modelId="{5C5A8639-8ADF-4B43-9DAB-225F466C07BB}" type="pres">
      <dgm:prSet presAssocID="{41B16598-5879-41B4-A386-D141CBC88510}" presName="bgRect" presStyleLbl="bgShp" presStyleIdx="2" presStyleCnt="4"/>
      <dgm:spPr/>
    </dgm:pt>
    <dgm:pt modelId="{EFDDF430-5B28-4A2D-9EF3-F797BB76F3C4}" type="pres">
      <dgm:prSet presAssocID="{41B16598-5879-41B4-A386-D141CBC885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D72539BB-4045-4CB0-A541-5FBF67CF2BE8}" type="pres">
      <dgm:prSet presAssocID="{41B16598-5879-41B4-A386-D141CBC88510}" presName="spaceRect" presStyleCnt="0"/>
      <dgm:spPr/>
    </dgm:pt>
    <dgm:pt modelId="{FE7B06B2-5AFC-4C84-A752-EBD75B480F1A}" type="pres">
      <dgm:prSet presAssocID="{41B16598-5879-41B4-A386-D141CBC88510}" presName="parTx" presStyleLbl="revTx" presStyleIdx="2" presStyleCnt="4">
        <dgm:presLayoutVars>
          <dgm:chMax val="0"/>
          <dgm:chPref val="0"/>
        </dgm:presLayoutVars>
      </dgm:prSet>
      <dgm:spPr/>
    </dgm:pt>
    <dgm:pt modelId="{B091CD66-0970-4FE7-B3C0-EDB52921121E}" type="pres">
      <dgm:prSet presAssocID="{6CF7C60A-F639-4666-A9A1-F905EE2951D6}" presName="sibTrans" presStyleCnt="0"/>
      <dgm:spPr/>
    </dgm:pt>
    <dgm:pt modelId="{33CA7699-7BAD-4D2C-8969-73F03E74EB5B}" type="pres">
      <dgm:prSet presAssocID="{9E31D80E-81A3-4B31-B1D0-1F68E04B8A96}" presName="compNode" presStyleCnt="0"/>
      <dgm:spPr/>
    </dgm:pt>
    <dgm:pt modelId="{A233B099-6C44-454F-91C3-C898955D6046}" type="pres">
      <dgm:prSet presAssocID="{9E31D80E-81A3-4B31-B1D0-1F68E04B8A96}" presName="bgRect" presStyleLbl="bgShp" presStyleIdx="3" presStyleCnt="4"/>
      <dgm:spPr/>
    </dgm:pt>
    <dgm:pt modelId="{1C94691E-3DC5-4658-8C65-ADA43B1E095B}" type="pres">
      <dgm:prSet presAssocID="{9E31D80E-81A3-4B31-B1D0-1F68E04B8A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7DF78228-6FCA-4EEB-AAD4-C284459B17E4}" type="pres">
      <dgm:prSet presAssocID="{9E31D80E-81A3-4B31-B1D0-1F68E04B8A96}" presName="spaceRect" presStyleCnt="0"/>
      <dgm:spPr/>
    </dgm:pt>
    <dgm:pt modelId="{C04CD0DA-89B3-497F-94CE-EF5472F101D8}" type="pres">
      <dgm:prSet presAssocID="{9E31D80E-81A3-4B31-B1D0-1F68E04B8A96}" presName="parTx" presStyleLbl="revTx" presStyleIdx="3" presStyleCnt="4">
        <dgm:presLayoutVars>
          <dgm:chMax val="0"/>
          <dgm:chPref val="0"/>
        </dgm:presLayoutVars>
      </dgm:prSet>
      <dgm:spPr/>
    </dgm:pt>
  </dgm:ptLst>
  <dgm:cxnLst>
    <dgm:cxn modelId="{8B1E4A0C-20B8-44EB-B672-A5CFB8485B9B}" srcId="{47156421-4D72-440C-88B6-302E51162AC5}" destId="{9E31D80E-81A3-4B31-B1D0-1F68E04B8A96}" srcOrd="3" destOrd="0" parTransId="{635669BD-5169-4B90-8771-447CC280D0B4}" sibTransId="{AA31876E-7175-4ED7-A5EF-FD3B524DC5C0}"/>
    <dgm:cxn modelId="{6010E21D-C6C8-446F-B9F5-1D9CC892450C}" srcId="{47156421-4D72-440C-88B6-302E51162AC5}" destId="{41B16598-5879-41B4-A386-D141CBC88510}" srcOrd="2" destOrd="0" parTransId="{8E556A9E-812E-45B1-851E-6C78DA528663}" sibTransId="{6CF7C60A-F639-4666-A9A1-F905EE2951D6}"/>
    <dgm:cxn modelId="{666DE463-95F5-428F-88E9-30A120789D0A}" type="presOf" srcId="{41B16598-5879-41B4-A386-D141CBC88510}" destId="{FE7B06B2-5AFC-4C84-A752-EBD75B480F1A}" srcOrd="0" destOrd="0" presId="urn:microsoft.com/office/officeart/2018/2/layout/IconVerticalSolidList"/>
    <dgm:cxn modelId="{7C66D344-FDAB-441E-AAE0-E451FF5022BC}" type="presOf" srcId="{4D90BF45-BF98-40DF-ADB4-36B3CF439C3C}" destId="{FD379586-0468-4EF2-96B1-3B72F22728D4}" srcOrd="0" destOrd="0" presId="urn:microsoft.com/office/officeart/2018/2/layout/IconVerticalSolidList"/>
    <dgm:cxn modelId="{DA61E679-2BC5-49AC-B048-2ACCF560EF6B}" srcId="{47156421-4D72-440C-88B6-302E51162AC5}" destId="{361C9489-9521-4B11-8042-35C1E57AD3B8}" srcOrd="1" destOrd="0" parTransId="{9877A204-1A9F-452D-8E91-492AAEF2FC00}" sibTransId="{CEFF894C-4E75-43A6-AD29-0A5072F4BA70}"/>
    <dgm:cxn modelId="{DB0FF798-A086-4BED-A431-BB4AA6A69F56}" type="presOf" srcId="{361C9489-9521-4B11-8042-35C1E57AD3B8}" destId="{3A5D3340-3E43-4058-ACEC-C7488C6F364D}" srcOrd="0" destOrd="0" presId="urn:microsoft.com/office/officeart/2018/2/layout/IconVerticalSolidList"/>
    <dgm:cxn modelId="{8CCE24C0-2B6B-467C-969E-987B00E061F3}" srcId="{47156421-4D72-440C-88B6-302E51162AC5}" destId="{4D90BF45-BF98-40DF-ADB4-36B3CF439C3C}" srcOrd="0" destOrd="0" parTransId="{0A2F4669-0386-4BB7-B452-9F6ACDD161C6}" sibTransId="{89A515FE-C9D4-4CBD-BF22-D45868C1EF16}"/>
    <dgm:cxn modelId="{2498D6DD-F1B7-4982-A978-EC4AB60F4388}" type="presOf" srcId="{9E31D80E-81A3-4B31-B1D0-1F68E04B8A96}" destId="{C04CD0DA-89B3-497F-94CE-EF5472F101D8}" srcOrd="0" destOrd="0" presId="urn:microsoft.com/office/officeart/2018/2/layout/IconVerticalSolidList"/>
    <dgm:cxn modelId="{F3A559F3-AF9F-4DC3-A970-2E4392BBA7A4}" type="presOf" srcId="{47156421-4D72-440C-88B6-302E51162AC5}" destId="{3489868C-658B-4F44-A26B-7405BEF7C5D2}" srcOrd="0" destOrd="0" presId="urn:microsoft.com/office/officeart/2018/2/layout/IconVerticalSolidList"/>
    <dgm:cxn modelId="{4EF01393-DD67-45E2-A8F6-016A0307FB0D}" type="presParOf" srcId="{3489868C-658B-4F44-A26B-7405BEF7C5D2}" destId="{0476EBB9-91DC-474B-B375-8F915181304B}" srcOrd="0" destOrd="0" presId="urn:microsoft.com/office/officeart/2018/2/layout/IconVerticalSolidList"/>
    <dgm:cxn modelId="{1E1C4DC5-C672-4ECF-BF07-5A5CE8281636}" type="presParOf" srcId="{0476EBB9-91DC-474B-B375-8F915181304B}" destId="{190E0482-B4F8-4B5C-B864-B7A123A38B21}" srcOrd="0" destOrd="0" presId="urn:microsoft.com/office/officeart/2018/2/layout/IconVerticalSolidList"/>
    <dgm:cxn modelId="{BB923B4C-EC56-4A26-ADA7-0E4C7EEB901B}" type="presParOf" srcId="{0476EBB9-91DC-474B-B375-8F915181304B}" destId="{E3E45582-416A-4B69-8F4B-29AF24A30B81}" srcOrd="1" destOrd="0" presId="urn:microsoft.com/office/officeart/2018/2/layout/IconVerticalSolidList"/>
    <dgm:cxn modelId="{74C5FC9A-3650-43C4-9C59-7E05A9FF58D4}" type="presParOf" srcId="{0476EBB9-91DC-474B-B375-8F915181304B}" destId="{A54038E3-8D70-48AF-97F3-ECB235FC9BFF}" srcOrd="2" destOrd="0" presId="urn:microsoft.com/office/officeart/2018/2/layout/IconVerticalSolidList"/>
    <dgm:cxn modelId="{872B465B-B3B5-4712-AFBB-75540990EF47}" type="presParOf" srcId="{0476EBB9-91DC-474B-B375-8F915181304B}" destId="{FD379586-0468-4EF2-96B1-3B72F22728D4}" srcOrd="3" destOrd="0" presId="urn:microsoft.com/office/officeart/2018/2/layout/IconVerticalSolidList"/>
    <dgm:cxn modelId="{75D613B9-5682-47CC-B934-780EE5AEC797}" type="presParOf" srcId="{3489868C-658B-4F44-A26B-7405BEF7C5D2}" destId="{7CC2112C-7B48-49B8-949E-3B9B0DDAEB74}" srcOrd="1" destOrd="0" presId="urn:microsoft.com/office/officeart/2018/2/layout/IconVerticalSolidList"/>
    <dgm:cxn modelId="{91C536E0-9705-4C87-924E-DCED1359533B}" type="presParOf" srcId="{3489868C-658B-4F44-A26B-7405BEF7C5D2}" destId="{04270434-089D-4806-9366-FA8CA57134EB}" srcOrd="2" destOrd="0" presId="urn:microsoft.com/office/officeart/2018/2/layout/IconVerticalSolidList"/>
    <dgm:cxn modelId="{04FB7A18-C752-4091-A56B-9F46B4012AEC}" type="presParOf" srcId="{04270434-089D-4806-9366-FA8CA57134EB}" destId="{8D126E6C-9783-442F-BE73-662F3F841D6A}" srcOrd="0" destOrd="0" presId="urn:microsoft.com/office/officeart/2018/2/layout/IconVerticalSolidList"/>
    <dgm:cxn modelId="{5D5D1F80-58C4-45DA-9B38-470440A8C2B7}" type="presParOf" srcId="{04270434-089D-4806-9366-FA8CA57134EB}" destId="{EF700660-BAE8-4FA8-A7B4-4ED34E143CA7}" srcOrd="1" destOrd="0" presId="urn:microsoft.com/office/officeart/2018/2/layout/IconVerticalSolidList"/>
    <dgm:cxn modelId="{9BB57FAE-CAA7-45EF-8628-11F30A4E0533}" type="presParOf" srcId="{04270434-089D-4806-9366-FA8CA57134EB}" destId="{53813F01-3F16-4C97-98D7-D8715687BD30}" srcOrd="2" destOrd="0" presId="urn:microsoft.com/office/officeart/2018/2/layout/IconVerticalSolidList"/>
    <dgm:cxn modelId="{576D96EF-3571-4066-BB82-C1CE7665EFE2}" type="presParOf" srcId="{04270434-089D-4806-9366-FA8CA57134EB}" destId="{3A5D3340-3E43-4058-ACEC-C7488C6F364D}" srcOrd="3" destOrd="0" presId="urn:microsoft.com/office/officeart/2018/2/layout/IconVerticalSolidList"/>
    <dgm:cxn modelId="{E91D38BE-1655-48CE-AE47-56E1BDA31DAC}" type="presParOf" srcId="{3489868C-658B-4F44-A26B-7405BEF7C5D2}" destId="{C50C772B-E3C8-4EFA-858F-DBCA78BF6F69}" srcOrd="3" destOrd="0" presId="urn:microsoft.com/office/officeart/2018/2/layout/IconVerticalSolidList"/>
    <dgm:cxn modelId="{3A7615B9-1FF4-4359-813D-A75845355992}" type="presParOf" srcId="{3489868C-658B-4F44-A26B-7405BEF7C5D2}" destId="{943F3A2E-C548-416E-BB6C-14394E999424}" srcOrd="4" destOrd="0" presId="urn:microsoft.com/office/officeart/2018/2/layout/IconVerticalSolidList"/>
    <dgm:cxn modelId="{A089ACCA-2BA4-453C-B84A-46B10C1FFE90}" type="presParOf" srcId="{943F3A2E-C548-416E-BB6C-14394E999424}" destId="{5C5A8639-8ADF-4B43-9DAB-225F466C07BB}" srcOrd="0" destOrd="0" presId="urn:microsoft.com/office/officeart/2018/2/layout/IconVerticalSolidList"/>
    <dgm:cxn modelId="{CE91DA84-EB82-4817-B524-0F3B11FDBA1B}" type="presParOf" srcId="{943F3A2E-C548-416E-BB6C-14394E999424}" destId="{EFDDF430-5B28-4A2D-9EF3-F797BB76F3C4}" srcOrd="1" destOrd="0" presId="urn:microsoft.com/office/officeart/2018/2/layout/IconVerticalSolidList"/>
    <dgm:cxn modelId="{180B6EFA-4DA1-47C8-8467-36A44A4540B8}" type="presParOf" srcId="{943F3A2E-C548-416E-BB6C-14394E999424}" destId="{D72539BB-4045-4CB0-A541-5FBF67CF2BE8}" srcOrd="2" destOrd="0" presId="urn:microsoft.com/office/officeart/2018/2/layout/IconVerticalSolidList"/>
    <dgm:cxn modelId="{E3FE9F04-F28D-4FF5-8057-BB53007B0BCC}" type="presParOf" srcId="{943F3A2E-C548-416E-BB6C-14394E999424}" destId="{FE7B06B2-5AFC-4C84-A752-EBD75B480F1A}" srcOrd="3" destOrd="0" presId="urn:microsoft.com/office/officeart/2018/2/layout/IconVerticalSolidList"/>
    <dgm:cxn modelId="{5FDED301-8CE4-4C8D-A4BE-F0723238FC56}" type="presParOf" srcId="{3489868C-658B-4F44-A26B-7405BEF7C5D2}" destId="{B091CD66-0970-4FE7-B3C0-EDB52921121E}" srcOrd="5" destOrd="0" presId="urn:microsoft.com/office/officeart/2018/2/layout/IconVerticalSolidList"/>
    <dgm:cxn modelId="{916EAA8F-F400-4358-AB65-4FF23CD36397}" type="presParOf" srcId="{3489868C-658B-4F44-A26B-7405BEF7C5D2}" destId="{33CA7699-7BAD-4D2C-8969-73F03E74EB5B}" srcOrd="6" destOrd="0" presId="urn:microsoft.com/office/officeart/2018/2/layout/IconVerticalSolidList"/>
    <dgm:cxn modelId="{930F67CE-5DB5-48BF-80FF-E49A0F21621C}" type="presParOf" srcId="{33CA7699-7BAD-4D2C-8969-73F03E74EB5B}" destId="{A233B099-6C44-454F-91C3-C898955D6046}" srcOrd="0" destOrd="0" presId="urn:microsoft.com/office/officeart/2018/2/layout/IconVerticalSolidList"/>
    <dgm:cxn modelId="{8AB3E96F-026A-4B04-B080-3A996A6E7F3C}" type="presParOf" srcId="{33CA7699-7BAD-4D2C-8969-73F03E74EB5B}" destId="{1C94691E-3DC5-4658-8C65-ADA43B1E095B}" srcOrd="1" destOrd="0" presId="urn:microsoft.com/office/officeart/2018/2/layout/IconVerticalSolidList"/>
    <dgm:cxn modelId="{91FED252-863B-49CB-AC22-20B4145C0936}" type="presParOf" srcId="{33CA7699-7BAD-4D2C-8969-73F03E74EB5B}" destId="{7DF78228-6FCA-4EEB-AAD4-C284459B17E4}" srcOrd="2" destOrd="0" presId="urn:microsoft.com/office/officeart/2018/2/layout/IconVerticalSolidList"/>
    <dgm:cxn modelId="{A412392D-CCD6-4F48-8762-7431F766B2EB}" type="presParOf" srcId="{33CA7699-7BAD-4D2C-8969-73F03E74EB5B}" destId="{C04CD0DA-89B3-497F-94CE-EF5472F101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8FBCE63-4D20-4E67-85C8-94566E36D2E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FB3FC0F-C077-42F4-93EE-5FEB77557748}">
      <dgm:prSet/>
      <dgm:spPr/>
      <dgm:t>
        <a:bodyPr/>
        <a:lstStyle/>
        <a:p>
          <a:r>
            <a:rPr lang="en-GB"/>
            <a:t>Equal work benefits for every individual.</a:t>
          </a:r>
          <a:endParaRPr lang="en-US"/>
        </a:p>
      </dgm:t>
    </dgm:pt>
    <dgm:pt modelId="{4A34F765-90F1-4BCA-86CF-FCF4FFADE964}" type="parTrans" cxnId="{A6562AE5-449C-462C-8B4C-C287C73413E6}">
      <dgm:prSet/>
      <dgm:spPr/>
      <dgm:t>
        <a:bodyPr/>
        <a:lstStyle/>
        <a:p>
          <a:endParaRPr lang="en-US"/>
        </a:p>
      </dgm:t>
    </dgm:pt>
    <dgm:pt modelId="{452AC987-43D6-497D-8258-DD2E08D8C283}" type="sibTrans" cxnId="{A6562AE5-449C-462C-8B4C-C287C73413E6}">
      <dgm:prSet/>
      <dgm:spPr/>
      <dgm:t>
        <a:bodyPr/>
        <a:lstStyle/>
        <a:p>
          <a:endParaRPr lang="en-US"/>
        </a:p>
      </dgm:t>
    </dgm:pt>
    <dgm:pt modelId="{AA9AA985-D4D3-437B-BD0A-A570ED344AA4}">
      <dgm:prSet/>
      <dgm:spPr/>
      <dgm:t>
        <a:bodyPr/>
        <a:lstStyle/>
        <a:p>
          <a:r>
            <a:rPr lang="en-GB"/>
            <a:t>Equal pay makes a happier work place.</a:t>
          </a:r>
          <a:endParaRPr lang="en-US"/>
        </a:p>
      </dgm:t>
    </dgm:pt>
    <dgm:pt modelId="{EC1B5471-EDA1-4B9A-9738-264CA9DFB698}" type="parTrans" cxnId="{59ED77A4-E913-440B-A562-141896645B6C}">
      <dgm:prSet/>
      <dgm:spPr/>
      <dgm:t>
        <a:bodyPr/>
        <a:lstStyle/>
        <a:p>
          <a:endParaRPr lang="en-US"/>
        </a:p>
      </dgm:t>
    </dgm:pt>
    <dgm:pt modelId="{FDEB7CAC-5A1F-4298-8B4B-8156308F8382}" type="sibTrans" cxnId="{59ED77A4-E913-440B-A562-141896645B6C}">
      <dgm:prSet/>
      <dgm:spPr/>
      <dgm:t>
        <a:bodyPr/>
        <a:lstStyle/>
        <a:p>
          <a:endParaRPr lang="en-US"/>
        </a:p>
      </dgm:t>
    </dgm:pt>
    <dgm:pt modelId="{EE22E8EA-BAB0-436E-90B8-87EC8142DE55}">
      <dgm:prSet/>
      <dgm:spPr/>
      <dgm:t>
        <a:bodyPr/>
        <a:lstStyle/>
        <a:p>
          <a:r>
            <a:rPr lang="en-GB"/>
            <a:t>Diversity in people shows that the company doesn’t discriminate against anyone.</a:t>
          </a:r>
          <a:endParaRPr lang="en-US"/>
        </a:p>
      </dgm:t>
    </dgm:pt>
    <dgm:pt modelId="{3B044FA1-19A9-48A7-9E08-A1ACF46BD891}" type="parTrans" cxnId="{33988E1C-6CF9-4445-BFCC-0F557CCE535B}">
      <dgm:prSet/>
      <dgm:spPr/>
      <dgm:t>
        <a:bodyPr/>
        <a:lstStyle/>
        <a:p>
          <a:endParaRPr lang="en-US"/>
        </a:p>
      </dgm:t>
    </dgm:pt>
    <dgm:pt modelId="{1495A29D-9CF2-44F5-AA9B-3CA6DD8916ED}" type="sibTrans" cxnId="{33988E1C-6CF9-4445-BFCC-0F557CCE535B}">
      <dgm:prSet/>
      <dgm:spPr/>
      <dgm:t>
        <a:bodyPr/>
        <a:lstStyle/>
        <a:p>
          <a:endParaRPr lang="en-US"/>
        </a:p>
      </dgm:t>
    </dgm:pt>
    <dgm:pt modelId="{45B67F47-87B9-4F89-9E19-0BDA90FFFA6F}">
      <dgm:prSet/>
      <dgm:spPr/>
      <dgm:t>
        <a:bodyPr/>
        <a:lstStyle/>
        <a:p>
          <a:r>
            <a:rPr lang="en-GB"/>
            <a:t>Promoting equal rights in and outside of the workplace. </a:t>
          </a:r>
          <a:endParaRPr lang="en-US"/>
        </a:p>
      </dgm:t>
    </dgm:pt>
    <dgm:pt modelId="{E70E528D-30E5-4BA2-B9B9-F1B99EE81D0D}" type="parTrans" cxnId="{5A9B8491-1027-4866-A251-21507B7E2AAA}">
      <dgm:prSet/>
      <dgm:spPr/>
      <dgm:t>
        <a:bodyPr/>
        <a:lstStyle/>
        <a:p>
          <a:endParaRPr lang="en-US"/>
        </a:p>
      </dgm:t>
    </dgm:pt>
    <dgm:pt modelId="{331B14E6-DD4E-43B8-9F82-700D17DF7CBE}" type="sibTrans" cxnId="{5A9B8491-1027-4866-A251-21507B7E2AAA}">
      <dgm:prSet/>
      <dgm:spPr/>
      <dgm:t>
        <a:bodyPr/>
        <a:lstStyle/>
        <a:p>
          <a:endParaRPr lang="en-US"/>
        </a:p>
      </dgm:t>
    </dgm:pt>
    <dgm:pt modelId="{693A9599-4C93-4EA3-A373-B956F62AE412}" type="pres">
      <dgm:prSet presAssocID="{F8FBCE63-4D20-4E67-85C8-94566E36D2EC}" presName="root" presStyleCnt="0">
        <dgm:presLayoutVars>
          <dgm:dir/>
          <dgm:resizeHandles val="exact"/>
        </dgm:presLayoutVars>
      </dgm:prSet>
      <dgm:spPr/>
    </dgm:pt>
    <dgm:pt modelId="{00B6B90D-5E1A-4F26-B026-7671C723FC85}" type="pres">
      <dgm:prSet presAssocID="{F8FBCE63-4D20-4E67-85C8-94566E36D2EC}" presName="container" presStyleCnt="0">
        <dgm:presLayoutVars>
          <dgm:dir/>
          <dgm:resizeHandles val="exact"/>
        </dgm:presLayoutVars>
      </dgm:prSet>
      <dgm:spPr/>
    </dgm:pt>
    <dgm:pt modelId="{73402B33-06CD-42FC-9926-5DE77FF5E22D}" type="pres">
      <dgm:prSet presAssocID="{8FB3FC0F-C077-42F4-93EE-5FEB77557748}" presName="compNode" presStyleCnt="0"/>
      <dgm:spPr/>
    </dgm:pt>
    <dgm:pt modelId="{3638EF0E-ED04-456D-96FB-8D8165BE4D5E}" type="pres">
      <dgm:prSet presAssocID="{8FB3FC0F-C077-42F4-93EE-5FEB77557748}" presName="iconBgRect" presStyleLbl="bgShp" presStyleIdx="0" presStyleCnt="4"/>
      <dgm:spPr/>
    </dgm:pt>
    <dgm:pt modelId="{F993B9E8-B49D-42CF-AEF7-6EAB6848B2A1}" type="pres">
      <dgm:prSet presAssocID="{8FB3FC0F-C077-42F4-93EE-5FEB7755774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CC0F4CB-C849-4EFD-A9CE-009621EDEF99}" type="pres">
      <dgm:prSet presAssocID="{8FB3FC0F-C077-42F4-93EE-5FEB77557748}" presName="spaceRect" presStyleCnt="0"/>
      <dgm:spPr/>
    </dgm:pt>
    <dgm:pt modelId="{4245F470-2856-4D31-B1E1-3B5C3E9B51C2}" type="pres">
      <dgm:prSet presAssocID="{8FB3FC0F-C077-42F4-93EE-5FEB77557748}" presName="textRect" presStyleLbl="revTx" presStyleIdx="0" presStyleCnt="4">
        <dgm:presLayoutVars>
          <dgm:chMax val="1"/>
          <dgm:chPref val="1"/>
        </dgm:presLayoutVars>
      </dgm:prSet>
      <dgm:spPr/>
    </dgm:pt>
    <dgm:pt modelId="{2DB22EB5-B520-4BFD-8053-DAB8DDE80B5A}" type="pres">
      <dgm:prSet presAssocID="{452AC987-43D6-497D-8258-DD2E08D8C283}" presName="sibTrans" presStyleLbl="sibTrans2D1" presStyleIdx="0" presStyleCnt="0"/>
      <dgm:spPr/>
    </dgm:pt>
    <dgm:pt modelId="{BFE2C6FC-01AB-484B-9327-EB34A545479B}" type="pres">
      <dgm:prSet presAssocID="{AA9AA985-D4D3-437B-BD0A-A570ED344AA4}" presName="compNode" presStyleCnt="0"/>
      <dgm:spPr/>
    </dgm:pt>
    <dgm:pt modelId="{1773D314-DC89-4A37-8590-1851B56E3464}" type="pres">
      <dgm:prSet presAssocID="{AA9AA985-D4D3-437B-BD0A-A570ED344AA4}" presName="iconBgRect" presStyleLbl="bgShp" presStyleIdx="1" presStyleCnt="4"/>
      <dgm:spPr/>
    </dgm:pt>
    <dgm:pt modelId="{CCC67AF7-0B1D-4B33-8E85-CF83AE85B083}" type="pres">
      <dgm:prSet presAssocID="{AA9AA985-D4D3-437B-BD0A-A570ED344A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0A5118DA-F08D-4567-A86D-FCA6A3CF7628}" type="pres">
      <dgm:prSet presAssocID="{AA9AA985-D4D3-437B-BD0A-A570ED344AA4}" presName="spaceRect" presStyleCnt="0"/>
      <dgm:spPr/>
    </dgm:pt>
    <dgm:pt modelId="{ABF0F70C-B566-4ADA-B1A3-4FCA89E16A2C}" type="pres">
      <dgm:prSet presAssocID="{AA9AA985-D4D3-437B-BD0A-A570ED344AA4}" presName="textRect" presStyleLbl="revTx" presStyleIdx="1" presStyleCnt="4">
        <dgm:presLayoutVars>
          <dgm:chMax val="1"/>
          <dgm:chPref val="1"/>
        </dgm:presLayoutVars>
      </dgm:prSet>
      <dgm:spPr/>
    </dgm:pt>
    <dgm:pt modelId="{926CB6A9-8CAB-44AD-B644-5860DA507EF9}" type="pres">
      <dgm:prSet presAssocID="{FDEB7CAC-5A1F-4298-8B4B-8156308F8382}" presName="sibTrans" presStyleLbl="sibTrans2D1" presStyleIdx="0" presStyleCnt="0"/>
      <dgm:spPr/>
    </dgm:pt>
    <dgm:pt modelId="{449CC737-548F-4DBA-8429-BA04BA1CED1B}" type="pres">
      <dgm:prSet presAssocID="{EE22E8EA-BAB0-436E-90B8-87EC8142DE55}" presName="compNode" presStyleCnt="0"/>
      <dgm:spPr/>
    </dgm:pt>
    <dgm:pt modelId="{57657E25-322B-4B61-BFF5-DD233414658E}" type="pres">
      <dgm:prSet presAssocID="{EE22E8EA-BAB0-436E-90B8-87EC8142DE55}" presName="iconBgRect" presStyleLbl="bgShp" presStyleIdx="2" presStyleCnt="4"/>
      <dgm:spPr/>
    </dgm:pt>
    <dgm:pt modelId="{697B0CCC-FF7F-4825-AB28-18359B1E688F}" type="pres">
      <dgm:prSet presAssocID="{EE22E8EA-BAB0-436E-90B8-87EC8142DE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5B3DD9D3-76C2-43B3-A0CB-DC18DED203E3}" type="pres">
      <dgm:prSet presAssocID="{EE22E8EA-BAB0-436E-90B8-87EC8142DE55}" presName="spaceRect" presStyleCnt="0"/>
      <dgm:spPr/>
    </dgm:pt>
    <dgm:pt modelId="{7ADB1705-21C4-41A3-9220-99526DD1FDC1}" type="pres">
      <dgm:prSet presAssocID="{EE22E8EA-BAB0-436E-90B8-87EC8142DE55}" presName="textRect" presStyleLbl="revTx" presStyleIdx="2" presStyleCnt="4">
        <dgm:presLayoutVars>
          <dgm:chMax val="1"/>
          <dgm:chPref val="1"/>
        </dgm:presLayoutVars>
      </dgm:prSet>
      <dgm:spPr/>
    </dgm:pt>
    <dgm:pt modelId="{58C6063B-7F48-44F9-B560-941B3F35EDB7}" type="pres">
      <dgm:prSet presAssocID="{1495A29D-9CF2-44F5-AA9B-3CA6DD8916ED}" presName="sibTrans" presStyleLbl="sibTrans2D1" presStyleIdx="0" presStyleCnt="0"/>
      <dgm:spPr/>
    </dgm:pt>
    <dgm:pt modelId="{45FF5338-E376-42B4-8B64-32D25F31762F}" type="pres">
      <dgm:prSet presAssocID="{45B67F47-87B9-4F89-9E19-0BDA90FFFA6F}" presName="compNode" presStyleCnt="0"/>
      <dgm:spPr/>
    </dgm:pt>
    <dgm:pt modelId="{82C43237-6314-4780-89D2-9770DB1DAE67}" type="pres">
      <dgm:prSet presAssocID="{45B67F47-87B9-4F89-9E19-0BDA90FFFA6F}" presName="iconBgRect" presStyleLbl="bgShp" presStyleIdx="3" presStyleCnt="4"/>
      <dgm:spPr/>
    </dgm:pt>
    <dgm:pt modelId="{ECC5E1CE-920C-4258-9F02-91967DECE3C6}" type="pres">
      <dgm:prSet presAssocID="{45B67F47-87B9-4F89-9E19-0BDA90FFFA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DC8007B6-81E5-4D0F-8AC0-2917F9F85A55}" type="pres">
      <dgm:prSet presAssocID="{45B67F47-87B9-4F89-9E19-0BDA90FFFA6F}" presName="spaceRect" presStyleCnt="0"/>
      <dgm:spPr/>
    </dgm:pt>
    <dgm:pt modelId="{63877F4D-F4A1-45AB-9D03-ACA832283BFC}" type="pres">
      <dgm:prSet presAssocID="{45B67F47-87B9-4F89-9E19-0BDA90FFFA6F}" presName="textRect" presStyleLbl="revTx" presStyleIdx="3" presStyleCnt="4">
        <dgm:presLayoutVars>
          <dgm:chMax val="1"/>
          <dgm:chPref val="1"/>
        </dgm:presLayoutVars>
      </dgm:prSet>
      <dgm:spPr/>
    </dgm:pt>
  </dgm:ptLst>
  <dgm:cxnLst>
    <dgm:cxn modelId="{B586AE13-C30D-4DEB-9C8D-41C92DA76502}" type="presOf" srcId="{FDEB7CAC-5A1F-4298-8B4B-8156308F8382}" destId="{926CB6A9-8CAB-44AD-B644-5860DA507EF9}" srcOrd="0" destOrd="0" presId="urn:microsoft.com/office/officeart/2018/2/layout/IconCircleList"/>
    <dgm:cxn modelId="{830FE713-4682-45E4-9C17-CB918803E974}" type="presOf" srcId="{8FB3FC0F-C077-42F4-93EE-5FEB77557748}" destId="{4245F470-2856-4D31-B1E1-3B5C3E9B51C2}" srcOrd="0" destOrd="0" presId="urn:microsoft.com/office/officeart/2018/2/layout/IconCircleList"/>
    <dgm:cxn modelId="{33988E1C-6CF9-4445-BFCC-0F557CCE535B}" srcId="{F8FBCE63-4D20-4E67-85C8-94566E36D2EC}" destId="{EE22E8EA-BAB0-436E-90B8-87EC8142DE55}" srcOrd="2" destOrd="0" parTransId="{3B044FA1-19A9-48A7-9E08-A1ACF46BD891}" sibTransId="{1495A29D-9CF2-44F5-AA9B-3CA6DD8916ED}"/>
    <dgm:cxn modelId="{1305765E-6F2B-4B0E-A51A-13065BC0D155}" type="presOf" srcId="{45B67F47-87B9-4F89-9E19-0BDA90FFFA6F}" destId="{63877F4D-F4A1-45AB-9D03-ACA832283BFC}" srcOrd="0" destOrd="0" presId="urn:microsoft.com/office/officeart/2018/2/layout/IconCircleList"/>
    <dgm:cxn modelId="{8112995E-8095-4B59-A8B5-7DB761EE982E}" type="presOf" srcId="{452AC987-43D6-497D-8258-DD2E08D8C283}" destId="{2DB22EB5-B520-4BFD-8053-DAB8DDE80B5A}" srcOrd="0" destOrd="0" presId="urn:microsoft.com/office/officeart/2018/2/layout/IconCircleList"/>
    <dgm:cxn modelId="{6DD5C27B-55F1-4A9A-AE8B-B64BFD4CDE97}" type="presOf" srcId="{EE22E8EA-BAB0-436E-90B8-87EC8142DE55}" destId="{7ADB1705-21C4-41A3-9220-99526DD1FDC1}" srcOrd="0" destOrd="0" presId="urn:microsoft.com/office/officeart/2018/2/layout/IconCircleList"/>
    <dgm:cxn modelId="{5A9B8491-1027-4866-A251-21507B7E2AAA}" srcId="{F8FBCE63-4D20-4E67-85C8-94566E36D2EC}" destId="{45B67F47-87B9-4F89-9E19-0BDA90FFFA6F}" srcOrd="3" destOrd="0" parTransId="{E70E528D-30E5-4BA2-B9B9-F1B99EE81D0D}" sibTransId="{331B14E6-DD4E-43B8-9F82-700D17DF7CBE}"/>
    <dgm:cxn modelId="{F313DAA1-E4A3-47B0-8597-5D8333A66670}" type="presOf" srcId="{1495A29D-9CF2-44F5-AA9B-3CA6DD8916ED}" destId="{58C6063B-7F48-44F9-B560-941B3F35EDB7}" srcOrd="0" destOrd="0" presId="urn:microsoft.com/office/officeart/2018/2/layout/IconCircleList"/>
    <dgm:cxn modelId="{59ED77A4-E913-440B-A562-141896645B6C}" srcId="{F8FBCE63-4D20-4E67-85C8-94566E36D2EC}" destId="{AA9AA985-D4D3-437B-BD0A-A570ED344AA4}" srcOrd="1" destOrd="0" parTransId="{EC1B5471-EDA1-4B9A-9738-264CA9DFB698}" sibTransId="{FDEB7CAC-5A1F-4298-8B4B-8156308F8382}"/>
    <dgm:cxn modelId="{D49433BE-81A2-45A9-973D-153F71DA3F69}" type="presOf" srcId="{F8FBCE63-4D20-4E67-85C8-94566E36D2EC}" destId="{693A9599-4C93-4EA3-A373-B956F62AE412}" srcOrd="0" destOrd="0" presId="urn:microsoft.com/office/officeart/2018/2/layout/IconCircleList"/>
    <dgm:cxn modelId="{332C00E0-1819-4E52-812A-101E2C3A7F49}" type="presOf" srcId="{AA9AA985-D4D3-437B-BD0A-A570ED344AA4}" destId="{ABF0F70C-B566-4ADA-B1A3-4FCA89E16A2C}" srcOrd="0" destOrd="0" presId="urn:microsoft.com/office/officeart/2018/2/layout/IconCircleList"/>
    <dgm:cxn modelId="{A6562AE5-449C-462C-8B4C-C287C73413E6}" srcId="{F8FBCE63-4D20-4E67-85C8-94566E36D2EC}" destId="{8FB3FC0F-C077-42F4-93EE-5FEB77557748}" srcOrd="0" destOrd="0" parTransId="{4A34F765-90F1-4BCA-86CF-FCF4FFADE964}" sibTransId="{452AC987-43D6-497D-8258-DD2E08D8C283}"/>
    <dgm:cxn modelId="{58D42C38-F245-461D-B5EF-0A2B1B05C559}" type="presParOf" srcId="{693A9599-4C93-4EA3-A373-B956F62AE412}" destId="{00B6B90D-5E1A-4F26-B026-7671C723FC85}" srcOrd="0" destOrd="0" presId="urn:microsoft.com/office/officeart/2018/2/layout/IconCircleList"/>
    <dgm:cxn modelId="{65D8A06E-C3CE-479C-B5A5-F1BDB170FC09}" type="presParOf" srcId="{00B6B90D-5E1A-4F26-B026-7671C723FC85}" destId="{73402B33-06CD-42FC-9926-5DE77FF5E22D}" srcOrd="0" destOrd="0" presId="urn:microsoft.com/office/officeart/2018/2/layout/IconCircleList"/>
    <dgm:cxn modelId="{9070A2DA-53FE-4276-A77C-8CF5E764A2F9}" type="presParOf" srcId="{73402B33-06CD-42FC-9926-5DE77FF5E22D}" destId="{3638EF0E-ED04-456D-96FB-8D8165BE4D5E}" srcOrd="0" destOrd="0" presId="urn:microsoft.com/office/officeart/2018/2/layout/IconCircleList"/>
    <dgm:cxn modelId="{E9756127-3509-4B40-9502-CC4D73604E4F}" type="presParOf" srcId="{73402B33-06CD-42FC-9926-5DE77FF5E22D}" destId="{F993B9E8-B49D-42CF-AEF7-6EAB6848B2A1}" srcOrd="1" destOrd="0" presId="urn:microsoft.com/office/officeart/2018/2/layout/IconCircleList"/>
    <dgm:cxn modelId="{2E7A5A72-61A3-4CD9-9AD8-2EBC5673F9AC}" type="presParOf" srcId="{73402B33-06CD-42FC-9926-5DE77FF5E22D}" destId="{5CC0F4CB-C849-4EFD-A9CE-009621EDEF99}" srcOrd="2" destOrd="0" presId="urn:microsoft.com/office/officeart/2018/2/layout/IconCircleList"/>
    <dgm:cxn modelId="{72DE3CE9-A708-4595-89A2-5AAFACA94668}" type="presParOf" srcId="{73402B33-06CD-42FC-9926-5DE77FF5E22D}" destId="{4245F470-2856-4D31-B1E1-3B5C3E9B51C2}" srcOrd="3" destOrd="0" presId="urn:microsoft.com/office/officeart/2018/2/layout/IconCircleList"/>
    <dgm:cxn modelId="{4C5CD48C-8EFE-46A7-91DB-489D1E5FD457}" type="presParOf" srcId="{00B6B90D-5E1A-4F26-B026-7671C723FC85}" destId="{2DB22EB5-B520-4BFD-8053-DAB8DDE80B5A}" srcOrd="1" destOrd="0" presId="urn:microsoft.com/office/officeart/2018/2/layout/IconCircleList"/>
    <dgm:cxn modelId="{9128B6C9-5A1B-4E16-BE2D-3A385D817F08}" type="presParOf" srcId="{00B6B90D-5E1A-4F26-B026-7671C723FC85}" destId="{BFE2C6FC-01AB-484B-9327-EB34A545479B}" srcOrd="2" destOrd="0" presId="urn:microsoft.com/office/officeart/2018/2/layout/IconCircleList"/>
    <dgm:cxn modelId="{8DAA2358-BB38-4A43-BA7C-988E58722C5A}" type="presParOf" srcId="{BFE2C6FC-01AB-484B-9327-EB34A545479B}" destId="{1773D314-DC89-4A37-8590-1851B56E3464}" srcOrd="0" destOrd="0" presId="urn:microsoft.com/office/officeart/2018/2/layout/IconCircleList"/>
    <dgm:cxn modelId="{9CB02F07-3D84-475F-B8C5-514A3823369F}" type="presParOf" srcId="{BFE2C6FC-01AB-484B-9327-EB34A545479B}" destId="{CCC67AF7-0B1D-4B33-8E85-CF83AE85B083}" srcOrd="1" destOrd="0" presId="urn:microsoft.com/office/officeart/2018/2/layout/IconCircleList"/>
    <dgm:cxn modelId="{731E0F3A-CB05-4CFC-9B33-BE448CCB69A6}" type="presParOf" srcId="{BFE2C6FC-01AB-484B-9327-EB34A545479B}" destId="{0A5118DA-F08D-4567-A86D-FCA6A3CF7628}" srcOrd="2" destOrd="0" presId="urn:microsoft.com/office/officeart/2018/2/layout/IconCircleList"/>
    <dgm:cxn modelId="{B9502E5D-822F-4885-A512-491E4FE596AF}" type="presParOf" srcId="{BFE2C6FC-01AB-484B-9327-EB34A545479B}" destId="{ABF0F70C-B566-4ADA-B1A3-4FCA89E16A2C}" srcOrd="3" destOrd="0" presId="urn:microsoft.com/office/officeart/2018/2/layout/IconCircleList"/>
    <dgm:cxn modelId="{0C3969FC-6C9D-4F80-B1E4-C92D13CB968F}" type="presParOf" srcId="{00B6B90D-5E1A-4F26-B026-7671C723FC85}" destId="{926CB6A9-8CAB-44AD-B644-5860DA507EF9}" srcOrd="3" destOrd="0" presId="urn:microsoft.com/office/officeart/2018/2/layout/IconCircleList"/>
    <dgm:cxn modelId="{BEE84CED-8128-4DFD-86EF-7DBE9C07378C}" type="presParOf" srcId="{00B6B90D-5E1A-4F26-B026-7671C723FC85}" destId="{449CC737-548F-4DBA-8429-BA04BA1CED1B}" srcOrd="4" destOrd="0" presId="urn:microsoft.com/office/officeart/2018/2/layout/IconCircleList"/>
    <dgm:cxn modelId="{09837743-C785-455A-A9F7-CD5374398410}" type="presParOf" srcId="{449CC737-548F-4DBA-8429-BA04BA1CED1B}" destId="{57657E25-322B-4B61-BFF5-DD233414658E}" srcOrd="0" destOrd="0" presId="urn:microsoft.com/office/officeart/2018/2/layout/IconCircleList"/>
    <dgm:cxn modelId="{0BA4EDC2-9BA7-44C5-9274-626DE7A9EC37}" type="presParOf" srcId="{449CC737-548F-4DBA-8429-BA04BA1CED1B}" destId="{697B0CCC-FF7F-4825-AB28-18359B1E688F}" srcOrd="1" destOrd="0" presId="urn:microsoft.com/office/officeart/2018/2/layout/IconCircleList"/>
    <dgm:cxn modelId="{066860EF-7C0E-4C48-8511-108ED542F213}" type="presParOf" srcId="{449CC737-548F-4DBA-8429-BA04BA1CED1B}" destId="{5B3DD9D3-76C2-43B3-A0CB-DC18DED203E3}" srcOrd="2" destOrd="0" presId="urn:microsoft.com/office/officeart/2018/2/layout/IconCircleList"/>
    <dgm:cxn modelId="{A053A10B-7A3D-455E-86B2-69F2C1F61A29}" type="presParOf" srcId="{449CC737-548F-4DBA-8429-BA04BA1CED1B}" destId="{7ADB1705-21C4-41A3-9220-99526DD1FDC1}" srcOrd="3" destOrd="0" presId="urn:microsoft.com/office/officeart/2018/2/layout/IconCircleList"/>
    <dgm:cxn modelId="{60D3966A-F1E1-49ED-88A8-7ACF8A0DF3A4}" type="presParOf" srcId="{00B6B90D-5E1A-4F26-B026-7671C723FC85}" destId="{58C6063B-7F48-44F9-B560-941B3F35EDB7}" srcOrd="5" destOrd="0" presId="urn:microsoft.com/office/officeart/2018/2/layout/IconCircleList"/>
    <dgm:cxn modelId="{2E9A6C52-0BDA-4120-983C-5B926D997176}" type="presParOf" srcId="{00B6B90D-5E1A-4F26-B026-7671C723FC85}" destId="{45FF5338-E376-42B4-8B64-32D25F31762F}" srcOrd="6" destOrd="0" presId="urn:microsoft.com/office/officeart/2018/2/layout/IconCircleList"/>
    <dgm:cxn modelId="{B0BA7D8E-0C9A-4860-8B2D-7B4EB35B1DED}" type="presParOf" srcId="{45FF5338-E376-42B4-8B64-32D25F31762F}" destId="{82C43237-6314-4780-89D2-9770DB1DAE67}" srcOrd="0" destOrd="0" presId="urn:microsoft.com/office/officeart/2018/2/layout/IconCircleList"/>
    <dgm:cxn modelId="{EC1D9F44-40A3-4960-AF10-E69C5F398FC9}" type="presParOf" srcId="{45FF5338-E376-42B4-8B64-32D25F31762F}" destId="{ECC5E1CE-920C-4258-9F02-91967DECE3C6}" srcOrd="1" destOrd="0" presId="urn:microsoft.com/office/officeart/2018/2/layout/IconCircleList"/>
    <dgm:cxn modelId="{0532960F-762A-415B-9A54-13B6E051F580}" type="presParOf" srcId="{45FF5338-E376-42B4-8B64-32D25F31762F}" destId="{DC8007B6-81E5-4D0F-8AC0-2917F9F85A55}" srcOrd="2" destOrd="0" presId="urn:microsoft.com/office/officeart/2018/2/layout/IconCircleList"/>
    <dgm:cxn modelId="{4FDFE144-BE06-4A7E-84D7-02B6594CAA9C}" type="presParOf" srcId="{45FF5338-E376-42B4-8B64-32D25F31762F}" destId="{63877F4D-F4A1-45AB-9D03-ACA832283BF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533876-2887-4772-A15E-9CA7DE263C9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E458F37-7C6D-48C9-AABB-22C8B3281086}">
      <dgm:prSet/>
      <dgm:spPr/>
      <dgm:t>
        <a:bodyPr/>
        <a:lstStyle/>
        <a:p>
          <a:r>
            <a:rPr lang="en-GB"/>
            <a:t>Cultural differences could cause conflict within the work place.</a:t>
          </a:r>
          <a:endParaRPr lang="en-US"/>
        </a:p>
      </dgm:t>
    </dgm:pt>
    <dgm:pt modelId="{BD630D42-97D0-41D0-AF70-1E2A568BBD4B}" type="parTrans" cxnId="{9BC88FB4-D18D-4082-9CC4-1E4794947D27}">
      <dgm:prSet/>
      <dgm:spPr/>
      <dgm:t>
        <a:bodyPr/>
        <a:lstStyle/>
        <a:p>
          <a:endParaRPr lang="en-US"/>
        </a:p>
      </dgm:t>
    </dgm:pt>
    <dgm:pt modelId="{4B37F589-D9F5-4E2E-A610-B9980EA537D3}" type="sibTrans" cxnId="{9BC88FB4-D18D-4082-9CC4-1E4794947D27}">
      <dgm:prSet/>
      <dgm:spPr/>
      <dgm:t>
        <a:bodyPr/>
        <a:lstStyle/>
        <a:p>
          <a:endParaRPr lang="en-US"/>
        </a:p>
      </dgm:t>
    </dgm:pt>
    <dgm:pt modelId="{6D9BA468-54EE-4D7D-A487-C5170B03E865}">
      <dgm:prSet/>
      <dgm:spPr/>
      <dgm:t>
        <a:bodyPr/>
        <a:lstStyle/>
        <a:p>
          <a:r>
            <a:rPr lang="en-GB"/>
            <a:t>Religious beliefs could have an affect on work e.g. holidays.</a:t>
          </a:r>
          <a:endParaRPr lang="en-US"/>
        </a:p>
      </dgm:t>
    </dgm:pt>
    <dgm:pt modelId="{A4C7615B-C8F4-4F4E-A1C7-D9842B0418A4}" type="parTrans" cxnId="{DD6DC17F-DF14-44F4-9E55-D05CBD1CF74D}">
      <dgm:prSet/>
      <dgm:spPr/>
      <dgm:t>
        <a:bodyPr/>
        <a:lstStyle/>
        <a:p>
          <a:endParaRPr lang="en-US"/>
        </a:p>
      </dgm:t>
    </dgm:pt>
    <dgm:pt modelId="{AD636FF1-85C3-4A66-9A49-9E3F2CCC7321}" type="sibTrans" cxnId="{DD6DC17F-DF14-44F4-9E55-D05CBD1CF74D}">
      <dgm:prSet/>
      <dgm:spPr/>
      <dgm:t>
        <a:bodyPr/>
        <a:lstStyle/>
        <a:p>
          <a:endParaRPr lang="en-US"/>
        </a:p>
      </dgm:t>
    </dgm:pt>
    <dgm:pt modelId="{C9C3F995-74B3-4028-886E-31F56CC0BE36}">
      <dgm:prSet/>
      <dgm:spPr/>
      <dgm:t>
        <a:bodyPr/>
        <a:lstStyle/>
        <a:p>
          <a:r>
            <a:rPr lang="en-GB"/>
            <a:t>Company needs to adhere to cultural changes. </a:t>
          </a:r>
          <a:endParaRPr lang="en-US"/>
        </a:p>
      </dgm:t>
    </dgm:pt>
    <dgm:pt modelId="{534B73C9-CCC6-4B93-9F19-B36041313DFF}" type="parTrans" cxnId="{D660D368-5270-44CA-98A6-5B187143750C}">
      <dgm:prSet/>
      <dgm:spPr/>
      <dgm:t>
        <a:bodyPr/>
        <a:lstStyle/>
        <a:p>
          <a:endParaRPr lang="en-US"/>
        </a:p>
      </dgm:t>
    </dgm:pt>
    <dgm:pt modelId="{50DC9959-09BB-4A00-AB9C-AC954E6E5C30}" type="sibTrans" cxnId="{D660D368-5270-44CA-98A6-5B187143750C}">
      <dgm:prSet/>
      <dgm:spPr/>
      <dgm:t>
        <a:bodyPr/>
        <a:lstStyle/>
        <a:p>
          <a:endParaRPr lang="en-US"/>
        </a:p>
      </dgm:t>
    </dgm:pt>
    <dgm:pt modelId="{95B16D4F-2668-4347-A660-27C8F0875F16}" type="pres">
      <dgm:prSet presAssocID="{FE533876-2887-4772-A15E-9CA7DE263C96}" presName="root" presStyleCnt="0">
        <dgm:presLayoutVars>
          <dgm:dir/>
          <dgm:resizeHandles val="exact"/>
        </dgm:presLayoutVars>
      </dgm:prSet>
      <dgm:spPr/>
    </dgm:pt>
    <dgm:pt modelId="{61C6F14A-CCE4-415F-9F20-328C591CF61E}" type="pres">
      <dgm:prSet presAssocID="{FE458F37-7C6D-48C9-AABB-22C8B3281086}" presName="compNode" presStyleCnt="0"/>
      <dgm:spPr/>
    </dgm:pt>
    <dgm:pt modelId="{744B3DF8-C8A9-4CF7-B47E-32032FCD5E21}" type="pres">
      <dgm:prSet presAssocID="{FE458F37-7C6D-48C9-AABB-22C8B32810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E20D98D8-A0FF-4591-8FD1-274B05A9DD13}" type="pres">
      <dgm:prSet presAssocID="{FE458F37-7C6D-48C9-AABB-22C8B3281086}" presName="spaceRect" presStyleCnt="0"/>
      <dgm:spPr/>
    </dgm:pt>
    <dgm:pt modelId="{88247215-9657-44C5-B2C6-C15BB2AC225C}" type="pres">
      <dgm:prSet presAssocID="{FE458F37-7C6D-48C9-AABB-22C8B3281086}" presName="textRect" presStyleLbl="revTx" presStyleIdx="0" presStyleCnt="3">
        <dgm:presLayoutVars>
          <dgm:chMax val="1"/>
          <dgm:chPref val="1"/>
        </dgm:presLayoutVars>
      </dgm:prSet>
      <dgm:spPr/>
    </dgm:pt>
    <dgm:pt modelId="{F9C4FCFA-41C3-4C06-A757-CF8A45760B19}" type="pres">
      <dgm:prSet presAssocID="{4B37F589-D9F5-4E2E-A610-B9980EA537D3}" presName="sibTrans" presStyleCnt="0"/>
      <dgm:spPr/>
    </dgm:pt>
    <dgm:pt modelId="{410E98F3-3CEC-4461-85E2-40B1C70DF66A}" type="pres">
      <dgm:prSet presAssocID="{6D9BA468-54EE-4D7D-A487-C5170B03E865}" presName="compNode" presStyleCnt="0"/>
      <dgm:spPr/>
    </dgm:pt>
    <dgm:pt modelId="{B519798E-D48E-408E-A585-F3FCEC057EEB}" type="pres">
      <dgm:prSet presAssocID="{6D9BA468-54EE-4D7D-A487-C5170B03E8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ndle"/>
        </a:ext>
      </dgm:extLst>
    </dgm:pt>
    <dgm:pt modelId="{70F003D6-5723-4996-9CF2-4FEF4EA150A5}" type="pres">
      <dgm:prSet presAssocID="{6D9BA468-54EE-4D7D-A487-C5170B03E865}" presName="spaceRect" presStyleCnt="0"/>
      <dgm:spPr/>
    </dgm:pt>
    <dgm:pt modelId="{FF5145FB-A1B1-477D-A5F4-99BA4CF2B19C}" type="pres">
      <dgm:prSet presAssocID="{6D9BA468-54EE-4D7D-A487-C5170B03E865}" presName="textRect" presStyleLbl="revTx" presStyleIdx="1" presStyleCnt="3">
        <dgm:presLayoutVars>
          <dgm:chMax val="1"/>
          <dgm:chPref val="1"/>
        </dgm:presLayoutVars>
      </dgm:prSet>
      <dgm:spPr/>
    </dgm:pt>
    <dgm:pt modelId="{74BD426A-C6BF-4310-8EB0-C495C4071571}" type="pres">
      <dgm:prSet presAssocID="{AD636FF1-85C3-4A66-9A49-9E3F2CCC7321}" presName="sibTrans" presStyleCnt="0"/>
      <dgm:spPr/>
    </dgm:pt>
    <dgm:pt modelId="{3050A0A3-423F-4499-8676-220C62C74E18}" type="pres">
      <dgm:prSet presAssocID="{C9C3F995-74B3-4028-886E-31F56CC0BE36}" presName="compNode" presStyleCnt="0"/>
      <dgm:spPr/>
    </dgm:pt>
    <dgm:pt modelId="{4D129672-4CEF-450D-B22B-AB57D1B9670B}" type="pres">
      <dgm:prSet presAssocID="{C9C3F995-74B3-4028-886E-31F56CC0BE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8989F628-7F5F-47B8-9691-357FAA6DF3FD}" type="pres">
      <dgm:prSet presAssocID="{C9C3F995-74B3-4028-886E-31F56CC0BE36}" presName="spaceRect" presStyleCnt="0"/>
      <dgm:spPr/>
    </dgm:pt>
    <dgm:pt modelId="{F1787891-4789-4484-B91F-6168971F3EFB}" type="pres">
      <dgm:prSet presAssocID="{C9C3F995-74B3-4028-886E-31F56CC0BE36}" presName="textRect" presStyleLbl="revTx" presStyleIdx="2" presStyleCnt="3">
        <dgm:presLayoutVars>
          <dgm:chMax val="1"/>
          <dgm:chPref val="1"/>
        </dgm:presLayoutVars>
      </dgm:prSet>
      <dgm:spPr/>
    </dgm:pt>
  </dgm:ptLst>
  <dgm:cxnLst>
    <dgm:cxn modelId="{D660D368-5270-44CA-98A6-5B187143750C}" srcId="{FE533876-2887-4772-A15E-9CA7DE263C96}" destId="{C9C3F995-74B3-4028-886E-31F56CC0BE36}" srcOrd="2" destOrd="0" parTransId="{534B73C9-CCC6-4B93-9F19-B36041313DFF}" sibTransId="{50DC9959-09BB-4A00-AB9C-AC954E6E5C30}"/>
    <dgm:cxn modelId="{DD6DC17F-DF14-44F4-9E55-D05CBD1CF74D}" srcId="{FE533876-2887-4772-A15E-9CA7DE263C96}" destId="{6D9BA468-54EE-4D7D-A487-C5170B03E865}" srcOrd="1" destOrd="0" parTransId="{A4C7615B-C8F4-4F4E-A1C7-D9842B0418A4}" sibTransId="{AD636FF1-85C3-4A66-9A49-9E3F2CCC7321}"/>
    <dgm:cxn modelId="{C4B03E87-E436-4C71-9998-B650FE09D063}" type="presOf" srcId="{6D9BA468-54EE-4D7D-A487-C5170B03E865}" destId="{FF5145FB-A1B1-477D-A5F4-99BA4CF2B19C}" srcOrd="0" destOrd="0" presId="urn:microsoft.com/office/officeart/2018/2/layout/IconLabelList"/>
    <dgm:cxn modelId="{CBEC0E9C-BC82-47C3-89C2-46EE739544B4}" type="presOf" srcId="{C9C3F995-74B3-4028-886E-31F56CC0BE36}" destId="{F1787891-4789-4484-B91F-6168971F3EFB}" srcOrd="0" destOrd="0" presId="urn:microsoft.com/office/officeart/2018/2/layout/IconLabelList"/>
    <dgm:cxn modelId="{9BC88FB4-D18D-4082-9CC4-1E4794947D27}" srcId="{FE533876-2887-4772-A15E-9CA7DE263C96}" destId="{FE458F37-7C6D-48C9-AABB-22C8B3281086}" srcOrd="0" destOrd="0" parTransId="{BD630D42-97D0-41D0-AF70-1E2A568BBD4B}" sibTransId="{4B37F589-D9F5-4E2E-A610-B9980EA537D3}"/>
    <dgm:cxn modelId="{59A4C8CD-9CC1-44B0-8A1C-D26683063855}" type="presOf" srcId="{FE533876-2887-4772-A15E-9CA7DE263C96}" destId="{95B16D4F-2668-4347-A660-27C8F0875F16}" srcOrd="0" destOrd="0" presId="urn:microsoft.com/office/officeart/2018/2/layout/IconLabelList"/>
    <dgm:cxn modelId="{018662F0-0BE7-4FDC-83C1-AC8FA21EF259}" type="presOf" srcId="{FE458F37-7C6D-48C9-AABB-22C8B3281086}" destId="{88247215-9657-44C5-B2C6-C15BB2AC225C}" srcOrd="0" destOrd="0" presId="urn:microsoft.com/office/officeart/2018/2/layout/IconLabelList"/>
    <dgm:cxn modelId="{C98C86F0-8282-4869-965B-81CFF4456E30}" type="presParOf" srcId="{95B16D4F-2668-4347-A660-27C8F0875F16}" destId="{61C6F14A-CCE4-415F-9F20-328C591CF61E}" srcOrd="0" destOrd="0" presId="urn:microsoft.com/office/officeart/2018/2/layout/IconLabelList"/>
    <dgm:cxn modelId="{3EEDDE2F-C351-4F12-9A80-F49835E0C1E0}" type="presParOf" srcId="{61C6F14A-CCE4-415F-9F20-328C591CF61E}" destId="{744B3DF8-C8A9-4CF7-B47E-32032FCD5E21}" srcOrd="0" destOrd="0" presId="urn:microsoft.com/office/officeart/2018/2/layout/IconLabelList"/>
    <dgm:cxn modelId="{BC5F12B0-356A-4A18-B398-A46369AC1E47}" type="presParOf" srcId="{61C6F14A-CCE4-415F-9F20-328C591CF61E}" destId="{E20D98D8-A0FF-4591-8FD1-274B05A9DD13}" srcOrd="1" destOrd="0" presId="urn:microsoft.com/office/officeart/2018/2/layout/IconLabelList"/>
    <dgm:cxn modelId="{51EE7EBB-9C3C-4E2C-BBA8-5CF9CE340278}" type="presParOf" srcId="{61C6F14A-CCE4-415F-9F20-328C591CF61E}" destId="{88247215-9657-44C5-B2C6-C15BB2AC225C}" srcOrd="2" destOrd="0" presId="urn:microsoft.com/office/officeart/2018/2/layout/IconLabelList"/>
    <dgm:cxn modelId="{BB59A838-34B6-42D9-9BAC-BD304A142F17}" type="presParOf" srcId="{95B16D4F-2668-4347-A660-27C8F0875F16}" destId="{F9C4FCFA-41C3-4C06-A757-CF8A45760B19}" srcOrd="1" destOrd="0" presId="urn:microsoft.com/office/officeart/2018/2/layout/IconLabelList"/>
    <dgm:cxn modelId="{AAC59F2C-2093-42C5-B125-E7057DB2970D}" type="presParOf" srcId="{95B16D4F-2668-4347-A660-27C8F0875F16}" destId="{410E98F3-3CEC-4461-85E2-40B1C70DF66A}" srcOrd="2" destOrd="0" presId="urn:microsoft.com/office/officeart/2018/2/layout/IconLabelList"/>
    <dgm:cxn modelId="{05745DE3-5F7A-4573-AC7E-B9A784722962}" type="presParOf" srcId="{410E98F3-3CEC-4461-85E2-40B1C70DF66A}" destId="{B519798E-D48E-408E-A585-F3FCEC057EEB}" srcOrd="0" destOrd="0" presId="urn:microsoft.com/office/officeart/2018/2/layout/IconLabelList"/>
    <dgm:cxn modelId="{393C6411-37DC-491A-A825-C302F32A6397}" type="presParOf" srcId="{410E98F3-3CEC-4461-85E2-40B1C70DF66A}" destId="{70F003D6-5723-4996-9CF2-4FEF4EA150A5}" srcOrd="1" destOrd="0" presId="urn:microsoft.com/office/officeart/2018/2/layout/IconLabelList"/>
    <dgm:cxn modelId="{314E9E13-B84E-40D3-8E59-9877E8AA3204}" type="presParOf" srcId="{410E98F3-3CEC-4461-85E2-40B1C70DF66A}" destId="{FF5145FB-A1B1-477D-A5F4-99BA4CF2B19C}" srcOrd="2" destOrd="0" presId="urn:microsoft.com/office/officeart/2018/2/layout/IconLabelList"/>
    <dgm:cxn modelId="{F6008004-4402-4B3B-A0A6-180E96532A23}" type="presParOf" srcId="{95B16D4F-2668-4347-A660-27C8F0875F16}" destId="{74BD426A-C6BF-4310-8EB0-C495C4071571}" srcOrd="3" destOrd="0" presId="urn:microsoft.com/office/officeart/2018/2/layout/IconLabelList"/>
    <dgm:cxn modelId="{58347D39-470F-4675-AFE2-E6CBE66B70BF}" type="presParOf" srcId="{95B16D4F-2668-4347-A660-27C8F0875F16}" destId="{3050A0A3-423F-4499-8676-220C62C74E18}" srcOrd="4" destOrd="0" presId="urn:microsoft.com/office/officeart/2018/2/layout/IconLabelList"/>
    <dgm:cxn modelId="{48269EC1-B5DB-4C0F-9406-F4CFC25436CE}" type="presParOf" srcId="{3050A0A3-423F-4499-8676-220C62C74E18}" destId="{4D129672-4CEF-450D-B22B-AB57D1B9670B}" srcOrd="0" destOrd="0" presId="urn:microsoft.com/office/officeart/2018/2/layout/IconLabelList"/>
    <dgm:cxn modelId="{96E31B7D-CCA8-46BE-9F8B-90344A0F1152}" type="presParOf" srcId="{3050A0A3-423F-4499-8676-220C62C74E18}" destId="{8989F628-7F5F-47B8-9691-357FAA6DF3FD}" srcOrd="1" destOrd="0" presId="urn:microsoft.com/office/officeart/2018/2/layout/IconLabelList"/>
    <dgm:cxn modelId="{0EC8BDDF-B088-48C4-9452-E85B16DE88A2}" type="presParOf" srcId="{3050A0A3-423F-4499-8676-220C62C74E18}" destId="{F1787891-4789-4484-B91F-6168971F3E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9F307-4EFE-400C-BFC8-D39DA6560262}">
      <dsp:nvSpPr>
        <dsp:cNvPr id="0" name=""/>
        <dsp:cNvSpPr/>
      </dsp:nvSpPr>
      <dsp:spPr>
        <a:xfrm>
          <a:off x="0" y="2355"/>
          <a:ext cx="6692813"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9FFB985-FD86-47C1-88D5-427885513879}">
      <dsp:nvSpPr>
        <dsp:cNvPr id="0" name=""/>
        <dsp:cNvSpPr/>
      </dsp:nvSpPr>
      <dsp:spPr>
        <a:xfrm>
          <a:off x="0" y="2355"/>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Summary</a:t>
          </a:r>
          <a:endParaRPr lang="en-US" sz="2000" kern="1200"/>
        </a:p>
      </dsp:txBody>
      <dsp:txXfrm>
        <a:off x="0" y="2355"/>
        <a:ext cx="6692813" cy="438043"/>
      </dsp:txXfrm>
    </dsp:sp>
    <dsp:sp modelId="{D1A16D2B-7459-4B59-BAE5-B6852FB36005}">
      <dsp:nvSpPr>
        <dsp:cNvPr id="0" name=""/>
        <dsp:cNvSpPr/>
      </dsp:nvSpPr>
      <dsp:spPr>
        <a:xfrm>
          <a:off x="0" y="440398"/>
          <a:ext cx="6692813" cy="0"/>
        </a:xfrm>
        <a:prstGeom prst="line">
          <a:avLst/>
        </a:prstGeom>
        <a:gradFill rotWithShape="0">
          <a:gsLst>
            <a:gs pos="0">
              <a:schemeClr val="accent2">
                <a:hueOff val="-271245"/>
                <a:satOff val="-166"/>
                <a:lumOff val="647"/>
                <a:alphaOff val="0"/>
                <a:tint val="96000"/>
                <a:lumMod val="100000"/>
              </a:schemeClr>
            </a:gs>
            <a:gs pos="78000">
              <a:schemeClr val="accent2">
                <a:hueOff val="-271245"/>
                <a:satOff val="-166"/>
                <a:lumOff val="647"/>
                <a:alphaOff val="0"/>
                <a:shade val="94000"/>
                <a:lumMod val="94000"/>
              </a:schemeClr>
            </a:gs>
          </a:gsLst>
          <a:lin ang="5400000" scaled="0"/>
        </a:gradFill>
        <a:ln w="12700" cap="rnd" cmpd="sng" algn="ctr">
          <a:solidFill>
            <a:schemeClr val="accent2">
              <a:hueOff val="-271245"/>
              <a:satOff val="-166"/>
              <a:lumOff val="64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9C006D7-4DFA-4CFF-A9AB-3D12E6E51691}">
      <dsp:nvSpPr>
        <dsp:cNvPr id="0" name=""/>
        <dsp:cNvSpPr/>
      </dsp:nvSpPr>
      <dsp:spPr>
        <a:xfrm>
          <a:off x="0" y="440398"/>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Environmental analysis</a:t>
          </a:r>
          <a:endParaRPr lang="en-US" sz="2000" kern="1200"/>
        </a:p>
      </dsp:txBody>
      <dsp:txXfrm>
        <a:off x="0" y="440398"/>
        <a:ext cx="6692813" cy="438043"/>
      </dsp:txXfrm>
    </dsp:sp>
    <dsp:sp modelId="{047A4A2B-7503-403A-B43F-03321DBF9165}">
      <dsp:nvSpPr>
        <dsp:cNvPr id="0" name=""/>
        <dsp:cNvSpPr/>
      </dsp:nvSpPr>
      <dsp:spPr>
        <a:xfrm>
          <a:off x="0" y="878442"/>
          <a:ext cx="6692813" cy="0"/>
        </a:xfrm>
        <a:prstGeom prst="line">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w="12700" cap="rnd" cmpd="sng" algn="ctr">
          <a:solidFill>
            <a:schemeClr val="accent2">
              <a:hueOff val="-542490"/>
              <a:satOff val="-331"/>
              <a:lumOff val="129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A416CFA-EE25-4D64-AE78-0036029E004D}">
      <dsp:nvSpPr>
        <dsp:cNvPr id="0" name=""/>
        <dsp:cNvSpPr/>
      </dsp:nvSpPr>
      <dsp:spPr>
        <a:xfrm>
          <a:off x="0" y="878442"/>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Pestle analysis</a:t>
          </a:r>
          <a:endParaRPr lang="en-US" sz="2000" kern="1200"/>
        </a:p>
      </dsp:txBody>
      <dsp:txXfrm>
        <a:off x="0" y="878442"/>
        <a:ext cx="6692813" cy="438043"/>
      </dsp:txXfrm>
    </dsp:sp>
    <dsp:sp modelId="{EF793BC1-BAC0-4508-AC3D-AF20747425A6}">
      <dsp:nvSpPr>
        <dsp:cNvPr id="0" name=""/>
        <dsp:cNvSpPr/>
      </dsp:nvSpPr>
      <dsp:spPr>
        <a:xfrm>
          <a:off x="0" y="1316485"/>
          <a:ext cx="6692813" cy="0"/>
        </a:xfrm>
        <a:prstGeom prst="line">
          <a:avLst/>
        </a:prstGeom>
        <a:gradFill rotWithShape="0">
          <a:gsLst>
            <a:gs pos="0">
              <a:schemeClr val="accent2">
                <a:hueOff val="-813735"/>
                <a:satOff val="-497"/>
                <a:lumOff val="1941"/>
                <a:alphaOff val="0"/>
                <a:tint val="96000"/>
                <a:lumMod val="100000"/>
              </a:schemeClr>
            </a:gs>
            <a:gs pos="78000">
              <a:schemeClr val="accent2">
                <a:hueOff val="-813735"/>
                <a:satOff val="-497"/>
                <a:lumOff val="1941"/>
                <a:alphaOff val="0"/>
                <a:shade val="94000"/>
                <a:lumMod val="94000"/>
              </a:schemeClr>
            </a:gs>
          </a:gsLst>
          <a:lin ang="5400000" scaled="0"/>
        </a:gradFill>
        <a:ln w="12700" cap="rnd" cmpd="sng" algn="ctr">
          <a:solidFill>
            <a:schemeClr val="accent2">
              <a:hueOff val="-813735"/>
              <a:satOff val="-497"/>
              <a:lumOff val="1941"/>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E149A9F-3307-42D4-A3FC-FB4D25E548A6}">
      <dsp:nvSpPr>
        <dsp:cNvPr id="0" name=""/>
        <dsp:cNvSpPr/>
      </dsp:nvSpPr>
      <dsp:spPr>
        <a:xfrm>
          <a:off x="0" y="1316485"/>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Brexit</a:t>
          </a:r>
          <a:endParaRPr lang="en-US" sz="2000" kern="1200"/>
        </a:p>
      </dsp:txBody>
      <dsp:txXfrm>
        <a:off x="0" y="1316485"/>
        <a:ext cx="6692813" cy="438043"/>
      </dsp:txXfrm>
    </dsp:sp>
    <dsp:sp modelId="{688210F3-0B88-4B71-A0AE-0728ED35D44A}">
      <dsp:nvSpPr>
        <dsp:cNvPr id="0" name=""/>
        <dsp:cNvSpPr/>
      </dsp:nvSpPr>
      <dsp:spPr>
        <a:xfrm>
          <a:off x="0" y="1754529"/>
          <a:ext cx="6692813" cy="0"/>
        </a:xfrm>
        <a:prstGeom prst="line">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w="12700" cap="rnd" cmpd="sng" algn="ctr">
          <a:solidFill>
            <a:schemeClr val="accent2">
              <a:hueOff val="-1084980"/>
              <a:satOff val="-662"/>
              <a:lumOff val="2588"/>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5BAA523-EB79-4425-8B73-2A8B46B736AE}">
      <dsp:nvSpPr>
        <dsp:cNvPr id="0" name=""/>
        <dsp:cNvSpPr/>
      </dsp:nvSpPr>
      <dsp:spPr>
        <a:xfrm>
          <a:off x="0" y="1754529"/>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SWOT analysis</a:t>
          </a:r>
          <a:endParaRPr lang="en-US" sz="2000" kern="1200"/>
        </a:p>
      </dsp:txBody>
      <dsp:txXfrm>
        <a:off x="0" y="1754529"/>
        <a:ext cx="6692813" cy="438043"/>
      </dsp:txXfrm>
    </dsp:sp>
    <dsp:sp modelId="{58BA14E0-D770-45B9-9D6C-86E4B27B325F}">
      <dsp:nvSpPr>
        <dsp:cNvPr id="0" name=""/>
        <dsp:cNvSpPr/>
      </dsp:nvSpPr>
      <dsp:spPr>
        <a:xfrm>
          <a:off x="0" y="2192573"/>
          <a:ext cx="6692813" cy="0"/>
        </a:xfrm>
        <a:prstGeom prst="line">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w="12700" cap="rnd" cmpd="sng" algn="ctr">
          <a:solidFill>
            <a:schemeClr val="accent2">
              <a:hueOff val="-1356225"/>
              <a:satOff val="-828"/>
              <a:lumOff val="323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0D90505-16AB-435F-80E5-579387020131}">
      <dsp:nvSpPr>
        <dsp:cNvPr id="0" name=""/>
        <dsp:cNvSpPr/>
      </dsp:nvSpPr>
      <dsp:spPr>
        <a:xfrm>
          <a:off x="0" y="2192573"/>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Recruitment and Management Practice</a:t>
          </a:r>
          <a:endParaRPr lang="en-US" sz="2000" kern="1200"/>
        </a:p>
      </dsp:txBody>
      <dsp:txXfrm>
        <a:off x="0" y="2192573"/>
        <a:ext cx="6692813" cy="438043"/>
      </dsp:txXfrm>
    </dsp:sp>
    <dsp:sp modelId="{0CDF967C-9189-44D9-8B4C-7DE81535949A}">
      <dsp:nvSpPr>
        <dsp:cNvPr id="0" name=""/>
        <dsp:cNvSpPr/>
      </dsp:nvSpPr>
      <dsp:spPr>
        <a:xfrm>
          <a:off x="0" y="2630616"/>
          <a:ext cx="6692813" cy="0"/>
        </a:xfrm>
        <a:prstGeom prst="line">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w="12700" cap="rnd" cmpd="sng" algn="ctr">
          <a:solidFill>
            <a:schemeClr val="accent2">
              <a:hueOff val="-1627470"/>
              <a:satOff val="-994"/>
              <a:lumOff val="3883"/>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B24DD44-3F66-4CBE-8033-D3CE5D571856}">
      <dsp:nvSpPr>
        <dsp:cNvPr id="0" name=""/>
        <dsp:cNvSpPr/>
      </dsp:nvSpPr>
      <dsp:spPr>
        <a:xfrm>
          <a:off x="0" y="2630616"/>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Management Performance </a:t>
          </a:r>
          <a:endParaRPr lang="en-US" sz="2000" kern="1200"/>
        </a:p>
      </dsp:txBody>
      <dsp:txXfrm>
        <a:off x="0" y="2630616"/>
        <a:ext cx="6692813" cy="438043"/>
      </dsp:txXfrm>
    </dsp:sp>
    <dsp:sp modelId="{35F1D3D6-A357-4DBE-BF5C-EB76E3512659}">
      <dsp:nvSpPr>
        <dsp:cNvPr id="0" name=""/>
        <dsp:cNvSpPr/>
      </dsp:nvSpPr>
      <dsp:spPr>
        <a:xfrm>
          <a:off x="0" y="3068660"/>
          <a:ext cx="6692813" cy="0"/>
        </a:xfrm>
        <a:prstGeom prst="line">
          <a:avLst/>
        </a:prstGeom>
        <a:gradFill rotWithShape="0">
          <a:gsLst>
            <a:gs pos="0">
              <a:schemeClr val="accent2">
                <a:hueOff val="-1898715"/>
                <a:satOff val="-1159"/>
                <a:lumOff val="4530"/>
                <a:alphaOff val="0"/>
                <a:tint val="96000"/>
                <a:lumMod val="100000"/>
              </a:schemeClr>
            </a:gs>
            <a:gs pos="78000">
              <a:schemeClr val="accent2">
                <a:hueOff val="-1898715"/>
                <a:satOff val="-1159"/>
                <a:lumOff val="4530"/>
                <a:alphaOff val="0"/>
                <a:shade val="94000"/>
                <a:lumMod val="94000"/>
              </a:schemeClr>
            </a:gs>
          </a:gsLst>
          <a:lin ang="5400000" scaled="0"/>
        </a:gradFill>
        <a:ln w="12700" cap="rnd" cmpd="sng" algn="ctr">
          <a:solidFill>
            <a:schemeClr val="accent2">
              <a:hueOff val="-1898715"/>
              <a:satOff val="-1159"/>
              <a:lumOff val="453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E586BC7-4C6B-4AE1-8BAC-AD9D5A9747FC}">
      <dsp:nvSpPr>
        <dsp:cNvPr id="0" name=""/>
        <dsp:cNvSpPr/>
      </dsp:nvSpPr>
      <dsp:spPr>
        <a:xfrm>
          <a:off x="0" y="3068660"/>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Equality Gender Pay Gaps</a:t>
          </a:r>
          <a:endParaRPr lang="en-US" sz="2000" kern="1200"/>
        </a:p>
      </dsp:txBody>
      <dsp:txXfrm>
        <a:off x="0" y="3068660"/>
        <a:ext cx="6692813" cy="438043"/>
      </dsp:txXfrm>
    </dsp:sp>
    <dsp:sp modelId="{6339F249-E477-4CBE-9D94-B7A08E768FB9}">
      <dsp:nvSpPr>
        <dsp:cNvPr id="0" name=""/>
        <dsp:cNvSpPr/>
      </dsp:nvSpPr>
      <dsp:spPr>
        <a:xfrm>
          <a:off x="0" y="3506704"/>
          <a:ext cx="6692813" cy="0"/>
        </a:xfrm>
        <a:prstGeom prst="line">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w="12700" cap="rnd" cmpd="sng" algn="ctr">
          <a:solidFill>
            <a:schemeClr val="accent2">
              <a:hueOff val="-2169960"/>
              <a:satOff val="-1325"/>
              <a:lumOff val="517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75FC942-9CE0-4A3A-B41A-D8DFC1D4F65B}">
      <dsp:nvSpPr>
        <dsp:cNvPr id="0" name=""/>
        <dsp:cNvSpPr/>
      </dsp:nvSpPr>
      <dsp:spPr>
        <a:xfrm>
          <a:off x="0" y="3506704"/>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Financial Audit</a:t>
          </a:r>
          <a:endParaRPr lang="en-US" sz="2000" kern="1200"/>
        </a:p>
      </dsp:txBody>
      <dsp:txXfrm>
        <a:off x="0" y="3506704"/>
        <a:ext cx="6692813" cy="438043"/>
      </dsp:txXfrm>
    </dsp:sp>
    <dsp:sp modelId="{53A04493-7C3F-44F6-AF6B-1975852CE68E}">
      <dsp:nvSpPr>
        <dsp:cNvPr id="0" name=""/>
        <dsp:cNvSpPr/>
      </dsp:nvSpPr>
      <dsp:spPr>
        <a:xfrm>
          <a:off x="0" y="3944747"/>
          <a:ext cx="6692813" cy="0"/>
        </a:xfrm>
        <a:prstGeom prst="line">
          <a:avLst/>
        </a:prstGeom>
        <a:gradFill rotWithShape="0">
          <a:gsLst>
            <a:gs pos="0">
              <a:schemeClr val="accent2">
                <a:hueOff val="-2441205"/>
                <a:satOff val="-1490"/>
                <a:lumOff val="5824"/>
                <a:alphaOff val="0"/>
                <a:tint val="96000"/>
                <a:lumMod val="100000"/>
              </a:schemeClr>
            </a:gs>
            <a:gs pos="78000">
              <a:schemeClr val="accent2">
                <a:hueOff val="-2441205"/>
                <a:satOff val="-1490"/>
                <a:lumOff val="5824"/>
                <a:alphaOff val="0"/>
                <a:shade val="94000"/>
                <a:lumMod val="94000"/>
              </a:schemeClr>
            </a:gs>
          </a:gsLst>
          <a:lin ang="5400000" scaled="0"/>
        </a:gradFill>
        <a:ln w="12700" cap="rnd" cmpd="sng" algn="ctr">
          <a:solidFill>
            <a:schemeClr val="accent2">
              <a:hueOff val="-2441205"/>
              <a:satOff val="-1490"/>
              <a:lumOff val="582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C27F3D6-8442-4771-A805-3C9872A1C4D9}">
      <dsp:nvSpPr>
        <dsp:cNvPr id="0" name=""/>
        <dsp:cNvSpPr/>
      </dsp:nvSpPr>
      <dsp:spPr>
        <a:xfrm>
          <a:off x="0" y="3944747"/>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Recommendations for Lego Land</a:t>
          </a:r>
          <a:endParaRPr lang="en-US" sz="2000" kern="1200"/>
        </a:p>
      </dsp:txBody>
      <dsp:txXfrm>
        <a:off x="0" y="3944747"/>
        <a:ext cx="6692813" cy="438043"/>
      </dsp:txXfrm>
    </dsp:sp>
    <dsp:sp modelId="{7D76986D-E5C0-4D85-8E98-97A92D0E317E}">
      <dsp:nvSpPr>
        <dsp:cNvPr id="0" name=""/>
        <dsp:cNvSpPr/>
      </dsp:nvSpPr>
      <dsp:spPr>
        <a:xfrm>
          <a:off x="0" y="4382791"/>
          <a:ext cx="6692813" cy="0"/>
        </a:xfrm>
        <a:prstGeom prst="line">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w="12700" cap="rnd" cmpd="sng" algn="ctr">
          <a:solidFill>
            <a:schemeClr val="accent2">
              <a:hueOff val="-2712450"/>
              <a:satOff val="-1656"/>
              <a:lumOff val="6471"/>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95E32F7-F471-4A4E-B428-B9D120C6FDFA}">
      <dsp:nvSpPr>
        <dsp:cNvPr id="0" name=""/>
        <dsp:cNvSpPr/>
      </dsp:nvSpPr>
      <dsp:spPr>
        <a:xfrm>
          <a:off x="0" y="4382791"/>
          <a:ext cx="6692813" cy="438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References </a:t>
          </a:r>
          <a:endParaRPr lang="en-US" sz="2000" kern="1200"/>
        </a:p>
      </dsp:txBody>
      <dsp:txXfrm>
        <a:off x="0" y="4382791"/>
        <a:ext cx="6692813" cy="4380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28305-9ABF-41C8-80A3-B4D099CEFA15}">
      <dsp:nvSpPr>
        <dsp:cNvPr id="0" name=""/>
        <dsp:cNvSpPr/>
      </dsp:nvSpPr>
      <dsp:spPr>
        <a:xfrm>
          <a:off x="0" y="3913"/>
          <a:ext cx="6692813" cy="6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0F7BF-96FD-4200-8287-FD2A9D9E97A2}">
      <dsp:nvSpPr>
        <dsp:cNvPr id="0" name=""/>
        <dsp:cNvSpPr/>
      </dsp:nvSpPr>
      <dsp:spPr>
        <a:xfrm>
          <a:off x="183695" y="140546"/>
          <a:ext cx="334318" cy="333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26DC80-2DBA-43F0-BE0E-5E19599BEBE0}">
      <dsp:nvSpPr>
        <dsp:cNvPr id="0" name=""/>
        <dsp:cNvSpPr/>
      </dsp:nvSpPr>
      <dsp:spPr>
        <a:xfrm>
          <a:off x="701708" y="3913"/>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Lego Land is a theme park that first came about in 1996 when the first park opened in Windsor England.</a:t>
          </a:r>
          <a:endParaRPr lang="en-US" sz="1400" kern="1200"/>
        </a:p>
      </dsp:txBody>
      <dsp:txXfrm>
        <a:off x="701708" y="3913"/>
        <a:ext cx="5959403" cy="664187"/>
      </dsp:txXfrm>
    </dsp:sp>
    <dsp:sp modelId="{A45C0D56-694D-4F74-8179-9BE38E515FD9}">
      <dsp:nvSpPr>
        <dsp:cNvPr id="0" name=""/>
        <dsp:cNvSpPr/>
      </dsp:nvSpPr>
      <dsp:spPr>
        <a:xfrm>
          <a:off x="0" y="834148"/>
          <a:ext cx="6692813" cy="6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745787-6EA0-4CC4-AE81-9F6F9CD93D01}">
      <dsp:nvSpPr>
        <dsp:cNvPr id="0" name=""/>
        <dsp:cNvSpPr/>
      </dsp:nvSpPr>
      <dsp:spPr>
        <a:xfrm>
          <a:off x="183695" y="970781"/>
          <a:ext cx="334318" cy="333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2EAC16-50A7-4771-B9EB-BB8F7A9BA980}">
      <dsp:nvSpPr>
        <dsp:cNvPr id="0" name=""/>
        <dsp:cNvSpPr/>
      </dsp:nvSpPr>
      <dsp:spPr>
        <a:xfrm>
          <a:off x="701708" y="834148"/>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Lego Land is based around one the most popular toys of the century which is Lego. </a:t>
          </a:r>
          <a:endParaRPr lang="en-US" sz="1400" kern="1200"/>
        </a:p>
      </dsp:txBody>
      <dsp:txXfrm>
        <a:off x="701708" y="834148"/>
        <a:ext cx="5959403" cy="664187"/>
      </dsp:txXfrm>
    </dsp:sp>
    <dsp:sp modelId="{FF21F798-1B74-4C5F-8CD7-96ED7E9A1D2B}">
      <dsp:nvSpPr>
        <dsp:cNvPr id="0" name=""/>
        <dsp:cNvSpPr/>
      </dsp:nvSpPr>
      <dsp:spPr>
        <a:xfrm>
          <a:off x="0" y="1664383"/>
          <a:ext cx="6692813" cy="607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232DE3-E02C-446F-BD8E-2529F09A77AC}">
      <dsp:nvSpPr>
        <dsp:cNvPr id="0" name=""/>
        <dsp:cNvSpPr/>
      </dsp:nvSpPr>
      <dsp:spPr>
        <a:xfrm>
          <a:off x="183695" y="1801016"/>
          <a:ext cx="334318" cy="333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1372CE-C530-404D-921F-ACAACC803524}">
      <dsp:nvSpPr>
        <dsp:cNvPr id="0" name=""/>
        <dsp:cNvSpPr/>
      </dsp:nvSpPr>
      <dsp:spPr>
        <a:xfrm>
          <a:off x="701708" y="1664383"/>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The park was built on the old site of the Windsor Safari Park.</a:t>
          </a:r>
          <a:endParaRPr lang="en-US" sz="1400" kern="1200"/>
        </a:p>
      </dsp:txBody>
      <dsp:txXfrm>
        <a:off x="701708" y="1664383"/>
        <a:ext cx="5959403" cy="664187"/>
      </dsp:txXfrm>
    </dsp:sp>
    <dsp:sp modelId="{A7DF644A-E133-4881-9359-EF29F8146DDA}">
      <dsp:nvSpPr>
        <dsp:cNvPr id="0" name=""/>
        <dsp:cNvSpPr/>
      </dsp:nvSpPr>
      <dsp:spPr>
        <a:xfrm>
          <a:off x="0" y="2494618"/>
          <a:ext cx="6692813" cy="607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5B73BA-D1E2-4164-B767-93D06CDA1075}">
      <dsp:nvSpPr>
        <dsp:cNvPr id="0" name=""/>
        <dsp:cNvSpPr/>
      </dsp:nvSpPr>
      <dsp:spPr>
        <a:xfrm>
          <a:off x="183695" y="2631251"/>
          <a:ext cx="334318" cy="3339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F9C3EE-B60A-4650-99CE-50E22F174E2B}">
      <dsp:nvSpPr>
        <dsp:cNvPr id="0" name=""/>
        <dsp:cNvSpPr/>
      </dsp:nvSpPr>
      <dsp:spPr>
        <a:xfrm>
          <a:off x="701708" y="2494618"/>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Lego Land is owned by Merlin Entertainment who are a leading entertainment company within Europe. </a:t>
          </a:r>
          <a:endParaRPr lang="en-US" sz="1400" kern="1200"/>
        </a:p>
      </dsp:txBody>
      <dsp:txXfrm>
        <a:off x="701708" y="2494618"/>
        <a:ext cx="5959403" cy="664187"/>
      </dsp:txXfrm>
    </dsp:sp>
    <dsp:sp modelId="{80F05664-54F3-4082-90E5-F2257D0AF356}">
      <dsp:nvSpPr>
        <dsp:cNvPr id="0" name=""/>
        <dsp:cNvSpPr/>
      </dsp:nvSpPr>
      <dsp:spPr>
        <a:xfrm>
          <a:off x="0" y="3324853"/>
          <a:ext cx="6692813" cy="607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BC5E8-70DD-4406-B001-D922DAE1A250}">
      <dsp:nvSpPr>
        <dsp:cNvPr id="0" name=""/>
        <dsp:cNvSpPr/>
      </dsp:nvSpPr>
      <dsp:spPr>
        <a:xfrm>
          <a:off x="183695" y="3461486"/>
          <a:ext cx="334318" cy="3339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A28D84-1EE1-4097-97A9-9012347B7626}">
      <dsp:nvSpPr>
        <dsp:cNvPr id="0" name=""/>
        <dsp:cNvSpPr/>
      </dsp:nvSpPr>
      <dsp:spPr>
        <a:xfrm>
          <a:off x="701708" y="3324853"/>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Since the opening of the original Lego Land in Windsor there is now 8 Lego Lands all across the world in countries including Japan, America, Dubai, and Malaysia.</a:t>
          </a:r>
          <a:endParaRPr lang="en-US" sz="1400" kern="1200"/>
        </a:p>
      </dsp:txBody>
      <dsp:txXfrm>
        <a:off x="701708" y="3324853"/>
        <a:ext cx="5959403" cy="664187"/>
      </dsp:txXfrm>
    </dsp:sp>
    <dsp:sp modelId="{114A0A99-BB4A-40C7-97E9-8EF216E71E39}">
      <dsp:nvSpPr>
        <dsp:cNvPr id="0" name=""/>
        <dsp:cNvSpPr/>
      </dsp:nvSpPr>
      <dsp:spPr>
        <a:xfrm>
          <a:off x="0" y="4155088"/>
          <a:ext cx="6692813" cy="6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2D4BC-7CC5-4CF3-8568-D5C13953B3D9}">
      <dsp:nvSpPr>
        <dsp:cNvPr id="0" name=""/>
        <dsp:cNvSpPr/>
      </dsp:nvSpPr>
      <dsp:spPr>
        <a:xfrm>
          <a:off x="183695" y="4291721"/>
          <a:ext cx="334318" cy="3339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234048-CC77-47BF-B78D-80583A0568B5}">
      <dsp:nvSpPr>
        <dsp:cNvPr id="0" name=""/>
        <dsp:cNvSpPr/>
      </dsp:nvSpPr>
      <dsp:spPr>
        <a:xfrm>
          <a:off x="701708" y="4155088"/>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There is plans to build 3 more lego lands in New York, Korea, and Shanghai within the next 5 years.  </a:t>
          </a:r>
          <a:endParaRPr lang="en-US" sz="1400" kern="1200"/>
        </a:p>
      </dsp:txBody>
      <dsp:txXfrm>
        <a:off x="701708" y="4155088"/>
        <a:ext cx="5959403" cy="6641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81CE0-9B5A-401F-B606-B6318E52D955}">
      <dsp:nvSpPr>
        <dsp:cNvPr id="0" name=""/>
        <dsp:cNvSpPr/>
      </dsp:nvSpPr>
      <dsp:spPr>
        <a:xfrm>
          <a:off x="66176" y="625"/>
          <a:ext cx="6560460" cy="200094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a:t>The weather could affect LEGOLAND by making it difficult for customers to be able to visit due to the attraction being out doors. </a:t>
          </a:r>
          <a:endParaRPr lang="en-US" sz="3100" kern="1200"/>
        </a:p>
      </dsp:txBody>
      <dsp:txXfrm>
        <a:off x="66176" y="625"/>
        <a:ext cx="6560460" cy="2000940"/>
      </dsp:txXfrm>
    </dsp:sp>
    <dsp:sp modelId="{B6A6608D-6F1E-4F24-AD65-F71B8664DAD1}">
      <dsp:nvSpPr>
        <dsp:cNvPr id="0" name=""/>
        <dsp:cNvSpPr/>
      </dsp:nvSpPr>
      <dsp:spPr>
        <a:xfrm>
          <a:off x="66176" y="2821623"/>
          <a:ext cx="6560460" cy="200094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Nature being destroyed in order for Lego land to be built within an outdoor area.</a:t>
          </a:r>
          <a:endParaRPr lang="en-US" sz="3100" kern="1200" dirty="0"/>
        </a:p>
      </dsp:txBody>
      <dsp:txXfrm>
        <a:off x="66176" y="2821623"/>
        <a:ext cx="6560460" cy="2000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D5324-AAC5-4050-8517-3D01C45D7A50}">
      <dsp:nvSpPr>
        <dsp:cNvPr id="0" name=""/>
        <dsp:cNvSpPr/>
      </dsp:nvSpPr>
      <dsp:spPr>
        <a:xfrm>
          <a:off x="0" y="422639"/>
          <a:ext cx="6692813" cy="95559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Brexit affects the means to travel to European Lego Land’s, making it harder for British people to visit. </a:t>
          </a:r>
          <a:endParaRPr lang="en-US" sz="1800" kern="1200"/>
        </a:p>
      </dsp:txBody>
      <dsp:txXfrm>
        <a:off x="46648" y="469287"/>
        <a:ext cx="6599517" cy="862301"/>
      </dsp:txXfrm>
    </dsp:sp>
    <dsp:sp modelId="{3F43C1DC-3965-4CE0-A13D-159E5AA4C419}">
      <dsp:nvSpPr>
        <dsp:cNvPr id="0" name=""/>
        <dsp:cNvSpPr/>
      </dsp:nvSpPr>
      <dsp:spPr>
        <a:xfrm>
          <a:off x="0" y="1430077"/>
          <a:ext cx="6692813" cy="955597"/>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Currency changes caused by Brexit could have an affect on Lego land.</a:t>
          </a:r>
          <a:endParaRPr lang="en-US" sz="1800" kern="1200"/>
        </a:p>
      </dsp:txBody>
      <dsp:txXfrm>
        <a:off x="46648" y="1476725"/>
        <a:ext cx="6599517" cy="862301"/>
      </dsp:txXfrm>
    </dsp:sp>
    <dsp:sp modelId="{E5E88BDD-19CB-4F35-929E-2A83C1B1D2E8}">
      <dsp:nvSpPr>
        <dsp:cNvPr id="0" name=""/>
        <dsp:cNvSpPr/>
      </dsp:nvSpPr>
      <dsp:spPr>
        <a:xfrm>
          <a:off x="0" y="2437515"/>
          <a:ext cx="6692813" cy="955597"/>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Lego Land being an English company owned by an English entertainment company, this could cause relationship issues due to Brexit and Lego Land’s within European countries.</a:t>
          </a:r>
          <a:endParaRPr lang="en-US" sz="1800" kern="1200"/>
        </a:p>
      </dsp:txBody>
      <dsp:txXfrm>
        <a:off x="46648" y="2484163"/>
        <a:ext cx="6599517" cy="862301"/>
      </dsp:txXfrm>
    </dsp:sp>
    <dsp:sp modelId="{98846E57-EEF0-4514-B09F-B146C046A1E3}">
      <dsp:nvSpPr>
        <dsp:cNvPr id="0" name=""/>
        <dsp:cNvSpPr/>
      </dsp:nvSpPr>
      <dsp:spPr>
        <a:xfrm>
          <a:off x="0" y="3444952"/>
          <a:ext cx="6692813" cy="955597"/>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Travelling to Europe may become more difficult and could cause decrease in customers. </a:t>
          </a:r>
          <a:endParaRPr lang="en-US" sz="1800" kern="1200"/>
        </a:p>
      </dsp:txBody>
      <dsp:txXfrm>
        <a:off x="46648" y="3491600"/>
        <a:ext cx="6599517" cy="8623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F6727-07BB-45D0-A1A9-D949FDEFB9AB}">
      <dsp:nvSpPr>
        <dsp:cNvPr id="0" name=""/>
        <dsp:cNvSpPr/>
      </dsp:nvSpPr>
      <dsp:spPr>
        <a:xfrm>
          <a:off x="0" y="468179"/>
          <a:ext cx="6692813" cy="7335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Online applications may get lost if the job site system isn’t put together well.</a:t>
          </a:r>
          <a:endParaRPr lang="en-US" sz="1900" kern="1200"/>
        </a:p>
      </dsp:txBody>
      <dsp:txXfrm>
        <a:off x="35811" y="503990"/>
        <a:ext cx="6621191" cy="661968"/>
      </dsp:txXfrm>
    </dsp:sp>
    <dsp:sp modelId="{A56FFD83-C12C-4B68-AF52-A1506F5AD7C9}">
      <dsp:nvSpPr>
        <dsp:cNvPr id="0" name=""/>
        <dsp:cNvSpPr/>
      </dsp:nvSpPr>
      <dsp:spPr>
        <a:xfrm>
          <a:off x="0" y="1256489"/>
          <a:ext cx="6692813" cy="73359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Virus’s and poor quality technology making it harder for people to apply for jobs online.</a:t>
          </a:r>
          <a:endParaRPr lang="en-US" sz="1900" kern="1200"/>
        </a:p>
      </dsp:txBody>
      <dsp:txXfrm>
        <a:off x="35811" y="1292300"/>
        <a:ext cx="6621191" cy="661968"/>
      </dsp:txXfrm>
    </dsp:sp>
    <dsp:sp modelId="{44891C40-AC3E-4EEE-B9C0-924E3D8784F0}">
      <dsp:nvSpPr>
        <dsp:cNvPr id="0" name=""/>
        <dsp:cNvSpPr/>
      </dsp:nvSpPr>
      <dsp:spPr>
        <a:xfrm>
          <a:off x="0" y="2044800"/>
          <a:ext cx="6692813" cy="73359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people are not able to use technology as efficient as others and would rather hand in a CV than apply online. </a:t>
          </a:r>
          <a:endParaRPr lang="en-US" sz="1900" kern="1200"/>
        </a:p>
      </dsp:txBody>
      <dsp:txXfrm>
        <a:off x="35811" y="2080611"/>
        <a:ext cx="6621191" cy="661968"/>
      </dsp:txXfrm>
    </dsp:sp>
    <dsp:sp modelId="{BC45C59B-EAA7-40A0-BC6D-2239FEF3B63F}">
      <dsp:nvSpPr>
        <dsp:cNvPr id="0" name=""/>
        <dsp:cNvSpPr/>
      </dsp:nvSpPr>
      <dsp:spPr>
        <a:xfrm>
          <a:off x="0" y="2833110"/>
          <a:ext cx="6692813" cy="73359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Application processes are a lot more in depth online than in person. </a:t>
          </a:r>
          <a:endParaRPr lang="en-US" sz="1900" kern="1200"/>
        </a:p>
      </dsp:txBody>
      <dsp:txXfrm>
        <a:off x="35811" y="2868921"/>
        <a:ext cx="6621191" cy="661968"/>
      </dsp:txXfrm>
    </dsp:sp>
    <dsp:sp modelId="{939013C4-FFA3-4EBD-8DBF-E5319C590742}">
      <dsp:nvSpPr>
        <dsp:cNvPr id="0" name=""/>
        <dsp:cNvSpPr/>
      </dsp:nvSpPr>
      <dsp:spPr>
        <a:xfrm>
          <a:off x="0" y="3621420"/>
          <a:ext cx="6692813" cy="73359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Problems with people not wanting to upload personal details online.</a:t>
          </a:r>
          <a:endParaRPr lang="en-US" sz="1900" kern="1200"/>
        </a:p>
      </dsp:txBody>
      <dsp:txXfrm>
        <a:off x="35811" y="3657231"/>
        <a:ext cx="6621191" cy="661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5D6970-D978-4F9C-9F90-1FD1E59E4141}">
      <dsp:nvSpPr>
        <dsp:cNvPr id="0" name=""/>
        <dsp:cNvSpPr/>
      </dsp:nvSpPr>
      <dsp:spPr>
        <a:xfrm>
          <a:off x="0" y="334366"/>
          <a:ext cx="6692813" cy="796331"/>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Performance management systems are set in place in order to control the working environment.</a:t>
          </a:r>
          <a:endParaRPr lang="en-US" sz="1500" kern="1200"/>
        </a:p>
      </dsp:txBody>
      <dsp:txXfrm>
        <a:off x="38874" y="373240"/>
        <a:ext cx="6615065" cy="718583"/>
      </dsp:txXfrm>
    </dsp:sp>
    <dsp:sp modelId="{3C390479-F73B-494E-8C99-E645330EFE17}">
      <dsp:nvSpPr>
        <dsp:cNvPr id="0" name=""/>
        <dsp:cNvSpPr/>
      </dsp:nvSpPr>
      <dsp:spPr>
        <a:xfrm>
          <a:off x="0" y="1173898"/>
          <a:ext cx="6692813" cy="796331"/>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Lego Land being a large entertainment industry stretching across many countries and with a variety of different careers to offer, a system has to be put in place for all areas of the work place to run correctly. </a:t>
          </a:r>
          <a:endParaRPr lang="en-US" sz="1500" kern="1200"/>
        </a:p>
      </dsp:txBody>
      <dsp:txXfrm>
        <a:off x="38874" y="1212772"/>
        <a:ext cx="6615065" cy="718583"/>
      </dsp:txXfrm>
    </dsp:sp>
    <dsp:sp modelId="{5B7829D3-A783-4515-87A8-1B4CF15A6DE6}">
      <dsp:nvSpPr>
        <dsp:cNvPr id="0" name=""/>
        <dsp:cNvSpPr/>
      </dsp:nvSpPr>
      <dsp:spPr>
        <a:xfrm>
          <a:off x="0" y="2013429"/>
          <a:ext cx="6692813" cy="796331"/>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Managers are the key employees that are needed in order to keep a large business running smoothly.</a:t>
          </a:r>
          <a:endParaRPr lang="en-US" sz="1500" kern="1200"/>
        </a:p>
      </dsp:txBody>
      <dsp:txXfrm>
        <a:off x="38874" y="2052303"/>
        <a:ext cx="6615065" cy="718583"/>
      </dsp:txXfrm>
    </dsp:sp>
    <dsp:sp modelId="{F3C0DFC7-E1E0-41E3-8346-F9619657002D}">
      <dsp:nvSpPr>
        <dsp:cNvPr id="0" name=""/>
        <dsp:cNvSpPr/>
      </dsp:nvSpPr>
      <dsp:spPr>
        <a:xfrm>
          <a:off x="0" y="2852960"/>
          <a:ext cx="6692813" cy="796331"/>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Performance management is used within all aspects of an organisation and it taking place at all times. </a:t>
          </a:r>
          <a:endParaRPr lang="en-US" sz="1500" kern="1200"/>
        </a:p>
      </dsp:txBody>
      <dsp:txXfrm>
        <a:off x="38874" y="2891834"/>
        <a:ext cx="6615065" cy="718583"/>
      </dsp:txXfrm>
    </dsp:sp>
    <dsp:sp modelId="{0D2C62A6-66B2-4E0A-8AC8-241D6FEA0C5C}">
      <dsp:nvSpPr>
        <dsp:cNvPr id="0" name=""/>
        <dsp:cNvSpPr/>
      </dsp:nvSpPr>
      <dsp:spPr>
        <a:xfrm>
          <a:off x="0" y="3692491"/>
          <a:ext cx="6692813" cy="796331"/>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From application process the organisation will identify what is expected of staff members within the job role.  </a:t>
          </a:r>
          <a:endParaRPr lang="en-US" sz="1500" kern="1200"/>
        </a:p>
      </dsp:txBody>
      <dsp:txXfrm>
        <a:off x="38874" y="3731365"/>
        <a:ext cx="6615065" cy="7185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E0482-B4F8-4B5C-B864-B7A123A38B21}">
      <dsp:nvSpPr>
        <dsp:cNvPr id="0" name=""/>
        <dsp:cNvSpPr/>
      </dsp:nvSpPr>
      <dsp:spPr>
        <a:xfrm>
          <a:off x="0" y="2001"/>
          <a:ext cx="6692813" cy="10145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45582-416A-4B69-8F4B-29AF24A30B81}">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379586-0468-4EF2-96B1-3B72F22728D4}">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711200">
            <a:lnSpc>
              <a:spcPct val="90000"/>
            </a:lnSpc>
            <a:spcBef>
              <a:spcPct val="0"/>
            </a:spcBef>
            <a:spcAft>
              <a:spcPct val="35000"/>
            </a:spcAft>
            <a:buNone/>
          </a:pPr>
          <a:r>
            <a:rPr lang="en-GB" sz="1600" kern="1200"/>
            <a:t>The organisation will offer support throughout the job e.g. the right amount of training, in order for one to be able to meet the needs of the job role. </a:t>
          </a:r>
          <a:endParaRPr lang="en-US" sz="1600" kern="1200"/>
        </a:p>
      </dsp:txBody>
      <dsp:txXfrm>
        <a:off x="1171823" y="2001"/>
        <a:ext cx="5520990" cy="1014565"/>
      </dsp:txXfrm>
    </dsp:sp>
    <dsp:sp modelId="{8D126E6C-9783-442F-BE73-662F3F841D6A}">
      <dsp:nvSpPr>
        <dsp:cNvPr id="0" name=""/>
        <dsp:cNvSpPr/>
      </dsp:nvSpPr>
      <dsp:spPr>
        <a:xfrm>
          <a:off x="0" y="1270208"/>
          <a:ext cx="6692813" cy="10145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700660-BAE8-4FA8-A7B4-4ED34E143CA7}">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5D3340-3E43-4058-ACEC-C7488C6F364D}">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711200">
            <a:lnSpc>
              <a:spcPct val="90000"/>
            </a:lnSpc>
            <a:spcBef>
              <a:spcPct val="0"/>
            </a:spcBef>
            <a:spcAft>
              <a:spcPct val="35000"/>
            </a:spcAft>
            <a:buNone/>
          </a:pPr>
          <a:r>
            <a:rPr lang="en-GB" sz="1600" kern="1200"/>
            <a:t>Feedback from management so that staff are able to see areas they are good in and what they can improve on, and by this shows a sense of awareness to the employee. </a:t>
          </a:r>
          <a:endParaRPr lang="en-US" sz="1600" kern="1200"/>
        </a:p>
      </dsp:txBody>
      <dsp:txXfrm>
        <a:off x="1171823" y="1270208"/>
        <a:ext cx="5520990" cy="1014565"/>
      </dsp:txXfrm>
    </dsp:sp>
    <dsp:sp modelId="{5C5A8639-8ADF-4B43-9DAB-225F466C07BB}">
      <dsp:nvSpPr>
        <dsp:cNvPr id="0" name=""/>
        <dsp:cNvSpPr/>
      </dsp:nvSpPr>
      <dsp:spPr>
        <a:xfrm>
          <a:off x="0" y="2538415"/>
          <a:ext cx="6692813" cy="10145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DF430-5B28-4A2D-9EF3-F797BB76F3C4}">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7B06B2-5AFC-4C84-A752-EBD75B480F1A}">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711200">
            <a:lnSpc>
              <a:spcPct val="90000"/>
            </a:lnSpc>
            <a:spcBef>
              <a:spcPct val="0"/>
            </a:spcBef>
            <a:spcAft>
              <a:spcPct val="35000"/>
            </a:spcAft>
            <a:buNone/>
          </a:pPr>
          <a:r>
            <a:rPr lang="en-GB" sz="1600" kern="1200"/>
            <a:t>Employees being monitored as often as possible so that management know that every individual is doing their role correctly. </a:t>
          </a:r>
          <a:endParaRPr lang="en-US" sz="1600" kern="1200"/>
        </a:p>
      </dsp:txBody>
      <dsp:txXfrm>
        <a:off x="1171823" y="2538415"/>
        <a:ext cx="5520990" cy="1014565"/>
      </dsp:txXfrm>
    </dsp:sp>
    <dsp:sp modelId="{A233B099-6C44-454F-91C3-C898955D6046}">
      <dsp:nvSpPr>
        <dsp:cNvPr id="0" name=""/>
        <dsp:cNvSpPr/>
      </dsp:nvSpPr>
      <dsp:spPr>
        <a:xfrm>
          <a:off x="0" y="3806622"/>
          <a:ext cx="6692813" cy="10145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94691E-3DC5-4658-8C65-ADA43B1E095B}">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4CD0DA-89B3-497F-94CE-EF5472F101D8}">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711200">
            <a:lnSpc>
              <a:spcPct val="90000"/>
            </a:lnSpc>
            <a:spcBef>
              <a:spcPct val="0"/>
            </a:spcBef>
            <a:spcAft>
              <a:spcPct val="35000"/>
            </a:spcAft>
            <a:buNone/>
          </a:pPr>
          <a:r>
            <a:rPr lang="en-GB" sz="1600" kern="1200"/>
            <a:t>Offering employees the opportunity to talk about the organisation and give advice on how to better the business. +</a:t>
          </a:r>
          <a:endParaRPr lang="en-US" sz="1600" kern="1200"/>
        </a:p>
      </dsp:txBody>
      <dsp:txXfrm>
        <a:off x="1171823" y="3806622"/>
        <a:ext cx="5520990" cy="10145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8EF0E-ED04-456D-96FB-8D8165BE4D5E}">
      <dsp:nvSpPr>
        <dsp:cNvPr id="0" name=""/>
        <dsp:cNvSpPr/>
      </dsp:nvSpPr>
      <dsp:spPr>
        <a:xfrm>
          <a:off x="60186" y="441408"/>
          <a:ext cx="1257386" cy="12573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93B9E8-B49D-42CF-AEF7-6EAB6848B2A1}">
      <dsp:nvSpPr>
        <dsp:cNvPr id="0" name=""/>
        <dsp:cNvSpPr/>
      </dsp:nvSpPr>
      <dsp:spPr>
        <a:xfrm>
          <a:off x="324237" y="705459"/>
          <a:ext cx="729284" cy="729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45F470-2856-4D31-B1E1-3B5C3E9B51C2}">
      <dsp:nvSpPr>
        <dsp:cNvPr id="0" name=""/>
        <dsp:cNvSpPr/>
      </dsp:nvSpPr>
      <dsp:spPr>
        <a:xfrm>
          <a:off x="1587013"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Equal work benefits for every individual.</a:t>
          </a:r>
          <a:endParaRPr lang="en-US" sz="2100" kern="1200"/>
        </a:p>
      </dsp:txBody>
      <dsp:txXfrm>
        <a:off x="1587013" y="441408"/>
        <a:ext cx="2963839" cy="1257386"/>
      </dsp:txXfrm>
    </dsp:sp>
    <dsp:sp modelId="{1773D314-DC89-4A37-8590-1851B56E3464}">
      <dsp:nvSpPr>
        <dsp:cNvPr id="0" name=""/>
        <dsp:cNvSpPr/>
      </dsp:nvSpPr>
      <dsp:spPr>
        <a:xfrm>
          <a:off x="5067279" y="441408"/>
          <a:ext cx="1257386" cy="12573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C67AF7-0B1D-4B33-8E85-CF83AE85B083}">
      <dsp:nvSpPr>
        <dsp:cNvPr id="0" name=""/>
        <dsp:cNvSpPr/>
      </dsp:nvSpPr>
      <dsp:spPr>
        <a:xfrm>
          <a:off x="5331331" y="705459"/>
          <a:ext cx="729284" cy="729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F0F70C-B566-4ADA-B1A3-4FCA89E16A2C}">
      <dsp:nvSpPr>
        <dsp:cNvPr id="0" name=""/>
        <dsp:cNvSpPr/>
      </dsp:nvSpPr>
      <dsp:spPr>
        <a:xfrm>
          <a:off x="6594106"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Equal pay makes a happier work place.</a:t>
          </a:r>
          <a:endParaRPr lang="en-US" sz="2100" kern="1200"/>
        </a:p>
      </dsp:txBody>
      <dsp:txXfrm>
        <a:off x="6594106" y="441408"/>
        <a:ext cx="2963839" cy="1257386"/>
      </dsp:txXfrm>
    </dsp:sp>
    <dsp:sp modelId="{57657E25-322B-4B61-BFF5-DD233414658E}">
      <dsp:nvSpPr>
        <dsp:cNvPr id="0" name=""/>
        <dsp:cNvSpPr/>
      </dsp:nvSpPr>
      <dsp:spPr>
        <a:xfrm>
          <a:off x="60186" y="2394686"/>
          <a:ext cx="1257386" cy="12573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7B0CCC-FF7F-4825-AB28-18359B1E688F}">
      <dsp:nvSpPr>
        <dsp:cNvPr id="0" name=""/>
        <dsp:cNvSpPr/>
      </dsp:nvSpPr>
      <dsp:spPr>
        <a:xfrm>
          <a:off x="324237" y="2658738"/>
          <a:ext cx="729284" cy="729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DB1705-21C4-41A3-9220-99526DD1FDC1}">
      <dsp:nvSpPr>
        <dsp:cNvPr id="0" name=""/>
        <dsp:cNvSpPr/>
      </dsp:nvSpPr>
      <dsp:spPr>
        <a:xfrm>
          <a:off x="1587013"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Diversity in people shows that the company doesn’t discriminate against anyone.</a:t>
          </a:r>
          <a:endParaRPr lang="en-US" sz="2100" kern="1200"/>
        </a:p>
      </dsp:txBody>
      <dsp:txXfrm>
        <a:off x="1587013" y="2394686"/>
        <a:ext cx="2963839" cy="1257386"/>
      </dsp:txXfrm>
    </dsp:sp>
    <dsp:sp modelId="{82C43237-6314-4780-89D2-9770DB1DAE67}">
      <dsp:nvSpPr>
        <dsp:cNvPr id="0" name=""/>
        <dsp:cNvSpPr/>
      </dsp:nvSpPr>
      <dsp:spPr>
        <a:xfrm>
          <a:off x="5067279" y="2394686"/>
          <a:ext cx="1257386" cy="12573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5E1CE-920C-4258-9F02-91967DECE3C6}">
      <dsp:nvSpPr>
        <dsp:cNvPr id="0" name=""/>
        <dsp:cNvSpPr/>
      </dsp:nvSpPr>
      <dsp:spPr>
        <a:xfrm>
          <a:off x="5331331" y="2658738"/>
          <a:ext cx="729284" cy="7292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877F4D-F4A1-45AB-9D03-ACA832283BFC}">
      <dsp:nvSpPr>
        <dsp:cNvPr id="0" name=""/>
        <dsp:cNvSpPr/>
      </dsp:nvSpPr>
      <dsp:spPr>
        <a:xfrm>
          <a:off x="6594106"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Promoting equal rights in and outside of the workplace. </a:t>
          </a:r>
          <a:endParaRPr lang="en-US" sz="2100" kern="1200"/>
        </a:p>
      </dsp:txBody>
      <dsp:txXfrm>
        <a:off x="6594106" y="2394686"/>
        <a:ext cx="2963839" cy="12573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B3DF8-C8A9-4CF7-B47E-32032FCD5E21}">
      <dsp:nvSpPr>
        <dsp:cNvPr id="0" name=""/>
        <dsp:cNvSpPr/>
      </dsp:nvSpPr>
      <dsp:spPr>
        <a:xfrm>
          <a:off x="920893" y="887962"/>
          <a:ext cx="1249769" cy="124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247215-9657-44C5-B2C6-C15BB2AC225C}">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Cultural differences could cause conflict within the work place.</a:t>
          </a:r>
          <a:endParaRPr lang="en-US" sz="1800" kern="1200"/>
        </a:p>
      </dsp:txBody>
      <dsp:txXfrm>
        <a:off x="157144" y="2485519"/>
        <a:ext cx="2777266" cy="720000"/>
      </dsp:txXfrm>
    </dsp:sp>
    <dsp:sp modelId="{B519798E-D48E-408E-A585-F3FCEC057EEB}">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5145FB-A1B1-477D-A5F4-99BA4CF2B19C}">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Religious beliefs could have an affect on work e.g. holidays.</a:t>
          </a:r>
          <a:endParaRPr lang="en-US" sz="1800" kern="1200"/>
        </a:p>
      </dsp:txBody>
      <dsp:txXfrm>
        <a:off x="3420433" y="2485519"/>
        <a:ext cx="2777266" cy="720000"/>
      </dsp:txXfrm>
    </dsp:sp>
    <dsp:sp modelId="{4D129672-4CEF-450D-B22B-AB57D1B9670B}">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87891-4789-4484-B91F-6168971F3EFB}">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Company needs to adhere to cultural changes. </a:t>
          </a:r>
          <a:endParaRPr lang="en-US" sz="1800" kern="1200"/>
        </a:p>
      </dsp:txBody>
      <dsp:txXfrm>
        <a:off x="6683721" y="2485519"/>
        <a:ext cx="2777266"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452876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2133620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2827637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D8A77B-8773-4B43-963C-FD9898B600FF}"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4183578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D8A77B-8773-4B43-963C-FD9898B600FF}"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716982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D8A77B-8773-4B43-963C-FD9898B600FF}"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4108534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8A77B-8773-4B43-963C-FD9898B600FF}" type="datetimeFigureOut">
              <a:rPr lang="en-GB" smtClean="0"/>
              <a:t>26/04/2019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2646777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D8A77B-8773-4B43-963C-FD9898B600FF}"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1447344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FA909D-7CE1-4C2C-8486-0E957E3E3E27}" type="slidenum">
              <a:rPr lang="en-GB" smtClean="0"/>
              <a:t>‹#›</a:t>
            </a:fld>
            <a:endParaRPr lang="en-GB"/>
          </a:p>
        </p:txBody>
      </p:sp>
      <p:sp>
        <p:nvSpPr>
          <p:cNvPr id="5" name="Date Placeholder 4"/>
          <p:cNvSpPr>
            <a:spLocks noGrp="1"/>
          </p:cNvSpPr>
          <p:nvPr>
            <p:ph type="dt" sz="half" idx="10"/>
          </p:nvPr>
        </p:nvSpPr>
        <p:spPr/>
        <p:txBody>
          <a:bodyPr/>
          <a:lstStyle/>
          <a:p>
            <a:fld id="{97D8A77B-8773-4B43-963C-FD9898B600FF}" type="datetimeFigureOut">
              <a:rPr lang="en-GB" smtClean="0"/>
              <a:t>26/04/2019</a:t>
            </a:fld>
            <a:endParaRPr lang="en-GB"/>
          </a:p>
        </p:txBody>
      </p:sp>
    </p:spTree>
    <p:extLst>
      <p:ext uri="{BB962C8B-B14F-4D97-AF65-F5344CB8AC3E}">
        <p14:creationId xmlns:p14="http://schemas.microsoft.com/office/powerpoint/2010/main" val="768484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2577081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660121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1285476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59050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4281062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2561903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8A77B-8773-4B43-963C-FD9898B600FF}"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FA909D-7CE1-4C2C-8486-0E957E3E3E27}" type="slidenum">
              <a:rPr lang="en-GB" smtClean="0"/>
              <a:t>‹#›</a:t>
            </a:fld>
            <a:endParaRPr lang="en-GB"/>
          </a:p>
        </p:txBody>
      </p:sp>
    </p:spTree>
    <p:extLst>
      <p:ext uri="{BB962C8B-B14F-4D97-AF65-F5344CB8AC3E}">
        <p14:creationId xmlns:p14="http://schemas.microsoft.com/office/powerpoint/2010/main" val="351063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7D8A77B-8773-4B43-963C-FD9898B600FF}" type="datetimeFigureOut">
              <a:rPr lang="en-GB" smtClean="0"/>
              <a:t>26/04/2019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BFA909D-7CE1-4C2C-8486-0E957E3E3E27}" type="slidenum">
              <a:rPr lang="en-GB" smtClean="0"/>
              <a:t>‹#›</a:t>
            </a:fld>
            <a:endParaRPr lang="en-GB"/>
          </a:p>
        </p:txBody>
      </p:sp>
    </p:spTree>
    <p:extLst>
      <p:ext uri="{BB962C8B-B14F-4D97-AF65-F5344CB8AC3E}">
        <p14:creationId xmlns:p14="http://schemas.microsoft.com/office/powerpoint/2010/main" val="3058164184"/>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legoland.co.uk/job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C-uyB5I6WnQ"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quora.com/How-many-LEGOland-theme-parks-are-there-in-the-world" TargetMode="External"/><Relationship Id="rId2" Type="http://schemas.openxmlformats.org/officeDocument/2006/relationships/hyperlink" Target="http://www.uglw.co.uk/legoland-windsor/i.php?page=56" TargetMode="External"/><Relationship Id="rId1" Type="http://schemas.openxmlformats.org/officeDocument/2006/relationships/slideLayout" Target="../slideLayouts/slideLayout2.xml"/><Relationship Id="rId5" Type="http://schemas.openxmlformats.org/officeDocument/2006/relationships/hyperlink" Target="https://www.swotandpestle.com/lego/" TargetMode="External"/><Relationship Id="rId4" Type="http://schemas.openxmlformats.org/officeDocument/2006/relationships/hyperlink" Target="http://www.cllw.co.uk/history.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lego land">
            <a:extLst>
              <a:ext uri="{FF2B5EF4-FFF2-40B4-BE49-F238E27FC236}">
                <a16:creationId xmlns:a16="http://schemas.microsoft.com/office/drawing/2014/main" id="{DB0933DE-440F-4F52-837E-C1F62887AF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06937C-2CE3-44F8-979D-A241F5E6EF24}"/>
              </a:ext>
            </a:extLst>
          </p:cNvPr>
          <p:cNvSpPr>
            <a:spLocks noGrp="1"/>
          </p:cNvSpPr>
          <p:nvPr>
            <p:ph type="ctrTitle"/>
          </p:nvPr>
        </p:nvSpPr>
        <p:spPr>
          <a:xfrm>
            <a:off x="3907367" y="672626"/>
            <a:ext cx="7766936" cy="1646302"/>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solidFill>
                  <a:schemeClr val="tx1"/>
                </a:solidFill>
              </a:rPr>
            </a:br>
            <a:br>
              <a:rPr lang="en-GB" dirty="0">
                <a:solidFill>
                  <a:schemeClr val="tx1"/>
                </a:solidFill>
              </a:rPr>
            </a:br>
            <a:br>
              <a:rPr lang="en-GB" dirty="0">
                <a:solidFill>
                  <a:schemeClr val="tx1"/>
                </a:solidFill>
              </a:rPr>
            </a:br>
            <a:br>
              <a:rPr lang="en-GB" dirty="0">
                <a:solidFill>
                  <a:schemeClr val="tx1"/>
                </a:solidFill>
              </a:rPr>
            </a:br>
            <a:br>
              <a:rPr lang="en-GB" dirty="0">
                <a:solidFill>
                  <a:schemeClr val="tx1"/>
                </a:solidFill>
              </a:rPr>
            </a:br>
            <a:br>
              <a:rPr lang="en-GB" dirty="0">
                <a:solidFill>
                  <a:schemeClr val="tx1"/>
                </a:solidFill>
              </a:rPr>
            </a:br>
            <a:r>
              <a:rPr lang="en-GB" dirty="0">
                <a:solidFill>
                  <a:schemeClr val="tx1"/>
                </a:solidFill>
              </a:rPr>
              <a:t>Lego Land</a:t>
            </a:r>
            <a:r>
              <a:rPr lang="en-GB" dirty="0"/>
              <a:t> </a:t>
            </a:r>
            <a:br>
              <a:rPr lang="en-GB" dirty="0"/>
            </a:br>
            <a:endParaRPr lang="en-GB" dirty="0"/>
          </a:p>
        </p:txBody>
      </p:sp>
      <p:sp>
        <p:nvSpPr>
          <p:cNvPr id="3" name="Subtitle 2">
            <a:extLst>
              <a:ext uri="{FF2B5EF4-FFF2-40B4-BE49-F238E27FC236}">
                <a16:creationId xmlns:a16="http://schemas.microsoft.com/office/drawing/2014/main" id="{D3700E1E-E323-4D22-AA96-1208C34A24AF}"/>
              </a:ext>
            </a:extLst>
          </p:cNvPr>
          <p:cNvSpPr>
            <a:spLocks noGrp="1"/>
          </p:cNvSpPr>
          <p:nvPr>
            <p:ph type="subTitle" idx="1"/>
          </p:nvPr>
        </p:nvSpPr>
        <p:spPr/>
        <p:txBody>
          <a:bodyPr/>
          <a:lstStyle/>
          <a:p>
            <a:r>
              <a:rPr lang="en-GB" dirty="0"/>
              <a:t>By Katie Joseph </a:t>
            </a:r>
          </a:p>
        </p:txBody>
      </p:sp>
    </p:spTree>
    <p:extLst>
      <p:ext uri="{BB962C8B-B14F-4D97-AF65-F5344CB8AC3E}">
        <p14:creationId xmlns:p14="http://schemas.microsoft.com/office/powerpoint/2010/main" val="4088818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BCAA8-91D7-4614-9788-8CCB786E0DC2}"/>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Contents Page </a:t>
            </a:r>
          </a:p>
        </p:txBody>
      </p:sp>
      <p:graphicFrame>
        <p:nvGraphicFramePr>
          <p:cNvPr id="10" name="Content Placeholder 2">
            <a:extLst>
              <a:ext uri="{FF2B5EF4-FFF2-40B4-BE49-F238E27FC236}">
                <a16:creationId xmlns:a16="http://schemas.microsoft.com/office/drawing/2014/main" id="{EF34BCA6-571F-435E-84DC-BCA9A9027171}"/>
              </a:ext>
            </a:extLst>
          </p:cNvPr>
          <p:cNvGraphicFramePr>
            <a:graphicFrameLocks noGrp="1"/>
          </p:cNvGraphicFramePr>
          <p:nvPr>
            <p:ph idx="1"/>
            <p:extLst>
              <p:ext uri="{D42A27DB-BD31-4B8C-83A1-F6EECF244321}">
                <p14:modId xmlns:p14="http://schemas.microsoft.com/office/powerpoint/2010/main" val="369382185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63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690FA-48F9-4CEC-89D1-D36E33618E01}"/>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Summary</a:t>
            </a:r>
          </a:p>
        </p:txBody>
      </p:sp>
      <p:graphicFrame>
        <p:nvGraphicFramePr>
          <p:cNvPr id="5" name="Content Placeholder 2">
            <a:extLst>
              <a:ext uri="{FF2B5EF4-FFF2-40B4-BE49-F238E27FC236}">
                <a16:creationId xmlns:a16="http://schemas.microsoft.com/office/drawing/2014/main" id="{6D79F296-8FEA-412B-873E-4010C5F8D973}"/>
              </a:ext>
            </a:extLst>
          </p:cNvPr>
          <p:cNvGraphicFramePr>
            <a:graphicFrameLocks noGrp="1"/>
          </p:cNvGraphicFramePr>
          <p:nvPr>
            <p:ph idx="1"/>
            <p:extLst>
              <p:ext uri="{D42A27DB-BD31-4B8C-83A1-F6EECF244321}">
                <p14:modId xmlns:p14="http://schemas.microsoft.com/office/powerpoint/2010/main" val="219040266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7634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6FFC4-6B4B-4E77-94F8-71206F540535}"/>
              </a:ext>
            </a:extLst>
          </p:cNvPr>
          <p:cNvSpPr>
            <a:spLocks noGrp="1"/>
          </p:cNvSpPr>
          <p:nvPr>
            <p:ph type="title"/>
          </p:nvPr>
        </p:nvSpPr>
        <p:spPr>
          <a:xfrm>
            <a:off x="652481" y="1382486"/>
            <a:ext cx="3547581" cy="4093028"/>
          </a:xfrm>
        </p:spPr>
        <p:txBody>
          <a:bodyPr anchor="ctr">
            <a:normAutofit/>
          </a:bodyPr>
          <a:lstStyle/>
          <a:p>
            <a:r>
              <a:rPr lang="en-GB" sz="3700">
                <a:solidFill>
                  <a:schemeClr val="accent1">
                    <a:lumMod val="75000"/>
                  </a:schemeClr>
                </a:solidFill>
              </a:rPr>
              <a:t>Environmental Analysis</a:t>
            </a:r>
          </a:p>
        </p:txBody>
      </p:sp>
      <p:graphicFrame>
        <p:nvGraphicFramePr>
          <p:cNvPr id="28" name="Content Placeholder 2">
            <a:extLst>
              <a:ext uri="{FF2B5EF4-FFF2-40B4-BE49-F238E27FC236}">
                <a16:creationId xmlns:a16="http://schemas.microsoft.com/office/drawing/2014/main" id="{3A851D75-13D8-4D95-B0FB-7E9B83A0261B}"/>
              </a:ext>
            </a:extLst>
          </p:cNvPr>
          <p:cNvGraphicFramePr>
            <a:graphicFrameLocks noGrp="1"/>
          </p:cNvGraphicFramePr>
          <p:nvPr>
            <p:ph idx="1"/>
            <p:extLst>
              <p:ext uri="{D42A27DB-BD31-4B8C-83A1-F6EECF244321}">
                <p14:modId xmlns:p14="http://schemas.microsoft.com/office/powerpoint/2010/main" val="109273949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4757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pestle analysis">
            <a:extLst>
              <a:ext uri="{FF2B5EF4-FFF2-40B4-BE49-F238E27FC236}">
                <a16:creationId xmlns:a16="http://schemas.microsoft.com/office/drawing/2014/main" id="{05639D99-B63B-4890-AA21-7186A93075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77545" y="637623"/>
            <a:ext cx="5337376" cy="5574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9264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11F7C-F548-4DCE-83AD-A5EA75718F69}"/>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PESTLE Analysis </a:t>
            </a:r>
          </a:p>
        </p:txBody>
      </p:sp>
      <p:sp>
        <p:nvSpPr>
          <p:cNvPr id="3" name="Content Placeholder 2">
            <a:extLst>
              <a:ext uri="{FF2B5EF4-FFF2-40B4-BE49-F238E27FC236}">
                <a16:creationId xmlns:a16="http://schemas.microsoft.com/office/drawing/2014/main" id="{9833C93C-F809-4B02-A85B-7628E23B91D9}"/>
              </a:ext>
            </a:extLst>
          </p:cNvPr>
          <p:cNvSpPr>
            <a:spLocks noGrp="1"/>
          </p:cNvSpPr>
          <p:nvPr>
            <p:ph idx="1"/>
          </p:nvPr>
        </p:nvSpPr>
        <p:spPr>
          <a:xfrm>
            <a:off x="6116084" y="609600"/>
            <a:ext cx="5511296" cy="5545667"/>
          </a:xfrm>
        </p:spPr>
        <p:txBody>
          <a:bodyPr anchor="ctr">
            <a:normAutofit/>
          </a:bodyPr>
          <a:lstStyle/>
          <a:p>
            <a:r>
              <a:rPr lang="en-GB" dirty="0">
                <a:solidFill>
                  <a:srgbClr val="FFFFFF"/>
                </a:solidFill>
              </a:rPr>
              <a:t>Keeping Lego traditional to its values, by not changing themes such as logo, brand name. </a:t>
            </a:r>
          </a:p>
          <a:p>
            <a:r>
              <a:rPr lang="en-GB" dirty="0">
                <a:solidFill>
                  <a:srgbClr val="FFFFFF"/>
                </a:solidFill>
              </a:rPr>
              <a:t>Foreign currency fluctuations pose a major risk to Lego.</a:t>
            </a:r>
          </a:p>
          <a:p>
            <a:r>
              <a:rPr lang="en-GB" dirty="0">
                <a:solidFill>
                  <a:srgbClr val="FFFFFF"/>
                </a:solidFill>
              </a:rPr>
              <a:t>Lego Land encourages children to learn through playing.</a:t>
            </a:r>
          </a:p>
          <a:p>
            <a:r>
              <a:rPr lang="en-GB" dirty="0">
                <a:solidFill>
                  <a:srgbClr val="FFFFFF"/>
                </a:solidFill>
              </a:rPr>
              <a:t>The change in technology may affect play, more children are using iPad’s and phones in order to play, this could expose a threat to Lego as a whole including visitor decrease to Lego land. </a:t>
            </a:r>
          </a:p>
          <a:p>
            <a:r>
              <a:rPr lang="en-GB" dirty="0">
                <a:solidFill>
                  <a:srgbClr val="FFFFFF"/>
                </a:solidFill>
              </a:rPr>
              <a:t>Lego being made out of plastic causes environmental issues. </a:t>
            </a:r>
          </a:p>
          <a:p>
            <a:r>
              <a:rPr lang="en-GB" dirty="0">
                <a:solidFill>
                  <a:srgbClr val="FFFFFF"/>
                </a:solidFill>
              </a:rPr>
              <a:t>Other brands making fake duplicates of Lego.</a:t>
            </a:r>
          </a:p>
          <a:p>
            <a:pPr marL="0" indent="0">
              <a:buNone/>
            </a:pPr>
            <a:endParaRPr lang="en-GB" dirty="0">
              <a:solidFill>
                <a:srgbClr val="FFFFFF"/>
              </a:solidFill>
            </a:endParaRPr>
          </a:p>
        </p:txBody>
      </p:sp>
    </p:spTree>
    <p:extLst>
      <p:ext uri="{BB962C8B-B14F-4D97-AF65-F5344CB8AC3E}">
        <p14:creationId xmlns:p14="http://schemas.microsoft.com/office/powerpoint/2010/main" val="315122039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BE475-82EE-4723-A728-D96FB4234999}"/>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Brexit </a:t>
            </a:r>
          </a:p>
        </p:txBody>
      </p:sp>
      <p:graphicFrame>
        <p:nvGraphicFramePr>
          <p:cNvPr id="5" name="Content Placeholder 2">
            <a:extLst>
              <a:ext uri="{FF2B5EF4-FFF2-40B4-BE49-F238E27FC236}">
                <a16:creationId xmlns:a16="http://schemas.microsoft.com/office/drawing/2014/main" id="{4D081A54-C7CA-460C-9A2A-BA8D090167EB}"/>
              </a:ext>
            </a:extLst>
          </p:cNvPr>
          <p:cNvGraphicFramePr>
            <a:graphicFrameLocks noGrp="1"/>
          </p:cNvGraphicFramePr>
          <p:nvPr>
            <p:ph idx="1"/>
            <p:extLst>
              <p:ext uri="{D42A27DB-BD31-4B8C-83A1-F6EECF244321}">
                <p14:modId xmlns:p14="http://schemas.microsoft.com/office/powerpoint/2010/main" val="98985341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722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4B64B-9FE0-4DA8-9594-00314015B915}"/>
              </a:ext>
            </a:extLst>
          </p:cNvPr>
          <p:cNvSpPr>
            <a:spLocks noGrp="1"/>
          </p:cNvSpPr>
          <p:nvPr>
            <p:ph type="title"/>
          </p:nvPr>
        </p:nvSpPr>
        <p:spPr>
          <a:xfrm>
            <a:off x="1043950" y="1179151"/>
            <a:ext cx="3300646" cy="4463889"/>
          </a:xfrm>
        </p:spPr>
        <p:txBody>
          <a:bodyPr anchor="ctr">
            <a:normAutofit/>
          </a:bodyPr>
          <a:lstStyle/>
          <a:p>
            <a:r>
              <a:rPr lang="en-GB"/>
              <a:t>Swot Analysis</a:t>
            </a:r>
            <a:endParaRPr lang="en-GB" dirty="0"/>
          </a:p>
        </p:txBody>
      </p:sp>
      <p:sp>
        <p:nvSpPr>
          <p:cNvPr id="3" name="Content Placeholder 2">
            <a:extLst>
              <a:ext uri="{FF2B5EF4-FFF2-40B4-BE49-F238E27FC236}">
                <a16:creationId xmlns:a16="http://schemas.microsoft.com/office/drawing/2014/main" id="{9295139A-3B9E-42BB-B935-4896E58B29DC}"/>
              </a:ext>
            </a:extLst>
          </p:cNvPr>
          <p:cNvSpPr>
            <a:spLocks noGrp="1"/>
          </p:cNvSpPr>
          <p:nvPr>
            <p:ph idx="1"/>
          </p:nvPr>
        </p:nvSpPr>
        <p:spPr>
          <a:xfrm>
            <a:off x="4978918" y="1109145"/>
            <a:ext cx="6341016" cy="4603900"/>
          </a:xfrm>
        </p:spPr>
        <p:txBody>
          <a:bodyPr anchor="ctr">
            <a:normAutofit/>
          </a:bodyPr>
          <a:lstStyle/>
          <a:p>
            <a:r>
              <a:rPr lang="en-GB" dirty="0"/>
              <a:t>Strengths- Strong brand name, world wide reputation for high quality toys, investments in expansions and new openings, strong links with emphasizing sustainability within the organisations, quality and safety is very Important within the organisation.</a:t>
            </a:r>
          </a:p>
          <a:p>
            <a:r>
              <a:rPr lang="en-GB" dirty="0"/>
              <a:t>Weaknesses- Lego’s negative impact on the environment, expensive compared to other competition within the market.</a:t>
            </a:r>
          </a:p>
          <a:p>
            <a:r>
              <a:rPr lang="en-GB" dirty="0"/>
              <a:t>Opportunities- Expanding company's by creating new theme parks within China and India. </a:t>
            </a:r>
          </a:p>
          <a:p>
            <a:r>
              <a:rPr lang="en-GB" dirty="0"/>
              <a:t>Threats- Competition with other toys on the market, similar toys which are cheaper appose a threat. </a:t>
            </a:r>
          </a:p>
        </p:txBody>
      </p:sp>
    </p:spTree>
    <p:extLst>
      <p:ext uri="{BB962C8B-B14F-4D97-AF65-F5344CB8AC3E}">
        <p14:creationId xmlns:p14="http://schemas.microsoft.com/office/powerpoint/2010/main" val="3150079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11CB9-FC7D-4E4C-A4E4-5D62AD514F3F}"/>
              </a:ext>
            </a:extLst>
          </p:cNvPr>
          <p:cNvSpPr>
            <a:spLocks noGrp="1"/>
          </p:cNvSpPr>
          <p:nvPr>
            <p:ph type="title"/>
          </p:nvPr>
        </p:nvSpPr>
        <p:spPr/>
        <p:txBody>
          <a:bodyPr/>
          <a:lstStyle/>
          <a:p>
            <a:r>
              <a:rPr lang="en-GB" dirty="0"/>
              <a:t>Recruitment and selection process</a:t>
            </a:r>
          </a:p>
        </p:txBody>
      </p:sp>
      <p:sp>
        <p:nvSpPr>
          <p:cNvPr id="3" name="Content Placeholder 2">
            <a:extLst>
              <a:ext uri="{FF2B5EF4-FFF2-40B4-BE49-F238E27FC236}">
                <a16:creationId xmlns:a16="http://schemas.microsoft.com/office/drawing/2014/main" id="{DD96C4FF-1144-48A7-A588-917326208FEC}"/>
              </a:ext>
            </a:extLst>
          </p:cNvPr>
          <p:cNvSpPr>
            <a:spLocks noGrp="1"/>
          </p:cNvSpPr>
          <p:nvPr>
            <p:ph idx="1"/>
          </p:nvPr>
        </p:nvSpPr>
        <p:spPr/>
        <p:txBody>
          <a:bodyPr>
            <a:normAutofit fontScale="85000" lnSpcReduction="10000"/>
          </a:bodyPr>
          <a:lstStyle/>
          <a:p>
            <a:r>
              <a:rPr lang="en-GB" dirty="0"/>
              <a:t>There are many different job roles within Lego land from food and beverage, ride and attractions, retail, entertainment, Lego land hotels, and cooperate roles. </a:t>
            </a:r>
          </a:p>
          <a:p>
            <a:r>
              <a:rPr lang="en-GB" dirty="0"/>
              <a:t>Each role is required a different individual with different qualities and qualifications.</a:t>
            </a:r>
          </a:p>
          <a:p>
            <a:r>
              <a:rPr lang="en-GB" dirty="0"/>
              <a:t>In most of the customer service roles such as entertainment and working on rides and attractions, Lego land look for out going individuals that are keen on working on customers and able to work at a fast pace. </a:t>
            </a:r>
          </a:p>
          <a:p>
            <a:r>
              <a:rPr lang="en-GB" dirty="0"/>
              <a:t>Organising a recruitment day where candidates can come and be interviewed on the spot that way the employer can bring everyone together and pick who is most suitable for the role. </a:t>
            </a:r>
          </a:p>
          <a:p>
            <a:r>
              <a:rPr lang="en-GB" dirty="0"/>
              <a:t>Recruitment events are good to save time instead of having individual in interviews. </a:t>
            </a:r>
          </a:p>
          <a:p>
            <a:r>
              <a:rPr lang="en-GB" dirty="0"/>
              <a:t>Lego Land application process is online which is a lot more efficient and easier than having to hand out a CV, especially if the candidate is looking to apply for a job in a different country. </a:t>
            </a:r>
          </a:p>
          <a:p>
            <a:r>
              <a:rPr lang="en-GB" dirty="0"/>
              <a:t>Lego Land use job sites in order to promote their job applications, this makes it easier for candidates to find jobs easier. </a:t>
            </a:r>
          </a:p>
          <a:p>
            <a:endParaRPr lang="en-GB" dirty="0"/>
          </a:p>
        </p:txBody>
      </p:sp>
      <p:sp>
        <p:nvSpPr>
          <p:cNvPr id="4" name="Rectangle 3">
            <a:extLst>
              <a:ext uri="{FF2B5EF4-FFF2-40B4-BE49-F238E27FC236}">
                <a16:creationId xmlns:a16="http://schemas.microsoft.com/office/drawing/2014/main" id="{1A5DD82A-69C1-4D0B-8F63-EC49B30E233C}"/>
              </a:ext>
            </a:extLst>
          </p:cNvPr>
          <p:cNvSpPr/>
          <p:nvPr/>
        </p:nvSpPr>
        <p:spPr>
          <a:xfrm>
            <a:off x="791690" y="1491497"/>
            <a:ext cx="3819892" cy="369332"/>
          </a:xfrm>
          <a:prstGeom prst="rect">
            <a:avLst/>
          </a:prstGeom>
        </p:spPr>
        <p:txBody>
          <a:bodyPr wrap="none">
            <a:spAutoFit/>
          </a:bodyPr>
          <a:lstStyle/>
          <a:p>
            <a:r>
              <a:rPr lang="en-GB" dirty="0">
                <a:hlinkClick r:id="rId2"/>
              </a:rPr>
              <a:t>https://www.legoland.co.uk/jobs/</a:t>
            </a:r>
            <a:endParaRPr lang="en-GB" dirty="0"/>
          </a:p>
        </p:txBody>
      </p:sp>
    </p:spTree>
    <p:extLst>
      <p:ext uri="{BB962C8B-B14F-4D97-AF65-F5344CB8AC3E}">
        <p14:creationId xmlns:p14="http://schemas.microsoft.com/office/powerpoint/2010/main" val="4239730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people using job sites statistics">
            <a:extLst>
              <a:ext uri="{FF2B5EF4-FFF2-40B4-BE49-F238E27FC236}">
                <a16:creationId xmlns:a16="http://schemas.microsoft.com/office/drawing/2014/main" id="{CF39377E-8365-4532-AE24-0D5C8D14C0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23859" y="1131994"/>
            <a:ext cx="8346158" cy="4590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070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888B6-0693-4611-9E99-42389B31F85A}"/>
              </a:ext>
            </a:extLst>
          </p:cNvPr>
          <p:cNvSpPr>
            <a:spLocks noGrp="1"/>
          </p:cNvSpPr>
          <p:nvPr>
            <p:ph type="title"/>
          </p:nvPr>
        </p:nvSpPr>
        <p:spPr>
          <a:xfrm>
            <a:off x="652481" y="1382486"/>
            <a:ext cx="3547581" cy="4093028"/>
          </a:xfrm>
        </p:spPr>
        <p:txBody>
          <a:bodyPr anchor="ctr">
            <a:normAutofit/>
          </a:bodyPr>
          <a:lstStyle/>
          <a:p>
            <a:r>
              <a:rPr lang="en-GB" sz="4100">
                <a:solidFill>
                  <a:schemeClr val="accent1">
                    <a:lumMod val="75000"/>
                  </a:schemeClr>
                </a:solidFill>
              </a:rPr>
              <a:t>Disadvantages </a:t>
            </a:r>
          </a:p>
        </p:txBody>
      </p:sp>
      <p:graphicFrame>
        <p:nvGraphicFramePr>
          <p:cNvPr id="5" name="Content Placeholder 2">
            <a:extLst>
              <a:ext uri="{FF2B5EF4-FFF2-40B4-BE49-F238E27FC236}">
                <a16:creationId xmlns:a16="http://schemas.microsoft.com/office/drawing/2014/main" id="{441CFBA8-3670-4202-82C1-10BC61CD2452}"/>
              </a:ext>
            </a:extLst>
          </p:cNvPr>
          <p:cNvGraphicFramePr>
            <a:graphicFrameLocks noGrp="1"/>
          </p:cNvGraphicFramePr>
          <p:nvPr>
            <p:ph idx="1"/>
            <p:extLst>
              <p:ext uri="{D42A27DB-BD31-4B8C-83A1-F6EECF244321}">
                <p14:modId xmlns:p14="http://schemas.microsoft.com/office/powerpoint/2010/main" val="30290257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3204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855C1-5ACE-46AF-BDF2-8A785A4FB16A}"/>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Management Performance </a:t>
            </a:r>
          </a:p>
        </p:txBody>
      </p:sp>
      <p:graphicFrame>
        <p:nvGraphicFramePr>
          <p:cNvPr id="5" name="Content Placeholder 2">
            <a:extLst>
              <a:ext uri="{FF2B5EF4-FFF2-40B4-BE49-F238E27FC236}">
                <a16:creationId xmlns:a16="http://schemas.microsoft.com/office/drawing/2014/main" id="{42332ED2-3FA6-4DDA-AAD8-92D4BBD8733F}"/>
              </a:ext>
            </a:extLst>
          </p:cNvPr>
          <p:cNvGraphicFramePr>
            <a:graphicFrameLocks noGrp="1"/>
          </p:cNvGraphicFramePr>
          <p:nvPr>
            <p:ph idx="1"/>
            <p:extLst>
              <p:ext uri="{D42A27DB-BD31-4B8C-83A1-F6EECF244321}">
                <p14:modId xmlns:p14="http://schemas.microsoft.com/office/powerpoint/2010/main" val="9670605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3408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8" name="Content Placeholder 2">
            <a:extLst>
              <a:ext uri="{FF2B5EF4-FFF2-40B4-BE49-F238E27FC236}">
                <a16:creationId xmlns:a16="http://schemas.microsoft.com/office/drawing/2014/main" id="{37EFA16C-5CA0-4856-B070-E915BC2FC725}"/>
              </a:ext>
            </a:extLst>
          </p:cNvPr>
          <p:cNvGraphicFramePr>
            <a:graphicFrameLocks noGrp="1"/>
          </p:cNvGraphicFramePr>
          <p:nvPr>
            <p:ph idx="1"/>
            <p:extLst>
              <p:ext uri="{D42A27DB-BD31-4B8C-83A1-F6EECF244321}">
                <p14:modId xmlns:p14="http://schemas.microsoft.com/office/powerpoint/2010/main" val="197923395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297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3" name="Straight Connector 7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050" name="Picture 2" descr="Image result for gender equality cartoon">
            <a:extLst>
              <a:ext uri="{FF2B5EF4-FFF2-40B4-BE49-F238E27FC236}">
                <a16:creationId xmlns:a16="http://schemas.microsoft.com/office/drawing/2014/main" id="{369315C6-779E-497A-885F-48E13163AD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23" t="942" r="1" b="40827"/>
          <a:stretch/>
        </p:blipFill>
        <p:spPr bwMode="auto">
          <a:xfrm>
            <a:off x="4217727" y="8466"/>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2DB27B-9C06-4D51-BB57-890B67F723C3}"/>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Equality Gender</a:t>
            </a:r>
          </a:p>
        </p:txBody>
      </p:sp>
      <p:cxnSp>
        <p:nvCxnSpPr>
          <p:cNvPr id="83" name="Straight Connector 8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81541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B47A0-74C7-45AE-BFC2-505125AA2E81}"/>
              </a:ext>
            </a:extLst>
          </p:cNvPr>
          <p:cNvSpPr>
            <a:spLocks noGrp="1"/>
          </p:cNvSpPr>
          <p:nvPr>
            <p:ph type="title"/>
          </p:nvPr>
        </p:nvSpPr>
        <p:spPr>
          <a:xfrm>
            <a:off x="1286933" y="609600"/>
            <a:ext cx="10197494" cy="1099457"/>
          </a:xfrm>
        </p:spPr>
        <p:txBody>
          <a:bodyPr>
            <a:normAutofit/>
          </a:bodyPr>
          <a:lstStyle/>
          <a:p>
            <a:r>
              <a:rPr lang="en-GB"/>
              <a:t>Advantages </a:t>
            </a:r>
            <a:endParaRPr lang="en-GB" dirty="0"/>
          </a:p>
        </p:txBody>
      </p:sp>
      <p:sp>
        <p:nvSpPr>
          <p:cNvPr id="31"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E074B0-D07D-4A4E-878B-0C6B858EA546}"/>
              </a:ext>
            </a:extLst>
          </p:cNvPr>
          <p:cNvGraphicFramePr>
            <a:graphicFrameLocks noGrp="1"/>
          </p:cNvGraphicFramePr>
          <p:nvPr>
            <p:ph idx="1"/>
            <p:extLst>
              <p:ext uri="{D42A27DB-BD31-4B8C-83A1-F6EECF244321}">
                <p14:modId xmlns:p14="http://schemas.microsoft.com/office/powerpoint/2010/main" val="260783887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5556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0EF0C-7CB1-497C-B8F6-A50CCBEBEC03}"/>
              </a:ext>
            </a:extLst>
          </p:cNvPr>
          <p:cNvSpPr>
            <a:spLocks noGrp="1"/>
          </p:cNvSpPr>
          <p:nvPr>
            <p:ph type="title"/>
          </p:nvPr>
        </p:nvSpPr>
        <p:spPr>
          <a:xfrm>
            <a:off x="1286933" y="609600"/>
            <a:ext cx="10197494" cy="1099457"/>
          </a:xfrm>
        </p:spPr>
        <p:txBody>
          <a:bodyPr>
            <a:normAutofit/>
          </a:bodyPr>
          <a:lstStyle/>
          <a:p>
            <a:r>
              <a:rPr lang="en-GB"/>
              <a:t>Disadvantages </a:t>
            </a:r>
            <a:endParaRPr lang="en-GB" dirty="0"/>
          </a:p>
        </p:txBody>
      </p:sp>
      <p:sp>
        <p:nvSpPr>
          <p:cNvPr id="25" name="Isosceles Triangle 24">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737EA6DF-1B4D-41A2-928C-94C14FDBA108}"/>
              </a:ext>
            </a:extLst>
          </p:cNvPr>
          <p:cNvGraphicFramePr>
            <a:graphicFrameLocks noGrp="1"/>
          </p:cNvGraphicFramePr>
          <p:nvPr>
            <p:ph idx="1"/>
            <p:extLst>
              <p:ext uri="{D42A27DB-BD31-4B8C-83A1-F6EECF244321}">
                <p14:modId xmlns:p14="http://schemas.microsoft.com/office/powerpoint/2010/main" val="297054146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7554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10EE7-EAA4-4F7D-BD01-DE0CCE76AF57}"/>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63779820-4671-4B2C-A010-A1ADCAD5E569}"/>
              </a:ext>
            </a:extLst>
          </p:cNvPr>
          <p:cNvSpPr>
            <a:spLocks noGrp="1"/>
          </p:cNvSpPr>
          <p:nvPr>
            <p:ph idx="1"/>
          </p:nvPr>
        </p:nvSpPr>
        <p:spPr/>
        <p:txBody>
          <a:bodyPr>
            <a:normAutofit/>
          </a:bodyPr>
          <a:lstStyle/>
          <a:p>
            <a:r>
              <a:rPr lang="en-GB" sz="3600" dirty="0">
                <a:hlinkClick r:id="rId2"/>
              </a:rPr>
              <a:t>https://www.youtube.com/watch?v=C-uyB5I6WnQ</a:t>
            </a:r>
            <a:endParaRPr lang="en-GB" sz="3600" dirty="0"/>
          </a:p>
        </p:txBody>
      </p:sp>
    </p:spTree>
    <p:extLst>
      <p:ext uri="{BB962C8B-B14F-4D97-AF65-F5344CB8AC3E}">
        <p14:creationId xmlns:p14="http://schemas.microsoft.com/office/powerpoint/2010/main" val="2953113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E289-9B8E-4927-A4E0-E7A21E316473}"/>
              </a:ext>
            </a:extLst>
          </p:cNvPr>
          <p:cNvSpPr>
            <a:spLocks noGrp="1"/>
          </p:cNvSpPr>
          <p:nvPr>
            <p:ph type="title"/>
          </p:nvPr>
        </p:nvSpPr>
        <p:spPr>
          <a:xfrm>
            <a:off x="677334" y="609600"/>
            <a:ext cx="8596668" cy="1320800"/>
          </a:xfrm>
        </p:spPr>
        <p:txBody>
          <a:bodyPr/>
          <a:lstStyle/>
          <a:p>
            <a:r>
              <a:rPr lang="en-GB" dirty="0"/>
              <a:t>Recommendations for Lego Land </a:t>
            </a:r>
          </a:p>
        </p:txBody>
      </p:sp>
      <p:sp>
        <p:nvSpPr>
          <p:cNvPr id="3" name="Content Placeholder 2">
            <a:extLst>
              <a:ext uri="{FF2B5EF4-FFF2-40B4-BE49-F238E27FC236}">
                <a16:creationId xmlns:a16="http://schemas.microsoft.com/office/drawing/2014/main" id="{C01D3EC2-E4AF-4293-A5FE-59272AAE4F5A}"/>
              </a:ext>
            </a:extLst>
          </p:cNvPr>
          <p:cNvSpPr>
            <a:spLocks noGrp="1"/>
          </p:cNvSpPr>
          <p:nvPr>
            <p:ph idx="1"/>
          </p:nvPr>
        </p:nvSpPr>
        <p:spPr>
          <a:xfrm>
            <a:off x="677334" y="2160589"/>
            <a:ext cx="8596668" cy="3880773"/>
          </a:xfrm>
        </p:spPr>
        <p:txBody>
          <a:bodyPr>
            <a:normAutofit lnSpcReduction="10000"/>
          </a:bodyPr>
          <a:lstStyle/>
          <a:p>
            <a:r>
              <a:rPr lang="en-GB" dirty="0"/>
              <a:t>Create more indoor play space in order to prepare for bad weather.</a:t>
            </a:r>
          </a:p>
          <a:p>
            <a:r>
              <a:rPr lang="en-GB" dirty="0"/>
              <a:t>Make their toys, and hotels a more sustainable with everything they use. </a:t>
            </a:r>
          </a:p>
          <a:p>
            <a:r>
              <a:rPr lang="en-GB" dirty="0"/>
              <a:t>Stay authentic to their brand by bringing back modern versions of their original Lego.</a:t>
            </a:r>
          </a:p>
          <a:p>
            <a:r>
              <a:rPr lang="en-GB" dirty="0"/>
              <a:t>Advertise their originality and remind adults of their Lego childhood.</a:t>
            </a:r>
          </a:p>
          <a:p>
            <a:r>
              <a:rPr lang="en-GB" dirty="0"/>
              <a:t>Have a mix of technology within their theme parks to keep with today’s society e.g. tablets available for Lego hunts, how to build certain Lego models using YouTube video’s etc.</a:t>
            </a:r>
          </a:p>
          <a:p>
            <a:r>
              <a:rPr lang="en-GB" dirty="0"/>
              <a:t>Constant reminders of the originality of Lego which will help to stop other competitors. </a:t>
            </a:r>
          </a:p>
          <a:p>
            <a:r>
              <a:rPr lang="en-GB" dirty="0"/>
              <a:t>Show diversity within the Lego brand, by hiring diversity and showing diversity within their toys. </a:t>
            </a:r>
          </a:p>
          <a:p>
            <a:endParaRPr lang="en-GB" dirty="0"/>
          </a:p>
        </p:txBody>
      </p:sp>
    </p:spTree>
    <p:extLst>
      <p:ext uri="{BB962C8B-B14F-4D97-AF65-F5344CB8AC3E}">
        <p14:creationId xmlns:p14="http://schemas.microsoft.com/office/powerpoint/2010/main" val="2864870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E4E9427-FCFA-42A0-A9D4-5D3E9880C261}"/>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dirty="0"/>
              <a:t>Thank You for listening </a:t>
            </a:r>
            <a:r>
              <a:rPr lang="en-US" sz="5400" dirty="0">
                <a:sym typeface="Wingdings" panose="05000000000000000000" pitchFamily="2" charset="2"/>
              </a:rPr>
              <a:t> </a:t>
            </a:r>
            <a:endParaRPr lang="en-US" sz="5400" dirty="0"/>
          </a:p>
        </p:txBody>
      </p:sp>
      <p:sp>
        <p:nvSpPr>
          <p:cNvPr id="21" name="Isosceles Triangle 2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Grinning Face with No Fill">
            <a:extLst>
              <a:ext uri="{FF2B5EF4-FFF2-40B4-BE49-F238E27FC236}">
                <a16:creationId xmlns:a16="http://schemas.microsoft.com/office/drawing/2014/main" id="{C06A2D82-747C-427D-B508-ECC43288C28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635877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A489A-BA29-4D81-8523-C3E55E0E62C0}"/>
              </a:ext>
            </a:extLst>
          </p:cNvPr>
          <p:cNvSpPr>
            <a:spLocks noGrp="1"/>
          </p:cNvSpPr>
          <p:nvPr>
            <p:ph type="title"/>
          </p:nvPr>
        </p:nvSpPr>
        <p:spPr/>
        <p:txBody>
          <a:bodyPr/>
          <a:lstStyle/>
          <a:p>
            <a:r>
              <a:rPr lang="en-GB" dirty="0"/>
              <a:t>References and Bibliography </a:t>
            </a:r>
          </a:p>
        </p:txBody>
      </p:sp>
      <p:sp>
        <p:nvSpPr>
          <p:cNvPr id="3" name="Content Placeholder 2">
            <a:extLst>
              <a:ext uri="{FF2B5EF4-FFF2-40B4-BE49-F238E27FC236}">
                <a16:creationId xmlns:a16="http://schemas.microsoft.com/office/drawing/2014/main" id="{9DB4E8F8-CC9E-4DF6-A545-2EEDB20D9CD3}"/>
              </a:ext>
            </a:extLst>
          </p:cNvPr>
          <p:cNvSpPr>
            <a:spLocks noGrp="1"/>
          </p:cNvSpPr>
          <p:nvPr>
            <p:ph idx="1"/>
          </p:nvPr>
        </p:nvSpPr>
        <p:spPr/>
        <p:txBody>
          <a:bodyPr/>
          <a:lstStyle/>
          <a:p>
            <a:r>
              <a:rPr lang="en-GB" dirty="0">
                <a:hlinkClick r:id="rId2"/>
              </a:rPr>
              <a:t>http://www.uglw.co.uk/legoland-windsor/i.php?page=56</a:t>
            </a:r>
            <a:endParaRPr lang="en-GB" dirty="0"/>
          </a:p>
          <a:p>
            <a:r>
              <a:rPr lang="en-GB" dirty="0">
                <a:hlinkClick r:id="rId3"/>
              </a:rPr>
              <a:t>https://www.quora.com/How-many-LEGOland-theme-parks-are-there-in-the-world</a:t>
            </a:r>
            <a:r>
              <a:rPr lang="en-GB" dirty="0"/>
              <a:t> </a:t>
            </a:r>
          </a:p>
          <a:p>
            <a:r>
              <a:rPr lang="en-GB" dirty="0">
                <a:hlinkClick r:id="rId4"/>
              </a:rPr>
              <a:t>http://www.cllw.co.uk/history.php</a:t>
            </a:r>
            <a:endParaRPr lang="en-GB" dirty="0"/>
          </a:p>
          <a:p>
            <a:r>
              <a:rPr lang="en-GB" dirty="0">
                <a:hlinkClick r:id="rId5"/>
              </a:rPr>
              <a:t>https://www.swotandpestle.com/lego/</a:t>
            </a:r>
            <a:endParaRPr lang="en-GB" dirty="0"/>
          </a:p>
          <a:p>
            <a:endParaRPr lang="en-GB" dirty="0"/>
          </a:p>
        </p:txBody>
      </p:sp>
    </p:spTree>
    <p:extLst>
      <p:ext uri="{BB962C8B-B14F-4D97-AF65-F5344CB8AC3E}">
        <p14:creationId xmlns:p14="http://schemas.microsoft.com/office/powerpoint/2010/main" val="1681246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TotalTime>
  <Words>1229</Words>
  <Application>Microsoft Office PowerPoint</Application>
  <PresentationFormat>Widescreen</PresentationFormat>
  <Paragraphs>92</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Trebuchet MS</vt:lpstr>
      <vt:lpstr>Wingdings 3</vt:lpstr>
      <vt:lpstr>Facet</vt:lpstr>
      <vt:lpstr>                                                                                                                                                                                                                                                                                                                                                                                                                                                                                                                                                                                                                                                                                                                                                              Lego Land  </vt:lpstr>
      <vt:lpstr>Contents Page </vt:lpstr>
      <vt:lpstr>Summary</vt:lpstr>
      <vt:lpstr>Environmental Analysis</vt:lpstr>
      <vt:lpstr>PowerPoint Presentation</vt:lpstr>
      <vt:lpstr>PESTLE Analysis </vt:lpstr>
      <vt:lpstr>Brexit </vt:lpstr>
      <vt:lpstr>Swot Analysis</vt:lpstr>
      <vt:lpstr>Recruitment and selection process</vt:lpstr>
      <vt:lpstr>PowerPoint Presentation</vt:lpstr>
      <vt:lpstr>Disadvantages </vt:lpstr>
      <vt:lpstr>Management Performance </vt:lpstr>
      <vt:lpstr>PowerPoint Presentation</vt:lpstr>
      <vt:lpstr>Equality Gender</vt:lpstr>
      <vt:lpstr>Advantages </vt:lpstr>
      <vt:lpstr>Disadvantages </vt:lpstr>
      <vt:lpstr>Video</vt:lpstr>
      <vt:lpstr>Recommendations for Lego Land </vt:lpstr>
      <vt:lpstr>Thank You for listening  </vt:lpstr>
      <vt:lpstr>References and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Lego Land  </dc:title>
  <dc:creator>katie Joseph</dc:creator>
  <cp:lastModifiedBy>katie Joseph</cp:lastModifiedBy>
  <cp:revision>1</cp:revision>
  <dcterms:created xsi:type="dcterms:W3CDTF">2019-04-26T14:08:46Z</dcterms:created>
  <dcterms:modified xsi:type="dcterms:W3CDTF">2019-04-26T14:18:43Z</dcterms:modified>
</cp:coreProperties>
</file>