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8" r:id="rId4"/>
    <p:sldId id="261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8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7C6D5-2F30-40B1-B6BD-55FFE14DE6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997976-5EC1-476B-A434-6551620664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36C550-D38F-4C8D-BAE8-F516473436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60E291-1A29-43CE-BA0F-4E31A2DACD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973724-B8F8-4269-927C-54199E7D4C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6089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65055-4B2A-4104-9084-B2B9AC87EA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DD904-2B9F-48B6-A5E6-B3B245F63B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521764-D262-44AB-A2EE-29A2F2B832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2AE67B-E0FC-453E-AEA8-CE50A9BEF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EB1F7-E363-4C8A-84F6-327B117E7B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4839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5AE83-6336-4157-8D0C-7F01A94659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8832E7-2D62-4265-AE1E-82D2CA148E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6D92E-6836-43E5-AE47-CAE0505A0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5AC5E2-90CF-49A2-BB14-BEE1B5D2B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EAC4B-E35B-4F65-9BAE-91CFC9951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2519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D3634-C120-433F-84D0-273F0FE14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4F1346-866A-4C72-8FDC-4BB79839E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90CF97-91B8-4118-8B0E-E4328B3551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62F776-519C-4FF2-A648-2F65AA369B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EB85FB-56D1-4956-83E9-BEAEF361AC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805EB2-3F02-433C-A1CC-A425DE5AC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2333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3149E-533B-4D34-AA1D-41B77C485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80C5A3-0F3B-44FE-BB50-BAF01038CD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8CC79E-F4C2-4914-AB1D-A1B1A6E31A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5C846CC-CB92-4918-A347-F2413BD31F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7CA96E-C777-47B3-B505-A6B1E30CFB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DC3D86-9D0F-4E1D-AD32-B3F871F15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22AB0D-826E-4E2A-8B57-46F6DDDBC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232BD1-6AE1-4227-9FE6-E692319C1A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9382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7A0190-76E8-4859-9556-97A7F2530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92751A-4691-41CC-8C3D-C9FC6B56F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4DE833-91FD-47FE-AAE2-5D3A4B2A97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0C759F-4275-418B-A6E1-B712EA93C6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3663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E5B310-1B6D-4273-9671-9D0C63F8B1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F4AAC5-A35F-4753-8BD2-8333B87A0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2D3E546-774E-47FD-93A0-A07D970C1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95881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20199-2134-4297-B843-404D2BE16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3CF29-465E-43E3-9884-4953185CB3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C36B62-390C-4692-862E-08665D0ED2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6850CF-3323-4AC0-8595-DE59D5DB65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ED00BB-908D-4BFE-90E3-5B2457EFB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D06FB7-B6DA-4423-9904-BA615B242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5709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1EE87-398F-4005-86D7-749A29E06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46976C-8223-480D-A480-31C51089AD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1B57C2-C439-41E7-9B02-4E76136ED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55934A-E5F8-47D0-9215-3F8184ECA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88967C-46DF-4C1C-92DC-9B5B10E58F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589A-9092-4245-87E9-4501D33AD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129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31507-B70B-4A98-B42C-A3DF6E887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7502A4-1831-4A82-A498-8F31B45898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3AF3E5-292B-4597-A257-C03D118B8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339919-76B6-4FA1-86A8-0FFDD1E8FF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3AC11-6820-4F42-AB98-281473922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000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68B849-56A9-4244-85D9-9BD64A928CC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C9C685-6557-4CE4-B739-D2AE5577D1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902379-4493-4D65-90C9-ED4126360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544043-098C-4A5A-B20D-049E47A987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8DB7D-E686-4DEB-BFCF-DCA07C3A6A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8467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2CC72EA-D3F1-4078-965E-BE2ACE0882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42B077-33CB-46FE-A409-D38A3C4F67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38BF15-6A0D-442B-8EC3-D1D23150C1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C0EEE-BEA4-4D90-8713-60C7D969438D}" type="datetimeFigureOut">
              <a:rPr lang="en-GB" smtClean="0"/>
              <a:t>01/10/2020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917CC-B854-4187-ADAD-A50E469F7A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09434-8CB1-4D11-8D5F-74D212C9BCF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B64BD4-D27B-48B7-B5D4-FC20445DE1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61320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80D36-F433-40C0-9255-6CB5B936EA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99553"/>
            <a:ext cx="9144000" cy="1152207"/>
          </a:xfrm>
        </p:spPr>
        <p:txBody>
          <a:bodyPr>
            <a:noAutofit/>
          </a:bodyPr>
          <a:lstStyle/>
          <a:p>
            <a:r>
              <a:rPr lang="en-GB" sz="8000" dirty="0"/>
              <a:t>Dry Friction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B294BD-5379-4C35-8A4A-77A971BED8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712787"/>
          </a:xfrm>
        </p:spPr>
        <p:txBody>
          <a:bodyPr>
            <a:normAutofit/>
          </a:bodyPr>
          <a:lstStyle/>
          <a:p>
            <a:r>
              <a:rPr lang="en-GB" sz="44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2093479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2291B-8FD6-4EB6-B905-DAB627D2F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5214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Dry friction - Laws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909869EC-EA21-4ABE-8214-5F5E8EC68F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5048" y="1148744"/>
            <a:ext cx="10193419" cy="5286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897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98B15-2EA2-4176-A06C-04A4061347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9300"/>
          </a:xfrm>
        </p:spPr>
        <p:txBody>
          <a:bodyPr/>
          <a:lstStyle/>
          <a:p>
            <a:pPr algn="ctr"/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Dry friction – Laws cont.</a:t>
            </a:r>
            <a:endParaRPr lang="en-GB" dirty="0"/>
          </a:p>
        </p:txBody>
      </p:sp>
      <p:pic>
        <p:nvPicPr>
          <p:cNvPr id="3" name="Picture 5">
            <a:extLst>
              <a:ext uri="{FF2B5EF4-FFF2-40B4-BE49-F238E27FC236}">
                <a16:creationId xmlns:a16="http://schemas.microsoft.com/office/drawing/2014/main" id="{0C899274-B532-48DD-8017-C83470186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48" y="1251174"/>
            <a:ext cx="8809104" cy="5298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35063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3F45C-B6EA-4B19-B4BB-7A2B361FCA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72160"/>
          </a:xfrm>
        </p:spPr>
        <p:txBody>
          <a:bodyPr/>
          <a:lstStyle/>
          <a:p>
            <a:pPr algn="ctr"/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Sliding &amp; Static friction</a:t>
            </a:r>
            <a:endParaRPr lang="en-GB" dirty="0"/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44E596F-F99B-406F-87CE-449624000C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1709" y="1268729"/>
            <a:ext cx="8135248" cy="4989195"/>
          </a:xfrm>
        </p:spPr>
      </p:pic>
    </p:spTree>
    <p:extLst>
      <p:ext uri="{BB962C8B-B14F-4D97-AF65-F5344CB8AC3E}">
        <p14:creationId xmlns:p14="http://schemas.microsoft.com/office/powerpoint/2010/main" val="27750510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4AAA3D-5A90-4E3D-A248-2D68247B99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5651"/>
            <a:ext cx="10515600" cy="743585"/>
          </a:xfrm>
        </p:spPr>
        <p:txBody>
          <a:bodyPr/>
          <a:lstStyle/>
          <a:p>
            <a:pPr algn="ctr"/>
            <a:r>
              <a:rPr lang="en-GB" dirty="0"/>
              <a:t>Friction on an inclined plane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8709166-DD3F-4C52-92DC-1D38540298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5781" y="1014621"/>
            <a:ext cx="7914079" cy="5617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023285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8E20B-0EA3-427D-89BF-3975BEE2E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213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Notes</a:t>
            </a:r>
          </a:p>
        </p:txBody>
      </p:sp>
    </p:spTree>
    <p:extLst>
      <p:ext uri="{BB962C8B-B14F-4D97-AF65-F5344CB8AC3E}">
        <p14:creationId xmlns:p14="http://schemas.microsoft.com/office/powerpoint/2010/main" val="37167352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24</Words>
  <Application>Microsoft Office PowerPoint</Application>
  <PresentationFormat>Widescreen</PresentationFormat>
  <Paragraphs>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Dry Friction</vt:lpstr>
      <vt:lpstr>Dry friction - Laws</vt:lpstr>
      <vt:lpstr>Dry friction – Laws cont.</vt:lpstr>
      <vt:lpstr>Sliding &amp; Static friction</vt:lpstr>
      <vt:lpstr>Friction on an inclined plane</vt:lpstr>
      <vt:lpstr>Notes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Dry Friction</dc:title>
  <dc:creator>Robert Goodson</dc:creator>
  <cp:lastModifiedBy>Robert Goodson</cp:lastModifiedBy>
  <cp:revision>5</cp:revision>
  <dcterms:created xsi:type="dcterms:W3CDTF">2020-10-01T13:52:18Z</dcterms:created>
  <dcterms:modified xsi:type="dcterms:W3CDTF">2020-10-01T14:36:46Z</dcterms:modified>
</cp:coreProperties>
</file>