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59" r:id="rId4"/>
    <p:sldId id="260" r:id="rId5"/>
    <p:sldId id="261" r:id="rId6"/>
    <p:sldId id="262" r:id="rId7"/>
    <p:sldId id="265" r:id="rId8"/>
    <p:sldId id="266" r:id="rId9"/>
    <p:sldId id="267" r:id="rId10"/>
    <p:sldId id="268" r:id="rId11"/>
    <p:sldId id="269" r:id="rId12"/>
    <p:sldId id="270" r:id="rId13"/>
    <p:sldId id="275" r:id="rId14"/>
    <p:sldId id="271" r:id="rId15"/>
    <p:sldId id="272" r:id="rId16"/>
    <p:sldId id="273" r:id="rId17"/>
    <p:sldId id="274" r:id="rId18"/>
    <p:sldId id="277" r:id="rId19"/>
    <p:sldId id="276" r:id="rId20"/>
    <p:sldId id="278" r:id="rId21"/>
    <p:sldId id="279" r:id="rId2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ableStyles" Target="tableStyle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Jessica Thomas (2502324)" userId="b21c441d-e071-4836-97b6-ac58d7279946" providerId="ADAL" clId="{305E1B03-53CD-4E40-BF73-DB13ABB3F2C1}"/>
    <pc:docChg chg="undo custSel addSld delSld modSld">
      <pc:chgData name="Jessica Thomas (2502324)" userId="b21c441d-e071-4836-97b6-ac58d7279946" providerId="ADAL" clId="{305E1B03-53CD-4E40-BF73-DB13ABB3F2C1}" dt="2026-02-25T21:46:57.438" v="16116" actId="2696"/>
      <pc:docMkLst>
        <pc:docMk/>
      </pc:docMkLst>
      <pc:sldChg chg="addSp delSp modSp mod">
        <pc:chgData name="Jessica Thomas (2502324)" userId="b21c441d-e071-4836-97b6-ac58d7279946" providerId="ADAL" clId="{305E1B03-53CD-4E40-BF73-DB13ABB3F2C1}" dt="2026-02-25T21:16:44.544" v="15284" actId="20577"/>
        <pc:sldMkLst>
          <pc:docMk/>
          <pc:sldMk cId="1945717104" sldId="257"/>
        </pc:sldMkLst>
        <pc:spChg chg="mod">
          <ac:chgData name="Jessica Thomas (2502324)" userId="b21c441d-e071-4836-97b6-ac58d7279946" providerId="ADAL" clId="{305E1B03-53CD-4E40-BF73-DB13ABB3F2C1}" dt="2026-02-23T11:57:15.929" v="465" actId="26606"/>
          <ac:spMkLst>
            <pc:docMk/>
            <pc:sldMk cId="1945717104" sldId="257"/>
            <ac:spMk id="2" creationId="{CD51394A-E21B-6CCA-EC38-70EAA24E8A06}"/>
          </ac:spMkLst>
        </pc:spChg>
        <pc:spChg chg="mod">
          <ac:chgData name="Jessica Thomas (2502324)" userId="b21c441d-e071-4836-97b6-ac58d7279946" providerId="ADAL" clId="{305E1B03-53CD-4E40-BF73-DB13ABB3F2C1}" dt="2026-02-25T21:16:44.544" v="15284" actId="20577"/>
          <ac:spMkLst>
            <pc:docMk/>
            <pc:sldMk cId="1945717104" sldId="257"/>
            <ac:spMk id="3" creationId="{34334DF9-696F-765B-DF12-68AAD2F69C3C}"/>
          </ac:spMkLst>
        </pc:spChg>
        <pc:spChg chg="add">
          <ac:chgData name="Jessica Thomas (2502324)" userId="b21c441d-e071-4836-97b6-ac58d7279946" providerId="ADAL" clId="{305E1B03-53CD-4E40-BF73-DB13ABB3F2C1}" dt="2026-02-23T11:57:15.929" v="465" actId="26606"/>
          <ac:spMkLst>
            <pc:docMk/>
            <pc:sldMk cId="1945717104" sldId="257"/>
            <ac:spMk id="73" creationId="{7FF47CB7-972F-479F-A36D-9E72D26EC8DA}"/>
          </ac:spMkLst>
        </pc:spChg>
        <pc:spChg chg="add">
          <ac:chgData name="Jessica Thomas (2502324)" userId="b21c441d-e071-4836-97b6-ac58d7279946" providerId="ADAL" clId="{305E1B03-53CD-4E40-BF73-DB13ABB3F2C1}" dt="2026-02-23T11:57:15.929" v="465" actId="26606"/>
          <ac:spMkLst>
            <pc:docMk/>
            <pc:sldMk cId="1945717104" sldId="257"/>
            <ac:spMk id="75" creationId="{0D153B68-5844-490D-8E67-F616D6D721CA}"/>
          </ac:spMkLst>
        </pc:spChg>
        <pc:spChg chg="add">
          <ac:chgData name="Jessica Thomas (2502324)" userId="b21c441d-e071-4836-97b6-ac58d7279946" providerId="ADAL" clId="{305E1B03-53CD-4E40-BF73-DB13ABB3F2C1}" dt="2026-02-23T11:57:15.929" v="465" actId="26606"/>
          <ac:spMkLst>
            <pc:docMk/>
            <pc:sldMk cId="1945717104" sldId="257"/>
            <ac:spMk id="77" creationId="{9A0D773F-7A7D-4DBB-9DEA-86BB8B8F4BC8}"/>
          </ac:spMkLst>
        </pc:spChg>
      </pc:sldChg>
      <pc:sldChg chg="modSp new del mod">
        <pc:chgData name="Jessica Thomas (2502324)" userId="b21c441d-e071-4836-97b6-ac58d7279946" providerId="ADAL" clId="{305E1B03-53CD-4E40-BF73-DB13ABB3F2C1}" dt="2026-02-25T21:16:30.211" v="15248" actId="2696"/>
        <pc:sldMkLst>
          <pc:docMk/>
          <pc:sldMk cId="838319537" sldId="258"/>
        </pc:sldMkLst>
      </pc:sldChg>
      <pc:sldChg chg="addSp delSp modSp new mod setBg">
        <pc:chgData name="Jessica Thomas (2502324)" userId="b21c441d-e071-4836-97b6-ac58d7279946" providerId="ADAL" clId="{305E1B03-53CD-4E40-BF73-DB13ABB3F2C1}" dt="2026-02-23T12:03:57.959" v="522" actId="1076"/>
        <pc:sldMkLst>
          <pc:docMk/>
          <pc:sldMk cId="1875618833" sldId="259"/>
        </pc:sldMkLst>
        <pc:spChg chg="mod">
          <ac:chgData name="Jessica Thomas (2502324)" userId="b21c441d-e071-4836-97b6-ac58d7279946" providerId="ADAL" clId="{305E1B03-53CD-4E40-BF73-DB13ABB3F2C1}" dt="2026-02-23T11:57:08.959" v="464" actId="26606"/>
          <ac:spMkLst>
            <pc:docMk/>
            <pc:sldMk cId="1875618833" sldId="259"/>
            <ac:spMk id="2" creationId="{2E26D3D0-953C-253B-9273-C323D17A93D2}"/>
          </ac:spMkLst>
        </pc:spChg>
        <pc:spChg chg="mod">
          <ac:chgData name="Jessica Thomas (2502324)" userId="b21c441d-e071-4836-97b6-ac58d7279946" providerId="ADAL" clId="{305E1B03-53CD-4E40-BF73-DB13ABB3F2C1}" dt="2026-02-23T12:03:57.959" v="522" actId="1076"/>
          <ac:spMkLst>
            <pc:docMk/>
            <pc:sldMk cId="1875618833" sldId="259"/>
            <ac:spMk id="3" creationId="{31EA01DD-C27B-C30B-EC50-97BB63FA97FB}"/>
          </ac:spMkLst>
        </pc:spChg>
        <pc:spChg chg="add mod">
          <ac:chgData name="Jessica Thomas (2502324)" userId="b21c441d-e071-4836-97b6-ac58d7279946" providerId="ADAL" clId="{305E1B03-53CD-4E40-BF73-DB13ABB3F2C1}" dt="2026-02-23T12:03:53.226" v="521" actId="1076"/>
          <ac:spMkLst>
            <pc:docMk/>
            <pc:sldMk cId="1875618833" sldId="259"/>
            <ac:spMk id="12" creationId="{D4011AA0-0229-D5AC-E1FF-EFA422753476}"/>
          </ac:spMkLst>
        </pc:spChg>
        <pc:spChg chg="add">
          <ac:chgData name="Jessica Thomas (2502324)" userId="b21c441d-e071-4836-97b6-ac58d7279946" providerId="ADAL" clId="{305E1B03-53CD-4E40-BF73-DB13ABB3F2C1}" dt="2026-02-23T11:57:08.959" v="464" actId="26606"/>
          <ac:spMkLst>
            <pc:docMk/>
            <pc:sldMk cId="1875618833" sldId="259"/>
            <ac:spMk id="16" creationId="{7FF47CB7-972F-479F-A36D-9E72D26EC8DA}"/>
          </ac:spMkLst>
        </pc:spChg>
        <pc:spChg chg="add">
          <ac:chgData name="Jessica Thomas (2502324)" userId="b21c441d-e071-4836-97b6-ac58d7279946" providerId="ADAL" clId="{305E1B03-53CD-4E40-BF73-DB13ABB3F2C1}" dt="2026-02-23T11:57:08.959" v="464" actId="26606"/>
          <ac:spMkLst>
            <pc:docMk/>
            <pc:sldMk cId="1875618833" sldId="259"/>
            <ac:spMk id="18" creationId="{0D153B68-5844-490D-8E67-F616D6D721CA}"/>
          </ac:spMkLst>
        </pc:spChg>
        <pc:spChg chg="add">
          <ac:chgData name="Jessica Thomas (2502324)" userId="b21c441d-e071-4836-97b6-ac58d7279946" providerId="ADAL" clId="{305E1B03-53CD-4E40-BF73-DB13ABB3F2C1}" dt="2026-02-23T11:57:08.959" v="464" actId="26606"/>
          <ac:spMkLst>
            <pc:docMk/>
            <pc:sldMk cId="1875618833" sldId="259"/>
            <ac:spMk id="20" creationId="{9A0D773F-7A7D-4DBB-9DEA-86BB8B8F4BC8}"/>
          </ac:spMkLst>
        </pc:spChg>
        <pc:picChg chg="add mod">
          <ac:chgData name="Jessica Thomas (2502324)" userId="b21c441d-e071-4836-97b6-ac58d7279946" providerId="ADAL" clId="{305E1B03-53CD-4E40-BF73-DB13ABB3F2C1}" dt="2026-02-23T11:58:08.908" v="477" actId="1076"/>
          <ac:picMkLst>
            <pc:docMk/>
            <pc:sldMk cId="1875618833" sldId="259"/>
            <ac:picMk id="11" creationId="{018A7584-7063-ED70-39C0-5240803BDC34}"/>
          </ac:picMkLst>
        </pc:picChg>
      </pc:sldChg>
      <pc:sldChg chg="modSp new mod">
        <pc:chgData name="Jessica Thomas (2502324)" userId="b21c441d-e071-4836-97b6-ac58d7279946" providerId="ADAL" clId="{305E1B03-53CD-4E40-BF73-DB13ABB3F2C1}" dt="2026-02-23T12:37:39.018" v="1044" actId="20577"/>
        <pc:sldMkLst>
          <pc:docMk/>
          <pc:sldMk cId="623432947" sldId="260"/>
        </pc:sldMkLst>
        <pc:spChg chg="mod">
          <ac:chgData name="Jessica Thomas (2502324)" userId="b21c441d-e071-4836-97b6-ac58d7279946" providerId="ADAL" clId="{305E1B03-53CD-4E40-BF73-DB13ABB3F2C1}" dt="2026-02-23T12:18:31.695" v="562" actId="25668"/>
          <ac:spMkLst>
            <pc:docMk/>
            <pc:sldMk cId="623432947" sldId="260"/>
            <ac:spMk id="2" creationId="{4A558EB7-C70A-9CD2-432A-9B9973AF4260}"/>
          </ac:spMkLst>
        </pc:spChg>
        <pc:spChg chg="mod">
          <ac:chgData name="Jessica Thomas (2502324)" userId="b21c441d-e071-4836-97b6-ac58d7279946" providerId="ADAL" clId="{305E1B03-53CD-4E40-BF73-DB13ABB3F2C1}" dt="2026-02-23T12:37:39.018" v="1044" actId="20577"/>
          <ac:spMkLst>
            <pc:docMk/>
            <pc:sldMk cId="623432947" sldId="260"/>
            <ac:spMk id="3" creationId="{451EBAAA-A371-C054-3DF4-C331168E4124}"/>
          </ac:spMkLst>
        </pc:spChg>
      </pc:sldChg>
      <pc:sldChg chg="addSp delSp modSp new mod setBg">
        <pc:chgData name="Jessica Thomas (2502324)" userId="b21c441d-e071-4836-97b6-ac58d7279946" providerId="ADAL" clId="{305E1B03-53CD-4E40-BF73-DB13ABB3F2C1}" dt="2026-02-25T15:31:11.682" v="8286" actId="1076"/>
        <pc:sldMkLst>
          <pc:docMk/>
          <pc:sldMk cId="1806326670" sldId="261"/>
        </pc:sldMkLst>
        <pc:spChg chg="mod">
          <ac:chgData name="Jessica Thomas (2502324)" userId="b21c441d-e071-4836-97b6-ac58d7279946" providerId="ADAL" clId="{305E1B03-53CD-4E40-BF73-DB13ABB3F2C1}" dt="2026-02-25T10:45:29.706" v="3967" actId="1076"/>
          <ac:spMkLst>
            <pc:docMk/>
            <pc:sldMk cId="1806326670" sldId="261"/>
            <ac:spMk id="2" creationId="{187887F9-05AB-C1B1-8880-A194333168BF}"/>
          </ac:spMkLst>
        </pc:spChg>
        <pc:spChg chg="mod">
          <ac:chgData name="Jessica Thomas (2502324)" userId="b21c441d-e071-4836-97b6-ac58d7279946" providerId="ADAL" clId="{305E1B03-53CD-4E40-BF73-DB13ABB3F2C1}" dt="2026-02-25T10:46:54.982" v="3989" actId="14100"/>
          <ac:spMkLst>
            <pc:docMk/>
            <pc:sldMk cId="1806326670" sldId="261"/>
            <ac:spMk id="3" creationId="{5AB90B5D-F9D4-4EF0-1A00-16AC6CB9F3C2}"/>
          </ac:spMkLst>
        </pc:spChg>
        <pc:spChg chg="add del mod">
          <ac:chgData name="Jessica Thomas (2502324)" userId="b21c441d-e071-4836-97b6-ac58d7279946" providerId="ADAL" clId="{305E1B03-53CD-4E40-BF73-DB13ABB3F2C1}" dt="2026-02-25T15:31:11.682" v="8286" actId="1076"/>
          <ac:spMkLst>
            <pc:docMk/>
            <pc:sldMk cId="1806326670" sldId="261"/>
            <ac:spMk id="7" creationId="{D20824EB-111A-EF9B-386B-CECF5601F930}"/>
          </ac:spMkLst>
        </pc:spChg>
        <pc:spChg chg="add">
          <ac:chgData name="Jessica Thomas (2502324)" userId="b21c441d-e071-4836-97b6-ac58d7279946" providerId="ADAL" clId="{305E1B03-53CD-4E40-BF73-DB13ABB3F2C1}" dt="2026-02-25T10:45:14.416" v="3964" actId="26606"/>
          <ac:spMkLst>
            <pc:docMk/>
            <pc:sldMk cId="1806326670" sldId="261"/>
            <ac:spMk id="11" creationId="{D1D34770-47A8-402C-AF23-2B653F2D88C1}"/>
          </ac:spMkLst>
        </pc:spChg>
        <pc:picChg chg="add mod modCrop">
          <ac:chgData name="Jessica Thomas (2502324)" userId="b21c441d-e071-4836-97b6-ac58d7279946" providerId="ADAL" clId="{305E1B03-53CD-4E40-BF73-DB13ABB3F2C1}" dt="2026-02-25T10:47:23.813" v="4004" actId="1076"/>
          <ac:picMkLst>
            <pc:docMk/>
            <pc:sldMk cId="1806326670" sldId="261"/>
            <ac:picMk id="6" creationId="{D2225B35-20AB-B326-EB6F-D3A09782F335}"/>
          </ac:picMkLst>
        </pc:picChg>
      </pc:sldChg>
      <pc:sldChg chg="addSp delSp modSp new mod setBg">
        <pc:chgData name="Jessica Thomas (2502324)" userId="b21c441d-e071-4836-97b6-ac58d7279946" providerId="ADAL" clId="{305E1B03-53CD-4E40-BF73-DB13ABB3F2C1}" dt="2026-02-25T13:02:57.785" v="6757" actId="1076"/>
        <pc:sldMkLst>
          <pc:docMk/>
          <pc:sldMk cId="2138216636" sldId="262"/>
        </pc:sldMkLst>
        <pc:spChg chg="mod">
          <ac:chgData name="Jessica Thomas (2502324)" userId="b21c441d-e071-4836-97b6-ac58d7279946" providerId="ADAL" clId="{305E1B03-53CD-4E40-BF73-DB13ABB3F2C1}" dt="2026-02-25T13:02:57.785" v="6757" actId="1076"/>
          <ac:spMkLst>
            <pc:docMk/>
            <pc:sldMk cId="2138216636" sldId="262"/>
            <ac:spMk id="2" creationId="{C4FBCECF-E574-03B5-7869-B005D1CD7897}"/>
          </ac:spMkLst>
        </pc:spChg>
        <pc:spChg chg="del mod">
          <ac:chgData name="Jessica Thomas (2502324)" userId="b21c441d-e071-4836-97b6-ac58d7279946" providerId="ADAL" clId="{305E1B03-53CD-4E40-BF73-DB13ABB3F2C1}" dt="2026-02-25T12:40:54.534" v="6158" actId="478"/>
          <ac:spMkLst>
            <pc:docMk/>
            <pc:sldMk cId="2138216636" sldId="262"/>
            <ac:spMk id="3" creationId="{DFA5BFAD-3EF1-0141-E91E-85C1B4CC6380}"/>
          </ac:spMkLst>
        </pc:spChg>
        <pc:spChg chg="add mod">
          <ac:chgData name="Jessica Thomas (2502324)" userId="b21c441d-e071-4836-97b6-ac58d7279946" providerId="ADAL" clId="{305E1B03-53CD-4E40-BF73-DB13ABB3F2C1}" dt="2026-02-25T13:02:46.286" v="6756" actId="1076"/>
          <ac:spMkLst>
            <pc:docMk/>
            <pc:sldMk cId="2138216636" sldId="262"/>
            <ac:spMk id="4" creationId="{17B20571-1860-E586-7787-54E8D0951A0B}"/>
          </ac:spMkLst>
        </pc:spChg>
        <pc:spChg chg="add del mod">
          <ac:chgData name="Jessica Thomas (2502324)" userId="b21c441d-e071-4836-97b6-ac58d7279946" providerId="ADAL" clId="{305E1B03-53CD-4E40-BF73-DB13ABB3F2C1}" dt="2026-02-25T12:40:59.597" v="6159" actId="478"/>
          <ac:spMkLst>
            <pc:docMk/>
            <pc:sldMk cId="2138216636" sldId="262"/>
            <ac:spMk id="6" creationId="{3A326294-C6FD-18EA-08EA-1BDA75F5115D}"/>
          </ac:spMkLst>
        </pc:spChg>
        <pc:spChg chg="add">
          <ac:chgData name="Jessica Thomas (2502324)" userId="b21c441d-e071-4836-97b6-ac58d7279946" providerId="ADAL" clId="{305E1B03-53CD-4E40-BF73-DB13ABB3F2C1}" dt="2026-02-25T13:00:30.636" v="6730" actId="26606"/>
          <ac:spMkLst>
            <pc:docMk/>
            <pc:sldMk cId="2138216636" sldId="262"/>
            <ac:spMk id="14" creationId="{D009D6D5-DAC2-4A8B-A17A-E206B9012D09}"/>
          </ac:spMkLst>
        </pc:spChg>
        <pc:picChg chg="add mod">
          <ac:chgData name="Jessica Thomas (2502324)" userId="b21c441d-e071-4836-97b6-ac58d7279946" providerId="ADAL" clId="{305E1B03-53CD-4E40-BF73-DB13ABB3F2C1}" dt="2026-02-25T13:02:39.022" v="6753" actId="1076"/>
          <ac:picMkLst>
            <pc:docMk/>
            <pc:sldMk cId="2138216636" sldId="262"/>
            <ac:picMk id="9" creationId="{FC11A762-7005-3B29-B388-630BFA1D7282}"/>
          </ac:picMkLst>
        </pc:picChg>
        <pc:picChg chg="add del">
          <ac:chgData name="Jessica Thomas (2502324)" userId="b21c441d-e071-4836-97b6-ac58d7279946" providerId="ADAL" clId="{305E1B03-53CD-4E40-BF73-DB13ABB3F2C1}" dt="2026-02-25T13:00:50.862" v="6736" actId="478"/>
          <ac:picMkLst>
            <pc:docMk/>
            <pc:sldMk cId="2138216636" sldId="262"/>
            <ac:picMk id="12" creationId="{6504759C-8F08-AF85-201E-5C294A12B68D}"/>
          </ac:picMkLst>
        </pc:picChg>
      </pc:sldChg>
      <pc:sldChg chg="modSp new del mod">
        <pc:chgData name="Jessica Thomas (2502324)" userId="b21c441d-e071-4836-97b6-ac58d7279946" providerId="ADAL" clId="{305E1B03-53CD-4E40-BF73-DB13ABB3F2C1}" dt="2026-02-25T21:44:38.187" v="16095" actId="2696"/>
        <pc:sldMkLst>
          <pc:docMk/>
          <pc:sldMk cId="2369106976" sldId="263"/>
        </pc:sldMkLst>
        <pc:spChg chg="mod">
          <ac:chgData name="Jessica Thomas (2502324)" userId="b21c441d-e071-4836-97b6-ac58d7279946" providerId="ADAL" clId="{305E1B03-53CD-4E40-BF73-DB13ABB3F2C1}" dt="2026-02-25T09:38:53.108" v="1194" actId="113"/>
          <ac:spMkLst>
            <pc:docMk/>
            <pc:sldMk cId="2369106976" sldId="263"/>
            <ac:spMk id="2" creationId="{E09F177D-D262-0A67-F45E-368F78013F1C}"/>
          </ac:spMkLst>
        </pc:spChg>
        <pc:spChg chg="mod">
          <ac:chgData name="Jessica Thomas (2502324)" userId="b21c441d-e071-4836-97b6-ac58d7279946" providerId="ADAL" clId="{305E1B03-53CD-4E40-BF73-DB13ABB3F2C1}" dt="2026-02-25T21:41:05.841" v="16081" actId="20577"/>
          <ac:spMkLst>
            <pc:docMk/>
            <pc:sldMk cId="2369106976" sldId="263"/>
            <ac:spMk id="3" creationId="{8591C4EA-8C39-4280-C82B-51C92AF2B14C}"/>
          </ac:spMkLst>
        </pc:spChg>
      </pc:sldChg>
      <pc:sldChg chg="modSp new del mod">
        <pc:chgData name="Jessica Thomas (2502324)" userId="b21c441d-e071-4836-97b6-ac58d7279946" providerId="ADAL" clId="{305E1B03-53CD-4E40-BF73-DB13ABB3F2C1}" dt="2026-02-25T21:46:57.438" v="16116" actId="2696"/>
        <pc:sldMkLst>
          <pc:docMk/>
          <pc:sldMk cId="2269273018" sldId="264"/>
        </pc:sldMkLst>
        <pc:spChg chg="mod">
          <ac:chgData name="Jessica Thomas (2502324)" userId="b21c441d-e071-4836-97b6-ac58d7279946" providerId="ADAL" clId="{305E1B03-53CD-4E40-BF73-DB13ABB3F2C1}" dt="2026-02-25T09:42:30.228" v="1236" actId="20577"/>
          <ac:spMkLst>
            <pc:docMk/>
            <pc:sldMk cId="2269273018" sldId="264"/>
            <ac:spMk id="2" creationId="{A27C2A07-EDFC-EBF4-FB7F-908F21F19DCC}"/>
          </ac:spMkLst>
        </pc:spChg>
        <pc:spChg chg="mod">
          <ac:chgData name="Jessica Thomas (2502324)" userId="b21c441d-e071-4836-97b6-ac58d7279946" providerId="ADAL" clId="{305E1B03-53CD-4E40-BF73-DB13ABB3F2C1}" dt="2026-02-25T16:25:47.318" v="10533" actId="1576"/>
          <ac:spMkLst>
            <pc:docMk/>
            <pc:sldMk cId="2269273018" sldId="264"/>
            <ac:spMk id="3" creationId="{2FA3F948-C783-8636-6C8E-0E1CEA945E44}"/>
          </ac:spMkLst>
        </pc:spChg>
      </pc:sldChg>
      <pc:sldChg chg="addSp delSp modSp new mod">
        <pc:chgData name="Jessica Thomas (2502324)" userId="b21c441d-e071-4836-97b6-ac58d7279946" providerId="ADAL" clId="{305E1B03-53CD-4E40-BF73-DB13ABB3F2C1}" dt="2026-02-25T10:37:56.083" v="3727" actId="1076"/>
        <pc:sldMkLst>
          <pc:docMk/>
          <pc:sldMk cId="874132023" sldId="265"/>
        </pc:sldMkLst>
        <pc:spChg chg="del">
          <ac:chgData name="Jessica Thomas (2502324)" userId="b21c441d-e071-4836-97b6-ac58d7279946" providerId="ADAL" clId="{305E1B03-53CD-4E40-BF73-DB13ABB3F2C1}" dt="2026-02-25T10:36:01.966" v="3670" actId="478"/>
          <ac:spMkLst>
            <pc:docMk/>
            <pc:sldMk cId="874132023" sldId="265"/>
            <ac:spMk id="2" creationId="{1232999A-94C4-4236-301D-152FB362A8BF}"/>
          </ac:spMkLst>
        </pc:spChg>
        <pc:spChg chg="add mod">
          <ac:chgData name="Jessica Thomas (2502324)" userId="b21c441d-e071-4836-97b6-ac58d7279946" providerId="ADAL" clId="{305E1B03-53CD-4E40-BF73-DB13ABB3F2C1}" dt="2026-02-25T10:37:56.083" v="3727" actId="1076"/>
          <ac:spMkLst>
            <pc:docMk/>
            <pc:sldMk cId="874132023" sldId="265"/>
            <ac:spMk id="2" creationId="{9D777FCC-3D53-6468-D855-1EA37926970F}"/>
          </ac:spMkLst>
        </pc:spChg>
        <pc:spChg chg="del">
          <ac:chgData name="Jessica Thomas (2502324)" userId="b21c441d-e071-4836-97b6-ac58d7279946" providerId="ADAL" clId="{305E1B03-53CD-4E40-BF73-DB13ABB3F2C1}" dt="2026-02-25T10:35:56.515" v="3667" actId="22"/>
          <ac:spMkLst>
            <pc:docMk/>
            <pc:sldMk cId="874132023" sldId="265"/>
            <ac:spMk id="3" creationId="{4F6E7A98-F8F7-32BB-78B5-CF7949930603}"/>
          </ac:spMkLst>
        </pc:spChg>
        <pc:picChg chg="add mod">
          <ac:chgData name="Jessica Thomas (2502324)" userId="b21c441d-e071-4836-97b6-ac58d7279946" providerId="ADAL" clId="{305E1B03-53CD-4E40-BF73-DB13ABB3F2C1}" dt="2026-02-25T10:36:07.124" v="3673" actId="1076"/>
          <ac:picMkLst>
            <pc:docMk/>
            <pc:sldMk cId="874132023" sldId="265"/>
            <ac:picMk id="6" creationId="{08C0D047-6F09-8223-7259-E43E6098A993}"/>
          </ac:picMkLst>
        </pc:picChg>
      </pc:sldChg>
      <pc:sldChg chg="addSp delSp modSp new mod setBg">
        <pc:chgData name="Jessica Thomas (2502324)" userId="b21c441d-e071-4836-97b6-ac58d7279946" providerId="ADAL" clId="{305E1B03-53CD-4E40-BF73-DB13ABB3F2C1}" dt="2026-02-25T15:52:43.689" v="9823" actId="255"/>
        <pc:sldMkLst>
          <pc:docMk/>
          <pc:sldMk cId="410202191" sldId="266"/>
        </pc:sldMkLst>
        <pc:spChg chg="mod">
          <ac:chgData name="Jessica Thomas (2502324)" userId="b21c441d-e071-4836-97b6-ac58d7279946" providerId="ADAL" clId="{305E1B03-53CD-4E40-BF73-DB13ABB3F2C1}" dt="2026-02-25T15:28:55.193" v="8271" actId="1076"/>
          <ac:spMkLst>
            <pc:docMk/>
            <pc:sldMk cId="410202191" sldId="266"/>
            <ac:spMk id="2" creationId="{BD99A890-D84C-84F8-32E4-F0D2E123571B}"/>
          </ac:spMkLst>
        </pc:spChg>
        <pc:spChg chg="mod">
          <ac:chgData name="Jessica Thomas (2502324)" userId="b21c441d-e071-4836-97b6-ac58d7279946" providerId="ADAL" clId="{305E1B03-53CD-4E40-BF73-DB13ABB3F2C1}" dt="2026-02-25T15:30:07.728" v="8282" actId="255"/>
          <ac:spMkLst>
            <pc:docMk/>
            <pc:sldMk cId="410202191" sldId="266"/>
            <ac:spMk id="3" creationId="{B7C0EB30-0CFF-56EC-B60B-99985DC1878B}"/>
          </ac:spMkLst>
        </pc:spChg>
        <pc:spChg chg="add mod">
          <ac:chgData name="Jessica Thomas (2502324)" userId="b21c441d-e071-4836-97b6-ac58d7279946" providerId="ADAL" clId="{305E1B03-53CD-4E40-BF73-DB13ABB3F2C1}" dt="2026-02-25T15:52:43.689" v="9823" actId="255"/>
          <ac:spMkLst>
            <pc:docMk/>
            <pc:sldMk cId="410202191" sldId="266"/>
            <ac:spMk id="7" creationId="{D6626E19-C03F-CD7D-D76B-FDAB66BC001C}"/>
          </ac:spMkLst>
        </pc:spChg>
        <pc:spChg chg="add del">
          <ac:chgData name="Jessica Thomas (2502324)" userId="b21c441d-e071-4836-97b6-ac58d7279946" providerId="ADAL" clId="{305E1B03-53CD-4E40-BF73-DB13ABB3F2C1}" dt="2026-02-25T15:28:19.406" v="8265" actId="26606"/>
          <ac:spMkLst>
            <pc:docMk/>
            <pc:sldMk cId="410202191" sldId="266"/>
            <ac:spMk id="11" creationId="{7C432AFE-B3D2-4BFF-BF8F-96C27AFF1AC7}"/>
          </ac:spMkLst>
        </pc:spChg>
        <pc:spChg chg="add del">
          <ac:chgData name="Jessica Thomas (2502324)" userId="b21c441d-e071-4836-97b6-ac58d7279946" providerId="ADAL" clId="{305E1B03-53CD-4E40-BF73-DB13ABB3F2C1}" dt="2026-02-25T15:28:19.406" v="8265" actId="26606"/>
          <ac:spMkLst>
            <pc:docMk/>
            <pc:sldMk cId="410202191" sldId="266"/>
            <ac:spMk id="13" creationId="{AF2F604E-43BE-4DC3-B983-E071523364F8}"/>
          </ac:spMkLst>
        </pc:spChg>
        <pc:spChg chg="add del">
          <ac:chgData name="Jessica Thomas (2502324)" userId="b21c441d-e071-4836-97b6-ac58d7279946" providerId="ADAL" clId="{305E1B03-53CD-4E40-BF73-DB13ABB3F2C1}" dt="2026-02-25T15:28:19.406" v="8265" actId="26606"/>
          <ac:spMkLst>
            <pc:docMk/>
            <pc:sldMk cId="410202191" sldId="266"/>
            <ac:spMk id="15" creationId="{08C9B587-E65E-4B52-B37C-ABEBB6E87928}"/>
          </ac:spMkLst>
        </pc:spChg>
        <pc:spChg chg="add del">
          <ac:chgData name="Jessica Thomas (2502324)" userId="b21c441d-e071-4836-97b6-ac58d7279946" providerId="ADAL" clId="{305E1B03-53CD-4E40-BF73-DB13ABB3F2C1}" dt="2026-02-25T15:28:19.333" v="8264" actId="26606"/>
          <ac:spMkLst>
            <pc:docMk/>
            <pc:sldMk cId="410202191" sldId="266"/>
            <ac:spMk id="20" creationId="{04C21BAE-6866-4C7A-A7EC-C1B2E572D5BE}"/>
          </ac:spMkLst>
        </pc:spChg>
        <pc:spChg chg="add del">
          <ac:chgData name="Jessica Thomas (2502324)" userId="b21c441d-e071-4836-97b6-ac58d7279946" providerId="ADAL" clId="{305E1B03-53CD-4E40-BF73-DB13ABB3F2C1}" dt="2026-02-25T15:28:19.333" v="8264" actId="26606"/>
          <ac:spMkLst>
            <pc:docMk/>
            <pc:sldMk cId="410202191" sldId="266"/>
            <ac:spMk id="22" creationId="{7E7D0C94-08B4-48AE-8813-CC4D60294F42}"/>
          </ac:spMkLst>
        </pc:spChg>
        <pc:spChg chg="add del">
          <ac:chgData name="Jessica Thomas (2502324)" userId="b21c441d-e071-4836-97b6-ac58d7279946" providerId="ADAL" clId="{305E1B03-53CD-4E40-BF73-DB13ABB3F2C1}" dt="2026-02-25T15:28:19.333" v="8264" actId="26606"/>
          <ac:spMkLst>
            <pc:docMk/>
            <pc:sldMk cId="410202191" sldId="266"/>
            <ac:spMk id="24" creationId="{F0C518C2-0AA4-470C-87B9-9CBF428FBA25}"/>
          </ac:spMkLst>
        </pc:spChg>
        <pc:spChg chg="add">
          <ac:chgData name="Jessica Thomas (2502324)" userId="b21c441d-e071-4836-97b6-ac58d7279946" providerId="ADAL" clId="{305E1B03-53CD-4E40-BF73-DB13ABB3F2C1}" dt="2026-02-25T15:28:19.406" v="8265" actId="26606"/>
          <ac:spMkLst>
            <pc:docMk/>
            <pc:sldMk cId="410202191" sldId="266"/>
            <ac:spMk id="26" creationId="{04812C46-200A-4DEB-A05E-3ED6C68C2387}"/>
          </ac:spMkLst>
        </pc:spChg>
        <pc:spChg chg="add">
          <ac:chgData name="Jessica Thomas (2502324)" userId="b21c441d-e071-4836-97b6-ac58d7279946" providerId="ADAL" clId="{305E1B03-53CD-4E40-BF73-DB13ABB3F2C1}" dt="2026-02-25T15:28:19.406" v="8265" actId="26606"/>
          <ac:spMkLst>
            <pc:docMk/>
            <pc:sldMk cId="410202191" sldId="266"/>
            <ac:spMk id="27" creationId="{D1EA859B-E555-4109-94F3-6700E046E008}"/>
          </ac:spMkLst>
        </pc:spChg>
        <pc:picChg chg="add mod ord modCrop">
          <ac:chgData name="Jessica Thomas (2502324)" userId="b21c441d-e071-4836-97b6-ac58d7279946" providerId="ADAL" clId="{305E1B03-53CD-4E40-BF73-DB13ABB3F2C1}" dt="2026-02-25T15:29:39.806" v="8277" actId="1076"/>
          <ac:picMkLst>
            <pc:docMk/>
            <pc:sldMk cId="410202191" sldId="266"/>
            <ac:picMk id="6" creationId="{79424B1B-FBFC-24A8-314D-1B77876D5AD0}"/>
          </ac:picMkLst>
        </pc:picChg>
      </pc:sldChg>
      <pc:sldChg chg="addSp modSp new mod setBg">
        <pc:chgData name="Jessica Thomas (2502324)" userId="b21c441d-e071-4836-97b6-ac58d7279946" providerId="ADAL" clId="{305E1B03-53CD-4E40-BF73-DB13ABB3F2C1}" dt="2026-02-25T15:52:53.212" v="9825" actId="255"/>
        <pc:sldMkLst>
          <pc:docMk/>
          <pc:sldMk cId="1948245031" sldId="267"/>
        </pc:sldMkLst>
        <pc:spChg chg="mod">
          <ac:chgData name="Jessica Thomas (2502324)" userId="b21c441d-e071-4836-97b6-ac58d7279946" providerId="ADAL" clId="{305E1B03-53CD-4E40-BF73-DB13ABB3F2C1}" dt="2026-02-25T15:33:40.103" v="8290" actId="1076"/>
          <ac:spMkLst>
            <pc:docMk/>
            <pc:sldMk cId="1948245031" sldId="267"/>
            <ac:spMk id="2" creationId="{16AEFBE0-0532-00A9-CF15-F79784821E4D}"/>
          </ac:spMkLst>
        </pc:spChg>
        <pc:spChg chg="mod">
          <ac:chgData name="Jessica Thomas (2502324)" userId="b21c441d-e071-4836-97b6-ac58d7279946" providerId="ADAL" clId="{305E1B03-53CD-4E40-BF73-DB13ABB3F2C1}" dt="2026-02-25T15:33:55.820" v="8294" actId="1076"/>
          <ac:spMkLst>
            <pc:docMk/>
            <pc:sldMk cId="1948245031" sldId="267"/>
            <ac:spMk id="3" creationId="{D6A05B0F-7AEF-4CDB-0438-AC1265060DB7}"/>
          </ac:spMkLst>
        </pc:spChg>
        <pc:spChg chg="add mod">
          <ac:chgData name="Jessica Thomas (2502324)" userId="b21c441d-e071-4836-97b6-ac58d7279946" providerId="ADAL" clId="{305E1B03-53CD-4E40-BF73-DB13ABB3F2C1}" dt="2026-02-25T15:52:53.212" v="9825" actId="255"/>
          <ac:spMkLst>
            <pc:docMk/>
            <pc:sldMk cId="1948245031" sldId="267"/>
            <ac:spMk id="7" creationId="{85C10F6D-9979-BAEF-A461-670B09EDEC93}"/>
          </ac:spMkLst>
        </pc:spChg>
        <pc:spChg chg="add">
          <ac:chgData name="Jessica Thomas (2502324)" userId="b21c441d-e071-4836-97b6-ac58d7279946" providerId="ADAL" clId="{305E1B03-53CD-4E40-BF73-DB13ABB3F2C1}" dt="2026-02-25T15:33:33.703" v="8289" actId="26606"/>
          <ac:spMkLst>
            <pc:docMk/>
            <pc:sldMk cId="1948245031" sldId="267"/>
            <ac:spMk id="11" creationId="{9427AF5F-9A0E-42B7-A252-FD64C9885F9C}"/>
          </ac:spMkLst>
        </pc:spChg>
        <pc:picChg chg="add mod">
          <ac:chgData name="Jessica Thomas (2502324)" userId="b21c441d-e071-4836-97b6-ac58d7279946" providerId="ADAL" clId="{305E1B03-53CD-4E40-BF73-DB13ABB3F2C1}" dt="2026-02-25T15:33:45.854" v="8292" actId="1076"/>
          <ac:picMkLst>
            <pc:docMk/>
            <pc:sldMk cId="1948245031" sldId="267"/>
            <ac:picMk id="6" creationId="{A5F9D4A0-6912-AAD5-B41C-1F5D9DA94205}"/>
          </ac:picMkLst>
        </pc:picChg>
      </pc:sldChg>
      <pc:sldChg chg="addSp modSp new mod setBg">
        <pc:chgData name="Jessica Thomas (2502324)" userId="b21c441d-e071-4836-97b6-ac58d7279946" providerId="ADAL" clId="{305E1B03-53CD-4E40-BF73-DB13ABB3F2C1}" dt="2026-02-25T15:54:29.010" v="9879" actId="20577"/>
        <pc:sldMkLst>
          <pc:docMk/>
          <pc:sldMk cId="3597054657" sldId="268"/>
        </pc:sldMkLst>
        <pc:spChg chg="mod">
          <ac:chgData name="Jessica Thomas (2502324)" userId="b21c441d-e071-4836-97b6-ac58d7279946" providerId="ADAL" clId="{305E1B03-53CD-4E40-BF73-DB13ABB3F2C1}" dt="2026-02-25T15:50:14.953" v="9761" actId="26606"/>
          <ac:spMkLst>
            <pc:docMk/>
            <pc:sldMk cId="3597054657" sldId="268"/>
            <ac:spMk id="2" creationId="{8E4762C5-85CB-BCAB-D16B-55EB74592EA1}"/>
          </ac:spMkLst>
        </pc:spChg>
        <pc:spChg chg="mod ord">
          <ac:chgData name="Jessica Thomas (2502324)" userId="b21c441d-e071-4836-97b6-ac58d7279946" providerId="ADAL" clId="{305E1B03-53CD-4E40-BF73-DB13ABB3F2C1}" dt="2026-02-25T15:54:29.010" v="9879" actId="20577"/>
          <ac:spMkLst>
            <pc:docMk/>
            <pc:sldMk cId="3597054657" sldId="268"/>
            <ac:spMk id="3" creationId="{ED45CC71-301B-B655-ABF2-2AF7A5E1BC8A}"/>
          </ac:spMkLst>
        </pc:spChg>
        <pc:spChg chg="add mod">
          <ac:chgData name="Jessica Thomas (2502324)" userId="b21c441d-e071-4836-97b6-ac58d7279946" providerId="ADAL" clId="{305E1B03-53CD-4E40-BF73-DB13ABB3F2C1}" dt="2026-02-25T15:52:36.857" v="9821" actId="1076"/>
          <ac:spMkLst>
            <pc:docMk/>
            <pc:sldMk cId="3597054657" sldId="268"/>
            <ac:spMk id="7" creationId="{5705F055-35AA-453D-8506-96E1D6862E0D}"/>
          </ac:spMkLst>
        </pc:spChg>
        <pc:spChg chg="add">
          <ac:chgData name="Jessica Thomas (2502324)" userId="b21c441d-e071-4836-97b6-ac58d7279946" providerId="ADAL" clId="{305E1B03-53CD-4E40-BF73-DB13ABB3F2C1}" dt="2026-02-25T15:50:14.953" v="9761" actId="26606"/>
          <ac:spMkLst>
            <pc:docMk/>
            <pc:sldMk cId="3597054657" sldId="268"/>
            <ac:spMk id="11" creationId="{2C61293E-6EBE-43EF-A52C-9BEBFD7679D4}"/>
          </ac:spMkLst>
        </pc:spChg>
        <pc:spChg chg="add">
          <ac:chgData name="Jessica Thomas (2502324)" userId="b21c441d-e071-4836-97b6-ac58d7279946" providerId="ADAL" clId="{305E1B03-53CD-4E40-BF73-DB13ABB3F2C1}" dt="2026-02-25T15:50:14.953" v="9761" actId="26606"/>
          <ac:spMkLst>
            <pc:docMk/>
            <pc:sldMk cId="3597054657" sldId="268"/>
            <ac:spMk id="13" creationId="{21540236-BFD5-4A9D-8840-4703E7F76825}"/>
          </ac:spMkLst>
        </pc:spChg>
        <pc:picChg chg="add mod">
          <ac:chgData name="Jessica Thomas (2502324)" userId="b21c441d-e071-4836-97b6-ac58d7279946" providerId="ADAL" clId="{305E1B03-53CD-4E40-BF73-DB13ABB3F2C1}" dt="2026-02-25T15:50:14.953" v="9761" actId="26606"/>
          <ac:picMkLst>
            <pc:docMk/>
            <pc:sldMk cId="3597054657" sldId="268"/>
            <ac:picMk id="6" creationId="{1CAEBDD2-77D1-80F1-93DB-4F05CFFC9930}"/>
          </ac:picMkLst>
        </pc:picChg>
      </pc:sldChg>
      <pc:sldChg chg="addSp modSp new add del mod">
        <pc:chgData name="Jessica Thomas (2502324)" userId="b21c441d-e071-4836-97b6-ac58d7279946" providerId="ADAL" clId="{305E1B03-53CD-4E40-BF73-DB13ABB3F2C1}" dt="2026-02-25T16:26:17.724" v="10539" actId="1076"/>
        <pc:sldMkLst>
          <pc:docMk/>
          <pc:sldMk cId="1273535992" sldId="269"/>
        </pc:sldMkLst>
        <pc:spChg chg="mod">
          <ac:chgData name="Jessica Thomas (2502324)" userId="b21c441d-e071-4836-97b6-ac58d7279946" providerId="ADAL" clId="{305E1B03-53CD-4E40-BF73-DB13ABB3F2C1}" dt="2026-02-25T15:56:51.293" v="10025" actId="20577"/>
          <ac:spMkLst>
            <pc:docMk/>
            <pc:sldMk cId="1273535992" sldId="269"/>
            <ac:spMk id="2" creationId="{135F3A23-BFE9-AF93-BF48-E267E1028CCE}"/>
          </ac:spMkLst>
        </pc:spChg>
        <pc:spChg chg="mod">
          <ac:chgData name="Jessica Thomas (2502324)" userId="b21c441d-e071-4836-97b6-ac58d7279946" providerId="ADAL" clId="{305E1B03-53CD-4E40-BF73-DB13ABB3F2C1}" dt="2026-02-25T16:08:53.388" v="10114" actId="25668"/>
          <ac:spMkLst>
            <pc:docMk/>
            <pc:sldMk cId="1273535992" sldId="269"/>
            <ac:spMk id="3" creationId="{44B3C90B-8BE9-738D-8405-C4C2F116B827}"/>
          </ac:spMkLst>
        </pc:spChg>
        <pc:picChg chg="add mod modCrop">
          <ac:chgData name="Jessica Thomas (2502324)" userId="b21c441d-e071-4836-97b6-ac58d7279946" providerId="ADAL" clId="{305E1B03-53CD-4E40-BF73-DB13ABB3F2C1}" dt="2026-02-25T16:26:17.724" v="10539" actId="1076"/>
          <ac:picMkLst>
            <pc:docMk/>
            <pc:sldMk cId="1273535992" sldId="269"/>
            <ac:picMk id="6" creationId="{71DB6615-B71A-FBE5-5407-CE4D56D6D6F9}"/>
          </ac:picMkLst>
        </pc:picChg>
        <pc:picChg chg="add mod modCrop">
          <ac:chgData name="Jessica Thomas (2502324)" userId="b21c441d-e071-4836-97b6-ac58d7279946" providerId="ADAL" clId="{305E1B03-53CD-4E40-BF73-DB13ABB3F2C1}" dt="2026-02-25T16:26:02.412" v="10534" actId="1076"/>
          <ac:picMkLst>
            <pc:docMk/>
            <pc:sldMk cId="1273535992" sldId="269"/>
            <ac:picMk id="7" creationId="{0DC45688-EA64-B740-27E7-A0BE33FFF4C8}"/>
          </ac:picMkLst>
        </pc:picChg>
        <pc:picChg chg="add mod modCrop">
          <ac:chgData name="Jessica Thomas (2502324)" userId="b21c441d-e071-4836-97b6-ac58d7279946" providerId="ADAL" clId="{305E1B03-53CD-4E40-BF73-DB13ABB3F2C1}" dt="2026-02-25T16:26:12.576" v="10538" actId="1076"/>
          <ac:picMkLst>
            <pc:docMk/>
            <pc:sldMk cId="1273535992" sldId="269"/>
            <ac:picMk id="10" creationId="{D0FC793A-9ECE-70E9-2256-829B168DFB52}"/>
          </ac:picMkLst>
        </pc:picChg>
      </pc:sldChg>
      <pc:sldChg chg="modSp new mod">
        <pc:chgData name="Jessica Thomas (2502324)" userId="b21c441d-e071-4836-97b6-ac58d7279946" providerId="ADAL" clId="{305E1B03-53CD-4E40-BF73-DB13ABB3F2C1}" dt="2026-02-25T21:14:54.809" v="15216" actId="1076"/>
        <pc:sldMkLst>
          <pc:docMk/>
          <pc:sldMk cId="3396769889" sldId="270"/>
        </pc:sldMkLst>
        <pc:spChg chg="mod">
          <ac:chgData name="Jessica Thomas (2502324)" userId="b21c441d-e071-4836-97b6-ac58d7279946" providerId="ADAL" clId="{305E1B03-53CD-4E40-BF73-DB13ABB3F2C1}" dt="2026-02-25T21:14:23.778" v="15198" actId="1076"/>
          <ac:spMkLst>
            <pc:docMk/>
            <pc:sldMk cId="3396769889" sldId="270"/>
            <ac:spMk id="2" creationId="{D2F5714C-5958-08D7-D5F6-CCA86C66BD3E}"/>
          </ac:spMkLst>
        </pc:spChg>
        <pc:spChg chg="mod">
          <ac:chgData name="Jessica Thomas (2502324)" userId="b21c441d-e071-4836-97b6-ac58d7279946" providerId="ADAL" clId="{305E1B03-53CD-4E40-BF73-DB13ABB3F2C1}" dt="2026-02-25T21:14:54.809" v="15216" actId="1076"/>
          <ac:spMkLst>
            <pc:docMk/>
            <pc:sldMk cId="3396769889" sldId="270"/>
            <ac:spMk id="3" creationId="{F8DFF192-2E97-6AA3-6F39-8D16789647A4}"/>
          </ac:spMkLst>
        </pc:spChg>
      </pc:sldChg>
      <pc:sldChg chg="modSp new mod">
        <pc:chgData name="Jessica Thomas (2502324)" userId="b21c441d-e071-4836-97b6-ac58d7279946" providerId="ADAL" clId="{305E1B03-53CD-4E40-BF73-DB13ABB3F2C1}" dt="2026-02-25T20:31:31.283" v="12318" actId="20577"/>
        <pc:sldMkLst>
          <pc:docMk/>
          <pc:sldMk cId="2555583934" sldId="271"/>
        </pc:sldMkLst>
        <pc:spChg chg="mod">
          <ac:chgData name="Jessica Thomas (2502324)" userId="b21c441d-e071-4836-97b6-ac58d7279946" providerId="ADAL" clId="{305E1B03-53CD-4E40-BF73-DB13ABB3F2C1}" dt="2026-02-25T20:28:36.513" v="11867" actId="20577"/>
          <ac:spMkLst>
            <pc:docMk/>
            <pc:sldMk cId="2555583934" sldId="271"/>
            <ac:spMk id="2" creationId="{1A938545-D58B-5A7A-23C2-ECDB999CCBB3}"/>
          </ac:spMkLst>
        </pc:spChg>
        <pc:spChg chg="mod">
          <ac:chgData name="Jessica Thomas (2502324)" userId="b21c441d-e071-4836-97b6-ac58d7279946" providerId="ADAL" clId="{305E1B03-53CD-4E40-BF73-DB13ABB3F2C1}" dt="2026-02-25T20:31:31.283" v="12318" actId="20577"/>
          <ac:spMkLst>
            <pc:docMk/>
            <pc:sldMk cId="2555583934" sldId="271"/>
            <ac:spMk id="3" creationId="{BBE08175-19AF-A65A-B5FD-05883E03744F}"/>
          </ac:spMkLst>
        </pc:spChg>
      </pc:sldChg>
      <pc:sldChg chg="modSp new mod">
        <pc:chgData name="Jessica Thomas (2502324)" userId="b21c441d-e071-4836-97b6-ac58d7279946" providerId="ADAL" clId="{305E1B03-53CD-4E40-BF73-DB13ABB3F2C1}" dt="2026-02-25T21:15:32.609" v="15230" actId="20577"/>
        <pc:sldMkLst>
          <pc:docMk/>
          <pc:sldMk cId="2808561942" sldId="272"/>
        </pc:sldMkLst>
        <pc:spChg chg="mod">
          <ac:chgData name="Jessica Thomas (2502324)" userId="b21c441d-e071-4836-97b6-ac58d7279946" providerId="ADAL" clId="{305E1B03-53CD-4E40-BF73-DB13ABB3F2C1}" dt="2026-02-25T20:38:21.114" v="12399" actId="20577"/>
          <ac:spMkLst>
            <pc:docMk/>
            <pc:sldMk cId="2808561942" sldId="272"/>
            <ac:spMk id="2" creationId="{EA916166-7233-5FAA-C4E7-4116D6C237EA}"/>
          </ac:spMkLst>
        </pc:spChg>
        <pc:spChg chg="mod">
          <ac:chgData name="Jessica Thomas (2502324)" userId="b21c441d-e071-4836-97b6-ac58d7279946" providerId="ADAL" clId="{305E1B03-53CD-4E40-BF73-DB13ABB3F2C1}" dt="2026-02-25T21:15:32.609" v="15230" actId="20577"/>
          <ac:spMkLst>
            <pc:docMk/>
            <pc:sldMk cId="2808561942" sldId="272"/>
            <ac:spMk id="3" creationId="{61B48959-4614-969A-62C7-64F4B0FB07C5}"/>
          </ac:spMkLst>
        </pc:spChg>
      </pc:sldChg>
      <pc:sldChg chg="modSp new mod">
        <pc:chgData name="Jessica Thomas (2502324)" userId="b21c441d-e071-4836-97b6-ac58d7279946" providerId="ADAL" clId="{305E1B03-53CD-4E40-BF73-DB13ABB3F2C1}" dt="2026-02-25T20:56:25.977" v="13780" actId="20577"/>
        <pc:sldMkLst>
          <pc:docMk/>
          <pc:sldMk cId="98720900" sldId="273"/>
        </pc:sldMkLst>
        <pc:spChg chg="mod">
          <ac:chgData name="Jessica Thomas (2502324)" userId="b21c441d-e071-4836-97b6-ac58d7279946" providerId="ADAL" clId="{305E1B03-53CD-4E40-BF73-DB13ABB3F2C1}" dt="2026-02-25T20:51:49.706" v="13264" actId="20577"/>
          <ac:spMkLst>
            <pc:docMk/>
            <pc:sldMk cId="98720900" sldId="273"/>
            <ac:spMk id="2" creationId="{34CF9334-558B-C71E-6EDD-C7901BEFC958}"/>
          </ac:spMkLst>
        </pc:spChg>
        <pc:spChg chg="mod">
          <ac:chgData name="Jessica Thomas (2502324)" userId="b21c441d-e071-4836-97b6-ac58d7279946" providerId="ADAL" clId="{305E1B03-53CD-4E40-BF73-DB13ABB3F2C1}" dt="2026-02-25T20:56:25.977" v="13780" actId="20577"/>
          <ac:spMkLst>
            <pc:docMk/>
            <pc:sldMk cId="98720900" sldId="273"/>
            <ac:spMk id="3" creationId="{16F2A25D-E35B-6D80-76CC-26B7D9E9CA10}"/>
          </ac:spMkLst>
        </pc:spChg>
      </pc:sldChg>
      <pc:sldChg chg="modSp new mod">
        <pc:chgData name="Jessica Thomas (2502324)" userId="b21c441d-e071-4836-97b6-ac58d7279946" providerId="ADAL" clId="{305E1B03-53CD-4E40-BF73-DB13ABB3F2C1}" dt="2026-02-25T21:16:19.692" v="15247" actId="25668"/>
        <pc:sldMkLst>
          <pc:docMk/>
          <pc:sldMk cId="2903528665" sldId="274"/>
        </pc:sldMkLst>
        <pc:spChg chg="mod">
          <ac:chgData name="Jessica Thomas (2502324)" userId="b21c441d-e071-4836-97b6-ac58d7279946" providerId="ADAL" clId="{305E1B03-53CD-4E40-BF73-DB13ABB3F2C1}" dt="2026-02-25T20:57:22.792" v="13804" actId="20577"/>
          <ac:spMkLst>
            <pc:docMk/>
            <pc:sldMk cId="2903528665" sldId="274"/>
            <ac:spMk id="2" creationId="{0F691032-CE59-5E0A-4431-7D1B51632EF7}"/>
          </ac:spMkLst>
        </pc:spChg>
        <pc:spChg chg="mod">
          <ac:chgData name="Jessica Thomas (2502324)" userId="b21c441d-e071-4836-97b6-ac58d7279946" providerId="ADAL" clId="{305E1B03-53CD-4E40-BF73-DB13ABB3F2C1}" dt="2026-02-25T21:16:19.692" v="15247" actId="25668"/>
          <ac:spMkLst>
            <pc:docMk/>
            <pc:sldMk cId="2903528665" sldId="274"/>
            <ac:spMk id="3" creationId="{261076EA-D398-846E-B70F-57817CD3DBBE}"/>
          </ac:spMkLst>
        </pc:spChg>
      </pc:sldChg>
      <pc:sldChg chg="addSp delSp modSp new mod">
        <pc:chgData name="Jessica Thomas (2502324)" userId="b21c441d-e071-4836-97b6-ac58d7279946" providerId="ADAL" clId="{305E1B03-53CD-4E40-BF73-DB13ABB3F2C1}" dt="2026-02-25T21:26:45.361" v="15343" actId="1076"/>
        <pc:sldMkLst>
          <pc:docMk/>
          <pc:sldMk cId="74889477" sldId="275"/>
        </pc:sldMkLst>
        <pc:spChg chg="del">
          <ac:chgData name="Jessica Thomas (2502324)" userId="b21c441d-e071-4836-97b6-ac58d7279946" providerId="ADAL" clId="{305E1B03-53CD-4E40-BF73-DB13ABB3F2C1}" dt="2026-02-25T21:21:32.615" v="15287" actId="478"/>
          <ac:spMkLst>
            <pc:docMk/>
            <pc:sldMk cId="74889477" sldId="275"/>
            <ac:spMk id="2" creationId="{C0431C05-4834-E50F-729B-9544120414BD}"/>
          </ac:spMkLst>
        </pc:spChg>
        <pc:spChg chg="del">
          <ac:chgData name="Jessica Thomas (2502324)" userId="b21c441d-e071-4836-97b6-ac58d7279946" providerId="ADAL" clId="{305E1B03-53CD-4E40-BF73-DB13ABB3F2C1}" dt="2026-02-25T21:21:31.089" v="15286" actId="478"/>
          <ac:spMkLst>
            <pc:docMk/>
            <pc:sldMk cId="74889477" sldId="275"/>
            <ac:spMk id="3" creationId="{530F1021-804D-3BDC-1241-1A13F823D47F}"/>
          </ac:spMkLst>
        </pc:spChg>
        <pc:spChg chg="add">
          <ac:chgData name="Jessica Thomas (2502324)" userId="b21c441d-e071-4836-97b6-ac58d7279946" providerId="ADAL" clId="{305E1B03-53CD-4E40-BF73-DB13ABB3F2C1}" dt="2026-02-25T21:26:07.802" v="15331" actId="139"/>
          <ac:spMkLst>
            <pc:docMk/>
            <pc:sldMk cId="74889477" sldId="275"/>
            <ac:spMk id="5" creationId="{C28549F1-D020-40C4-DBE8-C28D2833D392}"/>
          </ac:spMkLst>
        </pc:spChg>
        <pc:spChg chg="add mod">
          <ac:chgData name="Jessica Thomas (2502324)" userId="b21c441d-e071-4836-97b6-ac58d7279946" providerId="ADAL" clId="{305E1B03-53CD-4E40-BF73-DB13ABB3F2C1}" dt="2026-02-25T21:26:45.361" v="15343" actId="1076"/>
          <ac:spMkLst>
            <pc:docMk/>
            <pc:sldMk cId="74889477" sldId="275"/>
            <ac:spMk id="6" creationId="{2AB8FBD1-2549-14C2-D0D3-7B1F956B1D2E}"/>
          </ac:spMkLst>
        </pc:spChg>
        <pc:picChg chg="add mod">
          <ac:chgData name="Jessica Thomas (2502324)" userId="b21c441d-e071-4836-97b6-ac58d7279946" providerId="ADAL" clId="{305E1B03-53CD-4E40-BF73-DB13ABB3F2C1}" dt="2026-02-25T21:22:47.715" v="15293" actId="1076"/>
          <ac:picMkLst>
            <pc:docMk/>
            <pc:sldMk cId="74889477" sldId="275"/>
            <ac:picMk id="4" creationId="{B706A478-8778-4953-95E6-5131DD357A26}"/>
          </ac:picMkLst>
        </pc:picChg>
      </pc:sldChg>
      <pc:sldChg chg="modSp new del mod">
        <pc:chgData name="Jessica Thomas (2502324)" userId="b21c441d-e071-4836-97b6-ac58d7279946" providerId="ADAL" clId="{305E1B03-53CD-4E40-BF73-DB13ABB3F2C1}" dt="2026-02-25T21:16:30.211" v="15248" actId="2696"/>
        <pc:sldMkLst>
          <pc:docMk/>
          <pc:sldMk cId="2022190899" sldId="275"/>
        </pc:sldMkLst>
        <pc:spChg chg="mod">
          <ac:chgData name="Jessica Thomas (2502324)" userId="b21c441d-e071-4836-97b6-ac58d7279946" providerId="ADAL" clId="{305E1B03-53CD-4E40-BF73-DB13ABB3F2C1}" dt="2026-02-25T21:08:26.187" v="14824" actId="20577"/>
          <ac:spMkLst>
            <pc:docMk/>
            <pc:sldMk cId="2022190899" sldId="275"/>
            <ac:spMk id="2" creationId="{FB16BD15-4921-01E7-BA8D-761E74BA3845}"/>
          </ac:spMkLst>
        </pc:spChg>
        <pc:spChg chg="mod">
          <ac:chgData name="Jessica Thomas (2502324)" userId="b21c441d-e071-4836-97b6-ac58d7279946" providerId="ADAL" clId="{305E1B03-53CD-4E40-BF73-DB13ABB3F2C1}" dt="2026-02-25T21:12:12.172" v="15154" actId="20577"/>
          <ac:spMkLst>
            <pc:docMk/>
            <pc:sldMk cId="2022190899" sldId="275"/>
            <ac:spMk id="3" creationId="{8281329B-6158-81CC-FA17-3A3989A7B99F}"/>
          </ac:spMkLst>
        </pc:spChg>
      </pc:sldChg>
      <pc:sldChg chg="addSp delSp modSp new mod">
        <pc:chgData name="Jessica Thomas (2502324)" userId="b21c441d-e071-4836-97b6-ac58d7279946" providerId="ADAL" clId="{305E1B03-53CD-4E40-BF73-DB13ABB3F2C1}" dt="2026-02-25T21:31:19.960" v="15453" actId="20577"/>
        <pc:sldMkLst>
          <pc:docMk/>
          <pc:sldMk cId="1122134292" sldId="276"/>
        </pc:sldMkLst>
        <pc:spChg chg="mod">
          <ac:chgData name="Jessica Thomas (2502324)" userId="b21c441d-e071-4836-97b6-ac58d7279946" providerId="ADAL" clId="{305E1B03-53CD-4E40-BF73-DB13ABB3F2C1}" dt="2026-02-25T21:31:19.960" v="15453" actId="20577"/>
          <ac:spMkLst>
            <pc:docMk/>
            <pc:sldMk cId="1122134292" sldId="276"/>
            <ac:spMk id="2" creationId="{95FB8753-1279-CA00-48EA-0CD50D5B23F1}"/>
          </ac:spMkLst>
        </pc:spChg>
        <pc:spChg chg="del">
          <ac:chgData name="Jessica Thomas (2502324)" userId="b21c441d-e071-4836-97b6-ac58d7279946" providerId="ADAL" clId="{305E1B03-53CD-4E40-BF73-DB13ABB3F2C1}" dt="2026-02-25T21:30:51.179" v="15392" actId="22"/>
          <ac:spMkLst>
            <pc:docMk/>
            <pc:sldMk cId="1122134292" sldId="276"/>
            <ac:spMk id="3" creationId="{F46C734B-CDA5-4D27-6398-D72BD3A3A2FA}"/>
          </ac:spMkLst>
        </pc:spChg>
        <pc:spChg chg="add mod">
          <ac:chgData name="Jessica Thomas (2502324)" userId="b21c441d-e071-4836-97b6-ac58d7279946" providerId="ADAL" clId="{305E1B03-53CD-4E40-BF73-DB13ABB3F2C1}" dt="2026-02-25T21:30:51.179" v="15392" actId="22"/>
          <ac:spMkLst>
            <pc:docMk/>
            <pc:sldMk cId="1122134292" sldId="276"/>
            <ac:spMk id="6" creationId="{F82E135B-AD56-F307-21ED-A5E2A5E9E0FC}"/>
          </ac:spMkLst>
        </pc:spChg>
      </pc:sldChg>
      <pc:sldChg chg="addSp delSp modSp new mod">
        <pc:chgData name="Jessica Thomas (2502324)" userId="b21c441d-e071-4836-97b6-ac58d7279946" providerId="ADAL" clId="{305E1B03-53CD-4E40-BF73-DB13ABB3F2C1}" dt="2026-02-25T21:38:57.474" v="15916" actId="20577"/>
        <pc:sldMkLst>
          <pc:docMk/>
          <pc:sldMk cId="4275807244" sldId="277"/>
        </pc:sldMkLst>
        <pc:spChg chg="del">
          <ac:chgData name="Jessica Thomas (2502324)" userId="b21c441d-e071-4836-97b6-ac58d7279946" providerId="ADAL" clId="{305E1B03-53CD-4E40-BF73-DB13ABB3F2C1}" dt="2026-02-25T21:31:40.350" v="15456" actId="478"/>
          <ac:spMkLst>
            <pc:docMk/>
            <pc:sldMk cId="4275807244" sldId="277"/>
            <ac:spMk id="2" creationId="{EBF73F4E-723D-5D7C-73B7-8C1FBF2BD923}"/>
          </ac:spMkLst>
        </pc:spChg>
        <pc:spChg chg="del">
          <ac:chgData name="Jessica Thomas (2502324)" userId="b21c441d-e071-4836-97b6-ac58d7279946" providerId="ADAL" clId="{305E1B03-53CD-4E40-BF73-DB13ABB3F2C1}" dt="2026-02-25T21:31:36.065" v="15455" actId="931"/>
          <ac:spMkLst>
            <pc:docMk/>
            <pc:sldMk cId="4275807244" sldId="277"/>
            <ac:spMk id="3" creationId="{053C2F9C-D646-68CF-A634-14B1F78FC343}"/>
          </ac:spMkLst>
        </pc:spChg>
        <pc:spChg chg="add mod">
          <ac:chgData name="Jessica Thomas (2502324)" userId="b21c441d-e071-4836-97b6-ac58d7279946" providerId="ADAL" clId="{305E1B03-53CD-4E40-BF73-DB13ABB3F2C1}" dt="2026-02-25T21:38:57.474" v="15916" actId="20577"/>
          <ac:spMkLst>
            <pc:docMk/>
            <pc:sldMk cId="4275807244" sldId="277"/>
            <ac:spMk id="5" creationId="{DE4A9F88-BF76-D52F-FD16-76EE7E47A2BD}"/>
          </ac:spMkLst>
        </pc:spChg>
        <pc:picChg chg="add mod ord">
          <ac:chgData name="Jessica Thomas (2502324)" userId="b21c441d-e071-4836-97b6-ac58d7279946" providerId="ADAL" clId="{305E1B03-53CD-4E40-BF73-DB13ABB3F2C1}" dt="2026-02-25T21:31:56.749" v="15466" actId="1076"/>
          <ac:picMkLst>
            <pc:docMk/>
            <pc:sldMk cId="4275807244" sldId="277"/>
            <ac:picMk id="4" creationId="{C49FCAF1-6FDD-7A8F-12C2-375D7A0CEB9E}"/>
          </ac:picMkLst>
        </pc:picChg>
      </pc:sldChg>
      <pc:sldChg chg="modSp new mod">
        <pc:chgData name="Jessica Thomas (2502324)" userId="b21c441d-e071-4836-97b6-ac58d7279946" providerId="ADAL" clId="{305E1B03-53CD-4E40-BF73-DB13ABB3F2C1}" dt="2026-02-25T21:44:17.826" v="16094" actId="20577"/>
        <pc:sldMkLst>
          <pc:docMk/>
          <pc:sldMk cId="3755947281" sldId="278"/>
        </pc:sldMkLst>
        <pc:spChg chg="mod">
          <ac:chgData name="Jessica Thomas (2502324)" userId="b21c441d-e071-4836-97b6-ac58d7279946" providerId="ADAL" clId="{305E1B03-53CD-4E40-BF73-DB13ABB3F2C1}" dt="2026-02-25T21:44:17.826" v="16094" actId="20577"/>
          <ac:spMkLst>
            <pc:docMk/>
            <pc:sldMk cId="3755947281" sldId="278"/>
            <ac:spMk id="2" creationId="{3FCA8AE1-0891-0F27-B01F-2CAE033F38B4}"/>
          </ac:spMkLst>
        </pc:spChg>
        <pc:spChg chg="mod">
          <ac:chgData name="Jessica Thomas (2502324)" userId="b21c441d-e071-4836-97b6-ac58d7279946" providerId="ADAL" clId="{305E1B03-53CD-4E40-BF73-DB13ABB3F2C1}" dt="2026-02-25T21:43:42.448" v="16084" actId="27636"/>
          <ac:spMkLst>
            <pc:docMk/>
            <pc:sldMk cId="3755947281" sldId="278"/>
            <ac:spMk id="3" creationId="{3588AFBB-FE96-1B9A-FE0B-D7D268756798}"/>
          </ac:spMkLst>
        </pc:spChg>
      </pc:sldChg>
      <pc:sldChg chg="modSp new mod">
        <pc:chgData name="Jessica Thomas (2502324)" userId="b21c441d-e071-4836-97b6-ac58d7279946" providerId="ADAL" clId="{305E1B03-53CD-4E40-BF73-DB13ABB3F2C1}" dt="2026-02-25T21:46:44.432" v="16115" actId="20577"/>
        <pc:sldMkLst>
          <pc:docMk/>
          <pc:sldMk cId="3299225668" sldId="279"/>
        </pc:sldMkLst>
        <pc:spChg chg="mod">
          <ac:chgData name="Jessica Thomas (2502324)" userId="b21c441d-e071-4836-97b6-ac58d7279946" providerId="ADAL" clId="{305E1B03-53CD-4E40-BF73-DB13ABB3F2C1}" dt="2026-02-25T21:46:44.432" v="16115" actId="20577"/>
          <ac:spMkLst>
            <pc:docMk/>
            <pc:sldMk cId="3299225668" sldId="279"/>
            <ac:spMk id="2" creationId="{574FFBBE-F3C5-2E26-257C-33ED9C4F7AB5}"/>
          </ac:spMkLst>
        </pc:spChg>
        <pc:spChg chg="mod">
          <ac:chgData name="Jessica Thomas (2502324)" userId="b21c441d-e071-4836-97b6-ac58d7279946" providerId="ADAL" clId="{305E1B03-53CD-4E40-BF73-DB13ABB3F2C1}" dt="2026-02-25T21:46:29.908" v="16098" actId="27636"/>
          <ac:spMkLst>
            <pc:docMk/>
            <pc:sldMk cId="3299225668" sldId="279"/>
            <ac:spMk id="3" creationId="{FCA21A5B-1060-EC2F-7A96-75875A0D3762}"/>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D4C542-6160-5310-8D51-E5F27E822783}"/>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E9BF0730-144B-4E16-8BC1-67C6BE2C0BF4}"/>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DA276A84-B327-7FDD-70B2-A75B01597FFB}"/>
              </a:ext>
            </a:extLst>
          </p:cNvPr>
          <p:cNvSpPr>
            <a:spLocks noGrp="1"/>
          </p:cNvSpPr>
          <p:nvPr>
            <p:ph type="dt" sz="half" idx="10"/>
          </p:nvPr>
        </p:nvSpPr>
        <p:spPr/>
        <p:txBody>
          <a:bodyPr/>
          <a:lstStyle/>
          <a:p>
            <a:fld id="{C7D131B4-0B4F-0D40-91C5-07D7E6835EE6}" type="datetimeFigureOut">
              <a:rPr lang="en-US" smtClean="0"/>
              <a:t>2/25/26</a:t>
            </a:fld>
            <a:endParaRPr lang="en-US"/>
          </a:p>
        </p:txBody>
      </p:sp>
      <p:sp>
        <p:nvSpPr>
          <p:cNvPr id="5" name="Footer Placeholder 4">
            <a:extLst>
              <a:ext uri="{FF2B5EF4-FFF2-40B4-BE49-F238E27FC236}">
                <a16:creationId xmlns:a16="http://schemas.microsoft.com/office/drawing/2014/main" id="{63DC76D0-E93B-6FF7-10BD-95E7797F0A7D}"/>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C4D3CB6D-54B6-122F-8729-0C075375052B}"/>
              </a:ext>
            </a:extLst>
          </p:cNvPr>
          <p:cNvSpPr>
            <a:spLocks noGrp="1"/>
          </p:cNvSpPr>
          <p:nvPr>
            <p:ph type="sldNum" sz="quarter" idx="12"/>
          </p:nvPr>
        </p:nvSpPr>
        <p:spPr/>
        <p:txBody>
          <a:bodyPr/>
          <a:lstStyle/>
          <a:p>
            <a:fld id="{B04D1685-5F80-604A-9AFA-659C3022B3CC}" type="slidenum">
              <a:rPr lang="en-US" smtClean="0"/>
              <a:t>‹#›</a:t>
            </a:fld>
            <a:endParaRPr lang="en-US"/>
          </a:p>
        </p:txBody>
      </p:sp>
    </p:spTree>
    <p:extLst>
      <p:ext uri="{BB962C8B-B14F-4D97-AF65-F5344CB8AC3E}">
        <p14:creationId xmlns:p14="http://schemas.microsoft.com/office/powerpoint/2010/main" val="248752757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71A16E-B1CB-E2AA-AB21-D075C974520A}"/>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6B35C30E-EF7A-C70D-6448-7AA19F9822AE}"/>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759819F1-0D52-8DB5-DC4F-69550974E0D8}"/>
              </a:ext>
            </a:extLst>
          </p:cNvPr>
          <p:cNvSpPr>
            <a:spLocks noGrp="1"/>
          </p:cNvSpPr>
          <p:nvPr>
            <p:ph type="dt" sz="half" idx="10"/>
          </p:nvPr>
        </p:nvSpPr>
        <p:spPr/>
        <p:txBody>
          <a:bodyPr/>
          <a:lstStyle/>
          <a:p>
            <a:fld id="{C7D131B4-0B4F-0D40-91C5-07D7E6835EE6}" type="datetimeFigureOut">
              <a:rPr lang="en-US" smtClean="0"/>
              <a:t>2/25/26</a:t>
            </a:fld>
            <a:endParaRPr lang="en-US"/>
          </a:p>
        </p:txBody>
      </p:sp>
      <p:sp>
        <p:nvSpPr>
          <p:cNvPr id="5" name="Footer Placeholder 4">
            <a:extLst>
              <a:ext uri="{FF2B5EF4-FFF2-40B4-BE49-F238E27FC236}">
                <a16:creationId xmlns:a16="http://schemas.microsoft.com/office/drawing/2014/main" id="{8448B68B-8F33-26DA-47D2-49E32E5501A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16F70FF6-BAC1-59A0-95F7-72040818499B}"/>
              </a:ext>
            </a:extLst>
          </p:cNvPr>
          <p:cNvSpPr>
            <a:spLocks noGrp="1"/>
          </p:cNvSpPr>
          <p:nvPr>
            <p:ph type="sldNum" sz="quarter" idx="12"/>
          </p:nvPr>
        </p:nvSpPr>
        <p:spPr/>
        <p:txBody>
          <a:bodyPr/>
          <a:lstStyle/>
          <a:p>
            <a:fld id="{B04D1685-5F80-604A-9AFA-659C3022B3CC}" type="slidenum">
              <a:rPr lang="en-US" smtClean="0"/>
              <a:t>‹#›</a:t>
            </a:fld>
            <a:endParaRPr lang="en-US"/>
          </a:p>
        </p:txBody>
      </p:sp>
    </p:spTree>
    <p:extLst>
      <p:ext uri="{BB962C8B-B14F-4D97-AF65-F5344CB8AC3E}">
        <p14:creationId xmlns:p14="http://schemas.microsoft.com/office/powerpoint/2010/main" val="27217444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82A002-1D4A-C7C5-4265-1CC94260C311}"/>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F5D35025-B333-BE4B-6EA6-16C8DB371D8D}"/>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84C18279-216B-ADE4-AFC2-D5688A049D94}"/>
              </a:ext>
            </a:extLst>
          </p:cNvPr>
          <p:cNvSpPr>
            <a:spLocks noGrp="1"/>
          </p:cNvSpPr>
          <p:nvPr>
            <p:ph type="dt" sz="half" idx="10"/>
          </p:nvPr>
        </p:nvSpPr>
        <p:spPr/>
        <p:txBody>
          <a:bodyPr/>
          <a:lstStyle/>
          <a:p>
            <a:fld id="{C7D131B4-0B4F-0D40-91C5-07D7E6835EE6}" type="datetimeFigureOut">
              <a:rPr lang="en-US" smtClean="0"/>
              <a:t>2/25/26</a:t>
            </a:fld>
            <a:endParaRPr lang="en-US"/>
          </a:p>
        </p:txBody>
      </p:sp>
      <p:sp>
        <p:nvSpPr>
          <p:cNvPr id="5" name="Footer Placeholder 4">
            <a:extLst>
              <a:ext uri="{FF2B5EF4-FFF2-40B4-BE49-F238E27FC236}">
                <a16:creationId xmlns:a16="http://schemas.microsoft.com/office/drawing/2014/main" id="{2A217279-E3AE-2009-760F-069AEF981B25}"/>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B646F49-0474-1769-D9EE-AEE67B050679}"/>
              </a:ext>
            </a:extLst>
          </p:cNvPr>
          <p:cNvSpPr>
            <a:spLocks noGrp="1"/>
          </p:cNvSpPr>
          <p:nvPr>
            <p:ph type="sldNum" sz="quarter" idx="12"/>
          </p:nvPr>
        </p:nvSpPr>
        <p:spPr/>
        <p:txBody>
          <a:bodyPr/>
          <a:lstStyle/>
          <a:p>
            <a:fld id="{B04D1685-5F80-604A-9AFA-659C3022B3CC}" type="slidenum">
              <a:rPr lang="en-US" smtClean="0"/>
              <a:t>‹#›</a:t>
            </a:fld>
            <a:endParaRPr lang="en-US"/>
          </a:p>
        </p:txBody>
      </p:sp>
    </p:spTree>
    <p:extLst>
      <p:ext uri="{BB962C8B-B14F-4D97-AF65-F5344CB8AC3E}">
        <p14:creationId xmlns:p14="http://schemas.microsoft.com/office/powerpoint/2010/main" val="240839870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E76956-72FB-C2A4-4BF4-8A997836D4E1}"/>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01AB3509-8B0F-9D51-25C7-EDECE673A65F}"/>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A7411FD4-0944-BD59-B488-5AB17CA8D953}"/>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1C9F4A3D-9936-72D9-4D54-F9541E24080D}"/>
              </a:ext>
            </a:extLst>
          </p:cNvPr>
          <p:cNvSpPr>
            <a:spLocks noGrp="1"/>
          </p:cNvSpPr>
          <p:nvPr>
            <p:ph type="dt" sz="half" idx="10"/>
          </p:nvPr>
        </p:nvSpPr>
        <p:spPr/>
        <p:txBody>
          <a:bodyPr/>
          <a:lstStyle/>
          <a:p>
            <a:fld id="{C7D131B4-0B4F-0D40-91C5-07D7E6835EE6}" type="datetimeFigureOut">
              <a:rPr lang="en-US" smtClean="0"/>
              <a:t>2/25/26</a:t>
            </a:fld>
            <a:endParaRPr lang="en-US"/>
          </a:p>
        </p:txBody>
      </p:sp>
      <p:sp>
        <p:nvSpPr>
          <p:cNvPr id="6" name="Footer Placeholder 5">
            <a:extLst>
              <a:ext uri="{FF2B5EF4-FFF2-40B4-BE49-F238E27FC236}">
                <a16:creationId xmlns:a16="http://schemas.microsoft.com/office/drawing/2014/main" id="{DD687E49-1F8C-25B4-AABE-FF4371A87A17}"/>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15D02D0A-6E14-4DC0-8C9A-1739F35655B7}"/>
              </a:ext>
            </a:extLst>
          </p:cNvPr>
          <p:cNvSpPr>
            <a:spLocks noGrp="1"/>
          </p:cNvSpPr>
          <p:nvPr>
            <p:ph type="sldNum" sz="quarter" idx="12"/>
          </p:nvPr>
        </p:nvSpPr>
        <p:spPr/>
        <p:txBody>
          <a:bodyPr/>
          <a:lstStyle/>
          <a:p>
            <a:fld id="{B04D1685-5F80-604A-9AFA-659C3022B3CC}" type="slidenum">
              <a:rPr lang="en-US" smtClean="0"/>
              <a:t>‹#›</a:t>
            </a:fld>
            <a:endParaRPr lang="en-US"/>
          </a:p>
        </p:txBody>
      </p:sp>
    </p:spTree>
    <p:extLst>
      <p:ext uri="{BB962C8B-B14F-4D97-AF65-F5344CB8AC3E}">
        <p14:creationId xmlns:p14="http://schemas.microsoft.com/office/powerpoint/2010/main" val="209510654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AA6486-CAFC-08A5-100B-DE51D3C518F6}"/>
              </a:ext>
            </a:extLst>
          </p:cNvPr>
          <p:cNvSpPr>
            <a:spLocks noGrp="1"/>
          </p:cNvSpPr>
          <p:nvPr>
            <p:ph type="title"/>
          </p:nvPr>
        </p:nvSpPr>
        <p:spPr>
          <a:xfrm>
            <a:off x="839788" y="365125"/>
            <a:ext cx="105156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23FE6B88-091F-AE19-6B67-BA1F14F294DD}"/>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686E1BDA-0314-D30A-A346-51CAD157A254}"/>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33B08948-8829-D322-F89A-4C536503AB28}"/>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4A04F2D3-1A84-49A1-C088-6B2F8D1E6629}"/>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9F9E4C34-A39E-2A2D-B6CE-BB6697E9DC2A}"/>
              </a:ext>
            </a:extLst>
          </p:cNvPr>
          <p:cNvSpPr>
            <a:spLocks noGrp="1"/>
          </p:cNvSpPr>
          <p:nvPr>
            <p:ph type="dt" sz="half" idx="10"/>
          </p:nvPr>
        </p:nvSpPr>
        <p:spPr/>
        <p:txBody>
          <a:bodyPr/>
          <a:lstStyle/>
          <a:p>
            <a:fld id="{C7D131B4-0B4F-0D40-91C5-07D7E6835EE6}" type="datetimeFigureOut">
              <a:rPr lang="en-US" smtClean="0"/>
              <a:t>2/25/26</a:t>
            </a:fld>
            <a:endParaRPr lang="en-US"/>
          </a:p>
        </p:txBody>
      </p:sp>
      <p:sp>
        <p:nvSpPr>
          <p:cNvPr id="8" name="Footer Placeholder 7">
            <a:extLst>
              <a:ext uri="{FF2B5EF4-FFF2-40B4-BE49-F238E27FC236}">
                <a16:creationId xmlns:a16="http://schemas.microsoft.com/office/drawing/2014/main" id="{7AFDA110-EF93-E709-AD03-BBAFED9A5374}"/>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8F224D80-DEFD-AB79-00ED-012375D5C2C5}"/>
              </a:ext>
            </a:extLst>
          </p:cNvPr>
          <p:cNvSpPr>
            <a:spLocks noGrp="1"/>
          </p:cNvSpPr>
          <p:nvPr>
            <p:ph type="sldNum" sz="quarter" idx="12"/>
          </p:nvPr>
        </p:nvSpPr>
        <p:spPr/>
        <p:txBody>
          <a:bodyPr/>
          <a:lstStyle/>
          <a:p>
            <a:fld id="{B04D1685-5F80-604A-9AFA-659C3022B3CC}" type="slidenum">
              <a:rPr lang="en-US" smtClean="0"/>
              <a:t>‹#›</a:t>
            </a:fld>
            <a:endParaRPr lang="en-US"/>
          </a:p>
        </p:txBody>
      </p:sp>
    </p:spTree>
    <p:extLst>
      <p:ext uri="{BB962C8B-B14F-4D97-AF65-F5344CB8AC3E}">
        <p14:creationId xmlns:p14="http://schemas.microsoft.com/office/powerpoint/2010/main" val="348872826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4D0B51-5099-D3D9-28AD-05736A2A9BB3}"/>
              </a:ext>
            </a:extLst>
          </p:cNvPr>
          <p:cNvSpPr>
            <a:spLocks noGrp="1"/>
          </p:cNvSpPr>
          <p:nvPr>
            <p:ph type="title"/>
          </p:nvPr>
        </p:nvSpPr>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B6618F0E-1762-4C70-EEE7-41AA2439DA0C}"/>
              </a:ext>
            </a:extLst>
          </p:cNvPr>
          <p:cNvSpPr>
            <a:spLocks noGrp="1"/>
          </p:cNvSpPr>
          <p:nvPr>
            <p:ph type="dt" sz="half" idx="10"/>
          </p:nvPr>
        </p:nvSpPr>
        <p:spPr/>
        <p:txBody>
          <a:bodyPr/>
          <a:lstStyle/>
          <a:p>
            <a:fld id="{C7D131B4-0B4F-0D40-91C5-07D7E6835EE6}" type="datetimeFigureOut">
              <a:rPr lang="en-US" smtClean="0"/>
              <a:t>2/25/26</a:t>
            </a:fld>
            <a:endParaRPr lang="en-US"/>
          </a:p>
        </p:txBody>
      </p:sp>
      <p:sp>
        <p:nvSpPr>
          <p:cNvPr id="4" name="Footer Placeholder 3">
            <a:extLst>
              <a:ext uri="{FF2B5EF4-FFF2-40B4-BE49-F238E27FC236}">
                <a16:creationId xmlns:a16="http://schemas.microsoft.com/office/drawing/2014/main" id="{86D8978E-BC0D-E3C0-A9A3-F3B2F510CFB9}"/>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22306A2E-6BF6-BEDA-2E46-97BF365282C4}"/>
              </a:ext>
            </a:extLst>
          </p:cNvPr>
          <p:cNvSpPr>
            <a:spLocks noGrp="1"/>
          </p:cNvSpPr>
          <p:nvPr>
            <p:ph type="sldNum" sz="quarter" idx="12"/>
          </p:nvPr>
        </p:nvSpPr>
        <p:spPr/>
        <p:txBody>
          <a:bodyPr/>
          <a:lstStyle/>
          <a:p>
            <a:fld id="{B04D1685-5F80-604A-9AFA-659C3022B3CC}" type="slidenum">
              <a:rPr lang="en-US" smtClean="0"/>
              <a:t>‹#›</a:t>
            </a:fld>
            <a:endParaRPr lang="en-US"/>
          </a:p>
        </p:txBody>
      </p:sp>
    </p:spTree>
    <p:extLst>
      <p:ext uri="{BB962C8B-B14F-4D97-AF65-F5344CB8AC3E}">
        <p14:creationId xmlns:p14="http://schemas.microsoft.com/office/powerpoint/2010/main" val="7148361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258BA506-C8D9-0FF9-C0B2-4CBD6F73EF9D}"/>
              </a:ext>
            </a:extLst>
          </p:cNvPr>
          <p:cNvSpPr>
            <a:spLocks noGrp="1"/>
          </p:cNvSpPr>
          <p:nvPr>
            <p:ph type="dt" sz="half" idx="10"/>
          </p:nvPr>
        </p:nvSpPr>
        <p:spPr/>
        <p:txBody>
          <a:bodyPr/>
          <a:lstStyle/>
          <a:p>
            <a:fld id="{C7D131B4-0B4F-0D40-91C5-07D7E6835EE6}" type="datetimeFigureOut">
              <a:rPr lang="en-US" smtClean="0"/>
              <a:t>2/25/26</a:t>
            </a:fld>
            <a:endParaRPr lang="en-US"/>
          </a:p>
        </p:txBody>
      </p:sp>
      <p:sp>
        <p:nvSpPr>
          <p:cNvPr id="3" name="Footer Placeholder 2">
            <a:extLst>
              <a:ext uri="{FF2B5EF4-FFF2-40B4-BE49-F238E27FC236}">
                <a16:creationId xmlns:a16="http://schemas.microsoft.com/office/drawing/2014/main" id="{35DCCFE8-2FB0-1943-72F7-6403B5955843}"/>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8B4F3BA3-F3AD-924A-DE5E-76D4AE7B5CF0}"/>
              </a:ext>
            </a:extLst>
          </p:cNvPr>
          <p:cNvSpPr>
            <a:spLocks noGrp="1"/>
          </p:cNvSpPr>
          <p:nvPr>
            <p:ph type="sldNum" sz="quarter" idx="12"/>
          </p:nvPr>
        </p:nvSpPr>
        <p:spPr/>
        <p:txBody>
          <a:bodyPr/>
          <a:lstStyle/>
          <a:p>
            <a:fld id="{B04D1685-5F80-604A-9AFA-659C3022B3CC}" type="slidenum">
              <a:rPr lang="en-US" smtClean="0"/>
              <a:t>‹#›</a:t>
            </a:fld>
            <a:endParaRPr lang="en-US"/>
          </a:p>
        </p:txBody>
      </p:sp>
    </p:spTree>
    <p:extLst>
      <p:ext uri="{BB962C8B-B14F-4D97-AF65-F5344CB8AC3E}">
        <p14:creationId xmlns:p14="http://schemas.microsoft.com/office/powerpoint/2010/main" val="186751045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330979-8AF4-EC01-45C0-A422B417D3F1}"/>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BD646440-AE17-1EE2-A50B-53D872AA9A14}"/>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2339C74B-81B5-DBA1-6710-C8FDB97A652C}"/>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C052A26B-A78A-9BB9-D9E9-3F1809EE1EB6}"/>
              </a:ext>
            </a:extLst>
          </p:cNvPr>
          <p:cNvSpPr>
            <a:spLocks noGrp="1"/>
          </p:cNvSpPr>
          <p:nvPr>
            <p:ph type="dt" sz="half" idx="10"/>
          </p:nvPr>
        </p:nvSpPr>
        <p:spPr/>
        <p:txBody>
          <a:bodyPr/>
          <a:lstStyle/>
          <a:p>
            <a:fld id="{C7D131B4-0B4F-0D40-91C5-07D7E6835EE6}" type="datetimeFigureOut">
              <a:rPr lang="en-US" smtClean="0"/>
              <a:t>2/25/26</a:t>
            </a:fld>
            <a:endParaRPr lang="en-US"/>
          </a:p>
        </p:txBody>
      </p:sp>
      <p:sp>
        <p:nvSpPr>
          <p:cNvPr id="6" name="Footer Placeholder 5">
            <a:extLst>
              <a:ext uri="{FF2B5EF4-FFF2-40B4-BE49-F238E27FC236}">
                <a16:creationId xmlns:a16="http://schemas.microsoft.com/office/drawing/2014/main" id="{8DE4DD7A-8A45-5080-0523-8037E4428927}"/>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AA389EEE-5689-7CB4-F005-9BE1436A8ECF}"/>
              </a:ext>
            </a:extLst>
          </p:cNvPr>
          <p:cNvSpPr>
            <a:spLocks noGrp="1"/>
          </p:cNvSpPr>
          <p:nvPr>
            <p:ph type="sldNum" sz="quarter" idx="12"/>
          </p:nvPr>
        </p:nvSpPr>
        <p:spPr/>
        <p:txBody>
          <a:bodyPr/>
          <a:lstStyle/>
          <a:p>
            <a:fld id="{B04D1685-5F80-604A-9AFA-659C3022B3CC}" type="slidenum">
              <a:rPr lang="en-US" smtClean="0"/>
              <a:t>‹#›</a:t>
            </a:fld>
            <a:endParaRPr lang="en-US"/>
          </a:p>
        </p:txBody>
      </p:sp>
    </p:spTree>
    <p:extLst>
      <p:ext uri="{BB962C8B-B14F-4D97-AF65-F5344CB8AC3E}">
        <p14:creationId xmlns:p14="http://schemas.microsoft.com/office/powerpoint/2010/main" val="142741887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F7D172-8FAE-579E-F0D5-6C5F15F820A7}"/>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36C9DD14-74C5-9117-BA5B-65761DC7836A}"/>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580BF841-933E-BCED-765B-F9BFDE7EB2A8}"/>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FF05C6C1-A0F3-376E-ED14-B2AE81D7A891}"/>
              </a:ext>
            </a:extLst>
          </p:cNvPr>
          <p:cNvSpPr>
            <a:spLocks noGrp="1"/>
          </p:cNvSpPr>
          <p:nvPr>
            <p:ph type="dt" sz="half" idx="10"/>
          </p:nvPr>
        </p:nvSpPr>
        <p:spPr/>
        <p:txBody>
          <a:bodyPr/>
          <a:lstStyle/>
          <a:p>
            <a:fld id="{C7D131B4-0B4F-0D40-91C5-07D7E6835EE6}" type="datetimeFigureOut">
              <a:rPr lang="en-US" smtClean="0"/>
              <a:t>2/25/26</a:t>
            </a:fld>
            <a:endParaRPr lang="en-US"/>
          </a:p>
        </p:txBody>
      </p:sp>
      <p:sp>
        <p:nvSpPr>
          <p:cNvPr id="6" name="Footer Placeholder 5">
            <a:extLst>
              <a:ext uri="{FF2B5EF4-FFF2-40B4-BE49-F238E27FC236}">
                <a16:creationId xmlns:a16="http://schemas.microsoft.com/office/drawing/2014/main" id="{14CD69B2-68D2-3081-F221-B5CBA9FE89A0}"/>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7F636E22-C253-80D2-4B70-1703DDF1ABB7}"/>
              </a:ext>
            </a:extLst>
          </p:cNvPr>
          <p:cNvSpPr>
            <a:spLocks noGrp="1"/>
          </p:cNvSpPr>
          <p:nvPr>
            <p:ph type="sldNum" sz="quarter" idx="12"/>
          </p:nvPr>
        </p:nvSpPr>
        <p:spPr/>
        <p:txBody>
          <a:bodyPr/>
          <a:lstStyle/>
          <a:p>
            <a:fld id="{B04D1685-5F80-604A-9AFA-659C3022B3CC}" type="slidenum">
              <a:rPr lang="en-US" smtClean="0"/>
              <a:t>‹#›</a:t>
            </a:fld>
            <a:endParaRPr lang="en-US"/>
          </a:p>
        </p:txBody>
      </p:sp>
    </p:spTree>
    <p:extLst>
      <p:ext uri="{BB962C8B-B14F-4D97-AF65-F5344CB8AC3E}">
        <p14:creationId xmlns:p14="http://schemas.microsoft.com/office/powerpoint/2010/main" val="76228055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4C0260-819C-C4B9-0AB1-FDC37846E7A7}"/>
              </a:ext>
            </a:extLst>
          </p:cNvPr>
          <p:cNvSpPr>
            <a:spLocks noGrp="1"/>
          </p:cNvSpPr>
          <p:nvPr>
            <p:ph type="title"/>
          </p:nvPr>
        </p:nvSpPr>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D755E875-CAC2-5B0F-D888-1663A874CDFB}"/>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30B31FE9-F5DB-2C54-BA11-CACDA7F84236}"/>
              </a:ext>
            </a:extLst>
          </p:cNvPr>
          <p:cNvSpPr>
            <a:spLocks noGrp="1"/>
          </p:cNvSpPr>
          <p:nvPr>
            <p:ph type="dt" sz="half" idx="10"/>
          </p:nvPr>
        </p:nvSpPr>
        <p:spPr/>
        <p:txBody>
          <a:bodyPr/>
          <a:lstStyle/>
          <a:p>
            <a:fld id="{C7D131B4-0B4F-0D40-91C5-07D7E6835EE6}" type="datetimeFigureOut">
              <a:rPr lang="en-US" smtClean="0"/>
              <a:t>2/25/26</a:t>
            </a:fld>
            <a:endParaRPr lang="en-US"/>
          </a:p>
        </p:txBody>
      </p:sp>
      <p:sp>
        <p:nvSpPr>
          <p:cNvPr id="5" name="Footer Placeholder 4">
            <a:extLst>
              <a:ext uri="{FF2B5EF4-FFF2-40B4-BE49-F238E27FC236}">
                <a16:creationId xmlns:a16="http://schemas.microsoft.com/office/drawing/2014/main" id="{EFE87E77-5F62-F79A-2BEE-611B8D3E059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6E1FF8A-0B4A-99D1-9591-0D04E73021D0}"/>
              </a:ext>
            </a:extLst>
          </p:cNvPr>
          <p:cNvSpPr>
            <a:spLocks noGrp="1"/>
          </p:cNvSpPr>
          <p:nvPr>
            <p:ph type="sldNum" sz="quarter" idx="12"/>
          </p:nvPr>
        </p:nvSpPr>
        <p:spPr/>
        <p:txBody>
          <a:bodyPr/>
          <a:lstStyle/>
          <a:p>
            <a:fld id="{B04D1685-5F80-604A-9AFA-659C3022B3CC}" type="slidenum">
              <a:rPr lang="en-US" smtClean="0"/>
              <a:t>‹#›</a:t>
            </a:fld>
            <a:endParaRPr lang="en-US"/>
          </a:p>
        </p:txBody>
      </p:sp>
    </p:spTree>
    <p:extLst>
      <p:ext uri="{BB962C8B-B14F-4D97-AF65-F5344CB8AC3E}">
        <p14:creationId xmlns:p14="http://schemas.microsoft.com/office/powerpoint/2010/main" val="38124662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325521E4-5949-1358-B445-904C29841F0F}"/>
              </a:ext>
            </a:extLst>
          </p:cNvPr>
          <p:cNvSpPr>
            <a:spLocks noGrp="1"/>
          </p:cNvSpPr>
          <p:nvPr>
            <p:ph type="title" orient="vert"/>
          </p:nvPr>
        </p:nvSpPr>
        <p:spPr>
          <a:xfrm>
            <a:off x="8724900" y="365125"/>
            <a:ext cx="2628900" cy="5811838"/>
          </a:xfr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DC0009D4-32E4-3E47-AC5E-BDC2DE42BFB1}"/>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FC34ABAA-8657-CACB-FD84-BBCE3D37124A}"/>
              </a:ext>
            </a:extLst>
          </p:cNvPr>
          <p:cNvSpPr>
            <a:spLocks noGrp="1"/>
          </p:cNvSpPr>
          <p:nvPr>
            <p:ph type="dt" sz="half" idx="10"/>
          </p:nvPr>
        </p:nvSpPr>
        <p:spPr/>
        <p:txBody>
          <a:bodyPr/>
          <a:lstStyle/>
          <a:p>
            <a:fld id="{C7D131B4-0B4F-0D40-91C5-07D7E6835EE6}" type="datetimeFigureOut">
              <a:rPr lang="en-US" smtClean="0"/>
              <a:t>2/25/26</a:t>
            </a:fld>
            <a:endParaRPr lang="en-US"/>
          </a:p>
        </p:txBody>
      </p:sp>
      <p:sp>
        <p:nvSpPr>
          <p:cNvPr id="5" name="Footer Placeholder 4">
            <a:extLst>
              <a:ext uri="{FF2B5EF4-FFF2-40B4-BE49-F238E27FC236}">
                <a16:creationId xmlns:a16="http://schemas.microsoft.com/office/drawing/2014/main" id="{8DC1F47B-1CCC-B0F6-C4E9-63391BE9AF2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699C595-F6FD-4FD5-688E-5EDF44E986D1}"/>
              </a:ext>
            </a:extLst>
          </p:cNvPr>
          <p:cNvSpPr>
            <a:spLocks noGrp="1"/>
          </p:cNvSpPr>
          <p:nvPr>
            <p:ph type="sldNum" sz="quarter" idx="12"/>
          </p:nvPr>
        </p:nvSpPr>
        <p:spPr/>
        <p:txBody>
          <a:bodyPr/>
          <a:lstStyle/>
          <a:p>
            <a:fld id="{B04D1685-5F80-604A-9AFA-659C3022B3CC}" type="slidenum">
              <a:rPr lang="en-US" smtClean="0"/>
              <a:t>‹#›</a:t>
            </a:fld>
            <a:endParaRPr lang="en-US"/>
          </a:p>
        </p:txBody>
      </p:sp>
    </p:spTree>
    <p:extLst>
      <p:ext uri="{BB962C8B-B14F-4D97-AF65-F5344CB8AC3E}">
        <p14:creationId xmlns:p14="http://schemas.microsoft.com/office/powerpoint/2010/main" val="213329758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1A972205-D578-FA34-E706-3F332A2690CC}"/>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55F622D8-E422-500F-BDD4-DFA47E0F054F}"/>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3E832DEA-C6DD-2B57-D983-9B1A4C6E3E6D}"/>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7D131B4-0B4F-0D40-91C5-07D7E6835EE6}" type="datetimeFigureOut">
              <a:rPr lang="en-US" smtClean="0"/>
              <a:t>2/25/26</a:t>
            </a:fld>
            <a:endParaRPr lang="en-US"/>
          </a:p>
        </p:txBody>
      </p:sp>
      <p:sp>
        <p:nvSpPr>
          <p:cNvPr id="5" name="Footer Placeholder 4">
            <a:extLst>
              <a:ext uri="{FF2B5EF4-FFF2-40B4-BE49-F238E27FC236}">
                <a16:creationId xmlns:a16="http://schemas.microsoft.com/office/drawing/2014/main" id="{43A39B31-DB32-7C46-85A3-FB7B54820D43}"/>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8290CC4D-555D-2D08-4B92-38D1DD07B3E9}"/>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04D1685-5F80-604A-9AFA-659C3022B3CC}" type="slidenum">
              <a:rPr lang="en-US" smtClean="0"/>
              <a:t>‹#›</a:t>
            </a:fld>
            <a:endParaRPr lang="en-US"/>
          </a:p>
        </p:txBody>
      </p:sp>
    </p:spTree>
    <p:extLst>
      <p:ext uri="{BB962C8B-B14F-4D97-AF65-F5344CB8AC3E}">
        <p14:creationId xmlns:p14="http://schemas.microsoft.com/office/powerpoint/2010/main" val="458225115"/>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image" Target="../media/image9.png"/><Relationship Id="rId1" Type="http://schemas.openxmlformats.org/officeDocument/2006/relationships/slideLayout" Target="../slideLayouts/slideLayout2.xml"/><Relationship Id="rId4" Type="http://schemas.openxmlformats.org/officeDocument/2006/relationships/image" Target="../media/image11.jpeg"/></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8" Type="http://schemas.openxmlformats.org/officeDocument/2006/relationships/hyperlink" Target="https://opa.hhs.gov/adolescent-health/adolescent-development-explained" TargetMode="External"/><Relationship Id="rId3" Type="http://schemas.openxmlformats.org/officeDocument/2006/relationships/hyperlink" Target="https://www.earlyyears.tv/piagets-theory-of-cognitive-development/" TargetMode="External"/><Relationship Id="rId7" Type="http://schemas.openxmlformats.org/officeDocument/2006/relationships/hyperlink" Target="https://www.simplypsychology.org/erik-erikson.html" TargetMode="External"/><Relationship Id="rId12" Type="http://schemas.openxmlformats.org/officeDocument/2006/relationships/hyperlink" Target="https://www.cwvys.org.uk/wp-content/uploads/2022/10/YOUTH-WORK-IN-WALES-2022-ENGLISH.pdf" TargetMode="External"/><Relationship Id="rId2" Type="http://schemas.openxmlformats.org/officeDocument/2006/relationships/hyperlink" Target="https://www.bbcchildreninneed.co.uk/exploring-youth-work/#:~:text=Youth%20workers%20are%20experts%20at,communities%20and%20building%20self%2Dconfidence" TargetMode="External"/><Relationship Id="rId1" Type="http://schemas.openxmlformats.org/officeDocument/2006/relationships/slideLayout" Target="../slideLayouts/slideLayout2.xml"/><Relationship Id="rId6" Type="http://schemas.openxmlformats.org/officeDocument/2006/relationships/hyperlink" Target="https://doi.org/10.1177/1754073917697824" TargetMode="External"/><Relationship Id="rId11" Type="http://schemas.openxmlformats.org/officeDocument/2006/relationships/hyperlink" Target="https://www.psychologytoday.com/gb/blog/explorations-in-positive-psychology/202307/discomfort-a-pathway-to-growth" TargetMode="External"/><Relationship Id="rId5" Type="http://schemas.openxmlformats.org/officeDocument/2006/relationships/hyperlink" Target="https://www.psychologytoday.com/us/blog/click-here-for-happiness/202107/7-ways-to-boost-eudaimonic-well-being" TargetMode="External"/><Relationship Id="rId10" Type="http://schemas.openxmlformats.org/officeDocument/2006/relationships/hyperlink" Target="https://doi.org/10.1016/j.riob.2017.10.001" TargetMode="External"/><Relationship Id="rId4" Type="http://schemas.openxmlformats.org/officeDocument/2006/relationships/hyperlink" Target="https://www.britannica.com/biography/Aristotle" TargetMode="External"/><Relationship Id="rId9" Type="http://schemas.openxmlformats.org/officeDocument/2006/relationships/hyperlink" Target="https://doi.org/10.1146/annurev.psych.52.1.141" TargetMode="External"/></Relationships>
</file>

<file path=ppt/slides/_rels/slide21.xml.rels><?xml version="1.0" encoding="UTF-8" standalone="yes"?>
<Relationships xmlns="http://schemas.openxmlformats.org/package/2006/relationships"><Relationship Id="rId8" Type="http://schemas.openxmlformats.org/officeDocument/2006/relationships/hyperlink" Target="https://www.birlahospital.com/puberty-puberty-disorders-changes-and-transitions/#comments" TargetMode="External"/><Relationship Id="rId3" Type="http://schemas.openxmlformats.org/officeDocument/2006/relationships/hyperlink" Target="https://iheartcraftythings.com/cartoon-food-drawing.html" TargetMode="External"/><Relationship Id="rId7" Type="http://schemas.openxmlformats.org/officeDocument/2006/relationships/hyperlink" Target="https://doi.org/10.1080/07370024.2018.1555481" TargetMode="External"/><Relationship Id="rId2" Type="http://schemas.openxmlformats.org/officeDocument/2006/relationships/hyperlink" Target="https://www.amle.org/social-emotional-development-of-young-adolescents-fact-and-fiction/" TargetMode="External"/><Relationship Id="rId1" Type="http://schemas.openxmlformats.org/officeDocument/2006/relationships/slideLayout" Target="../slideLayouts/slideLayout2.xml"/><Relationship Id="rId6" Type="http://schemas.openxmlformats.org/officeDocument/2006/relationships/hyperlink" Target="https://www.healthyplace.com/blogs/buildingselfesteem/2012/06/my-path-to-positive-thinking" TargetMode="External"/><Relationship Id="rId11" Type="http://schemas.openxmlformats.org/officeDocument/2006/relationships/hyperlink" Target="https://www.youthworkireland.ie/" TargetMode="External"/><Relationship Id="rId5" Type="http://schemas.openxmlformats.org/officeDocument/2006/relationships/hyperlink" Target="https://www.capsantementale.ca/en/contenu/the-importance-of-your-support-network" TargetMode="External"/><Relationship Id="rId10" Type="http://schemas.openxmlformats.org/officeDocument/2006/relationships/hyperlink" Target="https://www.ymcaeastsurrey.org.uk/get-involved/work-for-us/play-youth-workers/" TargetMode="External"/><Relationship Id="rId4" Type="http://schemas.openxmlformats.org/officeDocument/2006/relationships/hyperlink" Target="https://easydrawingguides.com/how-to-draw-a-cartoon-brain/" TargetMode="External"/><Relationship Id="rId9" Type="http://schemas.openxmlformats.org/officeDocument/2006/relationships/hyperlink" Target="https://www.linkedin.com/pulse/better-job-life-saman-tabrizy-ukzre"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000000"/>
        </a:solidFill>
        <a:effectLst/>
      </p:bgPr>
    </p:bg>
    <p:spTree>
      <p:nvGrpSpPr>
        <p:cNvPr id="1" name=""/>
        <p:cNvGrpSpPr/>
        <p:nvPr/>
      </p:nvGrpSpPr>
      <p:grpSpPr>
        <a:xfrm>
          <a:off x="0" y="0"/>
          <a:ext cx="0" cy="0"/>
          <a:chOff x="0" y="0"/>
          <a:chExt cx="0" cy="0"/>
        </a:xfrm>
      </p:grpSpPr>
      <p:sp>
        <p:nvSpPr>
          <p:cNvPr id="40" name="Rectangle 39">
            <a:extLst>
              <a:ext uri="{FF2B5EF4-FFF2-40B4-BE49-F238E27FC236}">
                <a16:creationId xmlns:a16="http://schemas.microsoft.com/office/drawing/2014/main" id="{71B2258F-86CA-4D4D-8270-BC05FCDEBF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7999"/>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2" name="Picture 11">
            <a:extLst>
              <a:ext uri="{FF2B5EF4-FFF2-40B4-BE49-F238E27FC236}">
                <a16:creationId xmlns:a16="http://schemas.microsoft.com/office/drawing/2014/main" id="{A2B5E40C-8EB9-8DE0-FE0A-32A81E676940}"/>
              </a:ext>
            </a:extLst>
          </p:cNvPr>
          <p:cNvPicPr>
            <a:picLocks noChangeAspect="1"/>
          </p:cNvPicPr>
          <p:nvPr/>
        </p:nvPicPr>
        <p:blipFill>
          <a:blip r:embed="rId2">
            <a:alphaModFix amt="50000"/>
          </a:blip>
          <a:srcRect t="15730"/>
          <a:stretch>
            <a:fillRect/>
          </a:stretch>
        </p:blipFill>
        <p:spPr>
          <a:xfrm>
            <a:off x="20" y="1"/>
            <a:ext cx="12191980" cy="6857999"/>
          </a:xfrm>
          <a:prstGeom prst="rect">
            <a:avLst/>
          </a:prstGeom>
        </p:spPr>
      </p:pic>
      <p:sp>
        <p:nvSpPr>
          <p:cNvPr id="9" name="Title 1">
            <a:extLst>
              <a:ext uri="{FF2B5EF4-FFF2-40B4-BE49-F238E27FC236}">
                <a16:creationId xmlns:a16="http://schemas.microsoft.com/office/drawing/2014/main" id="{C6A50945-F054-979C-3BA9-7BF14C4DFFF9}"/>
              </a:ext>
            </a:extLst>
          </p:cNvPr>
          <p:cNvSpPr>
            <a:spLocks noGrp="1"/>
          </p:cNvSpPr>
          <p:nvPr>
            <p:ph type="ctrTitle"/>
          </p:nvPr>
        </p:nvSpPr>
        <p:spPr>
          <a:xfrm>
            <a:off x="795950" y="1411569"/>
            <a:ext cx="10600099" cy="2712787"/>
          </a:xfrm>
          <a:prstGeom prst="rect">
            <a:avLst/>
          </a:prstGeom>
          <a:solidFill>
            <a:schemeClr val="bg1"/>
          </a:solidFill>
          <a:ln w="38100">
            <a:solidFill>
              <a:schemeClr val="bg1">
                <a:lumMod val="10000"/>
                <a:lumOff val="90000"/>
              </a:schemeClr>
            </a:solidFill>
          </a:ln>
        </p:spPr>
        <p:txBody>
          <a:bodyPr vert="horz" lIns="91440" tIns="45720" rIns="91440" bIns="45720" rtlCol="0">
            <a:normAutofit fontScale="90000"/>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r>
              <a:rPr lang="en-US" sz="5100" dirty="0">
                <a:solidFill>
                  <a:srgbClr val="FFFFFF"/>
                </a:solidFill>
              </a:rPr>
              <a:t>T</a:t>
            </a:r>
            <a:r>
              <a:rPr lang="en-US" sz="5100" b="0" i="0" u="none" strike="noStrike" dirty="0">
                <a:solidFill>
                  <a:srgbClr val="FFFFFF"/>
                </a:solidFill>
                <a:effectLst/>
              </a:rPr>
              <a:t>he role of youth workers in supporting young people’s psychological wellbeing and adolescent transitions.</a:t>
            </a:r>
            <a:r>
              <a:rPr lang="en-GB" sz="5100" b="0" i="0" u="none" strike="noStrike">
                <a:solidFill>
                  <a:srgbClr val="FFFFFF"/>
                </a:solidFill>
                <a:effectLst/>
              </a:rPr>
              <a:t> </a:t>
            </a:r>
            <a:br>
              <a:rPr lang="en-GB" sz="5100" b="0" i="0" u="none" strike="noStrike" dirty="0">
                <a:solidFill>
                  <a:srgbClr val="FFFFFF"/>
                </a:solidFill>
                <a:effectLst/>
              </a:rPr>
            </a:br>
            <a:br>
              <a:rPr lang="en-GB" sz="2000" b="0" i="0" u="none" strike="noStrike" dirty="0">
                <a:solidFill>
                  <a:srgbClr val="FFFFFF"/>
                </a:solidFill>
                <a:effectLst/>
              </a:rPr>
            </a:br>
            <a:r>
              <a:rPr lang="en-GB" sz="2400" b="0" i="0" u="none" strike="noStrike" dirty="0">
                <a:solidFill>
                  <a:srgbClr val="FFFFFF"/>
                </a:solidFill>
                <a:effectLst/>
              </a:rPr>
              <a:t>By Jessica Thomas</a:t>
            </a:r>
            <a:endParaRPr lang="en-US" sz="2400" dirty="0">
              <a:solidFill>
                <a:srgbClr val="FFFFFF"/>
              </a:solidFill>
            </a:endParaRPr>
          </a:p>
        </p:txBody>
      </p:sp>
      <p:sp>
        <p:nvSpPr>
          <p:cNvPr id="13" name="TextBox 12">
            <a:extLst>
              <a:ext uri="{FF2B5EF4-FFF2-40B4-BE49-F238E27FC236}">
                <a16:creationId xmlns:a16="http://schemas.microsoft.com/office/drawing/2014/main" id="{242F3821-D562-D46D-BE00-1C39B9E64612}"/>
              </a:ext>
            </a:extLst>
          </p:cNvPr>
          <p:cNvSpPr txBox="1"/>
          <p:nvPr/>
        </p:nvSpPr>
        <p:spPr>
          <a:xfrm>
            <a:off x="9997501" y="6581001"/>
            <a:ext cx="2194479" cy="276999"/>
          </a:xfrm>
          <a:prstGeom prst="rect">
            <a:avLst/>
          </a:prstGeom>
          <a:noFill/>
        </p:spPr>
        <p:txBody>
          <a:bodyPr wrap="square" rtlCol="0">
            <a:spAutoFit/>
          </a:bodyPr>
          <a:lstStyle/>
          <a:p>
            <a:pPr algn="l"/>
            <a:r>
              <a:rPr lang="en-GB" sz="1200" b="0" i="0" u="none" strike="noStrike" dirty="0" err="1">
                <a:effectLst/>
                <a:latin typeface="Arial" panose="020B0604020202020204" pitchFamily="34" charset="0"/>
              </a:rPr>
              <a:t>LaPProche</a:t>
            </a:r>
            <a:r>
              <a:rPr lang="en-GB" sz="1200" b="0" i="0" u="none" strike="noStrike" dirty="0">
                <a:effectLst/>
                <a:latin typeface="Arial" panose="020B0604020202020204" pitchFamily="34" charset="0"/>
              </a:rPr>
              <a:t> Laboratory (2021)</a:t>
            </a:r>
            <a:endParaRPr lang="en-US" sz="1200" dirty="0"/>
          </a:p>
        </p:txBody>
      </p:sp>
    </p:spTree>
    <p:extLst>
      <p:ext uri="{BB962C8B-B14F-4D97-AF65-F5344CB8AC3E}">
        <p14:creationId xmlns:p14="http://schemas.microsoft.com/office/powerpoint/2010/main" val="195424439"/>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3" name="Rectangle 72">
            <a:extLst>
              <a:ext uri="{FF2B5EF4-FFF2-40B4-BE49-F238E27FC236}">
                <a16:creationId xmlns:a16="http://schemas.microsoft.com/office/drawing/2014/main" id="{7FF47CB7-972F-479F-A36D-9E72D26EC8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5" name="Freeform: Shape 74">
            <a:extLst>
              <a:ext uri="{FF2B5EF4-FFF2-40B4-BE49-F238E27FC236}">
                <a16:creationId xmlns:a16="http://schemas.microsoft.com/office/drawing/2014/main" id="{0D153B68-5844-490D-8E67-F616D6D721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1766176" cy="2061837"/>
          </a:xfrm>
          <a:custGeom>
            <a:avLst/>
            <a:gdLst>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18446 w 10768629"/>
              <a:gd name="connsiteY143" fmla="*/ 1726895 h 1978172"/>
              <a:gd name="connsiteX144" fmla="*/ 4813657 w 10768629"/>
              <a:gd name="connsiteY144" fmla="*/ 1730706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18446 w 10768629"/>
              <a:gd name="connsiteY143" fmla="*/ 1726895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40853 w 10768629"/>
              <a:gd name="connsiteY141" fmla="*/ 1657958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232341 w 10768629"/>
              <a:gd name="connsiteY179" fmla="*/ 1785942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232341 w 10768629"/>
              <a:gd name="connsiteY179" fmla="*/ 1785942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9462 w 10768629"/>
              <a:gd name="connsiteY48" fmla="*/ 987106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0257 w 10768629"/>
              <a:gd name="connsiteY182" fmla="*/ 1789615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84330 h 1978172"/>
              <a:gd name="connsiteX182" fmla="*/ 1120257 w 10768629"/>
              <a:gd name="connsiteY182" fmla="*/ 1789615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Lst>
            <a:rect l="l" t="t" r="r" b="b"/>
            <a:pathLst>
              <a:path w="10768629" h="1978172">
                <a:moveTo>
                  <a:pt x="0" y="0"/>
                </a:moveTo>
                <a:lnTo>
                  <a:pt x="10768629" y="0"/>
                </a:lnTo>
                <a:lnTo>
                  <a:pt x="10733254" y="31439"/>
                </a:lnTo>
                <a:lnTo>
                  <a:pt x="10727085" y="37910"/>
                </a:lnTo>
                <a:cubicBezTo>
                  <a:pt x="10712973" y="56080"/>
                  <a:pt x="10699457" y="78430"/>
                  <a:pt x="10675953" y="68623"/>
                </a:cubicBezTo>
                <a:cubicBezTo>
                  <a:pt x="10685972" y="89202"/>
                  <a:pt x="10641629" y="69781"/>
                  <a:pt x="10637091" y="90361"/>
                </a:cubicBezTo>
                <a:cubicBezTo>
                  <a:pt x="10635214" y="107005"/>
                  <a:pt x="10621323" y="104993"/>
                  <a:pt x="10610971" y="110764"/>
                </a:cubicBezTo>
                <a:cubicBezTo>
                  <a:pt x="10603980" y="127568"/>
                  <a:pt x="10551417" y="141180"/>
                  <a:pt x="10532872" y="138028"/>
                </a:cubicBezTo>
                <a:cubicBezTo>
                  <a:pt x="10480300" y="119072"/>
                  <a:pt x="10440532" y="186296"/>
                  <a:pt x="10398558" y="172911"/>
                </a:cubicBezTo>
                <a:cubicBezTo>
                  <a:pt x="10387708" y="174114"/>
                  <a:pt x="10378792" y="177646"/>
                  <a:pt x="10371128" y="182609"/>
                </a:cubicBezTo>
                <a:lnTo>
                  <a:pt x="10352178" y="199976"/>
                </a:lnTo>
                <a:lnTo>
                  <a:pt x="10351815" y="211879"/>
                </a:lnTo>
                <a:lnTo>
                  <a:pt x="10337471" y="218661"/>
                </a:lnTo>
                <a:lnTo>
                  <a:pt x="10334625" y="222351"/>
                </a:lnTo>
                <a:cubicBezTo>
                  <a:pt x="10321108" y="225227"/>
                  <a:pt x="10278615" y="228401"/>
                  <a:pt x="10256365" y="235917"/>
                </a:cubicBezTo>
                <a:cubicBezTo>
                  <a:pt x="10218136" y="258033"/>
                  <a:pt x="10224552" y="209685"/>
                  <a:pt x="10201127" y="267448"/>
                </a:cubicBezTo>
                <a:cubicBezTo>
                  <a:pt x="10121320" y="273476"/>
                  <a:pt x="10040763" y="345580"/>
                  <a:pt x="9961218" y="326720"/>
                </a:cubicBezTo>
                <a:cubicBezTo>
                  <a:pt x="9980173" y="341621"/>
                  <a:pt x="9883038" y="318484"/>
                  <a:pt x="9859715" y="355698"/>
                </a:cubicBezTo>
                <a:cubicBezTo>
                  <a:pt x="9812822" y="367758"/>
                  <a:pt x="9752089" y="383830"/>
                  <a:pt x="9679867" y="399081"/>
                </a:cubicBezTo>
                <a:cubicBezTo>
                  <a:pt x="9618357" y="415668"/>
                  <a:pt x="9525492" y="446315"/>
                  <a:pt x="9490654" y="455225"/>
                </a:cubicBezTo>
                <a:lnTo>
                  <a:pt x="9470837" y="452539"/>
                </a:lnTo>
                <a:lnTo>
                  <a:pt x="9469082" y="454891"/>
                </a:lnTo>
                <a:cubicBezTo>
                  <a:pt x="9460057" y="461184"/>
                  <a:pt x="9453495" y="461729"/>
                  <a:pt x="9448038" y="459733"/>
                </a:cubicBezTo>
                <a:lnTo>
                  <a:pt x="9396821" y="455795"/>
                </a:lnTo>
                <a:lnTo>
                  <a:pt x="9392197" y="459796"/>
                </a:lnTo>
                <a:lnTo>
                  <a:pt x="9347994" y="464462"/>
                </a:lnTo>
                <a:cubicBezTo>
                  <a:pt x="9347959" y="465155"/>
                  <a:pt x="9347925" y="465846"/>
                  <a:pt x="9347889" y="466539"/>
                </a:cubicBezTo>
                <a:cubicBezTo>
                  <a:pt x="9346648" y="471307"/>
                  <a:pt x="9343831" y="475025"/>
                  <a:pt x="9337639" y="476654"/>
                </a:cubicBezTo>
                <a:cubicBezTo>
                  <a:pt x="9354547" y="503661"/>
                  <a:pt x="9307720" y="510631"/>
                  <a:pt x="9287964" y="513052"/>
                </a:cubicBezTo>
                <a:cubicBezTo>
                  <a:pt x="9269905" y="526173"/>
                  <a:pt x="9245386" y="544358"/>
                  <a:pt x="9229283" y="555377"/>
                </a:cubicBezTo>
                <a:lnTo>
                  <a:pt x="9220274" y="557502"/>
                </a:lnTo>
                <a:cubicBezTo>
                  <a:pt x="9220250" y="557668"/>
                  <a:pt x="9220226" y="557835"/>
                  <a:pt x="9220202" y="558001"/>
                </a:cubicBezTo>
                <a:cubicBezTo>
                  <a:pt x="9218468" y="559434"/>
                  <a:pt x="9215591" y="560497"/>
                  <a:pt x="9210908" y="561147"/>
                </a:cubicBezTo>
                <a:lnTo>
                  <a:pt x="9186374" y="565502"/>
                </a:lnTo>
                <a:lnTo>
                  <a:pt x="9181058" y="569943"/>
                </a:lnTo>
                <a:lnTo>
                  <a:pt x="9167549" y="584727"/>
                </a:lnTo>
                <a:lnTo>
                  <a:pt x="9149110" y="598906"/>
                </a:lnTo>
                <a:cubicBezTo>
                  <a:pt x="9133575" y="594395"/>
                  <a:pt x="9087390" y="636567"/>
                  <a:pt x="9078556" y="644039"/>
                </a:cubicBezTo>
                <a:lnTo>
                  <a:pt x="8996399" y="690055"/>
                </a:lnTo>
                <a:cubicBezTo>
                  <a:pt x="8913147" y="777045"/>
                  <a:pt x="8867993" y="772591"/>
                  <a:pt x="8803791" y="813860"/>
                </a:cubicBezTo>
                <a:cubicBezTo>
                  <a:pt x="8745270" y="819906"/>
                  <a:pt x="8690049" y="823612"/>
                  <a:pt x="8636202" y="848463"/>
                </a:cubicBezTo>
                <a:cubicBezTo>
                  <a:pt x="8594799" y="860014"/>
                  <a:pt x="8568613" y="864779"/>
                  <a:pt x="8555372" y="883171"/>
                </a:cubicBezTo>
                <a:lnTo>
                  <a:pt x="8507229" y="901665"/>
                </a:lnTo>
                <a:lnTo>
                  <a:pt x="8428473" y="927985"/>
                </a:lnTo>
                <a:cubicBezTo>
                  <a:pt x="8428287" y="929817"/>
                  <a:pt x="8428100" y="931648"/>
                  <a:pt x="8427914" y="933480"/>
                </a:cubicBezTo>
                <a:lnTo>
                  <a:pt x="8420327" y="941984"/>
                </a:lnTo>
                <a:lnTo>
                  <a:pt x="8394729" y="948347"/>
                </a:lnTo>
                <a:lnTo>
                  <a:pt x="8380548" y="987916"/>
                </a:lnTo>
                <a:lnTo>
                  <a:pt x="8375330" y="965444"/>
                </a:lnTo>
                <a:cubicBezTo>
                  <a:pt x="8372375" y="964202"/>
                  <a:pt x="8344433" y="977378"/>
                  <a:pt x="8340796" y="980522"/>
                </a:cubicBezTo>
                <a:cubicBezTo>
                  <a:pt x="8328292" y="982128"/>
                  <a:pt x="8319237" y="991089"/>
                  <a:pt x="8304438" y="996739"/>
                </a:cubicBezTo>
                <a:cubicBezTo>
                  <a:pt x="8297193" y="1005683"/>
                  <a:pt x="8289328" y="1014568"/>
                  <a:pt x="8280929" y="1023089"/>
                </a:cubicBezTo>
                <a:lnTo>
                  <a:pt x="8275760" y="1027772"/>
                </a:lnTo>
                <a:lnTo>
                  <a:pt x="8275478" y="1027605"/>
                </a:lnTo>
                <a:cubicBezTo>
                  <a:pt x="8273970" y="1028076"/>
                  <a:pt x="8251461" y="1029408"/>
                  <a:pt x="8249003" y="1032033"/>
                </a:cubicBezTo>
                <a:lnTo>
                  <a:pt x="8203836" y="1037347"/>
                </a:lnTo>
                <a:cubicBezTo>
                  <a:pt x="8172789" y="1049890"/>
                  <a:pt x="8148166" y="1034625"/>
                  <a:pt x="8122936" y="1063113"/>
                </a:cubicBezTo>
                <a:cubicBezTo>
                  <a:pt x="8093850" y="1074757"/>
                  <a:pt x="8066781" y="1075350"/>
                  <a:pt x="8043658" y="1092746"/>
                </a:cubicBezTo>
                <a:cubicBezTo>
                  <a:pt x="8032157" y="1089174"/>
                  <a:pt x="8022145" y="1089998"/>
                  <a:pt x="8015351" y="1105478"/>
                </a:cubicBezTo>
                <a:cubicBezTo>
                  <a:pt x="7987544" y="1113006"/>
                  <a:pt x="7977708" y="1099152"/>
                  <a:pt x="7963145" y="1119346"/>
                </a:cubicBezTo>
                <a:cubicBezTo>
                  <a:pt x="7942622" y="1098880"/>
                  <a:pt x="7943760" y="1109516"/>
                  <a:pt x="7938145" y="1120225"/>
                </a:cubicBezTo>
                <a:lnTo>
                  <a:pt x="7937238" y="1121204"/>
                </a:lnTo>
                <a:lnTo>
                  <a:pt x="7934398" y="1118240"/>
                </a:lnTo>
                <a:lnTo>
                  <a:pt x="7918248" y="1124371"/>
                </a:lnTo>
                <a:lnTo>
                  <a:pt x="7914119" y="1127653"/>
                </a:lnTo>
                <a:cubicBezTo>
                  <a:pt x="7911201" y="1129547"/>
                  <a:pt x="7909169" y="1130331"/>
                  <a:pt x="7907658" y="1130350"/>
                </a:cubicBezTo>
                <a:lnTo>
                  <a:pt x="7907434" y="1130103"/>
                </a:lnTo>
                <a:lnTo>
                  <a:pt x="7901508" y="1133245"/>
                </a:lnTo>
                <a:cubicBezTo>
                  <a:pt x="7891644" y="1139271"/>
                  <a:pt x="7882185" y="1145815"/>
                  <a:pt x="7873287" y="1152609"/>
                </a:cubicBezTo>
                <a:cubicBezTo>
                  <a:pt x="7864672" y="1141906"/>
                  <a:pt x="7845199" y="1159242"/>
                  <a:pt x="7834833" y="1153868"/>
                </a:cubicBezTo>
                <a:lnTo>
                  <a:pt x="7828661" y="1139994"/>
                </a:lnTo>
                <a:lnTo>
                  <a:pt x="7823966" y="1143178"/>
                </a:lnTo>
                <a:lnTo>
                  <a:pt x="7815078" y="1151776"/>
                </a:lnTo>
                <a:cubicBezTo>
                  <a:pt x="7813692" y="1152943"/>
                  <a:pt x="7812687" y="1153116"/>
                  <a:pt x="7812026" y="1151522"/>
                </a:cubicBezTo>
                <a:cubicBezTo>
                  <a:pt x="7806555" y="1153054"/>
                  <a:pt x="7788673" y="1159989"/>
                  <a:pt x="7782249" y="1160970"/>
                </a:cubicBezTo>
                <a:lnTo>
                  <a:pt x="7773476" y="1157414"/>
                </a:lnTo>
                <a:lnTo>
                  <a:pt x="7769600" y="1157365"/>
                </a:lnTo>
                <a:lnTo>
                  <a:pt x="7752631" y="1172815"/>
                </a:lnTo>
                <a:lnTo>
                  <a:pt x="7739392" y="1192062"/>
                </a:lnTo>
                <a:lnTo>
                  <a:pt x="7677677" y="1216394"/>
                </a:lnTo>
                <a:lnTo>
                  <a:pt x="7586920" y="1261888"/>
                </a:lnTo>
                <a:cubicBezTo>
                  <a:pt x="7556723" y="1298911"/>
                  <a:pt x="7489187" y="1284518"/>
                  <a:pt x="7486100" y="1292563"/>
                </a:cubicBezTo>
                <a:cubicBezTo>
                  <a:pt x="7454875" y="1308356"/>
                  <a:pt x="7453335" y="1326361"/>
                  <a:pt x="7411323" y="1340732"/>
                </a:cubicBezTo>
                <a:cubicBezTo>
                  <a:pt x="7372519" y="1390006"/>
                  <a:pt x="7288617" y="1403664"/>
                  <a:pt x="7240698" y="1438832"/>
                </a:cubicBezTo>
                <a:cubicBezTo>
                  <a:pt x="7206467" y="1417136"/>
                  <a:pt x="7227555" y="1441678"/>
                  <a:pt x="7197675" y="1447530"/>
                </a:cubicBezTo>
                <a:cubicBezTo>
                  <a:pt x="7211601" y="1474927"/>
                  <a:pt x="7159483" y="1444981"/>
                  <a:pt x="7164788" y="1480293"/>
                </a:cubicBezTo>
                <a:cubicBezTo>
                  <a:pt x="7159184" y="1480240"/>
                  <a:pt x="7153584" y="1479075"/>
                  <a:pt x="7147929" y="1477641"/>
                </a:cubicBezTo>
                <a:lnTo>
                  <a:pt x="7144965" y="1476908"/>
                </a:lnTo>
                <a:lnTo>
                  <a:pt x="7134299" y="1479969"/>
                </a:lnTo>
                <a:lnTo>
                  <a:pt x="7129809" y="1473339"/>
                </a:lnTo>
                <a:lnTo>
                  <a:pt x="7112688" y="1472575"/>
                </a:lnTo>
                <a:cubicBezTo>
                  <a:pt x="7106506" y="1473449"/>
                  <a:pt x="7100123" y="1475741"/>
                  <a:pt x="7093470" y="1480300"/>
                </a:cubicBezTo>
                <a:cubicBezTo>
                  <a:pt x="7079039" y="1501274"/>
                  <a:pt x="7048991" y="1495718"/>
                  <a:pt x="7025034" y="1506934"/>
                </a:cubicBezTo>
                <a:lnTo>
                  <a:pt x="7014783" y="1515868"/>
                </a:lnTo>
                <a:lnTo>
                  <a:pt x="6979706" y="1523511"/>
                </a:lnTo>
                <a:lnTo>
                  <a:pt x="6977890" y="1525793"/>
                </a:lnTo>
                <a:cubicBezTo>
                  <a:pt x="6971996" y="1527914"/>
                  <a:pt x="6959488" y="1529941"/>
                  <a:pt x="6944339" y="1536237"/>
                </a:cubicBezTo>
                <a:lnTo>
                  <a:pt x="6886996" y="1563569"/>
                </a:lnTo>
                <a:lnTo>
                  <a:pt x="6874510" y="1558469"/>
                </a:lnTo>
                <a:lnTo>
                  <a:pt x="6871943" y="1554651"/>
                </a:lnTo>
                <a:lnTo>
                  <a:pt x="6856174" y="1562024"/>
                </a:lnTo>
                <a:lnTo>
                  <a:pt x="6842321" y="1560554"/>
                </a:lnTo>
                <a:lnTo>
                  <a:pt x="6832713" y="1569357"/>
                </a:lnTo>
                <a:lnTo>
                  <a:pt x="6816351" y="1571495"/>
                </a:lnTo>
                <a:cubicBezTo>
                  <a:pt x="6810216" y="1571510"/>
                  <a:pt x="6803310" y="1571324"/>
                  <a:pt x="6795800" y="1572010"/>
                </a:cubicBezTo>
                <a:lnTo>
                  <a:pt x="6777546" y="1568661"/>
                </a:lnTo>
                <a:lnTo>
                  <a:pt x="6751528" y="1574143"/>
                </a:lnTo>
                <a:cubicBezTo>
                  <a:pt x="6731455" y="1578562"/>
                  <a:pt x="6712054" y="1582098"/>
                  <a:pt x="6691966" y="1582255"/>
                </a:cubicBezTo>
                <a:cubicBezTo>
                  <a:pt x="6677921" y="1590738"/>
                  <a:pt x="6663787" y="1595441"/>
                  <a:pt x="6646941" y="1588471"/>
                </a:cubicBezTo>
                <a:cubicBezTo>
                  <a:pt x="6605135" y="1597971"/>
                  <a:pt x="6598373" y="1612583"/>
                  <a:pt x="6568576" y="1606488"/>
                </a:cubicBezTo>
                <a:cubicBezTo>
                  <a:pt x="6562510" y="1614734"/>
                  <a:pt x="6558067" y="1619360"/>
                  <a:pt x="6554358" y="1621701"/>
                </a:cubicBezTo>
                <a:cubicBezTo>
                  <a:pt x="6543227" y="1628727"/>
                  <a:pt x="6538724" y="1615196"/>
                  <a:pt x="6516968" y="1617195"/>
                </a:cubicBezTo>
                <a:cubicBezTo>
                  <a:pt x="6493173" y="1617368"/>
                  <a:pt x="6528193" y="1598652"/>
                  <a:pt x="6506479" y="1602227"/>
                </a:cubicBezTo>
                <a:cubicBezTo>
                  <a:pt x="6486674" y="1613929"/>
                  <a:pt x="6478484" y="1593997"/>
                  <a:pt x="6458436" y="1607332"/>
                </a:cubicBezTo>
                <a:cubicBezTo>
                  <a:pt x="6471168" y="1620800"/>
                  <a:pt x="6410323" y="1615478"/>
                  <a:pt x="6414786" y="1628815"/>
                </a:cubicBezTo>
                <a:cubicBezTo>
                  <a:pt x="6385942" y="1615041"/>
                  <a:pt x="6386569" y="1640238"/>
                  <a:pt x="6357085" y="1640846"/>
                </a:cubicBezTo>
                <a:cubicBezTo>
                  <a:pt x="6341163" y="1636809"/>
                  <a:pt x="6331497" y="1637754"/>
                  <a:pt x="6322636" y="1648213"/>
                </a:cubicBezTo>
                <a:cubicBezTo>
                  <a:pt x="6248448" y="1627802"/>
                  <a:pt x="6286748" y="1654976"/>
                  <a:pt x="6226172" y="1654676"/>
                </a:cubicBezTo>
                <a:lnTo>
                  <a:pt x="6221217" y="1654506"/>
                </a:lnTo>
                <a:lnTo>
                  <a:pt x="6204956" y="1664280"/>
                </a:lnTo>
                <a:cubicBezTo>
                  <a:pt x="6204728" y="1665114"/>
                  <a:pt x="6204498" y="1665947"/>
                  <a:pt x="6204270" y="1666782"/>
                </a:cubicBezTo>
                <a:lnTo>
                  <a:pt x="6143810" y="1661963"/>
                </a:lnTo>
                <a:lnTo>
                  <a:pt x="6136560" y="1665728"/>
                </a:lnTo>
                <a:lnTo>
                  <a:pt x="6096155" y="1656951"/>
                </a:lnTo>
                <a:lnTo>
                  <a:pt x="6075812" y="1655422"/>
                </a:lnTo>
                <a:lnTo>
                  <a:pt x="6039495" y="1649680"/>
                </a:lnTo>
                <a:lnTo>
                  <a:pt x="6036523" y="1652121"/>
                </a:lnTo>
                <a:lnTo>
                  <a:pt x="6029328" y="1649904"/>
                </a:lnTo>
                <a:lnTo>
                  <a:pt x="6024075" y="1652779"/>
                </a:lnTo>
                <a:lnTo>
                  <a:pt x="6018085" y="1652030"/>
                </a:lnTo>
                <a:cubicBezTo>
                  <a:pt x="6006658" y="1653831"/>
                  <a:pt x="5968194" y="1662035"/>
                  <a:pt x="5955513" y="1663584"/>
                </a:cubicBezTo>
                <a:lnTo>
                  <a:pt x="5941996" y="1661326"/>
                </a:lnTo>
                <a:lnTo>
                  <a:pt x="5931789" y="1669915"/>
                </a:lnTo>
                <a:lnTo>
                  <a:pt x="5888686" y="1672175"/>
                </a:lnTo>
                <a:lnTo>
                  <a:pt x="5873794" y="1665454"/>
                </a:lnTo>
                <a:lnTo>
                  <a:pt x="5860022" y="1660635"/>
                </a:lnTo>
                <a:lnTo>
                  <a:pt x="5858237" y="1660649"/>
                </a:lnTo>
                <a:lnTo>
                  <a:pt x="5840319" y="1660798"/>
                </a:lnTo>
                <a:lnTo>
                  <a:pt x="5806984" y="1661075"/>
                </a:lnTo>
                <a:cubicBezTo>
                  <a:pt x="5785708" y="1661533"/>
                  <a:pt x="5764126" y="1662974"/>
                  <a:pt x="5742351" y="1667489"/>
                </a:cubicBezTo>
                <a:cubicBezTo>
                  <a:pt x="5659069" y="1645168"/>
                  <a:pt x="5615134" y="1706361"/>
                  <a:pt x="5521171" y="1671626"/>
                </a:cubicBezTo>
                <a:cubicBezTo>
                  <a:pt x="5491803" y="1671296"/>
                  <a:pt x="5498089" y="1662666"/>
                  <a:pt x="5457384" y="1683952"/>
                </a:cubicBezTo>
                <a:cubicBezTo>
                  <a:pt x="5356959" y="1699287"/>
                  <a:pt x="5078905" y="1774579"/>
                  <a:pt x="4950070" y="1748401"/>
                </a:cubicBezTo>
                <a:cubicBezTo>
                  <a:pt x="4918276" y="1752255"/>
                  <a:pt x="4891043" y="1756936"/>
                  <a:pt x="4872172" y="1757222"/>
                </a:cubicBezTo>
                <a:lnTo>
                  <a:pt x="4809524" y="1761033"/>
                </a:lnTo>
                <a:cubicBezTo>
                  <a:pt x="4791324" y="1772975"/>
                  <a:pt x="4777258" y="1754591"/>
                  <a:pt x="4759058" y="1766533"/>
                </a:cubicBezTo>
                <a:cubicBezTo>
                  <a:pt x="4747481" y="1770744"/>
                  <a:pt x="4734604" y="1772921"/>
                  <a:pt x="4719749" y="1771811"/>
                </a:cubicBezTo>
                <a:cubicBezTo>
                  <a:pt x="4671168" y="1780243"/>
                  <a:pt x="4634134" y="1775931"/>
                  <a:pt x="4568686" y="1786141"/>
                </a:cubicBezTo>
                <a:cubicBezTo>
                  <a:pt x="4544667" y="1777910"/>
                  <a:pt x="4432547" y="1778168"/>
                  <a:pt x="4418751" y="1796932"/>
                </a:cubicBezTo>
                <a:cubicBezTo>
                  <a:pt x="4403360" y="1801488"/>
                  <a:pt x="4385278" y="1795746"/>
                  <a:pt x="4378377" y="1815528"/>
                </a:cubicBezTo>
                <a:cubicBezTo>
                  <a:pt x="4366870" y="1839461"/>
                  <a:pt x="4337372" y="1814003"/>
                  <a:pt x="4320575" y="1832722"/>
                </a:cubicBezTo>
                <a:cubicBezTo>
                  <a:pt x="4277898" y="1857053"/>
                  <a:pt x="4243945" y="1846759"/>
                  <a:pt x="4211935" y="1860177"/>
                </a:cubicBezTo>
                <a:cubicBezTo>
                  <a:pt x="4181519" y="1859584"/>
                  <a:pt x="4171342" y="1859762"/>
                  <a:pt x="4101228" y="1868717"/>
                </a:cubicBezTo>
                <a:cubicBezTo>
                  <a:pt x="4080159" y="1876188"/>
                  <a:pt x="4039427" y="1877381"/>
                  <a:pt x="3973223" y="1881015"/>
                </a:cubicBezTo>
                <a:cubicBezTo>
                  <a:pt x="3971330" y="1884974"/>
                  <a:pt x="3952843" y="1879225"/>
                  <a:pt x="3900992" y="1880603"/>
                </a:cubicBezTo>
                <a:cubicBezTo>
                  <a:pt x="3849141" y="1881981"/>
                  <a:pt x="3740060" y="1895686"/>
                  <a:pt x="3662119" y="1889285"/>
                </a:cubicBezTo>
                <a:cubicBezTo>
                  <a:pt x="3565155" y="1881322"/>
                  <a:pt x="3613412" y="1915150"/>
                  <a:pt x="3496919" y="1873180"/>
                </a:cubicBezTo>
                <a:cubicBezTo>
                  <a:pt x="3488062" y="1895719"/>
                  <a:pt x="3474293" y="1876288"/>
                  <a:pt x="3449433" y="1889681"/>
                </a:cubicBezTo>
                <a:cubicBezTo>
                  <a:pt x="3406553" y="1891629"/>
                  <a:pt x="3413217" y="1897797"/>
                  <a:pt x="3369766" y="1916653"/>
                </a:cubicBezTo>
                <a:cubicBezTo>
                  <a:pt x="3338805" y="1929531"/>
                  <a:pt x="3289487" y="1928617"/>
                  <a:pt x="3269672" y="1938036"/>
                </a:cubicBezTo>
                <a:lnTo>
                  <a:pt x="3224897" y="1943733"/>
                </a:lnTo>
                <a:cubicBezTo>
                  <a:pt x="3188693" y="1949271"/>
                  <a:pt x="3178540" y="1909145"/>
                  <a:pt x="3161463" y="1946591"/>
                </a:cubicBezTo>
                <a:lnTo>
                  <a:pt x="3112044" y="1935614"/>
                </a:lnTo>
                <a:lnTo>
                  <a:pt x="3069716" y="1930463"/>
                </a:lnTo>
                <a:cubicBezTo>
                  <a:pt x="3049937" y="1924285"/>
                  <a:pt x="3047816" y="1925644"/>
                  <a:pt x="3005773" y="1915878"/>
                </a:cubicBezTo>
                <a:cubicBezTo>
                  <a:pt x="2978838" y="1921092"/>
                  <a:pt x="2967972" y="1927319"/>
                  <a:pt x="2897201" y="1926772"/>
                </a:cubicBezTo>
                <a:lnTo>
                  <a:pt x="2783891" y="1931749"/>
                </a:lnTo>
                <a:cubicBezTo>
                  <a:pt x="2753098" y="1932794"/>
                  <a:pt x="2731621" y="1915151"/>
                  <a:pt x="2712447" y="1933044"/>
                </a:cubicBezTo>
                <a:cubicBezTo>
                  <a:pt x="2621923" y="1990472"/>
                  <a:pt x="2637976" y="1949546"/>
                  <a:pt x="2560151" y="1963609"/>
                </a:cubicBezTo>
                <a:cubicBezTo>
                  <a:pt x="2472084" y="1973456"/>
                  <a:pt x="2423631" y="1962133"/>
                  <a:pt x="2367221" y="1971884"/>
                </a:cubicBezTo>
                <a:cubicBezTo>
                  <a:pt x="2355331" y="1950582"/>
                  <a:pt x="2295649" y="1950006"/>
                  <a:pt x="2272130" y="1961162"/>
                </a:cubicBezTo>
                <a:cubicBezTo>
                  <a:pt x="2229336" y="1964326"/>
                  <a:pt x="2232627" y="1943953"/>
                  <a:pt x="2189404" y="1978172"/>
                </a:cubicBezTo>
                <a:cubicBezTo>
                  <a:pt x="2153824" y="1968017"/>
                  <a:pt x="2114605" y="1969166"/>
                  <a:pt x="2077704" y="1965002"/>
                </a:cubicBezTo>
                <a:cubicBezTo>
                  <a:pt x="2053064" y="1962036"/>
                  <a:pt x="2051584" y="1971011"/>
                  <a:pt x="2033299" y="1969042"/>
                </a:cubicBezTo>
                <a:cubicBezTo>
                  <a:pt x="2015014" y="1967073"/>
                  <a:pt x="1998956" y="1958903"/>
                  <a:pt x="1967996" y="1953187"/>
                </a:cubicBezTo>
                <a:cubicBezTo>
                  <a:pt x="1924117" y="1970917"/>
                  <a:pt x="1915668" y="1940297"/>
                  <a:pt x="1855805" y="1926082"/>
                </a:cubicBezTo>
                <a:cubicBezTo>
                  <a:pt x="1830663" y="1943732"/>
                  <a:pt x="1810564" y="1935694"/>
                  <a:pt x="1790957" y="1919460"/>
                </a:cubicBezTo>
                <a:cubicBezTo>
                  <a:pt x="1732588" y="1924884"/>
                  <a:pt x="1679506" y="1900619"/>
                  <a:pt x="1613978" y="1891581"/>
                </a:cubicBezTo>
                <a:cubicBezTo>
                  <a:pt x="1542961" y="1912227"/>
                  <a:pt x="1506863" y="1865666"/>
                  <a:pt x="1436831" y="1856201"/>
                </a:cubicBezTo>
                <a:cubicBezTo>
                  <a:pt x="1409149" y="1862955"/>
                  <a:pt x="1416370" y="1829853"/>
                  <a:pt x="1357365" y="1832140"/>
                </a:cubicBezTo>
                <a:cubicBezTo>
                  <a:pt x="1285880" y="1811785"/>
                  <a:pt x="1273193" y="1786872"/>
                  <a:pt x="1232341" y="1785942"/>
                </a:cubicBezTo>
                <a:cubicBezTo>
                  <a:pt x="1223903" y="1792798"/>
                  <a:pt x="1160576" y="1793911"/>
                  <a:pt x="1162595" y="1784330"/>
                </a:cubicBezTo>
                <a:cubicBezTo>
                  <a:pt x="1153167" y="1787110"/>
                  <a:pt x="1122206" y="1805077"/>
                  <a:pt x="1120257" y="1789615"/>
                </a:cubicBezTo>
                <a:cubicBezTo>
                  <a:pt x="1073149" y="1786750"/>
                  <a:pt x="1034361" y="1768718"/>
                  <a:pt x="991903" y="1786741"/>
                </a:cubicBezTo>
                <a:cubicBezTo>
                  <a:pt x="966383" y="1781126"/>
                  <a:pt x="949501" y="1800915"/>
                  <a:pt x="883960" y="1809389"/>
                </a:cubicBezTo>
                <a:cubicBezTo>
                  <a:pt x="836064" y="1808194"/>
                  <a:pt x="826980" y="1826610"/>
                  <a:pt x="766531" y="1805053"/>
                </a:cubicBezTo>
                <a:cubicBezTo>
                  <a:pt x="732778" y="1801141"/>
                  <a:pt x="694055" y="1787044"/>
                  <a:pt x="669779" y="1800537"/>
                </a:cubicBezTo>
                <a:cubicBezTo>
                  <a:pt x="645252" y="1794709"/>
                  <a:pt x="563495" y="1813232"/>
                  <a:pt x="523898" y="1811085"/>
                </a:cubicBezTo>
                <a:cubicBezTo>
                  <a:pt x="457555" y="1798530"/>
                  <a:pt x="395227" y="1824052"/>
                  <a:pt x="360251" y="1830735"/>
                </a:cubicBezTo>
                <a:cubicBezTo>
                  <a:pt x="313564" y="1825583"/>
                  <a:pt x="298281" y="1811622"/>
                  <a:pt x="255207" y="1818275"/>
                </a:cubicBezTo>
                <a:cubicBezTo>
                  <a:pt x="206572" y="1839769"/>
                  <a:pt x="160277" y="1836800"/>
                  <a:pt x="101803" y="1870647"/>
                </a:cubicBezTo>
                <a:cubicBezTo>
                  <a:pt x="85849" y="1910002"/>
                  <a:pt x="27997" y="1845258"/>
                  <a:pt x="25397" y="1888443"/>
                </a:cubicBezTo>
                <a:cubicBezTo>
                  <a:pt x="19096" y="1881154"/>
                  <a:pt x="11260" y="1878398"/>
                  <a:pt x="2370" y="1878311"/>
                </a:cubicBezTo>
                <a:lnTo>
                  <a:pt x="0" y="1878785"/>
                </a:lnTo>
                <a:lnTo>
                  <a:pt x="0" y="0"/>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CD51394A-E21B-6CCA-EC38-70EAA24E8A06}"/>
              </a:ext>
            </a:extLst>
          </p:cNvPr>
          <p:cNvSpPr>
            <a:spLocks noGrp="1"/>
          </p:cNvSpPr>
          <p:nvPr>
            <p:ph type="title"/>
          </p:nvPr>
        </p:nvSpPr>
        <p:spPr>
          <a:xfrm>
            <a:off x="1137034" y="609597"/>
            <a:ext cx="9392421" cy="1330841"/>
          </a:xfrm>
        </p:spPr>
        <p:txBody>
          <a:bodyPr>
            <a:normAutofit/>
          </a:bodyPr>
          <a:lstStyle/>
          <a:p>
            <a:r>
              <a:rPr lang="en-GB"/>
              <a:t>Contents</a:t>
            </a:r>
            <a:endParaRPr lang="en-US"/>
          </a:p>
        </p:txBody>
      </p:sp>
      <p:sp>
        <p:nvSpPr>
          <p:cNvPr id="3" name="Content Placeholder 2">
            <a:extLst>
              <a:ext uri="{FF2B5EF4-FFF2-40B4-BE49-F238E27FC236}">
                <a16:creationId xmlns:a16="http://schemas.microsoft.com/office/drawing/2014/main" id="{34334DF9-696F-765B-DF12-68AAD2F69C3C}"/>
              </a:ext>
            </a:extLst>
          </p:cNvPr>
          <p:cNvSpPr>
            <a:spLocks noGrp="1"/>
          </p:cNvSpPr>
          <p:nvPr>
            <p:ph idx="1"/>
          </p:nvPr>
        </p:nvSpPr>
        <p:spPr>
          <a:xfrm>
            <a:off x="1137034" y="2198362"/>
            <a:ext cx="4958966" cy="3917773"/>
          </a:xfrm>
        </p:spPr>
        <p:txBody>
          <a:bodyPr>
            <a:normAutofit/>
          </a:bodyPr>
          <a:lstStyle/>
          <a:p>
            <a:r>
              <a:rPr lang="en-GB" sz="2000" dirty="0"/>
              <a:t>What is youth work</a:t>
            </a:r>
          </a:p>
          <a:p>
            <a:r>
              <a:rPr lang="en-GB" sz="2000" dirty="0"/>
              <a:t>Definition of psychological wellbeing</a:t>
            </a:r>
          </a:p>
          <a:p>
            <a:r>
              <a:rPr lang="en-GB" sz="2000" dirty="0"/>
              <a:t>How does a youth worker support a young persons psychological wellbeing</a:t>
            </a:r>
          </a:p>
          <a:p>
            <a:r>
              <a:rPr lang="en-GB" sz="2000" dirty="0"/>
              <a:t>What are the adolescent transitions</a:t>
            </a:r>
          </a:p>
          <a:p>
            <a:r>
              <a:rPr lang="en-GB" sz="2000" dirty="0"/>
              <a:t>How does a youth worker support young persons adolescent transitions</a:t>
            </a:r>
            <a:endParaRPr lang="en-US" sz="2000" dirty="0"/>
          </a:p>
        </p:txBody>
      </p:sp>
      <p:sp>
        <p:nvSpPr>
          <p:cNvPr id="77" name="Freeform: Shape 76">
            <a:extLst>
              <a:ext uri="{FF2B5EF4-FFF2-40B4-BE49-F238E27FC236}">
                <a16:creationId xmlns:a16="http://schemas.microsoft.com/office/drawing/2014/main" id="{9A0D773F-7A7D-4DBB-9DEA-86BB8B8F4B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5381624" y="6209414"/>
            <a:ext cx="6810375" cy="648586"/>
          </a:xfrm>
          <a:custGeom>
            <a:avLst/>
            <a:gdLst>
              <a:gd name="connsiteX0" fmla="*/ 0 w 10753706"/>
              <a:gd name="connsiteY0" fmla="*/ 0 h 1027260"/>
              <a:gd name="connsiteX1" fmla="*/ 10753706 w 10753706"/>
              <a:gd name="connsiteY1" fmla="*/ 0 h 1027260"/>
              <a:gd name="connsiteX2" fmla="*/ 10748809 w 10753706"/>
              <a:gd name="connsiteY2" fmla="*/ 2522 h 1027260"/>
              <a:gd name="connsiteX3" fmla="*/ 10725330 w 10753706"/>
              <a:gd name="connsiteY3" fmla="*/ 11977 h 1027260"/>
              <a:gd name="connsiteX4" fmla="*/ 10615423 w 10753706"/>
              <a:gd name="connsiteY4" fmla="*/ 52967 h 1027260"/>
              <a:gd name="connsiteX5" fmla="*/ 10533936 w 10753706"/>
              <a:gd name="connsiteY5" fmla="*/ 53095 h 1027260"/>
              <a:gd name="connsiteX6" fmla="*/ 10466876 w 10753706"/>
              <a:gd name="connsiteY6" fmla="*/ 45180 h 1027260"/>
              <a:gd name="connsiteX7" fmla="*/ 10355090 w 10753706"/>
              <a:gd name="connsiteY7" fmla="*/ 89741 h 1027260"/>
              <a:gd name="connsiteX8" fmla="*/ 10087145 w 10753706"/>
              <a:gd name="connsiteY8" fmla="*/ 66115 h 1027260"/>
              <a:gd name="connsiteX9" fmla="*/ 10015902 w 10753706"/>
              <a:gd name="connsiteY9" fmla="*/ 76178 h 1027260"/>
              <a:gd name="connsiteX10" fmla="*/ 9806005 w 10753706"/>
              <a:gd name="connsiteY10" fmla="*/ 102435 h 1027260"/>
              <a:gd name="connsiteX11" fmla="*/ 9602583 w 10753706"/>
              <a:gd name="connsiteY11" fmla="*/ 179170 h 1027260"/>
              <a:gd name="connsiteX12" fmla="*/ 9469719 w 10753706"/>
              <a:gd name="connsiteY12" fmla="*/ 174721 h 1027260"/>
              <a:gd name="connsiteX13" fmla="*/ 9408692 w 10753706"/>
              <a:gd name="connsiteY13" fmla="*/ 189513 h 1027260"/>
              <a:gd name="connsiteX14" fmla="*/ 9364151 w 10753706"/>
              <a:gd name="connsiteY14" fmla="*/ 194072 h 1027260"/>
              <a:gd name="connsiteX15" fmla="*/ 9337751 w 10753706"/>
              <a:gd name="connsiteY15" fmla="*/ 197579 h 1027260"/>
              <a:gd name="connsiteX16" fmla="*/ 9297166 w 10753706"/>
              <a:gd name="connsiteY16" fmla="*/ 216558 h 1027260"/>
              <a:gd name="connsiteX17" fmla="*/ 9123859 w 10753706"/>
              <a:gd name="connsiteY17" fmla="*/ 237356 h 1027260"/>
              <a:gd name="connsiteX18" fmla="*/ 8950741 w 10753706"/>
              <a:gd name="connsiteY18" fmla="*/ 238020 h 1027260"/>
              <a:gd name="connsiteX19" fmla="*/ 8718236 w 10753706"/>
              <a:gd name="connsiteY19" fmla="*/ 303148 h 1027260"/>
              <a:gd name="connsiteX20" fmla="*/ 8694011 w 10753706"/>
              <a:gd name="connsiteY20" fmla="*/ 308812 h 1027260"/>
              <a:gd name="connsiteX21" fmla="*/ 8611976 w 10753706"/>
              <a:gd name="connsiteY21" fmla="*/ 324819 h 1027260"/>
              <a:gd name="connsiteX22" fmla="*/ 8562074 w 10753706"/>
              <a:gd name="connsiteY22" fmla="*/ 337971 h 1027260"/>
              <a:gd name="connsiteX23" fmla="*/ 8501724 w 10753706"/>
              <a:gd name="connsiteY23" fmla="*/ 360865 h 1027260"/>
              <a:gd name="connsiteX24" fmla="*/ 8504489 w 10753706"/>
              <a:gd name="connsiteY24" fmla="*/ 364790 h 1027260"/>
              <a:gd name="connsiteX25" fmla="*/ 8492774 w 10753706"/>
              <a:gd name="connsiteY25" fmla="*/ 366181 h 1027260"/>
              <a:gd name="connsiteX26" fmla="*/ 8466405 w 10753706"/>
              <a:gd name="connsiteY26" fmla="*/ 368724 h 1027260"/>
              <a:gd name="connsiteX27" fmla="*/ 8427069 w 10753706"/>
              <a:gd name="connsiteY27" fmla="*/ 387211 h 1027260"/>
              <a:gd name="connsiteX28" fmla="*/ 8387766 w 10753706"/>
              <a:gd name="connsiteY28" fmla="*/ 377161 h 1027260"/>
              <a:gd name="connsiteX29" fmla="*/ 8315874 w 10753706"/>
              <a:gd name="connsiteY29" fmla="*/ 395527 h 1027260"/>
              <a:gd name="connsiteX30" fmla="*/ 8274474 w 10753706"/>
              <a:gd name="connsiteY30" fmla="*/ 405112 h 1027260"/>
              <a:gd name="connsiteX31" fmla="*/ 8234664 w 10753706"/>
              <a:gd name="connsiteY31" fmla="*/ 410219 h 1027260"/>
              <a:gd name="connsiteX32" fmla="*/ 8211268 w 10753706"/>
              <a:gd name="connsiteY32" fmla="*/ 416791 h 1027260"/>
              <a:gd name="connsiteX33" fmla="*/ 8188615 w 10753706"/>
              <a:gd name="connsiteY33" fmla="*/ 421755 h 1027260"/>
              <a:gd name="connsiteX34" fmla="*/ 8179981 w 10753706"/>
              <a:gd name="connsiteY34" fmla="*/ 420402 h 1027260"/>
              <a:gd name="connsiteX35" fmla="*/ 8179307 w 10753706"/>
              <a:gd name="connsiteY35" fmla="*/ 422516 h 1027260"/>
              <a:gd name="connsiteX36" fmla="*/ 8147929 w 10753706"/>
              <a:gd name="connsiteY36" fmla="*/ 450302 h 1027260"/>
              <a:gd name="connsiteX37" fmla="*/ 8089136 w 10753706"/>
              <a:gd name="connsiteY37" fmla="*/ 465283 h 1027260"/>
              <a:gd name="connsiteX38" fmla="*/ 8049973 w 10753706"/>
              <a:gd name="connsiteY38" fmla="*/ 454121 h 1027260"/>
              <a:gd name="connsiteX39" fmla="*/ 7965913 w 10753706"/>
              <a:gd name="connsiteY39" fmla="*/ 464415 h 1027260"/>
              <a:gd name="connsiteX40" fmla="*/ 7945093 w 10753706"/>
              <a:gd name="connsiteY40" fmla="*/ 464798 h 1027260"/>
              <a:gd name="connsiteX41" fmla="*/ 7935335 w 10753706"/>
              <a:gd name="connsiteY41" fmla="*/ 462442 h 1027260"/>
              <a:gd name="connsiteX42" fmla="*/ 7904779 w 10753706"/>
              <a:gd name="connsiteY42" fmla="*/ 471429 h 1027260"/>
              <a:gd name="connsiteX43" fmla="*/ 7855604 w 10753706"/>
              <a:gd name="connsiteY43" fmla="*/ 480199 h 1027260"/>
              <a:gd name="connsiteX44" fmla="*/ 7832630 w 10753706"/>
              <a:gd name="connsiteY44" fmla="*/ 485371 h 1027260"/>
              <a:gd name="connsiteX45" fmla="*/ 7812438 w 10753706"/>
              <a:gd name="connsiteY45" fmla="*/ 485391 h 1027260"/>
              <a:gd name="connsiteX46" fmla="*/ 7701399 w 10753706"/>
              <a:gd name="connsiteY46" fmla="*/ 495197 h 1027260"/>
              <a:gd name="connsiteX47" fmla="*/ 7674778 w 10753706"/>
              <a:gd name="connsiteY47" fmla="*/ 494723 h 1027260"/>
              <a:gd name="connsiteX48" fmla="*/ 7660445 w 10753706"/>
              <a:gd name="connsiteY48" fmla="*/ 490194 h 1027260"/>
              <a:gd name="connsiteX49" fmla="*/ 7651781 w 10753706"/>
              <a:gd name="connsiteY49" fmla="*/ 493084 h 1027260"/>
              <a:gd name="connsiteX50" fmla="*/ 7584807 w 10753706"/>
              <a:gd name="connsiteY50" fmla="*/ 499490 h 1027260"/>
              <a:gd name="connsiteX51" fmla="*/ 7541324 w 10753706"/>
              <a:gd name="connsiteY51" fmla="*/ 504184 h 1027260"/>
              <a:gd name="connsiteX52" fmla="*/ 7541756 w 10753706"/>
              <a:gd name="connsiteY52" fmla="*/ 512184 h 1027260"/>
              <a:gd name="connsiteX53" fmla="*/ 7503906 w 10753706"/>
              <a:gd name="connsiteY53" fmla="*/ 518551 h 1027260"/>
              <a:gd name="connsiteX54" fmla="*/ 7460411 w 10753706"/>
              <a:gd name="connsiteY54" fmla="*/ 517415 h 1027260"/>
              <a:gd name="connsiteX55" fmla="*/ 7460116 w 10753706"/>
              <a:gd name="connsiteY55" fmla="*/ 517548 h 1027260"/>
              <a:gd name="connsiteX56" fmla="*/ 7297810 w 10753706"/>
              <a:gd name="connsiteY56" fmla="*/ 563947 h 1027260"/>
              <a:gd name="connsiteX57" fmla="*/ 6946388 w 10753706"/>
              <a:gd name="connsiteY57" fmla="*/ 665244 h 1027260"/>
              <a:gd name="connsiteX58" fmla="*/ 6741704 w 10753706"/>
              <a:gd name="connsiteY58" fmla="*/ 679365 h 1027260"/>
              <a:gd name="connsiteX59" fmla="*/ 6624680 w 10753706"/>
              <a:gd name="connsiteY59" fmla="*/ 677674 h 1027260"/>
              <a:gd name="connsiteX60" fmla="*/ 6605700 w 10753706"/>
              <a:gd name="connsiteY60" fmla="*/ 683566 h 1027260"/>
              <a:gd name="connsiteX61" fmla="*/ 6576922 w 10753706"/>
              <a:gd name="connsiteY61" fmla="*/ 683030 h 1027260"/>
              <a:gd name="connsiteX62" fmla="*/ 6405123 w 10753706"/>
              <a:gd name="connsiteY62" fmla="*/ 721946 h 1027260"/>
              <a:gd name="connsiteX63" fmla="*/ 6368938 w 10753706"/>
              <a:gd name="connsiteY63" fmla="*/ 717341 h 1027260"/>
              <a:gd name="connsiteX64" fmla="*/ 6295102 w 10753706"/>
              <a:gd name="connsiteY64" fmla="*/ 729508 h 1027260"/>
              <a:gd name="connsiteX65" fmla="*/ 6202084 w 10753706"/>
              <a:gd name="connsiteY65" fmla="*/ 767091 h 1027260"/>
              <a:gd name="connsiteX66" fmla="*/ 6067157 w 10753706"/>
              <a:gd name="connsiteY66" fmla="*/ 790339 h 1027260"/>
              <a:gd name="connsiteX67" fmla="*/ 6061443 w 10753706"/>
              <a:gd name="connsiteY67" fmla="*/ 796151 h 1027260"/>
              <a:gd name="connsiteX68" fmla="*/ 6051406 w 10753706"/>
              <a:gd name="connsiteY68" fmla="*/ 800684 h 1027260"/>
              <a:gd name="connsiteX69" fmla="*/ 6049097 w 10753706"/>
              <a:gd name="connsiteY69" fmla="*/ 800636 h 1027260"/>
              <a:gd name="connsiteX70" fmla="*/ 6034222 w 10753706"/>
              <a:gd name="connsiteY70" fmla="*/ 804110 h 1027260"/>
              <a:gd name="connsiteX71" fmla="*/ 6033121 w 10753706"/>
              <a:gd name="connsiteY71" fmla="*/ 806078 h 1027260"/>
              <a:gd name="connsiteX72" fmla="*/ 6023593 w 10753706"/>
              <a:gd name="connsiteY72" fmla="*/ 808842 h 1027260"/>
              <a:gd name="connsiteX73" fmla="*/ 6006639 w 10753706"/>
              <a:gd name="connsiteY73" fmla="*/ 815304 h 1027260"/>
              <a:gd name="connsiteX74" fmla="*/ 6001762 w 10753706"/>
              <a:gd name="connsiteY74" fmla="*/ 815557 h 1027260"/>
              <a:gd name="connsiteX75" fmla="*/ 5973534 w 10753706"/>
              <a:gd name="connsiteY75" fmla="*/ 823815 h 1027260"/>
              <a:gd name="connsiteX76" fmla="*/ 5972336 w 10753706"/>
              <a:gd name="connsiteY76" fmla="*/ 823476 h 1027260"/>
              <a:gd name="connsiteX77" fmla="*/ 5960841 w 10753706"/>
              <a:gd name="connsiteY77" fmla="*/ 823819 h 1027260"/>
              <a:gd name="connsiteX78" fmla="*/ 5940719 w 10753706"/>
              <a:gd name="connsiteY78" fmla="*/ 825514 h 1027260"/>
              <a:gd name="connsiteX79" fmla="*/ 5884298 w 10753706"/>
              <a:gd name="connsiteY79" fmla="*/ 823806 h 1027260"/>
              <a:gd name="connsiteX80" fmla="*/ 5854779 w 10753706"/>
              <a:gd name="connsiteY80" fmla="*/ 832365 h 1027260"/>
              <a:gd name="connsiteX81" fmla="*/ 5848382 w 10753706"/>
              <a:gd name="connsiteY81" fmla="*/ 833844 h 1027260"/>
              <a:gd name="connsiteX82" fmla="*/ 5848066 w 10753706"/>
              <a:gd name="connsiteY82" fmla="*/ 833772 h 1027260"/>
              <a:gd name="connsiteX83" fmla="*/ 5840944 w 10753706"/>
              <a:gd name="connsiteY83" fmla="*/ 835132 h 1027260"/>
              <a:gd name="connsiteX84" fmla="*/ 5836719 w 10753706"/>
              <a:gd name="connsiteY84" fmla="*/ 836539 h 1027260"/>
              <a:gd name="connsiteX85" fmla="*/ 5824311 w 10753706"/>
              <a:gd name="connsiteY85" fmla="*/ 839408 h 1027260"/>
              <a:gd name="connsiteX86" fmla="*/ 5818788 w 10753706"/>
              <a:gd name="connsiteY86" fmla="*/ 839727 h 1027260"/>
              <a:gd name="connsiteX87" fmla="*/ 5763953 w 10753706"/>
              <a:gd name="connsiteY87" fmla="*/ 834282 h 1027260"/>
              <a:gd name="connsiteX88" fmla="*/ 5667748 w 10753706"/>
              <a:gd name="connsiteY88" fmla="*/ 840211 h 1027260"/>
              <a:gd name="connsiteX89" fmla="*/ 5573108 w 10753706"/>
              <a:gd name="connsiteY89" fmla="*/ 847611 h 1027260"/>
              <a:gd name="connsiteX90" fmla="*/ 5539137 w 10753706"/>
              <a:gd name="connsiteY90" fmla="*/ 851033 h 1027260"/>
              <a:gd name="connsiteX91" fmla="*/ 5510651 w 10753706"/>
              <a:gd name="connsiteY91" fmla="*/ 844215 h 1027260"/>
              <a:gd name="connsiteX92" fmla="*/ 5457331 w 10753706"/>
              <a:gd name="connsiteY92" fmla="*/ 839159 h 1027260"/>
              <a:gd name="connsiteX93" fmla="*/ 5410613 w 10753706"/>
              <a:gd name="connsiteY93" fmla="*/ 834358 h 1027260"/>
              <a:gd name="connsiteX94" fmla="*/ 5370040 w 10753706"/>
              <a:gd name="connsiteY94" fmla="*/ 862127 h 1027260"/>
              <a:gd name="connsiteX95" fmla="*/ 5318778 w 10753706"/>
              <a:gd name="connsiteY95" fmla="*/ 855310 h 1027260"/>
              <a:gd name="connsiteX96" fmla="*/ 5298645 w 10753706"/>
              <a:gd name="connsiteY96" fmla="*/ 855171 h 1027260"/>
              <a:gd name="connsiteX97" fmla="*/ 5253828 w 10753706"/>
              <a:gd name="connsiteY97" fmla="*/ 859670 h 1027260"/>
              <a:gd name="connsiteX98" fmla="*/ 5216955 w 10753706"/>
              <a:gd name="connsiteY98" fmla="*/ 866245 h 1027260"/>
              <a:gd name="connsiteX99" fmla="*/ 5214344 w 10753706"/>
              <a:gd name="connsiteY99" fmla="*/ 868102 h 1027260"/>
              <a:gd name="connsiteX100" fmla="*/ 5195561 w 10753706"/>
              <a:gd name="connsiteY100" fmla="*/ 869949 h 1027260"/>
              <a:gd name="connsiteX101" fmla="*/ 5182555 w 10753706"/>
              <a:gd name="connsiteY101" fmla="*/ 873542 h 1027260"/>
              <a:gd name="connsiteX102" fmla="*/ 5172552 w 10753706"/>
              <a:gd name="connsiteY102" fmla="*/ 878801 h 1027260"/>
              <a:gd name="connsiteX103" fmla="*/ 5027993 w 10753706"/>
              <a:gd name="connsiteY103" fmla="*/ 889666 h 1027260"/>
              <a:gd name="connsiteX104" fmla="*/ 4939844 w 10753706"/>
              <a:gd name="connsiteY104" fmla="*/ 934802 h 1027260"/>
              <a:gd name="connsiteX105" fmla="*/ 4792576 w 10753706"/>
              <a:gd name="connsiteY105" fmla="*/ 934820 h 1027260"/>
              <a:gd name="connsiteX106" fmla="*/ 4602423 w 10753706"/>
              <a:gd name="connsiteY106" fmla="*/ 958063 h 1027260"/>
              <a:gd name="connsiteX107" fmla="*/ 4290656 w 10753706"/>
              <a:gd name="connsiteY107" fmla="*/ 969152 h 1027260"/>
              <a:gd name="connsiteX108" fmla="*/ 3952334 w 10753706"/>
              <a:gd name="connsiteY108" fmla="*/ 954043 h 1027260"/>
              <a:gd name="connsiteX109" fmla="*/ 3858560 w 10753706"/>
              <a:gd name="connsiteY109" fmla="*/ 948781 h 1027260"/>
              <a:gd name="connsiteX110" fmla="*/ 3846597 w 10753706"/>
              <a:gd name="connsiteY110" fmla="*/ 948382 h 1027260"/>
              <a:gd name="connsiteX111" fmla="*/ 3736044 w 10753706"/>
              <a:gd name="connsiteY111" fmla="*/ 947759 h 1027260"/>
              <a:gd name="connsiteX112" fmla="*/ 3713136 w 10753706"/>
              <a:gd name="connsiteY112" fmla="*/ 946963 h 1027260"/>
              <a:gd name="connsiteX113" fmla="*/ 3695939 w 10753706"/>
              <a:gd name="connsiteY113" fmla="*/ 943639 h 1027260"/>
              <a:gd name="connsiteX114" fmla="*/ 3694125 w 10753706"/>
              <a:gd name="connsiteY114" fmla="*/ 940567 h 1027260"/>
              <a:gd name="connsiteX115" fmla="*/ 3681925 w 10753706"/>
              <a:gd name="connsiteY115" fmla="*/ 939706 h 1027260"/>
              <a:gd name="connsiteX116" fmla="*/ 3679204 w 10753706"/>
              <a:gd name="connsiteY116" fmla="*/ 938926 h 1027260"/>
              <a:gd name="connsiteX117" fmla="*/ 3615656 w 10753706"/>
              <a:gd name="connsiteY117" fmla="*/ 940320 h 1027260"/>
              <a:gd name="connsiteX118" fmla="*/ 3567983 w 10753706"/>
              <a:gd name="connsiteY118" fmla="*/ 935596 h 1027260"/>
              <a:gd name="connsiteX119" fmla="*/ 3422423 w 10753706"/>
              <a:gd name="connsiteY119" fmla="*/ 932129 h 1027260"/>
              <a:gd name="connsiteX120" fmla="*/ 3310925 w 10753706"/>
              <a:gd name="connsiteY120" fmla="*/ 911072 h 1027260"/>
              <a:gd name="connsiteX121" fmla="*/ 3139421 w 10753706"/>
              <a:gd name="connsiteY121" fmla="*/ 934151 h 1027260"/>
              <a:gd name="connsiteX122" fmla="*/ 2996922 w 10753706"/>
              <a:gd name="connsiteY122" fmla="*/ 927537 h 1027260"/>
              <a:gd name="connsiteX123" fmla="*/ 2982785 w 10753706"/>
              <a:gd name="connsiteY123" fmla="*/ 931453 h 1027260"/>
              <a:gd name="connsiteX124" fmla="*/ 2967478 w 10753706"/>
              <a:gd name="connsiteY124" fmla="*/ 933397 h 1027260"/>
              <a:gd name="connsiteX125" fmla="*/ 2948552 w 10753706"/>
              <a:gd name="connsiteY125" fmla="*/ 932961 h 1027260"/>
              <a:gd name="connsiteX126" fmla="*/ 2944404 w 10753706"/>
              <a:gd name="connsiteY126" fmla="*/ 934452 h 1027260"/>
              <a:gd name="connsiteX127" fmla="*/ 2908608 w 10753706"/>
              <a:gd name="connsiteY127" fmla="*/ 937205 h 1027260"/>
              <a:gd name="connsiteX128" fmla="*/ 2904443 w 10753706"/>
              <a:gd name="connsiteY128" fmla="*/ 936455 h 1027260"/>
              <a:gd name="connsiteX129" fmla="*/ 2868935 w 10753706"/>
              <a:gd name="connsiteY129" fmla="*/ 938022 h 1027260"/>
              <a:gd name="connsiteX130" fmla="*/ 2868586 w 10753706"/>
              <a:gd name="connsiteY130" fmla="*/ 937487 h 1027260"/>
              <a:gd name="connsiteX131" fmla="*/ 2859191 w 10753706"/>
              <a:gd name="connsiteY131" fmla="*/ 935503 h 1027260"/>
              <a:gd name="connsiteX132" fmla="*/ 2840915 w 10753706"/>
              <a:gd name="connsiteY132" fmla="*/ 932977 h 1027260"/>
              <a:gd name="connsiteX133" fmla="*/ 2763509 w 10753706"/>
              <a:gd name="connsiteY133" fmla="*/ 921850 h 1027260"/>
              <a:gd name="connsiteX134" fmla="*/ 2756121 w 10753706"/>
              <a:gd name="connsiteY134" fmla="*/ 921864 h 1027260"/>
              <a:gd name="connsiteX135" fmla="*/ 2755998 w 10753706"/>
              <a:gd name="connsiteY135" fmla="*/ 921739 h 1027260"/>
              <a:gd name="connsiteX136" fmla="*/ 2748255 w 10753706"/>
              <a:gd name="connsiteY136" fmla="*/ 921505 h 1027260"/>
              <a:gd name="connsiteX137" fmla="*/ 2694601 w 10753706"/>
              <a:gd name="connsiteY137" fmla="*/ 915575 h 1027260"/>
              <a:gd name="connsiteX138" fmla="*/ 2635357 w 10753706"/>
              <a:gd name="connsiteY138" fmla="*/ 910976 h 1027260"/>
              <a:gd name="connsiteX139" fmla="*/ 2601047 w 10753706"/>
              <a:gd name="connsiteY139" fmla="*/ 910263 h 1027260"/>
              <a:gd name="connsiteX140" fmla="*/ 2507482 w 10753706"/>
              <a:gd name="connsiteY140" fmla="*/ 906211 h 1027260"/>
              <a:gd name="connsiteX141" fmla="*/ 2413884 w 10753706"/>
              <a:gd name="connsiteY141" fmla="*/ 900545 h 1027260"/>
              <a:gd name="connsiteX142" fmla="*/ 2368912 w 10753706"/>
              <a:gd name="connsiteY142" fmla="*/ 888755 h 1027260"/>
              <a:gd name="connsiteX143" fmla="*/ 2349490 w 10753706"/>
              <a:gd name="connsiteY143" fmla="*/ 889719 h 1027260"/>
              <a:gd name="connsiteX144" fmla="*/ 2344290 w 10753706"/>
              <a:gd name="connsiteY144" fmla="*/ 890584 h 1027260"/>
              <a:gd name="connsiteX145" fmla="*/ 2336488 w 10753706"/>
              <a:gd name="connsiteY145" fmla="*/ 891058 h 1027260"/>
              <a:gd name="connsiteX146" fmla="*/ 2329015 w 10753706"/>
              <a:gd name="connsiteY146" fmla="*/ 891627 h 1027260"/>
              <a:gd name="connsiteX147" fmla="*/ 2293898 w 10753706"/>
              <a:gd name="connsiteY147" fmla="*/ 896431 h 1027260"/>
              <a:gd name="connsiteX148" fmla="*/ 2243927 w 10753706"/>
              <a:gd name="connsiteY148" fmla="*/ 888076 h 1027260"/>
              <a:gd name="connsiteX149" fmla="*/ 2223920 w 10753706"/>
              <a:gd name="connsiteY149" fmla="*/ 887331 h 1027260"/>
              <a:gd name="connsiteX150" fmla="*/ 2213081 w 10753706"/>
              <a:gd name="connsiteY150" fmla="*/ 886302 h 1027260"/>
              <a:gd name="connsiteX151" fmla="*/ 2212307 w 10753706"/>
              <a:gd name="connsiteY151" fmla="*/ 885829 h 1027260"/>
              <a:gd name="connsiteX152" fmla="*/ 2152321 w 10753706"/>
              <a:gd name="connsiteY152" fmla="*/ 894418 h 1027260"/>
              <a:gd name="connsiteX153" fmla="*/ 2140985 w 10753706"/>
              <a:gd name="connsiteY153" fmla="*/ 895968 h 1027260"/>
              <a:gd name="connsiteX154" fmla="*/ 2121210 w 10753706"/>
              <a:gd name="connsiteY154" fmla="*/ 899354 h 1027260"/>
              <a:gd name="connsiteX155" fmla="*/ 2119146 w 10753706"/>
              <a:gd name="connsiteY155" fmla="*/ 899033 h 1027260"/>
              <a:gd name="connsiteX156" fmla="*/ 2105666 w 10753706"/>
              <a:gd name="connsiteY156" fmla="*/ 902240 h 1027260"/>
              <a:gd name="connsiteX157" fmla="*/ 2094924 w 10753706"/>
              <a:gd name="connsiteY157" fmla="*/ 907203 h 1027260"/>
              <a:gd name="connsiteX158" fmla="*/ 1949478 w 10753706"/>
              <a:gd name="connsiteY158" fmla="*/ 913748 h 1027260"/>
              <a:gd name="connsiteX159" fmla="*/ 1749684 w 10753706"/>
              <a:gd name="connsiteY159" fmla="*/ 942223 h 1027260"/>
              <a:gd name="connsiteX160" fmla="*/ 1585576 w 10753706"/>
              <a:gd name="connsiteY160" fmla="*/ 954170 h 1027260"/>
              <a:gd name="connsiteX161" fmla="*/ 1476250 w 10753706"/>
              <a:gd name="connsiteY161" fmla="*/ 950653 h 1027260"/>
              <a:gd name="connsiteX162" fmla="*/ 1433927 w 10753706"/>
              <a:gd name="connsiteY162" fmla="*/ 959926 h 1027260"/>
              <a:gd name="connsiteX163" fmla="*/ 1414893 w 10753706"/>
              <a:gd name="connsiteY163" fmla="*/ 957671 h 1027260"/>
              <a:gd name="connsiteX164" fmla="*/ 1411585 w 10753706"/>
              <a:gd name="connsiteY164" fmla="*/ 957179 h 1027260"/>
              <a:gd name="connsiteX165" fmla="*/ 1398896 w 10753706"/>
              <a:gd name="connsiteY165" fmla="*/ 957460 h 1027260"/>
              <a:gd name="connsiteX166" fmla="*/ 1394632 w 10753706"/>
              <a:gd name="connsiteY166" fmla="*/ 954725 h 1027260"/>
              <a:gd name="connsiteX167" fmla="*/ 1375043 w 10753706"/>
              <a:gd name="connsiteY167" fmla="*/ 953132 h 1027260"/>
              <a:gd name="connsiteX168" fmla="*/ 1351876 w 10753706"/>
              <a:gd name="connsiteY168" fmla="*/ 954436 h 1027260"/>
              <a:gd name="connsiteX169" fmla="*/ 1242676 w 10753706"/>
              <a:gd name="connsiteY169" fmla="*/ 963767 h 1027260"/>
              <a:gd name="connsiteX170" fmla="*/ 1205993 w 10753706"/>
              <a:gd name="connsiteY170" fmla="*/ 974080 h 1027260"/>
              <a:gd name="connsiteX171" fmla="*/ 1052221 w 10753706"/>
              <a:gd name="connsiteY171" fmla="*/ 963954 h 1027260"/>
              <a:gd name="connsiteX172" fmla="*/ 968270 w 10753706"/>
              <a:gd name="connsiteY172" fmla="*/ 964761 h 1027260"/>
              <a:gd name="connsiteX173" fmla="*/ 874493 w 10753706"/>
              <a:gd name="connsiteY173" fmla="*/ 998122 h 1027260"/>
              <a:gd name="connsiteX174" fmla="*/ 814411 w 10753706"/>
              <a:gd name="connsiteY174" fmla="*/ 1007391 h 1027260"/>
              <a:gd name="connsiteX175" fmla="*/ 688604 w 10753706"/>
              <a:gd name="connsiteY175" fmla="*/ 1015631 h 1027260"/>
              <a:gd name="connsiteX176" fmla="*/ 618171 w 10753706"/>
              <a:gd name="connsiteY176" fmla="*/ 1027260 h 1027260"/>
              <a:gd name="connsiteX177" fmla="*/ 570379 w 10753706"/>
              <a:gd name="connsiteY177" fmla="*/ 1023487 h 1027260"/>
              <a:gd name="connsiteX178" fmla="*/ 482519 w 10753706"/>
              <a:gd name="connsiteY178" fmla="*/ 1002108 h 1027260"/>
              <a:gd name="connsiteX179" fmla="*/ 475319 w 10753706"/>
              <a:gd name="connsiteY179" fmla="*/ 1009922 h 1027260"/>
              <a:gd name="connsiteX180" fmla="*/ 431104 w 10753706"/>
              <a:gd name="connsiteY180" fmla="*/ 1009317 h 1027260"/>
              <a:gd name="connsiteX181" fmla="*/ 363782 w 10753706"/>
              <a:gd name="connsiteY181" fmla="*/ 1007585 h 1027260"/>
              <a:gd name="connsiteX182" fmla="*/ 325533 w 10753706"/>
              <a:gd name="connsiteY182" fmla="*/ 1008502 h 1027260"/>
              <a:gd name="connsiteX183" fmla="*/ 220429 w 10753706"/>
              <a:gd name="connsiteY183" fmla="*/ 1008927 h 1027260"/>
              <a:gd name="connsiteX184" fmla="*/ 114676 w 10753706"/>
              <a:gd name="connsiteY184" fmla="*/ 1007765 h 1027260"/>
              <a:gd name="connsiteX185" fmla="*/ 13470 w 10753706"/>
              <a:gd name="connsiteY185" fmla="*/ 998544 h 1027260"/>
              <a:gd name="connsiteX186" fmla="*/ 0 w 10753706"/>
              <a:gd name="connsiteY186" fmla="*/ 997355 h 10272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Lst>
            <a:rect l="l" t="t" r="r" b="b"/>
            <a:pathLst>
              <a:path w="10753706" h="1027260">
                <a:moveTo>
                  <a:pt x="0" y="0"/>
                </a:moveTo>
                <a:lnTo>
                  <a:pt x="10753706" y="0"/>
                </a:lnTo>
                <a:lnTo>
                  <a:pt x="10748809" y="2522"/>
                </a:lnTo>
                <a:cubicBezTo>
                  <a:pt x="10744031" y="4644"/>
                  <a:pt x="10737551" y="7204"/>
                  <a:pt x="10725330" y="11977"/>
                </a:cubicBezTo>
                <a:cubicBezTo>
                  <a:pt x="10700888" y="21523"/>
                  <a:pt x="10652058" y="39304"/>
                  <a:pt x="10615423" y="52967"/>
                </a:cubicBezTo>
                <a:cubicBezTo>
                  <a:pt x="10598524" y="49017"/>
                  <a:pt x="10550674" y="61360"/>
                  <a:pt x="10533936" y="53095"/>
                </a:cubicBezTo>
                <a:cubicBezTo>
                  <a:pt x="10519435" y="55674"/>
                  <a:pt x="10480156" y="49393"/>
                  <a:pt x="10466876" y="45180"/>
                </a:cubicBezTo>
                <a:cubicBezTo>
                  <a:pt x="10443145" y="68059"/>
                  <a:pt x="10382269" y="71294"/>
                  <a:pt x="10355090" y="89741"/>
                </a:cubicBezTo>
                <a:cubicBezTo>
                  <a:pt x="10286222" y="95376"/>
                  <a:pt x="10146285" y="63529"/>
                  <a:pt x="10087145" y="66115"/>
                </a:cubicBezTo>
                <a:cubicBezTo>
                  <a:pt x="10067575" y="79584"/>
                  <a:pt x="10043111" y="68921"/>
                  <a:pt x="10015902" y="76178"/>
                </a:cubicBezTo>
                <a:cubicBezTo>
                  <a:pt x="9952302" y="84628"/>
                  <a:pt x="9893286" y="103337"/>
                  <a:pt x="9806005" y="102435"/>
                </a:cubicBezTo>
                <a:cubicBezTo>
                  <a:pt x="9782247" y="141133"/>
                  <a:pt x="9674787" y="151643"/>
                  <a:pt x="9602583" y="179170"/>
                </a:cubicBezTo>
                <a:cubicBezTo>
                  <a:pt x="9557658" y="187584"/>
                  <a:pt x="9478290" y="154235"/>
                  <a:pt x="9469719" y="174721"/>
                </a:cubicBezTo>
                <a:cubicBezTo>
                  <a:pt x="9443779" y="165070"/>
                  <a:pt x="9431317" y="185692"/>
                  <a:pt x="9408692" y="189513"/>
                </a:cubicBezTo>
                <a:cubicBezTo>
                  <a:pt x="9387154" y="183843"/>
                  <a:pt x="9380475" y="191089"/>
                  <a:pt x="9364151" y="194072"/>
                </a:cubicBezTo>
                <a:cubicBezTo>
                  <a:pt x="9354686" y="190222"/>
                  <a:pt x="9340485" y="191782"/>
                  <a:pt x="9337751" y="197579"/>
                </a:cubicBezTo>
                <a:cubicBezTo>
                  <a:pt x="9349566" y="209270"/>
                  <a:pt x="9297468" y="207714"/>
                  <a:pt x="9297166" y="216558"/>
                </a:cubicBezTo>
                <a:cubicBezTo>
                  <a:pt x="9269057" y="220999"/>
                  <a:pt x="9139630" y="221783"/>
                  <a:pt x="9123859" y="237356"/>
                </a:cubicBezTo>
                <a:cubicBezTo>
                  <a:pt x="9068176" y="249209"/>
                  <a:pt x="8975349" y="235349"/>
                  <a:pt x="8950741" y="238020"/>
                </a:cubicBezTo>
                <a:cubicBezTo>
                  <a:pt x="8916265" y="215428"/>
                  <a:pt x="8822808" y="292026"/>
                  <a:pt x="8718236" y="303148"/>
                </a:cubicBezTo>
                <a:cubicBezTo>
                  <a:pt x="8703111" y="302060"/>
                  <a:pt x="8695551" y="302792"/>
                  <a:pt x="8694011" y="308812"/>
                </a:cubicBezTo>
                <a:cubicBezTo>
                  <a:pt x="8661810" y="312764"/>
                  <a:pt x="8637956" y="329628"/>
                  <a:pt x="8611976" y="324819"/>
                </a:cubicBezTo>
                <a:cubicBezTo>
                  <a:pt x="8621849" y="336388"/>
                  <a:pt x="8562809" y="325917"/>
                  <a:pt x="8562074" y="337971"/>
                </a:cubicBezTo>
                <a:cubicBezTo>
                  <a:pt x="8543699" y="343978"/>
                  <a:pt x="8511321" y="356396"/>
                  <a:pt x="8501724" y="360865"/>
                </a:cubicBezTo>
                <a:lnTo>
                  <a:pt x="8504489" y="364790"/>
                </a:lnTo>
                <a:lnTo>
                  <a:pt x="8492774" y="366181"/>
                </a:lnTo>
                <a:lnTo>
                  <a:pt x="8466405" y="368724"/>
                </a:lnTo>
                <a:cubicBezTo>
                  <a:pt x="8455454" y="372229"/>
                  <a:pt x="8440175" y="385805"/>
                  <a:pt x="8427069" y="387211"/>
                </a:cubicBezTo>
                <a:cubicBezTo>
                  <a:pt x="8400442" y="392215"/>
                  <a:pt x="8397079" y="382989"/>
                  <a:pt x="8387766" y="377161"/>
                </a:cubicBezTo>
                <a:cubicBezTo>
                  <a:pt x="8369233" y="378548"/>
                  <a:pt x="8334756" y="390869"/>
                  <a:pt x="8315874" y="395527"/>
                </a:cubicBezTo>
                <a:cubicBezTo>
                  <a:pt x="8306664" y="400500"/>
                  <a:pt x="8272845" y="393679"/>
                  <a:pt x="8274474" y="405112"/>
                </a:cubicBezTo>
                <a:cubicBezTo>
                  <a:pt x="8255483" y="406194"/>
                  <a:pt x="8244963" y="408376"/>
                  <a:pt x="8234664" y="410219"/>
                </a:cubicBezTo>
                <a:lnTo>
                  <a:pt x="8211268" y="416791"/>
                </a:lnTo>
                <a:cubicBezTo>
                  <a:pt x="8204720" y="419941"/>
                  <a:pt x="8197411" y="422004"/>
                  <a:pt x="8188615" y="421755"/>
                </a:cubicBezTo>
                <a:lnTo>
                  <a:pt x="8179981" y="420402"/>
                </a:lnTo>
                <a:lnTo>
                  <a:pt x="8179307" y="422516"/>
                </a:lnTo>
                <a:cubicBezTo>
                  <a:pt x="8179027" y="425797"/>
                  <a:pt x="8175790" y="448341"/>
                  <a:pt x="8147929" y="450302"/>
                </a:cubicBezTo>
                <a:cubicBezTo>
                  <a:pt x="8130300" y="457967"/>
                  <a:pt x="8114933" y="461015"/>
                  <a:pt x="8089136" y="465283"/>
                </a:cubicBezTo>
                <a:cubicBezTo>
                  <a:pt x="8072810" y="465920"/>
                  <a:pt x="8069376" y="451569"/>
                  <a:pt x="8049973" y="454121"/>
                </a:cubicBezTo>
                <a:cubicBezTo>
                  <a:pt x="7974508" y="471465"/>
                  <a:pt x="8006050" y="447139"/>
                  <a:pt x="7965913" y="464415"/>
                </a:cubicBezTo>
                <a:cubicBezTo>
                  <a:pt x="7958234" y="466025"/>
                  <a:pt x="7951405" y="465800"/>
                  <a:pt x="7945093" y="464798"/>
                </a:cubicBezTo>
                <a:lnTo>
                  <a:pt x="7935335" y="462442"/>
                </a:lnTo>
                <a:lnTo>
                  <a:pt x="7904779" y="471429"/>
                </a:lnTo>
                <a:cubicBezTo>
                  <a:pt x="7889387" y="474999"/>
                  <a:pt x="7872867" y="477951"/>
                  <a:pt x="7855604" y="480199"/>
                </a:cubicBezTo>
                <a:cubicBezTo>
                  <a:pt x="7850005" y="476378"/>
                  <a:pt x="7838628" y="483595"/>
                  <a:pt x="7832630" y="485371"/>
                </a:cubicBezTo>
                <a:cubicBezTo>
                  <a:pt x="7831473" y="482645"/>
                  <a:pt x="7816623" y="482661"/>
                  <a:pt x="7812438" y="485391"/>
                </a:cubicBezTo>
                <a:cubicBezTo>
                  <a:pt x="7709470" y="505049"/>
                  <a:pt x="7759426" y="473956"/>
                  <a:pt x="7701399" y="495197"/>
                </a:cubicBezTo>
                <a:cubicBezTo>
                  <a:pt x="7690986" y="496989"/>
                  <a:pt x="7682397" y="496365"/>
                  <a:pt x="7674778" y="494723"/>
                </a:cubicBezTo>
                <a:lnTo>
                  <a:pt x="7660445" y="490194"/>
                </a:lnTo>
                <a:lnTo>
                  <a:pt x="7651781" y="493084"/>
                </a:lnTo>
                <a:cubicBezTo>
                  <a:pt x="7616113" y="496548"/>
                  <a:pt x="7603273" y="491735"/>
                  <a:pt x="7584807" y="499490"/>
                </a:cubicBezTo>
                <a:cubicBezTo>
                  <a:pt x="7549256" y="490212"/>
                  <a:pt x="7563949" y="500167"/>
                  <a:pt x="7541324" y="504184"/>
                </a:cubicBezTo>
                <a:cubicBezTo>
                  <a:pt x="7523851" y="508307"/>
                  <a:pt x="7559546" y="509825"/>
                  <a:pt x="7541756" y="512184"/>
                </a:cubicBezTo>
                <a:cubicBezTo>
                  <a:pt x="7520963" y="510864"/>
                  <a:pt x="7525755" y="520497"/>
                  <a:pt x="7503906" y="518551"/>
                </a:cubicBezTo>
                <a:cubicBezTo>
                  <a:pt x="7505924" y="510774"/>
                  <a:pt x="7464361" y="523683"/>
                  <a:pt x="7460411" y="517415"/>
                </a:cubicBezTo>
                <a:lnTo>
                  <a:pt x="7460116" y="517548"/>
                </a:lnTo>
                <a:cubicBezTo>
                  <a:pt x="7447785" y="530928"/>
                  <a:pt x="7310141" y="550568"/>
                  <a:pt x="7297810" y="563947"/>
                </a:cubicBezTo>
                <a:cubicBezTo>
                  <a:pt x="7221791" y="605698"/>
                  <a:pt x="7039072" y="646008"/>
                  <a:pt x="6946388" y="665244"/>
                </a:cubicBezTo>
                <a:cubicBezTo>
                  <a:pt x="6853704" y="684480"/>
                  <a:pt x="6804875" y="677485"/>
                  <a:pt x="6741704" y="679365"/>
                </a:cubicBezTo>
                <a:lnTo>
                  <a:pt x="6624680" y="677674"/>
                </a:lnTo>
                <a:lnTo>
                  <a:pt x="6605700" y="683566"/>
                </a:lnTo>
                <a:cubicBezTo>
                  <a:pt x="6603309" y="685184"/>
                  <a:pt x="6599550" y="685647"/>
                  <a:pt x="6576922" y="683030"/>
                </a:cubicBezTo>
                <a:cubicBezTo>
                  <a:pt x="6527275" y="698355"/>
                  <a:pt x="6440981" y="702347"/>
                  <a:pt x="6405123" y="721946"/>
                </a:cubicBezTo>
                <a:cubicBezTo>
                  <a:pt x="6407963" y="715467"/>
                  <a:pt x="6383450" y="712913"/>
                  <a:pt x="6368938" y="717341"/>
                </a:cubicBezTo>
                <a:cubicBezTo>
                  <a:pt x="6377914" y="692119"/>
                  <a:pt x="6315316" y="744281"/>
                  <a:pt x="6295102" y="729508"/>
                </a:cubicBezTo>
                <a:cubicBezTo>
                  <a:pt x="6300358" y="744473"/>
                  <a:pt x="6240070" y="776254"/>
                  <a:pt x="6202084" y="767091"/>
                </a:cubicBezTo>
                <a:cubicBezTo>
                  <a:pt x="6152826" y="774744"/>
                  <a:pt x="6122010" y="790367"/>
                  <a:pt x="6067157" y="790339"/>
                </a:cubicBezTo>
                <a:cubicBezTo>
                  <a:pt x="6066310" y="792484"/>
                  <a:pt x="6064283" y="794403"/>
                  <a:pt x="6061443" y="796151"/>
                </a:cubicBezTo>
                <a:lnTo>
                  <a:pt x="6051406" y="800684"/>
                </a:lnTo>
                <a:lnTo>
                  <a:pt x="6049097" y="800636"/>
                </a:lnTo>
                <a:cubicBezTo>
                  <a:pt x="6040408" y="801393"/>
                  <a:pt x="6036299" y="802645"/>
                  <a:pt x="6034222" y="804110"/>
                </a:cubicBezTo>
                <a:lnTo>
                  <a:pt x="6033121" y="806078"/>
                </a:lnTo>
                <a:lnTo>
                  <a:pt x="6023593" y="808842"/>
                </a:lnTo>
                <a:lnTo>
                  <a:pt x="6006639" y="815304"/>
                </a:lnTo>
                <a:lnTo>
                  <a:pt x="6001762" y="815557"/>
                </a:lnTo>
                <a:lnTo>
                  <a:pt x="5973534" y="823815"/>
                </a:lnTo>
                <a:lnTo>
                  <a:pt x="5972336" y="823476"/>
                </a:lnTo>
                <a:cubicBezTo>
                  <a:pt x="5969004" y="822901"/>
                  <a:pt x="5965329" y="822833"/>
                  <a:pt x="5960841" y="823819"/>
                </a:cubicBezTo>
                <a:cubicBezTo>
                  <a:pt x="5955860" y="815655"/>
                  <a:pt x="5953515" y="821882"/>
                  <a:pt x="5940719" y="825514"/>
                </a:cubicBezTo>
                <a:cubicBezTo>
                  <a:pt x="5930130" y="813644"/>
                  <a:pt x="5900943" y="827979"/>
                  <a:pt x="5884298" y="823806"/>
                </a:cubicBezTo>
                <a:cubicBezTo>
                  <a:pt x="5875133" y="826741"/>
                  <a:pt x="5865250" y="829630"/>
                  <a:pt x="5854779" y="832365"/>
                </a:cubicBezTo>
                <a:lnTo>
                  <a:pt x="5848382" y="833844"/>
                </a:lnTo>
                <a:lnTo>
                  <a:pt x="5848066" y="833772"/>
                </a:lnTo>
                <a:cubicBezTo>
                  <a:pt x="5846273" y="833879"/>
                  <a:pt x="5844018" y="834284"/>
                  <a:pt x="5840944" y="835132"/>
                </a:cubicBezTo>
                <a:lnTo>
                  <a:pt x="5836719" y="836539"/>
                </a:lnTo>
                <a:lnTo>
                  <a:pt x="5824311" y="839408"/>
                </a:lnTo>
                <a:lnTo>
                  <a:pt x="5818788" y="839727"/>
                </a:lnTo>
                <a:cubicBezTo>
                  <a:pt x="5797008" y="838594"/>
                  <a:pt x="5786883" y="822081"/>
                  <a:pt x="5763953" y="834282"/>
                </a:cubicBezTo>
                <a:cubicBezTo>
                  <a:pt x="5726813" y="837521"/>
                  <a:pt x="5699446" y="830949"/>
                  <a:pt x="5667748" y="840211"/>
                </a:cubicBezTo>
                <a:cubicBezTo>
                  <a:pt x="5632959" y="843205"/>
                  <a:pt x="5601436" y="842280"/>
                  <a:pt x="5573108" y="847611"/>
                </a:cubicBezTo>
                <a:cubicBezTo>
                  <a:pt x="5560030" y="845832"/>
                  <a:pt x="5549547" y="851598"/>
                  <a:pt x="5539137" y="851033"/>
                </a:cubicBezTo>
                <a:cubicBezTo>
                  <a:pt x="5528728" y="850467"/>
                  <a:pt x="5529256" y="837509"/>
                  <a:pt x="5510651" y="844215"/>
                </a:cubicBezTo>
                <a:cubicBezTo>
                  <a:pt x="5494241" y="833607"/>
                  <a:pt x="5466101" y="839171"/>
                  <a:pt x="5457331" y="839159"/>
                </a:cubicBezTo>
                <a:lnTo>
                  <a:pt x="5410613" y="834358"/>
                </a:lnTo>
                <a:lnTo>
                  <a:pt x="5370040" y="862127"/>
                </a:lnTo>
                <a:cubicBezTo>
                  <a:pt x="5357863" y="856469"/>
                  <a:pt x="5319115" y="868069"/>
                  <a:pt x="5318778" y="855310"/>
                </a:cubicBezTo>
                <a:cubicBezTo>
                  <a:pt x="5303920" y="857760"/>
                  <a:pt x="5296727" y="863736"/>
                  <a:pt x="5298645" y="855171"/>
                </a:cubicBezTo>
                <a:cubicBezTo>
                  <a:pt x="5287819" y="855897"/>
                  <a:pt x="5267444" y="857825"/>
                  <a:pt x="5253828" y="859670"/>
                </a:cubicBezTo>
                <a:lnTo>
                  <a:pt x="5216955" y="866245"/>
                </a:lnTo>
                <a:lnTo>
                  <a:pt x="5214344" y="868102"/>
                </a:lnTo>
                <a:cubicBezTo>
                  <a:pt x="5210778" y="868719"/>
                  <a:pt x="5200859" y="869042"/>
                  <a:pt x="5195561" y="869949"/>
                </a:cubicBezTo>
                <a:lnTo>
                  <a:pt x="5182555" y="873542"/>
                </a:lnTo>
                <a:cubicBezTo>
                  <a:pt x="5178496" y="875023"/>
                  <a:pt x="5175066" y="876746"/>
                  <a:pt x="5172552" y="878801"/>
                </a:cubicBezTo>
                <a:cubicBezTo>
                  <a:pt x="5121406" y="873797"/>
                  <a:pt x="5080096" y="886529"/>
                  <a:pt x="5027993" y="889666"/>
                </a:cubicBezTo>
                <a:cubicBezTo>
                  <a:pt x="4999924" y="877115"/>
                  <a:pt x="4946973" y="919452"/>
                  <a:pt x="4939844" y="934802"/>
                </a:cubicBezTo>
                <a:cubicBezTo>
                  <a:pt x="4895154" y="940701"/>
                  <a:pt x="4844006" y="928240"/>
                  <a:pt x="4792576" y="934820"/>
                </a:cubicBezTo>
                <a:lnTo>
                  <a:pt x="4602423" y="958063"/>
                </a:lnTo>
                <a:cubicBezTo>
                  <a:pt x="4488530" y="967131"/>
                  <a:pt x="4399004" y="969822"/>
                  <a:pt x="4290656" y="969152"/>
                </a:cubicBezTo>
                <a:cubicBezTo>
                  <a:pt x="4182308" y="968482"/>
                  <a:pt x="4046938" y="971167"/>
                  <a:pt x="3952334" y="954043"/>
                </a:cubicBezTo>
                <a:lnTo>
                  <a:pt x="3858560" y="948781"/>
                </a:lnTo>
                <a:lnTo>
                  <a:pt x="3846597" y="948382"/>
                </a:lnTo>
                <a:cubicBezTo>
                  <a:pt x="3807516" y="956616"/>
                  <a:pt x="3767475" y="941640"/>
                  <a:pt x="3736044" y="947759"/>
                </a:cubicBezTo>
                <a:cubicBezTo>
                  <a:pt x="3727323" y="948128"/>
                  <a:pt x="3719828" y="947771"/>
                  <a:pt x="3713136" y="946963"/>
                </a:cubicBezTo>
                <a:lnTo>
                  <a:pt x="3695939" y="943639"/>
                </a:lnTo>
                <a:lnTo>
                  <a:pt x="3694125" y="940567"/>
                </a:lnTo>
                <a:lnTo>
                  <a:pt x="3681925" y="939706"/>
                </a:lnTo>
                <a:lnTo>
                  <a:pt x="3679204" y="938926"/>
                </a:lnTo>
                <a:cubicBezTo>
                  <a:pt x="3668160" y="939028"/>
                  <a:pt x="3634193" y="940875"/>
                  <a:pt x="3615656" y="940320"/>
                </a:cubicBezTo>
                <a:cubicBezTo>
                  <a:pt x="3582626" y="936974"/>
                  <a:pt x="3593904" y="949140"/>
                  <a:pt x="3567983" y="935596"/>
                </a:cubicBezTo>
                <a:cubicBezTo>
                  <a:pt x="3504185" y="939048"/>
                  <a:pt x="3482818" y="922224"/>
                  <a:pt x="3422423" y="932129"/>
                </a:cubicBezTo>
                <a:cubicBezTo>
                  <a:pt x="3369166" y="933413"/>
                  <a:pt x="3329486" y="910108"/>
                  <a:pt x="3310925" y="911072"/>
                </a:cubicBezTo>
                <a:cubicBezTo>
                  <a:pt x="3261363" y="909787"/>
                  <a:pt x="3198415" y="933574"/>
                  <a:pt x="3139421" y="934151"/>
                </a:cubicBezTo>
                <a:cubicBezTo>
                  <a:pt x="3088799" y="931012"/>
                  <a:pt x="3038941" y="938464"/>
                  <a:pt x="2996922" y="927537"/>
                </a:cubicBezTo>
                <a:cubicBezTo>
                  <a:pt x="2992673" y="929234"/>
                  <a:pt x="2987900" y="930498"/>
                  <a:pt x="2982785" y="931453"/>
                </a:cubicBezTo>
                <a:lnTo>
                  <a:pt x="2967478" y="933397"/>
                </a:lnTo>
                <a:lnTo>
                  <a:pt x="2948552" y="932961"/>
                </a:lnTo>
                <a:lnTo>
                  <a:pt x="2944404" y="934452"/>
                </a:lnTo>
                <a:lnTo>
                  <a:pt x="2908608" y="937205"/>
                </a:lnTo>
                <a:lnTo>
                  <a:pt x="2904443" y="936455"/>
                </a:lnTo>
                <a:lnTo>
                  <a:pt x="2868935" y="938022"/>
                </a:lnTo>
                <a:lnTo>
                  <a:pt x="2868586" y="937487"/>
                </a:lnTo>
                <a:cubicBezTo>
                  <a:pt x="2866994" y="936327"/>
                  <a:pt x="2864292" y="935538"/>
                  <a:pt x="2859191" y="935503"/>
                </a:cubicBezTo>
                <a:cubicBezTo>
                  <a:pt x="2869075" y="927418"/>
                  <a:pt x="2856828" y="932364"/>
                  <a:pt x="2840915" y="932977"/>
                </a:cubicBezTo>
                <a:lnTo>
                  <a:pt x="2763509" y="921850"/>
                </a:lnTo>
                <a:lnTo>
                  <a:pt x="2756121" y="921864"/>
                </a:lnTo>
                <a:cubicBezTo>
                  <a:pt x="2756081" y="921822"/>
                  <a:pt x="2756039" y="921781"/>
                  <a:pt x="2755998" y="921739"/>
                </a:cubicBezTo>
                <a:cubicBezTo>
                  <a:pt x="2754445" y="921476"/>
                  <a:pt x="2752036" y="921380"/>
                  <a:pt x="2748255" y="921505"/>
                </a:cubicBezTo>
                <a:lnTo>
                  <a:pt x="2694601" y="915575"/>
                </a:lnTo>
                <a:cubicBezTo>
                  <a:pt x="2671223" y="919874"/>
                  <a:pt x="2666972" y="913376"/>
                  <a:pt x="2635357" y="910976"/>
                </a:cubicBezTo>
                <a:cubicBezTo>
                  <a:pt x="2621906" y="915051"/>
                  <a:pt x="2611315" y="913542"/>
                  <a:pt x="2601047" y="910263"/>
                </a:cubicBezTo>
                <a:cubicBezTo>
                  <a:pt x="2570084" y="912074"/>
                  <a:pt x="2542135" y="907435"/>
                  <a:pt x="2507482" y="906211"/>
                </a:cubicBezTo>
                <a:cubicBezTo>
                  <a:pt x="2469706" y="911437"/>
                  <a:pt x="2450920" y="901812"/>
                  <a:pt x="2413884" y="900545"/>
                </a:cubicBezTo>
                <a:cubicBezTo>
                  <a:pt x="2381338" y="909664"/>
                  <a:pt x="2387753" y="892438"/>
                  <a:pt x="2368912" y="888755"/>
                </a:cubicBezTo>
                <a:lnTo>
                  <a:pt x="2349490" y="889719"/>
                </a:lnTo>
                <a:lnTo>
                  <a:pt x="2344290" y="890584"/>
                </a:lnTo>
                <a:cubicBezTo>
                  <a:pt x="2340673" y="891041"/>
                  <a:pt x="2338228" y="891167"/>
                  <a:pt x="2336488" y="891058"/>
                </a:cubicBezTo>
                <a:lnTo>
                  <a:pt x="2329015" y="891627"/>
                </a:lnTo>
                <a:cubicBezTo>
                  <a:pt x="2316843" y="893039"/>
                  <a:pt x="2305064" y="894669"/>
                  <a:pt x="2293898" y="896431"/>
                </a:cubicBezTo>
                <a:cubicBezTo>
                  <a:pt x="2282637" y="890404"/>
                  <a:pt x="2242346" y="900851"/>
                  <a:pt x="2243927" y="888076"/>
                </a:cubicBezTo>
                <a:cubicBezTo>
                  <a:pt x="2228778" y="890081"/>
                  <a:pt x="2220725" y="895845"/>
                  <a:pt x="2223920" y="887331"/>
                </a:cubicBezTo>
                <a:cubicBezTo>
                  <a:pt x="2218877" y="887756"/>
                  <a:pt x="2215583" y="887254"/>
                  <a:pt x="2213081" y="886302"/>
                </a:cubicBezTo>
                <a:lnTo>
                  <a:pt x="2212307" y="885829"/>
                </a:lnTo>
                <a:lnTo>
                  <a:pt x="2152321" y="894418"/>
                </a:lnTo>
                <a:lnTo>
                  <a:pt x="2140985" y="895968"/>
                </a:lnTo>
                <a:lnTo>
                  <a:pt x="2121210" y="899354"/>
                </a:lnTo>
                <a:lnTo>
                  <a:pt x="2119146" y="899033"/>
                </a:lnTo>
                <a:lnTo>
                  <a:pt x="2105666" y="902240"/>
                </a:lnTo>
                <a:cubicBezTo>
                  <a:pt x="2101407" y="903601"/>
                  <a:pt x="2097735" y="905221"/>
                  <a:pt x="2094924" y="907203"/>
                </a:cubicBezTo>
                <a:cubicBezTo>
                  <a:pt x="2044793" y="900664"/>
                  <a:pt x="2001785" y="912168"/>
                  <a:pt x="1949478" y="913748"/>
                </a:cubicBezTo>
                <a:cubicBezTo>
                  <a:pt x="1891937" y="919585"/>
                  <a:pt x="1810334" y="935486"/>
                  <a:pt x="1749684" y="942223"/>
                </a:cubicBezTo>
                <a:lnTo>
                  <a:pt x="1585576" y="954170"/>
                </a:lnTo>
                <a:cubicBezTo>
                  <a:pt x="1549165" y="943719"/>
                  <a:pt x="1511425" y="950847"/>
                  <a:pt x="1476250" y="950653"/>
                </a:cubicBezTo>
                <a:cubicBezTo>
                  <a:pt x="1488515" y="961596"/>
                  <a:pt x="1432660" y="946795"/>
                  <a:pt x="1433927" y="959926"/>
                </a:cubicBezTo>
                <a:cubicBezTo>
                  <a:pt x="1427485" y="959475"/>
                  <a:pt x="1421205" y="958623"/>
                  <a:pt x="1414893" y="957671"/>
                </a:cubicBezTo>
                <a:lnTo>
                  <a:pt x="1411585" y="957179"/>
                </a:lnTo>
                <a:lnTo>
                  <a:pt x="1398896" y="957460"/>
                </a:lnTo>
                <a:lnTo>
                  <a:pt x="1394632" y="954725"/>
                </a:lnTo>
                <a:lnTo>
                  <a:pt x="1375043" y="953132"/>
                </a:lnTo>
                <a:cubicBezTo>
                  <a:pt x="1367813" y="952970"/>
                  <a:pt x="1360155" y="953305"/>
                  <a:pt x="1351876" y="954436"/>
                </a:cubicBezTo>
                <a:cubicBezTo>
                  <a:pt x="1325912" y="963028"/>
                  <a:pt x="1274459" y="952492"/>
                  <a:pt x="1242676" y="963767"/>
                </a:cubicBezTo>
                <a:cubicBezTo>
                  <a:pt x="1230276" y="966918"/>
                  <a:pt x="1216715" y="977098"/>
                  <a:pt x="1205993" y="974080"/>
                </a:cubicBezTo>
                <a:cubicBezTo>
                  <a:pt x="1174251" y="974112"/>
                  <a:pt x="1086982" y="964420"/>
                  <a:pt x="1052221" y="963954"/>
                </a:cubicBezTo>
                <a:cubicBezTo>
                  <a:pt x="1038515" y="970622"/>
                  <a:pt x="1009522" y="962342"/>
                  <a:pt x="968270" y="964761"/>
                </a:cubicBezTo>
                <a:cubicBezTo>
                  <a:pt x="943437" y="973698"/>
                  <a:pt x="900136" y="991017"/>
                  <a:pt x="874493" y="998122"/>
                </a:cubicBezTo>
                <a:cubicBezTo>
                  <a:pt x="848849" y="1005226"/>
                  <a:pt x="853424" y="1009427"/>
                  <a:pt x="814411" y="1007391"/>
                </a:cubicBezTo>
                <a:cubicBezTo>
                  <a:pt x="765926" y="1022821"/>
                  <a:pt x="732885" y="1009859"/>
                  <a:pt x="688604" y="1015631"/>
                </a:cubicBezTo>
                <a:cubicBezTo>
                  <a:pt x="638045" y="1020877"/>
                  <a:pt x="677999" y="1011556"/>
                  <a:pt x="618171" y="1027260"/>
                </a:cubicBezTo>
                <a:cubicBezTo>
                  <a:pt x="609680" y="1023165"/>
                  <a:pt x="583253" y="1020277"/>
                  <a:pt x="570379" y="1023487"/>
                </a:cubicBezTo>
                <a:cubicBezTo>
                  <a:pt x="543992" y="1022523"/>
                  <a:pt x="505183" y="1001686"/>
                  <a:pt x="482519" y="1002108"/>
                </a:cubicBezTo>
                <a:cubicBezTo>
                  <a:pt x="464011" y="1002285"/>
                  <a:pt x="495211" y="1007995"/>
                  <a:pt x="475319" y="1009922"/>
                </a:cubicBezTo>
                <a:cubicBezTo>
                  <a:pt x="450818" y="1011135"/>
                  <a:pt x="454804" y="1022539"/>
                  <a:pt x="431104" y="1009317"/>
                </a:cubicBezTo>
                <a:cubicBezTo>
                  <a:pt x="406857" y="1014651"/>
                  <a:pt x="399686" y="1008456"/>
                  <a:pt x="363782" y="1007585"/>
                </a:cubicBezTo>
                <a:cubicBezTo>
                  <a:pt x="350440" y="1012231"/>
                  <a:pt x="338145" y="1011245"/>
                  <a:pt x="325533" y="1008502"/>
                </a:cubicBezTo>
                <a:cubicBezTo>
                  <a:pt x="291944" y="1011745"/>
                  <a:pt x="259251" y="1008497"/>
                  <a:pt x="220429" y="1008927"/>
                </a:cubicBezTo>
                <a:cubicBezTo>
                  <a:pt x="180594" y="1015852"/>
                  <a:pt x="156150" y="1007265"/>
                  <a:pt x="114676" y="1007765"/>
                </a:cubicBezTo>
                <a:cubicBezTo>
                  <a:pt x="85718" y="1006195"/>
                  <a:pt x="43316" y="1001491"/>
                  <a:pt x="13470" y="998544"/>
                </a:cubicBezTo>
                <a:lnTo>
                  <a:pt x="0" y="997355"/>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194571710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7FF47CB7-972F-479F-A36D-9E72D26EC8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Freeform: Shape 17">
            <a:extLst>
              <a:ext uri="{FF2B5EF4-FFF2-40B4-BE49-F238E27FC236}">
                <a16:creationId xmlns:a16="http://schemas.microsoft.com/office/drawing/2014/main" id="{0D153B68-5844-490D-8E67-F616D6D721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1766176" cy="2061837"/>
          </a:xfrm>
          <a:custGeom>
            <a:avLst/>
            <a:gdLst>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18446 w 10768629"/>
              <a:gd name="connsiteY143" fmla="*/ 1726895 h 1978172"/>
              <a:gd name="connsiteX144" fmla="*/ 4813657 w 10768629"/>
              <a:gd name="connsiteY144" fmla="*/ 1730706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18446 w 10768629"/>
              <a:gd name="connsiteY143" fmla="*/ 1726895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40853 w 10768629"/>
              <a:gd name="connsiteY141" fmla="*/ 1657958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232341 w 10768629"/>
              <a:gd name="connsiteY179" fmla="*/ 1785942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232341 w 10768629"/>
              <a:gd name="connsiteY179" fmla="*/ 1785942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9462 w 10768629"/>
              <a:gd name="connsiteY48" fmla="*/ 987106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0257 w 10768629"/>
              <a:gd name="connsiteY182" fmla="*/ 1789615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84330 h 1978172"/>
              <a:gd name="connsiteX182" fmla="*/ 1120257 w 10768629"/>
              <a:gd name="connsiteY182" fmla="*/ 1789615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Lst>
            <a:rect l="l" t="t" r="r" b="b"/>
            <a:pathLst>
              <a:path w="10768629" h="1978172">
                <a:moveTo>
                  <a:pt x="0" y="0"/>
                </a:moveTo>
                <a:lnTo>
                  <a:pt x="10768629" y="0"/>
                </a:lnTo>
                <a:lnTo>
                  <a:pt x="10733254" y="31439"/>
                </a:lnTo>
                <a:lnTo>
                  <a:pt x="10727085" y="37910"/>
                </a:lnTo>
                <a:cubicBezTo>
                  <a:pt x="10712973" y="56080"/>
                  <a:pt x="10699457" y="78430"/>
                  <a:pt x="10675953" y="68623"/>
                </a:cubicBezTo>
                <a:cubicBezTo>
                  <a:pt x="10685972" y="89202"/>
                  <a:pt x="10641629" y="69781"/>
                  <a:pt x="10637091" y="90361"/>
                </a:cubicBezTo>
                <a:cubicBezTo>
                  <a:pt x="10635214" y="107005"/>
                  <a:pt x="10621323" y="104993"/>
                  <a:pt x="10610971" y="110764"/>
                </a:cubicBezTo>
                <a:cubicBezTo>
                  <a:pt x="10603980" y="127568"/>
                  <a:pt x="10551417" y="141180"/>
                  <a:pt x="10532872" y="138028"/>
                </a:cubicBezTo>
                <a:cubicBezTo>
                  <a:pt x="10480300" y="119072"/>
                  <a:pt x="10440532" y="186296"/>
                  <a:pt x="10398558" y="172911"/>
                </a:cubicBezTo>
                <a:cubicBezTo>
                  <a:pt x="10387708" y="174114"/>
                  <a:pt x="10378792" y="177646"/>
                  <a:pt x="10371128" y="182609"/>
                </a:cubicBezTo>
                <a:lnTo>
                  <a:pt x="10352178" y="199976"/>
                </a:lnTo>
                <a:lnTo>
                  <a:pt x="10351815" y="211879"/>
                </a:lnTo>
                <a:lnTo>
                  <a:pt x="10337471" y="218661"/>
                </a:lnTo>
                <a:lnTo>
                  <a:pt x="10334625" y="222351"/>
                </a:lnTo>
                <a:cubicBezTo>
                  <a:pt x="10321108" y="225227"/>
                  <a:pt x="10278615" y="228401"/>
                  <a:pt x="10256365" y="235917"/>
                </a:cubicBezTo>
                <a:cubicBezTo>
                  <a:pt x="10218136" y="258033"/>
                  <a:pt x="10224552" y="209685"/>
                  <a:pt x="10201127" y="267448"/>
                </a:cubicBezTo>
                <a:cubicBezTo>
                  <a:pt x="10121320" y="273476"/>
                  <a:pt x="10040763" y="345580"/>
                  <a:pt x="9961218" y="326720"/>
                </a:cubicBezTo>
                <a:cubicBezTo>
                  <a:pt x="9980173" y="341621"/>
                  <a:pt x="9883038" y="318484"/>
                  <a:pt x="9859715" y="355698"/>
                </a:cubicBezTo>
                <a:cubicBezTo>
                  <a:pt x="9812822" y="367758"/>
                  <a:pt x="9752089" y="383830"/>
                  <a:pt x="9679867" y="399081"/>
                </a:cubicBezTo>
                <a:cubicBezTo>
                  <a:pt x="9618357" y="415668"/>
                  <a:pt x="9525492" y="446315"/>
                  <a:pt x="9490654" y="455225"/>
                </a:cubicBezTo>
                <a:lnTo>
                  <a:pt x="9470837" y="452539"/>
                </a:lnTo>
                <a:lnTo>
                  <a:pt x="9469082" y="454891"/>
                </a:lnTo>
                <a:cubicBezTo>
                  <a:pt x="9460057" y="461184"/>
                  <a:pt x="9453495" y="461729"/>
                  <a:pt x="9448038" y="459733"/>
                </a:cubicBezTo>
                <a:lnTo>
                  <a:pt x="9396821" y="455795"/>
                </a:lnTo>
                <a:lnTo>
                  <a:pt x="9392197" y="459796"/>
                </a:lnTo>
                <a:lnTo>
                  <a:pt x="9347994" y="464462"/>
                </a:lnTo>
                <a:cubicBezTo>
                  <a:pt x="9347959" y="465155"/>
                  <a:pt x="9347925" y="465846"/>
                  <a:pt x="9347889" y="466539"/>
                </a:cubicBezTo>
                <a:cubicBezTo>
                  <a:pt x="9346648" y="471307"/>
                  <a:pt x="9343831" y="475025"/>
                  <a:pt x="9337639" y="476654"/>
                </a:cubicBezTo>
                <a:cubicBezTo>
                  <a:pt x="9354547" y="503661"/>
                  <a:pt x="9307720" y="510631"/>
                  <a:pt x="9287964" y="513052"/>
                </a:cubicBezTo>
                <a:cubicBezTo>
                  <a:pt x="9269905" y="526173"/>
                  <a:pt x="9245386" y="544358"/>
                  <a:pt x="9229283" y="555377"/>
                </a:cubicBezTo>
                <a:lnTo>
                  <a:pt x="9220274" y="557502"/>
                </a:lnTo>
                <a:cubicBezTo>
                  <a:pt x="9220250" y="557668"/>
                  <a:pt x="9220226" y="557835"/>
                  <a:pt x="9220202" y="558001"/>
                </a:cubicBezTo>
                <a:cubicBezTo>
                  <a:pt x="9218468" y="559434"/>
                  <a:pt x="9215591" y="560497"/>
                  <a:pt x="9210908" y="561147"/>
                </a:cubicBezTo>
                <a:lnTo>
                  <a:pt x="9186374" y="565502"/>
                </a:lnTo>
                <a:lnTo>
                  <a:pt x="9181058" y="569943"/>
                </a:lnTo>
                <a:lnTo>
                  <a:pt x="9167549" y="584727"/>
                </a:lnTo>
                <a:lnTo>
                  <a:pt x="9149110" y="598906"/>
                </a:lnTo>
                <a:cubicBezTo>
                  <a:pt x="9133575" y="594395"/>
                  <a:pt x="9087390" y="636567"/>
                  <a:pt x="9078556" y="644039"/>
                </a:cubicBezTo>
                <a:lnTo>
                  <a:pt x="8996399" y="690055"/>
                </a:lnTo>
                <a:cubicBezTo>
                  <a:pt x="8913147" y="777045"/>
                  <a:pt x="8867993" y="772591"/>
                  <a:pt x="8803791" y="813860"/>
                </a:cubicBezTo>
                <a:cubicBezTo>
                  <a:pt x="8745270" y="819906"/>
                  <a:pt x="8690049" y="823612"/>
                  <a:pt x="8636202" y="848463"/>
                </a:cubicBezTo>
                <a:cubicBezTo>
                  <a:pt x="8594799" y="860014"/>
                  <a:pt x="8568613" y="864779"/>
                  <a:pt x="8555372" y="883171"/>
                </a:cubicBezTo>
                <a:lnTo>
                  <a:pt x="8507229" y="901665"/>
                </a:lnTo>
                <a:lnTo>
                  <a:pt x="8428473" y="927985"/>
                </a:lnTo>
                <a:cubicBezTo>
                  <a:pt x="8428287" y="929817"/>
                  <a:pt x="8428100" y="931648"/>
                  <a:pt x="8427914" y="933480"/>
                </a:cubicBezTo>
                <a:lnTo>
                  <a:pt x="8420327" y="941984"/>
                </a:lnTo>
                <a:lnTo>
                  <a:pt x="8394729" y="948347"/>
                </a:lnTo>
                <a:lnTo>
                  <a:pt x="8380548" y="987916"/>
                </a:lnTo>
                <a:lnTo>
                  <a:pt x="8375330" y="965444"/>
                </a:lnTo>
                <a:cubicBezTo>
                  <a:pt x="8372375" y="964202"/>
                  <a:pt x="8344433" y="977378"/>
                  <a:pt x="8340796" y="980522"/>
                </a:cubicBezTo>
                <a:cubicBezTo>
                  <a:pt x="8328292" y="982128"/>
                  <a:pt x="8319237" y="991089"/>
                  <a:pt x="8304438" y="996739"/>
                </a:cubicBezTo>
                <a:cubicBezTo>
                  <a:pt x="8297193" y="1005683"/>
                  <a:pt x="8289328" y="1014568"/>
                  <a:pt x="8280929" y="1023089"/>
                </a:cubicBezTo>
                <a:lnTo>
                  <a:pt x="8275760" y="1027772"/>
                </a:lnTo>
                <a:lnTo>
                  <a:pt x="8275478" y="1027605"/>
                </a:lnTo>
                <a:cubicBezTo>
                  <a:pt x="8273970" y="1028076"/>
                  <a:pt x="8251461" y="1029408"/>
                  <a:pt x="8249003" y="1032033"/>
                </a:cubicBezTo>
                <a:lnTo>
                  <a:pt x="8203836" y="1037347"/>
                </a:lnTo>
                <a:cubicBezTo>
                  <a:pt x="8172789" y="1049890"/>
                  <a:pt x="8148166" y="1034625"/>
                  <a:pt x="8122936" y="1063113"/>
                </a:cubicBezTo>
                <a:cubicBezTo>
                  <a:pt x="8093850" y="1074757"/>
                  <a:pt x="8066781" y="1075350"/>
                  <a:pt x="8043658" y="1092746"/>
                </a:cubicBezTo>
                <a:cubicBezTo>
                  <a:pt x="8032157" y="1089174"/>
                  <a:pt x="8022145" y="1089998"/>
                  <a:pt x="8015351" y="1105478"/>
                </a:cubicBezTo>
                <a:cubicBezTo>
                  <a:pt x="7987544" y="1113006"/>
                  <a:pt x="7977708" y="1099152"/>
                  <a:pt x="7963145" y="1119346"/>
                </a:cubicBezTo>
                <a:cubicBezTo>
                  <a:pt x="7942622" y="1098880"/>
                  <a:pt x="7943760" y="1109516"/>
                  <a:pt x="7938145" y="1120225"/>
                </a:cubicBezTo>
                <a:lnTo>
                  <a:pt x="7937238" y="1121204"/>
                </a:lnTo>
                <a:lnTo>
                  <a:pt x="7934398" y="1118240"/>
                </a:lnTo>
                <a:lnTo>
                  <a:pt x="7918248" y="1124371"/>
                </a:lnTo>
                <a:lnTo>
                  <a:pt x="7914119" y="1127653"/>
                </a:lnTo>
                <a:cubicBezTo>
                  <a:pt x="7911201" y="1129547"/>
                  <a:pt x="7909169" y="1130331"/>
                  <a:pt x="7907658" y="1130350"/>
                </a:cubicBezTo>
                <a:lnTo>
                  <a:pt x="7907434" y="1130103"/>
                </a:lnTo>
                <a:lnTo>
                  <a:pt x="7901508" y="1133245"/>
                </a:lnTo>
                <a:cubicBezTo>
                  <a:pt x="7891644" y="1139271"/>
                  <a:pt x="7882185" y="1145815"/>
                  <a:pt x="7873287" y="1152609"/>
                </a:cubicBezTo>
                <a:cubicBezTo>
                  <a:pt x="7864672" y="1141906"/>
                  <a:pt x="7845199" y="1159242"/>
                  <a:pt x="7834833" y="1153868"/>
                </a:cubicBezTo>
                <a:lnTo>
                  <a:pt x="7828661" y="1139994"/>
                </a:lnTo>
                <a:lnTo>
                  <a:pt x="7823966" y="1143178"/>
                </a:lnTo>
                <a:lnTo>
                  <a:pt x="7815078" y="1151776"/>
                </a:lnTo>
                <a:cubicBezTo>
                  <a:pt x="7813692" y="1152943"/>
                  <a:pt x="7812687" y="1153116"/>
                  <a:pt x="7812026" y="1151522"/>
                </a:cubicBezTo>
                <a:cubicBezTo>
                  <a:pt x="7806555" y="1153054"/>
                  <a:pt x="7788673" y="1159989"/>
                  <a:pt x="7782249" y="1160970"/>
                </a:cubicBezTo>
                <a:lnTo>
                  <a:pt x="7773476" y="1157414"/>
                </a:lnTo>
                <a:lnTo>
                  <a:pt x="7769600" y="1157365"/>
                </a:lnTo>
                <a:lnTo>
                  <a:pt x="7752631" y="1172815"/>
                </a:lnTo>
                <a:lnTo>
                  <a:pt x="7739392" y="1192062"/>
                </a:lnTo>
                <a:lnTo>
                  <a:pt x="7677677" y="1216394"/>
                </a:lnTo>
                <a:lnTo>
                  <a:pt x="7586920" y="1261888"/>
                </a:lnTo>
                <a:cubicBezTo>
                  <a:pt x="7556723" y="1298911"/>
                  <a:pt x="7489187" y="1284518"/>
                  <a:pt x="7486100" y="1292563"/>
                </a:cubicBezTo>
                <a:cubicBezTo>
                  <a:pt x="7454875" y="1308356"/>
                  <a:pt x="7453335" y="1326361"/>
                  <a:pt x="7411323" y="1340732"/>
                </a:cubicBezTo>
                <a:cubicBezTo>
                  <a:pt x="7372519" y="1390006"/>
                  <a:pt x="7288617" y="1403664"/>
                  <a:pt x="7240698" y="1438832"/>
                </a:cubicBezTo>
                <a:cubicBezTo>
                  <a:pt x="7206467" y="1417136"/>
                  <a:pt x="7227555" y="1441678"/>
                  <a:pt x="7197675" y="1447530"/>
                </a:cubicBezTo>
                <a:cubicBezTo>
                  <a:pt x="7211601" y="1474927"/>
                  <a:pt x="7159483" y="1444981"/>
                  <a:pt x="7164788" y="1480293"/>
                </a:cubicBezTo>
                <a:cubicBezTo>
                  <a:pt x="7159184" y="1480240"/>
                  <a:pt x="7153584" y="1479075"/>
                  <a:pt x="7147929" y="1477641"/>
                </a:cubicBezTo>
                <a:lnTo>
                  <a:pt x="7144965" y="1476908"/>
                </a:lnTo>
                <a:lnTo>
                  <a:pt x="7134299" y="1479969"/>
                </a:lnTo>
                <a:lnTo>
                  <a:pt x="7129809" y="1473339"/>
                </a:lnTo>
                <a:lnTo>
                  <a:pt x="7112688" y="1472575"/>
                </a:lnTo>
                <a:cubicBezTo>
                  <a:pt x="7106506" y="1473449"/>
                  <a:pt x="7100123" y="1475741"/>
                  <a:pt x="7093470" y="1480300"/>
                </a:cubicBezTo>
                <a:cubicBezTo>
                  <a:pt x="7079039" y="1501274"/>
                  <a:pt x="7048991" y="1495718"/>
                  <a:pt x="7025034" y="1506934"/>
                </a:cubicBezTo>
                <a:lnTo>
                  <a:pt x="7014783" y="1515868"/>
                </a:lnTo>
                <a:lnTo>
                  <a:pt x="6979706" y="1523511"/>
                </a:lnTo>
                <a:lnTo>
                  <a:pt x="6977890" y="1525793"/>
                </a:lnTo>
                <a:cubicBezTo>
                  <a:pt x="6971996" y="1527914"/>
                  <a:pt x="6959488" y="1529941"/>
                  <a:pt x="6944339" y="1536237"/>
                </a:cubicBezTo>
                <a:lnTo>
                  <a:pt x="6886996" y="1563569"/>
                </a:lnTo>
                <a:lnTo>
                  <a:pt x="6874510" y="1558469"/>
                </a:lnTo>
                <a:lnTo>
                  <a:pt x="6871943" y="1554651"/>
                </a:lnTo>
                <a:lnTo>
                  <a:pt x="6856174" y="1562024"/>
                </a:lnTo>
                <a:lnTo>
                  <a:pt x="6842321" y="1560554"/>
                </a:lnTo>
                <a:lnTo>
                  <a:pt x="6832713" y="1569357"/>
                </a:lnTo>
                <a:lnTo>
                  <a:pt x="6816351" y="1571495"/>
                </a:lnTo>
                <a:cubicBezTo>
                  <a:pt x="6810216" y="1571510"/>
                  <a:pt x="6803310" y="1571324"/>
                  <a:pt x="6795800" y="1572010"/>
                </a:cubicBezTo>
                <a:lnTo>
                  <a:pt x="6777546" y="1568661"/>
                </a:lnTo>
                <a:lnTo>
                  <a:pt x="6751528" y="1574143"/>
                </a:lnTo>
                <a:cubicBezTo>
                  <a:pt x="6731455" y="1578562"/>
                  <a:pt x="6712054" y="1582098"/>
                  <a:pt x="6691966" y="1582255"/>
                </a:cubicBezTo>
                <a:cubicBezTo>
                  <a:pt x="6677921" y="1590738"/>
                  <a:pt x="6663787" y="1595441"/>
                  <a:pt x="6646941" y="1588471"/>
                </a:cubicBezTo>
                <a:cubicBezTo>
                  <a:pt x="6605135" y="1597971"/>
                  <a:pt x="6598373" y="1612583"/>
                  <a:pt x="6568576" y="1606488"/>
                </a:cubicBezTo>
                <a:cubicBezTo>
                  <a:pt x="6562510" y="1614734"/>
                  <a:pt x="6558067" y="1619360"/>
                  <a:pt x="6554358" y="1621701"/>
                </a:cubicBezTo>
                <a:cubicBezTo>
                  <a:pt x="6543227" y="1628727"/>
                  <a:pt x="6538724" y="1615196"/>
                  <a:pt x="6516968" y="1617195"/>
                </a:cubicBezTo>
                <a:cubicBezTo>
                  <a:pt x="6493173" y="1617368"/>
                  <a:pt x="6528193" y="1598652"/>
                  <a:pt x="6506479" y="1602227"/>
                </a:cubicBezTo>
                <a:cubicBezTo>
                  <a:pt x="6486674" y="1613929"/>
                  <a:pt x="6478484" y="1593997"/>
                  <a:pt x="6458436" y="1607332"/>
                </a:cubicBezTo>
                <a:cubicBezTo>
                  <a:pt x="6471168" y="1620800"/>
                  <a:pt x="6410323" y="1615478"/>
                  <a:pt x="6414786" y="1628815"/>
                </a:cubicBezTo>
                <a:cubicBezTo>
                  <a:pt x="6385942" y="1615041"/>
                  <a:pt x="6386569" y="1640238"/>
                  <a:pt x="6357085" y="1640846"/>
                </a:cubicBezTo>
                <a:cubicBezTo>
                  <a:pt x="6341163" y="1636809"/>
                  <a:pt x="6331497" y="1637754"/>
                  <a:pt x="6322636" y="1648213"/>
                </a:cubicBezTo>
                <a:cubicBezTo>
                  <a:pt x="6248448" y="1627802"/>
                  <a:pt x="6286748" y="1654976"/>
                  <a:pt x="6226172" y="1654676"/>
                </a:cubicBezTo>
                <a:lnTo>
                  <a:pt x="6221217" y="1654506"/>
                </a:lnTo>
                <a:lnTo>
                  <a:pt x="6204956" y="1664280"/>
                </a:lnTo>
                <a:cubicBezTo>
                  <a:pt x="6204728" y="1665114"/>
                  <a:pt x="6204498" y="1665947"/>
                  <a:pt x="6204270" y="1666782"/>
                </a:cubicBezTo>
                <a:lnTo>
                  <a:pt x="6143810" y="1661963"/>
                </a:lnTo>
                <a:lnTo>
                  <a:pt x="6136560" y="1665728"/>
                </a:lnTo>
                <a:lnTo>
                  <a:pt x="6096155" y="1656951"/>
                </a:lnTo>
                <a:lnTo>
                  <a:pt x="6075812" y="1655422"/>
                </a:lnTo>
                <a:lnTo>
                  <a:pt x="6039495" y="1649680"/>
                </a:lnTo>
                <a:lnTo>
                  <a:pt x="6036523" y="1652121"/>
                </a:lnTo>
                <a:lnTo>
                  <a:pt x="6029328" y="1649904"/>
                </a:lnTo>
                <a:lnTo>
                  <a:pt x="6024075" y="1652779"/>
                </a:lnTo>
                <a:lnTo>
                  <a:pt x="6018085" y="1652030"/>
                </a:lnTo>
                <a:cubicBezTo>
                  <a:pt x="6006658" y="1653831"/>
                  <a:pt x="5968194" y="1662035"/>
                  <a:pt x="5955513" y="1663584"/>
                </a:cubicBezTo>
                <a:lnTo>
                  <a:pt x="5941996" y="1661326"/>
                </a:lnTo>
                <a:lnTo>
                  <a:pt x="5931789" y="1669915"/>
                </a:lnTo>
                <a:lnTo>
                  <a:pt x="5888686" y="1672175"/>
                </a:lnTo>
                <a:lnTo>
                  <a:pt x="5873794" y="1665454"/>
                </a:lnTo>
                <a:lnTo>
                  <a:pt x="5860022" y="1660635"/>
                </a:lnTo>
                <a:lnTo>
                  <a:pt x="5858237" y="1660649"/>
                </a:lnTo>
                <a:lnTo>
                  <a:pt x="5840319" y="1660798"/>
                </a:lnTo>
                <a:lnTo>
                  <a:pt x="5806984" y="1661075"/>
                </a:lnTo>
                <a:cubicBezTo>
                  <a:pt x="5785708" y="1661533"/>
                  <a:pt x="5764126" y="1662974"/>
                  <a:pt x="5742351" y="1667489"/>
                </a:cubicBezTo>
                <a:cubicBezTo>
                  <a:pt x="5659069" y="1645168"/>
                  <a:pt x="5615134" y="1706361"/>
                  <a:pt x="5521171" y="1671626"/>
                </a:cubicBezTo>
                <a:cubicBezTo>
                  <a:pt x="5491803" y="1671296"/>
                  <a:pt x="5498089" y="1662666"/>
                  <a:pt x="5457384" y="1683952"/>
                </a:cubicBezTo>
                <a:cubicBezTo>
                  <a:pt x="5356959" y="1699287"/>
                  <a:pt x="5078905" y="1774579"/>
                  <a:pt x="4950070" y="1748401"/>
                </a:cubicBezTo>
                <a:cubicBezTo>
                  <a:pt x="4918276" y="1752255"/>
                  <a:pt x="4891043" y="1756936"/>
                  <a:pt x="4872172" y="1757222"/>
                </a:cubicBezTo>
                <a:lnTo>
                  <a:pt x="4809524" y="1761033"/>
                </a:lnTo>
                <a:cubicBezTo>
                  <a:pt x="4791324" y="1772975"/>
                  <a:pt x="4777258" y="1754591"/>
                  <a:pt x="4759058" y="1766533"/>
                </a:cubicBezTo>
                <a:cubicBezTo>
                  <a:pt x="4747481" y="1770744"/>
                  <a:pt x="4734604" y="1772921"/>
                  <a:pt x="4719749" y="1771811"/>
                </a:cubicBezTo>
                <a:cubicBezTo>
                  <a:pt x="4671168" y="1780243"/>
                  <a:pt x="4634134" y="1775931"/>
                  <a:pt x="4568686" y="1786141"/>
                </a:cubicBezTo>
                <a:cubicBezTo>
                  <a:pt x="4544667" y="1777910"/>
                  <a:pt x="4432547" y="1778168"/>
                  <a:pt x="4418751" y="1796932"/>
                </a:cubicBezTo>
                <a:cubicBezTo>
                  <a:pt x="4403360" y="1801488"/>
                  <a:pt x="4385278" y="1795746"/>
                  <a:pt x="4378377" y="1815528"/>
                </a:cubicBezTo>
                <a:cubicBezTo>
                  <a:pt x="4366870" y="1839461"/>
                  <a:pt x="4337372" y="1814003"/>
                  <a:pt x="4320575" y="1832722"/>
                </a:cubicBezTo>
                <a:cubicBezTo>
                  <a:pt x="4277898" y="1857053"/>
                  <a:pt x="4243945" y="1846759"/>
                  <a:pt x="4211935" y="1860177"/>
                </a:cubicBezTo>
                <a:cubicBezTo>
                  <a:pt x="4181519" y="1859584"/>
                  <a:pt x="4171342" y="1859762"/>
                  <a:pt x="4101228" y="1868717"/>
                </a:cubicBezTo>
                <a:cubicBezTo>
                  <a:pt x="4080159" y="1876188"/>
                  <a:pt x="4039427" y="1877381"/>
                  <a:pt x="3973223" y="1881015"/>
                </a:cubicBezTo>
                <a:cubicBezTo>
                  <a:pt x="3971330" y="1884974"/>
                  <a:pt x="3952843" y="1879225"/>
                  <a:pt x="3900992" y="1880603"/>
                </a:cubicBezTo>
                <a:cubicBezTo>
                  <a:pt x="3849141" y="1881981"/>
                  <a:pt x="3740060" y="1895686"/>
                  <a:pt x="3662119" y="1889285"/>
                </a:cubicBezTo>
                <a:cubicBezTo>
                  <a:pt x="3565155" y="1881322"/>
                  <a:pt x="3613412" y="1915150"/>
                  <a:pt x="3496919" y="1873180"/>
                </a:cubicBezTo>
                <a:cubicBezTo>
                  <a:pt x="3488062" y="1895719"/>
                  <a:pt x="3474293" y="1876288"/>
                  <a:pt x="3449433" y="1889681"/>
                </a:cubicBezTo>
                <a:cubicBezTo>
                  <a:pt x="3406553" y="1891629"/>
                  <a:pt x="3413217" y="1897797"/>
                  <a:pt x="3369766" y="1916653"/>
                </a:cubicBezTo>
                <a:cubicBezTo>
                  <a:pt x="3338805" y="1929531"/>
                  <a:pt x="3289487" y="1928617"/>
                  <a:pt x="3269672" y="1938036"/>
                </a:cubicBezTo>
                <a:lnTo>
                  <a:pt x="3224897" y="1943733"/>
                </a:lnTo>
                <a:cubicBezTo>
                  <a:pt x="3188693" y="1949271"/>
                  <a:pt x="3178540" y="1909145"/>
                  <a:pt x="3161463" y="1946591"/>
                </a:cubicBezTo>
                <a:lnTo>
                  <a:pt x="3112044" y="1935614"/>
                </a:lnTo>
                <a:lnTo>
                  <a:pt x="3069716" y="1930463"/>
                </a:lnTo>
                <a:cubicBezTo>
                  <a:pt x="3049937" y="1924285"/>
                  <a:pt x="3047816" y="1925644"/>
                  <a:pt x="3005773" y="1915878"/>
                </a:cubicBezTo>
                <a:cubicBezTo>
                  <a:pt x="2978838" y="1921092"/>
                  <a:pt x="2967972" y="1927319"/>
                  <a:pt x="2897201" y="1926772"/>
                </a:cubicBezTo>
                <a:lnTo>
                  <a:pt x="2783891" y="1931749"/>
                </a:lnTo>
                <a:cubicBezTo>
                  <a:pt x="2753098" y="1932794"/>
                  <a:pt x="2731621" y="1915151"/>
                  <a:pt x="2712447" y="1933044"/>
                </a:cubicBezTo>
                <a:cubicBezTo>
                  <a:pt x="2621923" y="1990472"/>
                  <a:pt x="2637976" y="1949546"/>
                  <a:pt x="2560151" y="1963609"/>
                </a:cubicBezTo>
                <a:cubicBezTo>
                  <a:pt x="2472084" y="1973456"/>
                  <a:pt x="2423631" y="1962133"/>
                  <a:pt x="2367221" y="1971884"/>
                </a:cubicBezTo>
                <a:cubicBezTo>
                  <a:pt x="2355331" y="1950582"/>
                  <a:pt x="2295649" y="1950006"/>
                  <a:pt x="2272130" y="1961162"/>
                </a:cubicBezTo>
                <a:cubicBezTo>
                  <a:pt x="2229336" y="1964326"/>
                  <a:pt x="2232627" y="1943953"/>
                  <a:pt x="2189404" y="1978172"/>
                </a:cubicBezTo>
                <a:cubicBezTo>
                  <a:pt x="2153824" y="1968017"/>
                  <a:pt x="2114605" y="1969166"/>
                  <a:pt x="2077704" y="1965002"/>
                </a:cubicBezTo>
                <a:cubicBezTo>
                  <a:pt x="2053064" y="1962036"/>
                  <a:pt x="2051584" y="1971011"/>
                  <a:pt x="2033299" y="1969042"/>
                </a:cubicBezTo>
                <a:cubicBezTo>
                  <a:pt x="2015014" y="1967073"/>
                  <a:pt x="1998956" y="1958903"/>
                  <a:pt x="1967996" y="1953187"/>
                </a:cubicBezTo>
                <a:cubicBezTo>
                  <a:pt x="1924117" y="1970917"/>
                  <a:pt x="1915668" y="1940297"/>
                  <a:pt x="1855805" y="1926082"/>
                </a:cubicBezTo>
                <a:cubicBezTo>
                  <a:pt x="1830663" y="1943732"/>
                  <a:pt x="1810564" y="1935694"/>
                  <a:pt x="1790957" y="1919460"/>
                </a:cubicBezTo>
                <a:cubicBezTo>
                  <a:pt x="1732588" y="1924884"/>
                  <a:pt x="1679506" y="1900619"/>
                  <a:pt x="1613978" y="1891581"/>
                </a:cubicBezTo>
                <a:cubicBezTo>
                  <a:pt x="1542961" y="1912227"/>
                  <a:pt x="1506863" y="1865666"/>
                  <a:pt x="1436831" y="1856201"/>
                </a:cubicBezTo>
                <a:cubicBezTo>
                  <a:pt x="1409149" y="1862955"/>
                  <a:pt x="1416370" y="1829853"/>
                  <a:pt x="1357365" y="1832140"/>
                </a:cubicBezTo>
                <a:cubicBezTo>
                  <a:pt x="1285880" y="1811785"/>
                  <a:pt x="1273193" y="1786872"/>
                  <a:pt x="1232341" y="1785942"/>
                </a:cubicBezTo>
                <a:cubicBezTo>
                  <a:pt x="1223903" y="1792798"/>
                  <a:pt x="1160576" y="1793911"/>
                  <a:pt x="1162595" y="1784330"/>
                </a:cubicBezTo>
                <a:cubicBezTo>
                  <a:pt x="1153167" y="1787110"/>
                  <a:pt x="1122206" y="1805077"/>
                  <a:pt x="1120257" y="1789615"/>
                </a:cubicBezTo>
                <a:cubicBezTo>
                  <a:pt x="1073149" y="1786750"/>
                  <a:pt x="1034361" y="1768718"/>
                  <a:pt x="991903" y="1786741"/>
                </a:cubicBezTo>
                <a:cubicBezTo>
                  <a:pt x="966383" y="1781126"/>
                  <a:pt x="949501" y="1800915"/>
                  <a:pt x="883960" y="1809389"/>
                </a:cubicBezTo>
                <a:cubicBezTo>
                  <a:pt x="836064" y="1808194"/>
                  <a:pt x="826980" y="1826610"/>
                  <a:pt x="766531" y="1805053"/>
                </a:cubicBezTo>
                <a:cubicBezTo>
                  <a:pt x="732778" y="1801141"/>
                  <a:pt x="694055" y="1787044"/>
                  <a:pt x="669779" y="1800537"/>
                </a:cubicBezTo>
                <a:cubicBezTo>
                  <a:pt x="645252" y="1794709"/>
                  <a:pt x="563495" y="1813232"/>
                  <a:pt x="523898" y="1811085"/>
                </a:cubicBezTo>
                <a:cubicBezTo>
                  <a:pt x="457555" y="1798530"/>
                  <a:pt x="395227" y="1824052"/>
                  <a:pt x="360251" y="1830735"/>
                </a:cubicBezTo>
                <a:cubicBezTo>
                  <a:pt x="313564" y="1825583"/>
                  <a:pt x="298281" y="1811622"/>
                  <a:pt x="255207" y="1818275"/>
                </a:cubicBezTo>
                <a:cubicBezTo>
                  <a:pt x="206572" y="1839769"/>
                  <a:pt x="160277" y="1836800"/>
                  <a:pt x="101803" y="1870647"/>
                </a:cubicBezTo>
                <a:cubicBezTo>
                  <a:pt x="85849" y="1910002"/>
                  <a:pt x="27997" y="1845258"/>
                  <a:pt x="25397" y="1888443"/>
                </a:cubicBezTo>
                <a:cubicBezTo>
                  <a:pt x="19096" y="1881154"/>
                  <a:pt x="11260" y="1878398"/>
                  <a:pt x="2370" y="1878311"/>
                </a:cubicBezTo>
                <a:lnTo>
                  <a:pt x="0" y="1878785"/>
                </a:lnTo>
                <a:lnTo>
                  <a:pt x="0" y="0"/>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2E26D3D0-953C-253B-9273-C323D17A93D2}"/>
              </a:ext>
            </a:extLst>
          </p:cNvPr>
          <p:cNvSpPr>
            <a:spLocks noGrp="1"/>
          </p:cNvSpPr>
          <p:nvPr>
            <p:ph type="title"/>
          </p:nvPr>
        </p:nvSpPr>
        <p:spPr>
          <a:xfrm>
            <a:off x="1137034" y="609597"/>
            <a:ext cx="9392421" cy="1330841"/>
          </a:xfrm>
        </p:spPr>
        <p:txBody>
          <a:bodyPr>
            <a:normAutofit/>
          </a:bodyPr>
          <a:lstStyle/>
          <a:p>
            <a:r>
              <a:rPr lang="en-GB" dirty="0"/>
              <a:t>What is Youth work?</a:t>
            </a:r>
            <a:endParaRPr lang="en-US" dirty="0"/>
          </a:p>
        </p:txBody>
      </p:sp>
      <p:sp>
        <p:nvSpPr>
          <p:cNvPr id="3" name="Content Placeholder 2">
            <a:extLst>
              <a:ext uri="{FF2B5EF4-FFF2-40B4-BE49-F238E27FC236}">
                <a16:creationId xmlns:a16="http://schemas.microsoft.com/office/drawing/2014/main" id="{31EA01DD-C27B-C30B-EC50-97BB63FA97FB}"/>
              </a:ext>
            </a:extLst>
          </p:cNvPr>
          <p:cNvSpPr>
            <a:spLocks noGrp="1"/>
          </p:cNvSpPr>
          <p:nvPr>
            <p:ph idx="1"/>
          </p:nvPr>
        </p:nvSpPr>
        <p:spPr>
          <a:xfrm>
            <a:off x="980952" y="2170241"/>
            <a:ext cx="10230095" cy="3917773"/>
          </a:xfrm>
        </p:spPr>
        <p:txBody>
          <a:bodyPr>
            <a:normAutofit/>
          </a:bodyPr>
          <a:lstStyle/>
          <a:p>
            <a:pPr marL="0" indent="0">
              <a:buNone/>
            </a:pPr>
            <a:r>
              <a:rPr lang="en-GB" sz="2400"/>
              <a:t>Youth work is available for all young people aged 11-25</a:t>
            </a:r>
          </a:p>
          <a:p>
            <a:pPr marL="0" indent="0">
              <a:buNone/>
            </a:pPr>
            <a:r>
              <a:rPr lang="en-GB" sz="2400" i="0">
                <a:effectLst/>
                <a:latin typeface="Helvetica" pitchFamily="2" charset="0"/>
              </a:rPr>
              <a:t>The </a:t>
            </a:r>
            <a:r>
              <a:rPr lang="en-GB" sz="2400">
                <a:latin typeface="Helvetica" pitchFamily="2" charset="0"/>
              </a:rPr>
              <a:t>aim of youth work is to ‘</a:t>
            </a:r>
            <a:r>
              <a:rPr lang="en-GB" sz="2400" i="0">
                <a:effectLst/>
                <a:latin typeface="Helvetica" pitchFamily="2" charset="0"/>
              </a:rPr>
              <a:t>enable young people to develop holistically, working with them to facilitate their personal, social</a:t>
            </a:r>
            <a:r>
              <a:rPr lang="en-GB" sz="2400">
                <a:latin typeface="Helvetica" pitchFamily="2" charset="0"/>
              </a:rPr>
              <a:t> </a:t>
            </a:r>
            <a:r>
              <a:rPr lang="en-GB" sz="2400" i="0">
                <a:effectLst/>
                <a:latin typeface="Helvetica" pitchFamily="2" charset="0"/>
              </a:rPr>
              <a:t>and educational development, to enable them to develop their voice, influence and place in society and to reach their full potential.’</a:t>
            </a:r>
          </a:p>
          <a:p>
            <a:pPr marL="0" indent="0">
              <a:buNone/>
            </a:pPr>
            <a:r>
              <a:rPr lang="en-GB" sz="2400">
                <a:latin typeface="Helvetica" pitchFamily="2" charset="0"/>
              </a:rPr>
              <a:t>(Principles and purposes, 2022)</a:t>
            </a:r>
            <a:endParaRPr lang="en-GB" sz="2400">
              <a:effectLst/>
              <a:latin typeface="Helvetica" pitchFamily="2" charset="0"/>
            </a:endParaRPr>
          </a:p>
        </p:txBody>
      </p:sp>
      <p:pic>
        <p:nvPicPr>
          <p:cNvPr id="11" name="Picture 10">
            <a:extLst>
              <a:ext uri="{FF2B5EF4-FFF2-40B4-BE49-F238E27FC236}">
                <a16:creationId xmlns:a16="http://schemas.microsoft.com/office/drawing/2014/main" id="{018A7584-7063-ED70-39C0-5240803BDC34}"/>
              </a:ext>
            </a:extLst>
          </p:cNvPr>
          <p:cNvPicPr>
            <a:picLocks noChangeAspect="1"/>
          </p:cNvPicPr>
          <p:nvPr/>
        </p:nvPicPr>
        <p:blipFill>
          <a:blip r:embed="rId2"/>
          <a:stretch>
            <a:fillRect/>
          </a:stretch>
        </p:blipFill>
        <p:spPr>
          <a:xfrm>
            <a:off x="6570111" y="4250526"/>
            <a:ext cx="5401131" cy="2633051"/>
          </a:xfrm>
          <a:prstGeom prst="rect">
            <a:avLst/>
          </a:prstGeom>
        </p:spPr>
      </p:pic>
      <p:sp>
        <p:nvSpPr>
          <p:cNvPr id="20" name="Freeform: Shape 19">
            <a:extLst>
              <a:ext uri="{FF2B5EF4-FFF2-40B4-BE49-F238E27FC236}">
                <a16:creationId xmlns:a16="http://schemas.microsoft.com/office/drawing/2014/main" id="{9A0D773F-7A7D-4DBB-9DEA-86BB8B8F4B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5381624" y="6209414"/>
            <a:ext cx="6810375" cy="648586"/>
          </a:xfrm>
          <a:custGeom>
            <a:avLst/>
            <a:gdLst>
              <a:gd name="connsiteX0" fmla="*/ 0 w 10753706"/>
              <a:gd name="connsiteY0" fmla="*/ 0 h 1027260"/>
              <a:gd name="connsiteX1" fmla="*/ 10753706 w 10753706"/>
              <a:gd name="connsiteY1" fmla="*/ 0 h 1027260"/>
              <a:gd name="connsiteX2" fmla="*/ 10748809 w 10753706"/>
              <a:gd name="connsiteY2" fmla="*/ 2522 h 1027260"/>
              <a:gd name="connsiteX3" fmla="*/ 10725330 w 10753706"/>
              <a:gd name="connsiteY3" fmla="*/ 11977 h 1027260"/>
              <a:gd name="connsiteX4" fmla="*/ 10615423 w 10753706"/>
              <a:gd name="connsiteY4" fmla="*/ 52967 h 1027260"/>
              <a:gd name="connsiteX5" fmla="*/ 10533936 w 10753706"/>
              <a:gd name="connsiteY5" fmla="*/ 53095 h 1027260"/>
              <a:gd name="connsiteX6" fmla="*/ 10466876 w 10753706"/>
              <a:gd name="connsiteY6" fmla="*/ 45180 h 1027260"/>
              <a:gd name="connsiteX7" fmla="*/ 10355090 w 10753706"/>
              <a:gd name="connsiteY7" fmla="*/ 89741 h 1027260"/>
              <a:gd name="connsiteX8" fmla="*/ 10087145 w 10753706"/>
              <a:gd name="connsiteY8" fmla="*/ 66115 h 1027260"/>
              <a:gd name="connsiteX9" fmla="*/ 10015902 w 10753706"/>
              <a:gd name="connsiteY9" fmla="*/ 76178 h 1027260"/>
              <a:gd name="connsiteX10" fmla="*/ 9806005 w 10753706"/>
              <a:gd name="connsiteY10" fmla="*/ 102435 h 1027260"/>
              <a:gd name="connsiteX11" fmla="*/ 9602583 w 10753706"/>
              <a:gd name="connsiteY11" fmla="*/ 179170 h 1027260"/>
              <a:gd name="connsiteX12" fmla="*/ 9469719 w 10753706"/>
              <a:gd name="connsiteY12" fmla="*/ 174721 h 1027260"/>
              <a:gd name="connsiteX13" fmla="*/ 9408692 w 10753706"/>
              <a:gd name="connsiteY13" fmla="*/ 189513 h 1027260"/>
              <a:gd name="connsiteX14" fmla="*/ 9364151 w 10753706"/>
              <a:gd name="connsiteY14" fmla="*/ 194072 h 1027260"/>
              <a:gd name="connsiteX15" fmla="*/ 9337751 w 10753706"/>
              <a:gd name="connsiteY15" fmla="*/ 197579 h 1027260"/>
              <a:gd name="connsiteX16" fmla="*/ 9297166 w 10753706"/>
              <a:gd name="connsiteY16" fmla="*/ 216558 h 1027260"/>
              <a:gd name="connsiteX17" fmla="*/ 9123859 w 10753706"/>
              <a:gd name="connsiteY17" fmla="*/ 237356 h 1027260"/>
              <a:gd name="connsiteX18" fmla="*/ 8950741 w 10753706"/>
              <a:gd name="connsiteY18" fmla="*/ 238020 h 1027260"/>
              <a:gd name="connsiteX19" fmla="*/ 8718236 w 10753706"/>
              <a:gd name="connsiteY19" fmla="*/ 303148 h 1027260"/>
              <a:gd name="connsiteX20" fmla="*/ 8694011 w 10753706"/>
              <a:gd name="connsiteY20" fmla="*/ 308812 h 1027260"/>
              <a:gd name="connsiteX21" fmla="*/ 8611976 w 10753706"/>
              <a:gd name="connsiteY21" fmla="*/ 324819 h 1027260"/>
              <a:gd name="connsiteX22" fmla="*/ 8562074 w 10753706"/>
              <a:gd name="connsiteY22" fmla="*/ 337971 h 1027260"/>
              <a:gd name="connsiteX23" fmla="*/ 8501724 w 10753706"/>
              <a:gd name="connsiteY23" fmla="*/ 360865 h 1027260"/>
              <a:gd name="connsiteX24" fmla="*/ 8504489 w 10753706"/>
              <a:gd name="connsiteY24" fmla="*/ 364790 h 1027260"/>
              <a:gd name="connsiteX25" fmla="*/ 8492774 w 10753706"/>
              <a:gd name="connsiteY25" fmla="*/ 366181 h 1027260"/>
              <a:gd name="connsiteX26" fmla="*/ 8466405 w 10753706"/>
              <a:gd name="connsiteY26" fmla="*/ 368724 h 1027260"/>
              <a:gd name="connsiteX27" fmla="*/ 8427069 w 10753706"/>
              <a:gd name="connsiteY27" fmla="*/ 387211 h 1027260"/>
              <a:gd name="connsiteX28" fmla="*/ 8387766 w 10753706"/>
              <a:gd name="connsiteY28" fmla="*/ 377161 h 1027260"/>
              <a:gd name="connsiteX29" fmla="*/ 8315874 w 10753706"/>
              <a:gd name="connsiteY29" fmla="*/ 395527 h 1027260"/>
              <a:gd name="connsiteX30" fmla="*/ 8274474 w 10753706"/>
              <a:gd name="connsiteY30" fmla="*/ 405112 h 1027260"/>
              <a:gd name="connsiteX31" fmla="*/ 8234664 w 10753706"/>
              <a:gd name="connsiteY31" fmla="*/ 410219 h 1027260"/>
              <a:gd name="connsiteX32" fmla="*/ 8211268 w 10753706"/>
              <a:gd name="connsiteY32" fmla="*/ 416791 h 1027260"/>
              <a:gd name="connsiteX33" fmla="*/ 8188615 w 10753706"/>
              <a:gd name="connsiteY33" fmla="*/ 421755 h 1027260"/>
              <a:gd name="connsiteX34" fmla="*/ 8179981 w 10753706"/>
              <a:gd name="connsiteY34" fmla="*/ 420402 h 1027260"/>
              <a:gd name="connsiteX35" fmla="*/ 8179307 w 10753706"/>
              <a:gd name="connsiteY35" fmla="*/ 422516 h 1027260"/>
              <a:gd name="connsiteX36" fmla="*/ 8147929 w 10753706"/>
              <a:gd name="connsiteY36" fmla="*/ 450302 h 1027260"/>
              <a:gd name="connsiteX37" fmla="*/ 8089136 w 10753706"/>
              <a:gd name="connsiteY37" fmla="*/ 465283 h 1027260"/>
              <a:gd name="connsiteX38" fmla="*/ 8049973 w 10753706"/>
              <a:gd name="connsiteY38" fmla="*/ 454121 h 1027260"/>
              <a:gd name="connsiteX39" fmla="*/ 7965913 w 10753706"/>
              <a:gd name="connsiteY39" fmla="*/ 464415 h 1027260"/>
              <a:gd name="connsiteX40" fmla="*/ 7945093 w 10753706"/>
              <a:gd name="connsiteY40" fmla="*/ 464798 h 1027260"/>
              <a:gd name="connsiteX41" fmla="*/ 7935335 w 10753706"/>
              <a:gd name="connsiteY41" fmla="*/ 462442 h 1027260"/>
              <a:gd name="connsiteX42" fmla="*/ 7904779 w 10753706"/>
              <a:gd name="connsiteY42" fmla="*/ 471429 h 1027260"/>
              <a:gd name="connsiteX43" fmla="*/ 7855604 w 10753706"/>
              <a:gd name="connsiteY43" fmla="*/ 480199 h 1027260"/>
              <a:gd name="connsiteX44" fmla="*/ 7832630 w 10753706"/>
              <a:gd name="connsiteY44" fmla="*/ 485371 h 1027260"/>
              <a:gd name="connsiteX45" fmla="*/ 7812438 w 10753706"/>
              <a:gd name="connsiteY45" fmla="*/ 485391 h 1027260"/>
              <a:gd name="connsiteX46" fmla="*/ 7701399 w 10753706"/>
              <a:gd name="connsiteY46" fmla="*/ 495197 h 1027260"/>
              <a:gd name="connsiteX47" fmla="*/ 7674778 w 10753706"/>
              <a:gd name="connsiteY47" fmla="*/ 494723 h 1027260"/>
              <a:gd name="connsiteX48" fmla="*/ 7660445 w 10753706"/>
              <a:gd name="connsiteY48" fmla="*/ 490194 h 1027260"/>
              <a:gd name="connsiteX49" fmla="*/ 7651781 w 10753706"/>
              <a:gd name="connsiteY49" fmla="*/ 493084 h 1027260"/>
              <a:gd name="connsiteX50" fmla="*/ 7584807 w 10753706"/>
              <a:gd name="connsiteY50" fmla="*/ 499490 h 1027260"/>
              <a:gd name="connsiteX51" fmla="*/ 7541324 w 10753706"/>
              <a:gd name="connsiteY51" fmla="*/ 504184 h 1027260"/>
              <a:gd name="connsiteX52" fmla="*/ 7541756 w 10753706"/>
              <a:gd name="connsiteY52" fmla="*/ 512184 h 1027260"/>
              <a:gd name="connsiteX53" fmla="*/ 7503906 w 10753706"/>
              <a:gd name="connsiteY53" fmla="*/ 518551 h 1027260"/>
              <a:gd name="connsiteX54" fmla="*/ 7460411 w 10753706"/>
              <a:gd name="connsiteY54" fmla="*/ 517415 h 1027260"/>
              <a:gd name="connsiteX55" fmla="*/ 7460116 w 10753706"/>
              <a:gd name="connsiteY55" fmla="*/ 517548 h 1027260"/>
              <a:gd name="connsiteX56" fmla="*/ 7297810 w 10753706"/>
              <a:gd name="connsiteY56" fmla="*/ 563947 h 1027260"/>
              <a:gd name="connsiteX57" fmla="*/ 6946388 w 10753706"/>
              <a:gd name="connsiteY57" fmla="*/ 665244 h 1027260"/>
              <a:gd name="connsiteX58" fmla="*/ 6741704 w 10753706"/>
              <a:gd name="connsiteY58" fmla="*/ 679365 h 1027260"/>
              <a:gd name="connsiteX59" fmla="*/ 6624680 w 10753706"/>
              <a:gd name="connsiteY59" fmla="*/ 677674 h 1027260"/>
              <a:gd name="connsiteX60" fmla="*/ 6605700 w 10753706"/>
              <a:gd name="connsiteY60" fmla="*/ 683566 h 1027260"/>
              <a:gd name="connsiteX61" fmla="*/ 6576922 w 10753706"/>
              <a:gd name="connsiteY61" fmla="*/ 683030 h 1027260"/>
              <a:gd name="connsiteX62" fmla="*/ 6405123 w 10753706"/>
              <a:gd name="connsiteY62" fmla="*/ 721946 h 1027260"/>
              <a:gd name="connsiteX63" fmla="*/ 6368938 w 10753706"/>
              <a:gd name="connsiteY63" fmla="*/ 717341 h 1027260"/>
              <a:gd name="connsiteX64" fmla="*/ 6295102 w 10753706"/>
              <a:gd name="connsiteY64" fmla="*/ 729508 h 1027260"/>
              <a:gd name="connsiteX65" fmla="*/ 6202084 w 10753706"/>
              <a:gd name="connsiteY65" fmla="*/ 767091 h 1027260"/>
              <a:gd name="connsiteX66" fmla="*/ 6067157 w 10753706"/>
              <a:gd name="connsiteY66" fmla="*/ 790339 h 1027260"/>
              <a:gd name="connsiteX67" fmla="*/ 6061443 w 10753706"/>
              <a:gd name="connsiteY67" fmla="*/ 796151 h 1027260"/>
              <a:gd name="connsiteX68" fmla="*/ 6051406 w 10753706"/>
              <a:gd name="connsiteY68" fmla="*/ 800684 h 1027260"/>
              <a:gd name="connsiteX69" fmla="*/ 6049097 w 10753706"/>
              <a:gd name="connsiteY69" fmla="*/ 800636 h 1027260"/>
              <a:gd name="connsiteX70" fmla="*/ 6034222 w 10753706"/>
              <a:gd name="connsiteY70" fmla="*/ 804110 h 1027260"/>
              <a:gd name="connsiteX71" fmla="*/ 6033121 w 10753706"/>
              <a:gd name="connsiteY71" fmla="*/ 806078 h 1027260"/>
              <a:gd name="connsiteX72" fmla="*/ 6023593 w 10753706"/>
              <a:gd name="connsiteY72" fmla="*/ 808842 h 1027260"/>
              <a:gd name="connsiteX73" fmla="*/ 6006639 w 10753706"/>
              <a:gd name="connsiteY73" fmla="*/ 815304 h 1027260"/>
              <a:gd name="connsiteX74" fmla="*/ 6001762 w 10753706"/>
              <a:gd name="connsiteY74" fmla="*/ 815557 h 1027260"/>
              <a:gd name="connsiteX75" fmla="*/ 5973534 w 10753706"/>
              <a:gd name="connsiteY75" fmla="*/ 823815 h 1027260"/>
              <a:gd name="connsiteX76" fmla="*/ 5972336 w 10753706"/>
              <a:gd name="connsiteY76" fmla="*/ 823476 h 1027260"/>
              <a:gd name="connsiteX77" fmla="*/ 5960841 w 10753706"/>
              <a:gd name="connsiteY77" fmla="*/ 823819 h 1027260"/>
              <a:gd name="connsiteX78" fmla="*/ 5940719 w 10753706"/>
              <a:gd name="connsiteY78" fmla="*/ 825514 h 1027260"/>
              <a:gd name="connsiteX79" fmla="*/ 5884298 w 10753706"/>
              <a:gd name="connsiteY79" fmla="*/ 823806 h 1027260"/>
              <a:gd name="connsiteX80" fmla="*/ 5854779 w 10753706"/>
              <a:gd name="connsiteY80" fmla="*/ 832365 h 1027260"/>
              <a:gd name="connsiteX81" fmla="*/ 5848382 w 10753706"/>
              <a:gd name="connsiteY81" fmla="*/ 833844 h 1027260"/>
              <a:gd name="connsiteX82" fmla="*/ 5848066 w 10753706"/>
              <a:gd name="connsiteY82" fmla="*/ 833772 h 1027260"/>
              <a:gd name="connsiteX83" fmla="*/ 5840944 w 10753706"/>
              <a:gd name="connsiteY83" fmla="*/ 835132 h 1027260"/>
              <a:gd name="connsiteX84" fmla="*/ 5836719 w 10753706"/>
              <a:gd name="connsiteY84" fmla="*/ 836539 h 1027260"/>
              <a:gd name="connsiteX85" fmla="*/ 5824311 w 10753706"/>
              <a:gd name="connsiteY85" fmla="*/ 839408 h 1027260"/>
              <a:gd name="connsiteX86" fmla="*/ 5818788 w 10753706"/>
              <a:gd name="connsiteY86" fmla="*/ 839727 h 1027260"/>
              <a:gd name="connsiteX87" fmla="*/ 5763953 w 10753706"/>
              <a:gd name="connsiteY87" fmla="*/ 834282 h 1027260"/>
              <a:gd name="connsiteX88" fmla="*/ 5667748 w 10753706"/>
              <a:gd name="connsiteY88" fmla="*/ 840211 h 1027260"/>
              <a:gd name="connsiteX89" fmla="*/ 5573108 w 10753706"/>
              <a:gd name="connsiteY89" fmla="*/ 847611 h 1027260"/>
              <a:gd name="connsiteX90" fmla="*/ 5539137 w 10753706"/>
              <a:gd name="connsiteY90" fmla="*/ 851033 h 1027260"/>
              <a:gd name="connsiteX91" fmla="*/ 5510651 w 10753706"/>
              <a:gd name="connsiteY91" fmla="*/ 844215 h 1027260"/>
              <a:gd name="connsiteX92" fmla="*/ 5457331 w 10753706"/>
              <a:gd name="connsiteY92" fmla="*/ 839159 h 1027260"/>
              <a:gd name="connsiteX93" fmla="*/ 5410613 w 10753706"/>
              <a:gd name="connsiteY93" fmla="*/ 834358 h 1027260"/>
              <a:gd name="connsiteX94" fmla="*/ 5370040 w 10753706"/>
              <a:gd name="connsiteY94" fmla="*/ 862127 h 1027260"/>
              <a:gd name="connsiteX95" fmla="*/ 5318778 w 10753706"/>
              <a:gd name="connsiteY95" fmla="*/ 855310 h 1027260"/>
              <a:gd name="connsiteX96" fmla="*/ 5298645 w 10753706"/>
              <a:gd name="connsiteY96" fmla="*/ 855171 h 1027260"/>
              <a:gd name="connsiteX97" fmla="*/ 5253828 w 10753706"/>
              <a:gd name="connsiteY97" fmla="*/ 859670 h 1027260"/>
              <a:gd name="connsiteX98" fmla="*/ 5216955 w 10753706"/>
              <a:gd name="connsiteY98" fmla="*/ 866245 h 1027260"/>
              <a:gd name="connsiteX99" fmla="*/ 5214344 w 10753706"/>
              <a:gd name="connsiteY99" fmla="*/ 868102 h 1027260"/>
              <a:gd name="connsiteX100" fmla="*/ 5195561 w 10753706"/>
              <a:gd name="connsiteY100" fmla="*/ 869949 h 1027260"/>
              <a:gd name="connsiteX101" fmla="*/ 5182555 w 10753706"/>
              <a:gd name="connsiteY101" fmla="*/ 873542 h 1027260"/>
              <a:gd name="connsiteX102" fmla="*/ 5172552 w 10753706"/>
              <a:gd name="connsiteY102" fmla="*/ 878801 h 1027260"/>
              <a:gd name="connsiteX103" fmla="*/ 5027993 w 10753706"/>
              <a:gd name="connsiteY103" fmla="*/ 889666 h 1027260"/>
              <a:gd name="connsiteX104" fmla="*/ 4939844 w 10753706"/>
              <a:gd name="connsiteY104" fmla="*/ 934802 h 1027260"/>
              <a:gd name="connsiteX105" fmla="*/ 4792576 w 10753706"/>
              <a:gd name="connsiteY105" fmla="*/ 934820 h 1027260"/>
              <a:gd name="connsiteX106" fmla="*/ 4602423 w 10753706"/>
              <a:gd name="connsiteY106" fmla="*/ 958063 h 1027260"/>
              <a:gd name="connsiteX107" fmla="*/ 4290656 w 10753706"/>
              <a:gd name="connsiteY107" fmla="*/ 969152 h 1027260"/>
              <a:gd name="connsiteX108" fmla="*/ 3952334 w 10753706"/>
              <a:gd name="connsiteY108" fmla="*/ 954043 h 1027260"/>
              <a:gd name="connsiteX109" fmla="*/ 3858560 w 10753706"/>
              <a:gd name="connsiteY109" fmla="*/ 948781 h 1027260"/>
              <a:gd name="connsiteX110" fmla="*/ 3846597 w 10753706"/>
              <a:gd name="connsiteY110" fmla="*/ 948382 h 1027260"/>
              <a:gd name="connsiteX111" fmla="*/ 3736044 w 10753706"/>
              <a:gd name="connsiteY111" fmla="*/ 947759 h 1027260"/>
              <a:gd name="connsiteX112" fmla="*/ 3713136 w 10753706"/>
              <a:gd name="connsiteY112" fmla="*/ 946963 h 1027260"/>
              <a:gd name="connsiteX113" fmla="*/ 3695939 w 10753706"/>
              <a:gd name="connsiteY113" fmla="*/ 943639 h 1027260"/>
              <a:gd name="connsiteX114" fmla="*/ 3694125 w 10753706"/>
              <a:gd name="connsiteY114" fmla="*/ 940567 h 1027260"/>
              <a:gd name="connsiteX115" fmla="*/ 3681925 w 10753706"/>
              <a:gd name="connsiteY115" fmla="*/ 939706 h 1027260"/>
              <a:gd name="connsiteX116" fmla="*/ 3679204 w 10753706"/>
              <a:gd name="connsiteY116" fmla="*/ 938926 h 1027260"/>
              <a:gd name="connsiteX117" fmla="*/ 3615656 w 10753706"/>
              <a:gd name="connsiteY117" fmla="*/ 940320 h 1027260"/>
              <a:gd name="connsiteX118" fmla="*/ 3567983 w 10753706"/>
              <a:gd name="connsiteY118" fmla="*/ 935596 h 1027260"/>
              <a:gd name="connsiteX119" fmla="*/ 3422423 w 10753706"/>
              <a:gd name="connsiteY119" fmla="*/ 932129 h 1027260"/>
              <a:gd name="connsiteX120" fmla="*/ 3310925 w 10753706"/>
              <a:gd name="connsiteY120" fmla="*/ 911072 h 1027260"/>
              <a:gd name="connsiteX121" fmla="*/ 3139421 w 10753706"/>
              <a:gd name="connsiteY121" fmla="*/ 934151 h 1027260"/>
              <a:gd name="connsiteX122" fmla="*/ 2996922 w 10753706"/>
              <a:gd name="connsiteY122" fmla="*/ 927537 h 1027260"/>
              <a:gd name="connsiteX123" fmla="*/ 2982785 w 10753706"/>
              <a:gd name="connsiteY123" fmla="*/ 931453 h 1027260"/>
              <a:gd name="connsiteX124" fmla="*/ 2967478 w 10753706"/>
              <a:gd name="connsiteY124" fmla="*/ 933397 h 1027260"/>
              <a:gd name="connsiteX125" fmla="*/ 2948552 w 10753706"/>
              <a:gd name="connsiteY125" fmla="*/ 932961 h 1027260"/>
              <a:gd name="connsiteX126" fmla="*/ 2944404 w 10753706"/>
              <a:gd name="connsiteY126" fmla="*/ 934452 h 1027260"/>
              <a:gd name="connsiteX127" fmla="*/ 2908608 w 10753706"/>
              <a:gd name="connsiteY127" fmla="*/ 937205 h 1027260"/>
              <a:gd name="connsiteX128" fmla="*/ 2904443 w 10753706"/>
              <a:gd name="connsiteY128" fmla="*/ 936455 h 1027260"/>
              <a:gd name="connsiteX129" fmla="*/ 2868935 w 10753706"/>
              <a:gd name="connsiteY129" fmla="*/ 938022 h 1027260"/>
              <a:gd name="connsiteX130" fmla="*/ 2868586 w 10753706"/>
              <a:gd name="connsiteY130" fmla="*/ 937487 h 1027260"/>
              <a:gd name="connsiteX131" fmla="*/ 2859191 w 10753706"/>
              <a:gd name="connsiteY131" fmla="*/ 935503 h 1027260"/>
              <a:gd name="connsiteX132" fmla="*/ 2840915 w 10753706"/>
              <a:gd name="connsiteY132" fmla="*/ 932977 h 1027260"/>
              <a:gd name="connsiteX133" fmla="*/ 2763509 w 10753706"/>
              <a:gd name="connsiteY133" fmla="*/ 921850 h 1027260"/>
              <a:gd name="connsiteX134" fmla="*/ 2756121 w 10753706"/>
              <a:gd name="connsiteY134" fmla="*/ 921864 h 1027260"/>
              <a:gd name="connsiteX135" fmla="*/ 2755998 w 10753706"/>
              <a:gd name="connsiteY135" fmla="*/ 921739 h 1027260"/>
              <a:gd name="connsiteX136" fmla="*/ 2748255 w 10753706"/>
              <a:gd name="connsiteY136" fmla="*/ 921505 h 1027260"/>
              <a:gd name="connsiteX137" fmla="*/ 2694601 w 10753706"/>
              <a:gd name="connsiteY137" fmla="*/ 915575 h 1027260"/>
              <a:gd name="connsiteX138" fmla="*/ 2635357 w 10753706"/>
              <a:gd name="connsiteY138" fmla="*/ 910976 h 1027260"/>
              <a:gd name="connsiteX139" fmla="*/ 2601047 w 10753706"/>
              <a:gd name="connsiteY139" fmla="*/ 910263 h 1027260"/>
              <a:gd name="connsiteX140" fmla="*/ 2507482 w 10753706"/>
              <a:gd name="connsiteY140" fmla="*/ 906211 h 1027260"/>
              <a:gd name="connsiteX141" fmla="*/ 2413884 w 10753706"/>
              <a:gd name="connsiteY141" fmla="*/ 900545 h 1027260"/>
              <a:gd name="connsiteX142" fmla="*/ 2368912 w 10753706"/>
              <a:gd name="connsiteY142" fmla="*/ 888755 h 1027260"/>
              <a:gd name="connsiteX143" fmla="*/ 2349490 w 10753706"/>
              <a:gd name="connsiteY143" fmla="*/ 889719 h 1027260"/>
              <a:gd name="connsiteX144" fmla="*/ 2344290 w 10753706"/>
              <a:gd name="connsiteY144" fmla="*/ 890584 h 1027260"/>
              <a:gd name="connsiteX145" fmla="*/ 2336488 w 10753706"/>
              <a:gd name="connsiteY145" fmla="*/ 891058 h 1027260"/>
              <a:gd name="connsiteX146" fmla="*/ 2329015 w 10753706"/>
              <a:gd name="connsiteY146" fmla="*/ 891627 h 1027260"/>
              <a:gd name="connsiteX147" fmla="*/ 2293898 w 10753706"/>
              <a:gd name="connsiteY147" fmla="*/ 896431 h 1027260"/>
              <a:gd name="connsiteX148" fmla="*/ 2243927 w 10753706"/>
              <a:gd name="connsiteY148" fmla="*/ 888076 h 1027260"/>
              <a:gd name="connsiteX149" fmla="*/ 2223920 w 10753706"/>
              <a:gd name="connsiteY149" fmla="*/ 887331 h 1027260"/>
              <a:gd name="connsiteX150" fmla="*/ 2213081 w 10753706"/>
              <a:gd name="connsiteY150" fmla="*/ 886302 h 1027260"/>
              <a:gd name="connsiteX151" fmla="*/ 2212307 w 10753706"/>
              <a:gd name="connsiteY151" fmla="*/ 885829 h 1027260"/>
              <a:gd name="connsiteX152" fmla="*/ 2152321 w 10753706"/>
              <a:gd name="connsiteY152" fmla="*/ 894418 h 1027260"/>
              <a:gd name="connsiteX153" fmla="*/ 2140985 w 10753706"/>
              <a:gd name="connsiteY153" fmla="*/ 895968 h 1027260"/>
              <a:gd name="connsiteX154" fmla="*/ 2121210 w 10753706"/>
              <a:gd name="connsiteY154" fmla="*/ 899354 h 1027260"/>
              <a:gd name="connsiteX155" fmla="*/ 2119146 w 10753706"/>
              <a:gd name="connsiteY155" fmla="*/ 899033 h 1027260"/>
              <a:gd name="connsiteX156" fmla="*/ 2105666 w 10753706"/>
              <a:gd name="connsiteY156" fmla="*/ 902240 h 1027260"/>
              <a:gd name="connsiteX157" fmla="*/ 2094924 w 10753706"/>
              <a:gd name="connsiteY157" fmla="*/ 907203 h 1027260"/>
              <a:gd name="connsiteX158" fmla="*/ 1949478 w 10753706"/>
              <a:gd name="connsiteY158" fmla="*/ 913748 h 1027260"/>
              <a:gd name="connsiteX159" fmla="*/ 1749684 w 10753706"/>
              <a:gd name="connsiteY159" fmla="*/ 942223 h 1027260"/>
              <a:gd name="connsiteX160" fmla="*/ 1585576 w 10753706"/>
              <a:gd name="connsiteY160" fmla="*/ 954170 h 1027260"/>
              <a:gd name="connsiteX161" fmla="*/ 1476250 w 10753706"/>
              <a:gd name="connsiteY161" fmla="*/ 950653 h 1027260"/>
              <a:gd name="connsiteX162" fmla="*/ 1433927 w 10753706"/>
              <a:gd name="connsiteY162" fmla="*/ 959926 h 1027260"/>
              <a:gd name="connsiteX163" fmla="*/ 1414893 w 10753706"/>
              <a:gd name="connsiteY163" fmla="*/ 957671 h 1027260"/>
              <a:gd name="connsiteX164" fmla="*/ 1411585 w 10753706"/>
              <a:gd name="connsiteY164" fmla="*/ 957179 h 1027260"/>
              <a:gd name="connsiteX165" fmla="*/ 1398896 w 10753706"/>
              <a:gd name="connsiteY165" fmla="*/ 957460 h 1027260"/>
              <a:gd name="connsiteX166" fmla="*/ 1394632 w 10753706"/>
              <a:gd name="connsiteY166" fmla="*/ 954725 h 1027260"/>
              <a:gd name="connsiteX167" fmla="*/ 1375043 w 10753706"/>
              <a:gd name="connsiteY167" fmla="*/ 953132 h 1027260"/>
              <a:gd name="connsiteX168" fmla="*/ 1351876 w 10753706"/>
              <a:gd name="connsiteY168" fmla="*/ 954436 h 1027260"/>
              <a:gd name="connsiteX169" fmla="*/ 1242676 w 10753706"/>
              <a:gd name="connsiteY169" fmla="*/ 963767 h 1027260"/>
              <a:gd name="connsiteX170" fmla="*/ 1205993 w 10753706"/>
              <a:gd name="connsiteY170" fmla="*/ 974080 h 1027260"/>
              <a:gd name="connsiteX171" fmla="*/ 1052221 w 10753706"/>
              <a:gd name="connsiteY171" fmla="*/ 963954 h 1027260"/>
              <a:gd name="connsiteX172" fmla="*/ 968270 w 10753706"/>
              <a:gd name="connsiteY172" fmla="*/ 964761 h 1027260"/>
              <a:gd name="connsiteX173" fmla="*/ 874493 w 10753706"/>
              <a:gd name="connsiteY173" fmla="*/ 998122 h 1027260"/>
              <a:gd name="connsiteX174" fmla="*/ 814411 w 10753706"/>
              <a:gd name="connsiteY174" fmla="*/ 1007391 h 1027260"/>
              <a:gd name="connsiteX175" fmla="*/ 688604 w 10753706"/>
              <a:gd name="connsiteY175" fmla="*/ 1015631 h 1027260"/>
              <a:gd name="connsiteX176" fmla="*/ 618171 w 10753706"/>
              <a:gd name="connsiteY176" fmla="*/ 1027260 h 1027260"/>
              <a:gd name="connsiteX177" fmla="*/ 570379 w 10753706"/>
              <a:gd name="connsiteY177" fmla="*/ 1023487 h 1027260"/>
              <a:gd name="connsiteX178" fmla="*/ 482519 w 10753706"/>
              <a:gd name="connsiteY178" fmla="*/ 1002108 h 1027260"/>
              <a:gd name="connsiteX179" fmla="*/ 475319 w 10753706"/>
              <a:gd name="connsiteY179" fmla="*/ 1009922 h 1027260"/>
              <a:gd name="connsiteX180" fmla="*/ 431104 w 10753706"/>
              <a:gd name="connsiteY180" fmla="*/ 1009317 h 1027260"/>
              <a:gd name="connsiteX181" fmla="*/ 363782 w 10753706"/>
              <a:gd name="connsiteY181" fmla="*/ 1007585 h 1027260"/>
              <a:gd name="connsiteX182" fmla="*/ 325533 w 10753706"/>
              <a:gd name="connsiteY182" fmla="*/ 1008502 h 1027260"/>
              <a:gd name="connsiteX183" fmla="*/ 220429 w 10753706"/>
              <a:gd name="connsiteY183" fmla="*/ 1008927 h 1027260"/>
              <a:gd name="connsiteX184" fmla="*/ 114676 w 10753706"/>
              <a:gd name="connsiteY184" fmla="*/ 1007765 h 1027260"/>
              <a:gd name="connsiteX185" fmla="*/ 13470 w 10753706"/>
              <a:gd name="connsiteY185" fmla="*/ 998544 h 1027260"/>
              <a:gd name="connsiteX186" fmla="*/ 0 w 10753706"/>
              <a:gd name="connsiteY186" fmla="*/ 997355 h 10272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Lst>
            <a:rect l="l" t="t" r="r" b="b"/>
            <a:pathLst>
              <a:path w="10753706" h="1027260">
                <a:moveTo>
                  <a:pt x="0" y="0"/>
                </a:moveTo>
                <a:lnTo>
                  <a:pt x="10753706" y="0"/>
                </a:lnTo>
                <a:lnTo>
                  <a:pt x="10748809" y="2522"/>
                </a:lnTo>
                <a:cubicBezTo>
                  <a:pt x="10744031" y="4644"/>
                  <a:pt x="10737551" y="7204"/>
                  <a:pt x="10725330" y="11977"/>
                </a:cubicBezTo>
                <a:cubicBezTo>
                  <a:pt x="10700888" y="21523"/>
                  <a:pt x="10652058" y="39304"/>
                  <a:pt x="10615423" y="52967"/>
                </a:cubicBezTo>
                <a:cubicBezTo>
                  <a:pt x="10598524" y="49017"/>
                  <a:pt x="10550674" y="61360"/>
                  <a:pt x="10533936" y="53095"/>
                </a:cubicBezTo>
                <a:cubicBezTo>
                  <a:pt x="10519435" y="55674"/>
                  <a:pt x="10480156" y="49393"/>
                  <a:pt x="10466876" y="45180"/>
                </a:cubicBezTo>
                <a:cubicBezTo>
                  <a:pt x="10443145" y="68059"/>
                  <a:pt x="10382269" y="71294"/>
                  <a:pt x="10355090" y="89741"/>
                </a:cubicBezTo>
                <a:cubicBezTo>
                  <a:pt x="10286222" y="95376"/>
                  <a:pt x="10146285" y="63529"/>
                  <a:pt x="10087145" y="66115"/>
                </a:cubicBezTo>
                <a:cubicBezTo>
                  <a:pt x="10067575" y="79584"/>
                  <a:pt x="10043111" y="68921"/>
                  <a:pt x="10015902" y="76178"/>
                </a:cubicBezTo>
                <a:cubicBezTo>
                  <a:pt x="9952302" y="84628"/>
                  <a:pt x="9893286" y="103337"/>
                  <a:pt x="9806005" y="102435"/>
                </a:cubicBezTo>
                <a:cubicBezTo>
                  <a:pt x="9782247" y="141133"/>
                  <a:pt x="9674787" y="151643"/>
                  <a:pt x="9602583" y="179170"/>
                </a:cubicBezTo>
                <a:cubicBezTo>
                  <a:pt x="9557658" y="187584"/>
                  <a:pt x="9478290" y="154235"/>
                  <a:pt x="9469719" y="174721"/>
                </a:cubicBezTo>
                <a:cubicBezTo>
                  <a:pt x="9443779" y="165070"/>
                  <a:pt x="9431317" y="185692"/>
                  <a:pt x="9408692" y="189513"/>
                </a:cubicBezTo>
                <a:cubicBezTo>
                  <a:pt x="9387154" y="183843"/>
                  <a:pt x="9380475" y="191089"/>
                  <a:pt x="9364151" y="194072"/>
                </a:cubicBezTo>
                <a:cubicBezTo>
                  <a:pt x="9354686" y="190222"/>
                  <a:pt x="9340485" y="191782"/>
                  <a:pt x="9337751" y="197579"/>
                </a:cubicBezTo>
                <a:cubicBezTo>
                  <a:pt x="9349566" y="209270"/>
                  <a:pt x="9297468" y="207714"/>
                  <a:pt x="9297166" y="216558"/>
                </a:cubicBezTo>
                <a:cubicBezTo>
                  <a:pt x="9269057" y="220999"/>
                  <a:pt x="9139630" y="221783"/>
                  <a:pt x="9123859" y="237356"/>
                </a:cubicBezTo>
                <a:cubicBezTo>
                  <a:pt x="9068176" y="249209"/>
                  <a:pt x="8975349" y="235349"/>
                  <a:pt x="8950741" y="238020"/>
                </a:cubicBezTo>
                <a:cubicBezTo>
                  <a:pt x="8916265" y="215428"/>
                  <a:pt x="8822808" y="292026"/>
                  <a:pt x="8718236" y="303148"/>
                </a:cubicBezTo>
                <a:cubicBezTo>
                  <a:pt x="8703111" y="302060"/>
                  <a:pt x="8695551" y="302792"/>
                  <a:pt x="8694011" y="308812"/>
                </a:cubicBezTo>
                <a:cubicBezTo>
                  <a:pt x="8661810" y="312764"/>
                  <a:pt x="8637956" y="329628"/>
                  <a:pt x="8611976" y="324819"/>
                </a:cubicBezTo>
                <a:cubicBezTo>
                  <a:pt x="8621849" y="336388"/>
                  <a:pt x="8562809" y="325917"/>
                  <a:pt x="8562074" y="337971"/>
                </a:cubicBezTo>
                <a:cubicBezTo>
                  <a:pt x="8543699" y="343978"/>
                  <a:pt x="8511321" y="356396"/>
                  <a:pt x="8501724" y="360865"/>
                </a:cubicBezTo>
                <a:lnTo>
                  <a:pt x="8504489" y="364790"/>
                </a:lnTo>
                <a:lnTo>
                  <a:pt x="8492774" y="366181"/>
                </a:lnTo>
                <a:lnTo>
                  <a:pt x="8466405" y="368724"/>
                </a:lnTo>
                <a:cubicBezTo>
                  <a:pt x="8455454" y="372229"/>
                  <a:pt x="8440175" y="385805"/>
                  <a:pt x="8427069" y="387211"/>
                </a:cubicBezTo>
                <a:cubicBezTo>
                  <a:pt x="8400442" y="392215"/>
                  <a:pt x="8397079" y="382989"/>
                  <a:pt x="8387766" y="377161"/>
                </a:cubicBezTo>
                <a:cubicBezTo>
                  <a:pt x="8369233" y="378548"/>
                  <a:pt x="8334756" y="390869"/>
                  <a:pt x="8315874" y="395527"/>
                </a:cubicBezTo>
                <a:cubicBezTo>
                  <a:pt x="8306664" y="400500"/>
                  <a:pt x="8272845" y="393679"/>
                  <a:pt x="8274474" y="405112"/>
                </a:cubicBezTo>
                <a:cubicBezTo>
                  <a:pt x="8255483" y="406194"/>
                  <a:pt x="8244963" y="408376"/>
                  <a:pt x="8234664" y="410219"/>
                </a:cubicBezTo>
                <a:lnTo>
                  <a:pt x="8211268" y="416791"/>
                </a:lnTo>
                <a:cubicBezTo>
                  <a:pt x="8204720" y="419941"/>
                  <a:pt x="8197411" y="422004"/>
                  <a:pt x="8188615" y="421755"/>
                </a:cubicBezTo>
                <a:lnTo>
                  <a:pt x="8179981" y="420402"/>
                </a:lnTo>
                <a:lnTo>
                  <a:pt x="8179307" y="422516"/>
                </a:lnTo>
                <a:cubicBezTo>
                  <a:pt x="8179027" y="425797"/>
                  <a:pt x="8175790" y="448341"/>
                  <a:pt x="8147929" y="450302"/>
                </a:cubicBezTo>
                <a:cubicBezTo>
                  <a:pt x="8130300" y="457967"/>
                  <a:pt x="8114933" y="461015"/>
                  <a:pt x="8089136" y="465283"/>
                </a:cubicBezTo>
                <a:cubicBezTo>
                  <a:pt x="8072810" y="465920"/>
                  <a:pt x="8069376" y="451569"/>
                  <a:pt x="8049973" y="454121"/>
                </a:cubicBezTo>
                <a:cubicBezTo>
                  <a:pt x="7974508" y="471465"/>
                  <a:pt x="8006050" y="447139"/>
                  <a:pt x="7965913" y="464415"/>
                </a:cubicBezTo>
                <a:cubicBezTo>
                  <a:pt x="7958234" y="466025"/>
                  <a:pt x="7951405" y="465800"/>
                  <a:pt x="7945093" y="464798"/>
                </a:cubicBezTo>
                <a:lnTo>
                  <a:pt x="7935335" y="462442"/>
                </a:lnTo>
                <a:lnTo>
                  <a:pt x="7904779" y="471429"/>
                </a:lnTo>
                <a:cubicBezTo>
                  <a:pt x="7889387" y="474999"/>
                  <a:pt x="7872867" y="477951"/>
                  <a:pt x="7855604" y="480199"/>
                </a:cubicBezTo>
                <a:cubicBezTo>
                  <a:pt x="7850005" y="476378"/>
                  <a:pt x="7838628" y="483595"/>
                  <a:pt x="7832630" y="485371"/>
                </a:cubicBezTo>
                <a:cubicBezTo>
                  <a:pt x="7831473" y="482645"/>
                  <a:pt x="7816623" y="482661"/>
                  <a:pt x="7812438" y="485391"/>
                </a:cubicBezTo>
                <a:cubicBezTo>
                  <a:pt x="7709470" y="505049"/>
                  <a:pt x="7759426" y="473956"/>
                  <a:pt x="7701399" y="495197"/>
                </a:cubicBezTo>
                <a:cubicBezTo>
                  <a:pt x="7690986" y="496989"/>
                  <a:pt x="7682397" y="496365"/>
                  <a:pt x="7674778" y="494723"/>
                </a:cubicBezTo>
                <a:lnTo>
                  <a:pt x="7660445" y="490194"/>
                </a:lnTo>
                <a:lnTo>
                  <a:pt x="7651781" y="493084"/>
                </a:lnTo>
                <a:cubicBezTo>
                  <a:pt x="7616113" y="496548"/>
                  <a:pt x="7603273" y="491735"/>
                  <a:pt x="7584807" y="499490"/>
                </a:cubicBezTo>
                <a:cubicBezTo>
                  <a:pt x="7549256" y="490212"/>
                  <a:pt x="7563949" y="500167"/>
                  <a:pt x="7541324" y="504184"/>
                </a:cubicBezTo>
                <a:cubicBezTo>
                  <a:pt x="7523851" y="508307"/>
                  <a:pt x="7559546" y="509825"/>
                  <a:pt x="7541756" y="512184"/>
                </a:cubicBezTo>
                <a:cubicBezTo>
                  <a:pt x="7520963" y="510864"/>
                  <a:pt x="7525755" y="520497"/>
                  <a:pt x="7503906" y="518551"/>
                </a:cubicBezTo>
                <a:cubicBezTo>
                  <a:pt x="7505924" y="510774"/>
                  <a:pt x="7464361" y="523683"/>
                  <a:pt x="7460411" y="517415"/>
                </a:cubicBezTo>
                <a:lnTo>
                  <a:pt x="7460116" y="517548"/>
                </a:lnTo>
                <a:cubicBezTo>
                  <a:pt x="7447785" y="530928"/>
                  <a:pt x="7310141" y="550568"/>
                  <a:pt x="7297810" y="563947"/>
                </a:cubicBezTo>
                <a:cubicBezTo>
                  <a:pt x="7221791" y="605698"/>
                  <a:pt x="7039072" y="646008"/>
                  <a:pt x="6946388" y="665244"/>
                </a:cubicBezTo>
                <a:cubicBezTo>
                  <a:pt x="6853704" y="684480"/>
                  <a:pt x="6804875" y="677485"/>
                  <a:pt x="6741704" y="679365"/>
                </a:cubicBezTo>
                <a:lnTo>
                  <a:pt x="6624680" y="677674"/>
                </a:lnTo>
                <a:lnTo>
                  <a:pt x="6605700" y="683566"/>
                </a:lnTo>
                <a:cubicBezTo>
                  <a:pt x="6603309" y="685184"/>
                  <a:pt x="6599550" y="685647"/>
                  <a:pt x="6576922" y="683030"/>
                </a:cubicBezTo>
                <a:cubicBezTo>
                  <a:pt x="6527275" y="698355"/>
                  <a:pt x="6440981" y="702347"/>
                  <a:pt x="6405123" y="721946"/>
                </a:cubicBezTo>
                <a:cubicBezTo>
                  <a:pt x="6407963" y="715467"/>
                  <a:pt x="6383450" y="712913"/>
                  <a:pt x="6368938" y="717341"/>
                </a:cubicBezTo>
                <a:cubicBezTo>
                  <a:pt x="6377914" y="692119"/>
                  <a:pt x="6315316" y="744281"/>
                  <a:pt x="6295102" y="729508"/>
                </a:cubicBezTo>
                <a:cubicBezTo>
                  <a:pt x="6300358" y="744473"/>
                  <a:pt x="6240070" y="776254"/>
                  <a:pt x="6202084" y="767091"/>
                </a:cubicBezTo>
                <a:cubicBezTo>
                  <a:pt x="6152826" y="774744"/>
                  <a:pt x="6122010" y="790367"/>
                  <a:pt x="6067157" y="790339"/>
                </a:cubicBezTo>
                <a:cubicBezTo>
                  <a:pt x="6066310" y="792484"/>
                  <a:pt x="6064283" y="794403"/>
                  <a:pt x="6061443" y="796151"/>
                </a:cubicBezTo>
                <a:lnTo>
                  <a:pt x="6051406" y="800684"/>
                </a:lnTo>
                <a:lnTo>
                  <a:pt x="6049097" y="800636"/>
                </a:lnTo>
                <a:cubicBezTo>
                  <a:pt x="6040408" y="801393"/>
                  <a:pt x="6036299" y="802645"/>
                  <a:pt x="6034222" y="804110"/>
                </a:cubicBezTo>
                <a:lnTo>
                  <a:pt x="6033121" y="806078"/>
                </a:lnTo>
                <a:lnTo>
                  <a:pt x="6023593" y="808842"/>
                </a:lnTo>
                <a:lnTo>
                  <a:pt x="6006639" y="815304"/>
                </a:lnTo>
                <a:lnTo>
                  <a:pt x="6001762" y="815557"/>
                </a:lnTo>
                <a:lnTo>
                  <a:pt x="5973534" y="823815"/>
                </a:lnTo>
                <a:lnTo>
                  <a:pt x="5972336" y="823476"/>
                </a:lnTo>
                <a:cubicBezTo>
                  <a:pt x="5969004" y="822901"/>
                  <a:pt x="5965329" y="822833"/>
                  <a:pt x="5960841" y="823819"/>
                </a:cubicBezTo>
                <a:cubicBezTo>
                  <a:pt x="5955860" y="815655"/>
                  <a:pt x="5953515" y="821882"/>
                  <a:pt x="5940719" y="825514"/>
                </a:cubicBezTo>
                <a:cubicBezTo>
                  <a:pt x="5930130" y="813644"/>
                  <a:pt x="5900943" y="827979"/>
                  <a:pt x="5884298" y="823806"/>
                </a:cubicBezTo>
                <a:cubicBezTo>
                  <a:pt x="5875133" y="826741"/>
                  <a:pt x="5865250" y="829630"/>
                  <a:pt x="5854779" y="832365"/>
                </a:cubicBezTo>
                <a:lnTo>
                  <a:pt x="5848382" y="833844"/>
                </a:lnTo>
                <a:lnTo>
                  <a:pt x="5848066" y="833772"/>
                </a:lnTo>
                <a:cubicBezTo>
                  <a:pt x="5846273" y="833879"/>
                  <a:pt x="5844018" y="834284"/>
                  <a:pt x="5840944" y="835132"/>
                </a:cubicBezTo>
                <a:lnTo>
                  <a:pt x="5836719" y="836539"/>
                </a:lnTo>
                <a:lnTo>
                  <a:pt x="5824311" y="839408"/>
                </a:lnTo>
                <a:lnTo>
                  <a:pt x="5818788" y="839727"/>
                </a:lnTo>
                <a:cubicBezTo>
                  <a:pt x="5797008" y="838594"/>
                  <a:pt x="5786883" y="822081"/>
                  <a:pt x="5763953" y="834282"/>
                </a:cubicBezTo>
                <a:cubicBezTo>
                  <a:pt x="5726813" y="837521"/>
                  <a:pt x="5699446" y="830949"/>
                  <a:pt x="5667748" y="840211"/>
                </a:cubicBezTo>
                <a:cubicBezTo>
                  <a:pt x="5632959" y="843205"/>
                  <a:pt x="5601436" y="842280"/>
                  <a:pt x="5573108" y="847611"/>
                </a:cubicBezTo>
                <a:cubicBezTo>
                  <a:pt x="5560030" y="845832"/>
                  <a:pt x="5549547" y="851598"/>
                  <a:pt x="5539137" y="851033"/>
                </a:cubicBezTo>
                <a:cubicBezTo>
                  <a:pt x="5528728" y="850467"/>
                  <a:pt x="5529256" y="837509"/>
                  <a:pt x="5510651" y="844215"/>
                </a:cubicBezTo>
                <a:cubicBezTo>
                  <a:pt x="5494241" y="833607"/>
                  <a:pt x="5466101" y="839171"/>
                  <a:pt x="5457331" y="839159"/>
                </a:cubicBezTo>
                <a:lnTo>
                  <a:pt x="5410613" y="834358"/>
                </a:lnTo>
                <a:lnTo>
                  <a:pt x="5370040" y="862127"/>
                </a:lnTo>
                <a:cubicBezTo>
                  <a:pt x="5357863" y="856469"/>
                  <a:pt x="5319115" y="868069"/>
                  <a:pt x="5318778" y="855310"/>
                </a:cubicBezTo>
                <a:cubicBezTo>
                  <a:pt x="5303920" y="857760"/>
                  <a:pt x="5296727" y="863736"/>
                  <a:pt x="5298645" y="855171"/>
                </a:cubicBezTo>
                <a:cubicBezTo>
                  <a:pt x="5287819" y="855897"/>
                  <a:pt x="5267444" y="857825"/>
                  <a:pt x="5253828" y="859670"/>
                </a:cubicBezTo>
                <a:lnTo>
                  <a:pt x="5216955" y="866245"/>
                </a:lnTo>
                <a:lnTo>
                  <a:pt x="5214344" y="868102"/>
                </a:lnTo>
                <a:cubicBezTo>
                  <a:pt x="5210778" y="868719"/>
                  <a:pt x="5200859" y="869042"/>
                  <a:pt x="5195561" y="869949"/>
                </a:cubicBezTo>
                <a:lnTo>
                  <a:pt x="5182555" y="873542"/>
                </a:lnTo>
                <a:cubicBezTo>
                  <a:pt x="5178496" y="875023"/>
                  <a:pt x="5175066" y="876746"/>
                  <a:pt x="5172552" y="878801"/>
                </a:cubicBezTo>
                <a:cubicBezTo>
                  <a:pt x="5121406" y="873797"/>
                  <a:pt x="5080096" y="886529"/>
                  <a:pt x="5027993" y="889666"/>
                </a:cubicBezTo>
                <a:cubicBezTo>
                  <a:pt x="4999924" y="877115"/>
                  <a:pt x="4946973" y="919452"/>
                  <a:pt x="4939844" y="934802"/>
                </a:cubicBezTo>
                <a:cubicBezTo>
                  <a:pt x="4895154" y="940701"/>
                  <a:pt x="4844006" y="928240"/>
                  <a:pt x="4792576" y="934820"/>
                </a:cubicBezTo>
                <a:lnTo>
                  <a:pt x="4602423" y="958063"/>
                </a:lnTo>
                <a:cubicBezTo>
                  <a:pt x="4488530" y="967131"/>
                  <a:pt x="4399004" y="969822"/>
                  <a:pt x="4290656" y="969152"/>
                </a:cubicBezTo>
                <a:cubicBezTo>
                  <a:pt x="4182308" y="968482"/>
                  <a:pt x="4046938" y="971167"/>
                  <a:pt x="3952334" y="954043"/>
                </a:cubicBezTo>
                <a:lnTo>
                  <a:pt x="3858560" y="948781"/>
                </a:lnTo>
                <a:lnTo>
                  <a:pt x="3846597" y="948382"/>
                </a:lnTo>
                <a:cubicBezTo>
                  <a:pt x="3807516" y="956616"/>
                  <a:pt x="3767475" y="941640"/>
                  <a:pt x="3736044" y="947759"/>
                </a:cubicBezTo>
                <a:cubicBezTo>
                  <a:pt x="3727323" y="948128"/>
                  <a:pt x="3719828" y="947771"/>
                  <a:pt x="3713136" y="946963"/>
                </a:cubicBezTo>
                <a:lnTo>
                  <a:pt x="3695939" y="943639"/>
                </a:lnTo>
                <a:lnTo>
                  <a:pt x="3694125" y="940567"/>
                </a:lnTo>
                <a:lnTo>
                  <a:pt x="3681925" y="939706"/>
                </a:lnTo>
                <a:lnTo>
                  <a:pt x="3679204" y="938926"/>
                </a:lnTo>
                <a:cubicBezTo>
                  <a:pt x="3668160" y="939028"/>
                  <a:pt x="3634193" y="940875"/>
                  <a:pt x="3615656" y="940320"/>
                </a:cubicBezTo>
                <a:cubicBezTo>
                  <a:pt x="3582626" y="936974"/>
                  <a:pt x="3593904" y="949140"/>
                  <a:pt x="3567983" y="935596"/>
                </a:cubicBezTo>
                <a:cubicBezTo>
                  <a:pt x="3504185" y="939048"/>
                  <a:pt x="3482818" y="922224"/>
                  <a:pt x="3422423" y="932129"/>
                </a:cubicBezTo>
                <a:cubicBezTo>
                  <a:pt x="3369166" y="933413"/>
                  <a:pt x="3329486" y="910108"/>
                  <a:pt x="3310925" y="911072"/>
                </a:cubicBezTo>
                <a:cubicBezTo>
                  <a:pt x="3261363" y="909787"/>
                  <a:pt x="3198415" y="933574"/>
                  <a:pt x="3139421" y="934151"/>
                </a:cubicBezTo>
                <a:cubicBezTo>
                  <a:pt x="3088799" y="931012"/>
                  <a:pt x="3038941" y="938464"/>
                  <a:pt x="2996922" y="927537"/>
                </a:cubicBezTo>
                <a:cubicBezTo>
                  <a:pt x="2992673" y="929234"/>
                  <a:pt x="2987900" y="930498"/>
                  <a:pt x="2982785" y="931453"/>
                </a:cubicBezTo>
                <a:lnTo>
                  <a:pt x="2967478" y="933397"/>
                </a:lnTo>
                <a:lnTo>
                  <a:pt x="2948552" y="932961"/>
                </a:lnTo>
                <a:lnTo>
                  <a:pt x="2944404" y="934452"/>
                </a:lnTo>
                <a:lnTo>
                  <a:pt x="2908608" y="937205"/>
                </a:lnTo>
                <a:lnTo>
                  <a:pt x="2904443" y="936455"/>
                </a:lnTo>
                <a:lnTo>
                  <a:pt x="2868935" y="938022"/>
                </a:lnTo>
                <a:lnTo>
                  <a:pt x="2868586" y="937487"/>
                </a:lnTo>
                <a:cubicBezTo>
                  <a:pt x="2866994" y="936327"/>
                  <a:pt x="2864292" y="935538"/>
                  <a:pt x="2859191" y="935503"/>
                </a:cubicBezTo>
                <a:cubicBezTo>
                  <a:pt x="2869075" y="927418"/>
                  <a:pt x="2856828" y="932364"/>
                  <a:pt x="2840915" y="932977"/>
                </a:cubicBezTo>
                <a:lnTo>
                  <a:pt x="2763509" y="921850"/>
                </a:lnTo>
                <a:lnTo>
                  <a:pt x="2756121" y="921864"/>
                </a:lnTo>
                <a:cubicBezTo>
                  <a:pt x="2756081" y="921822"/>
                  <a:pt x="2756039" y="921781"/>
                  <a:pt x="2755998" y="921739"/>
                </a:cubicBezTo>
                <a:cubicBezTo>
                  <a:pt x="2754445" y="921476"/>
                  <a:pt x="2752036" y="921380"/>
                  <a:pt x="2748255" y="921505"/>
                </a:cubicBezTo>
                <a:lnTo>
                  <a:pt x="2694601" y="915575"/>
                </a:lnTo>
                <a:cubicBezTo>
                  <a:pt x="2671223" y="919874"/>
                  <a:pt x="2666972" y="913376"/>
                  <a:pt x="2635357" y="910976"/>
                </a:cubicBezTo>
                <a:cubicBezTo>
                  <a:pt x="2621906" y="915051"/>
                  <a:pt x="2611315" y="913542"/>
                  <a:pt x="2601047" y="910263"/>
                </a:cubicBezTo>
                <a:cubicBezTo>
                  <a:pt x="2570084" y="912074"/>
                  <a:pt x="2542135" y="907435"/>
                  <a:pt x="2507482" y="906211"/>
                </a:cubicBezTo>
                <a:cubicBezTo>
                  <a:pt x="2469706" y="911437"/>
                  <a:pt x="2450920" y="901812"/>
                  <a:pt x="2413884" y="900545"/>
                </a:cubicBezTo>
                <a:cubicBezTo>
                  <a:pt x="2381338" y="909664"/>
                  <a:pt x="2387753" y="892438"/>
                  <a:pt x="2368912" y="888755"/>
                </a:cubicBezTo>
                <a:lnTo>
                  <a:pt x="2349490" y="889719"/>
                </a:lnTo>
                <a:lnTo>
                  <a:pt x="2344290" y="890584"/>
                </a:lnTo>
                <a:cubicBezTo>
                  <a:pt x="2340673" y="891041"/>
                  <a:pt x="2338228" y="891167"/>
                  <a:pt x="2336488" y="891058"/>
                </a:cubicBezTo>
                <a:lnTo>
                  <a:pt x="2329015" y="891627"/>
                </a:lnTo>
                <a:cubicBezTo>
                  <a:pt x="2316843" y="893039"/>
                  <a:pt x="2305064" y="894669"/>
                  <a:pt x="2293898" y="896431"/>
                </a:cubicBezTo>
                <a:cubicBezTo>
                  <a:pt x="2282637" y="890404"/>
                  <a:pt x="2242346" y="900851"/>
                  <a:pt x="2243927" y="888076"/>
                </a:cubicBezTo>
                <a:cubicBezTo>
                  <a:pt x="2228778" y="890081"/>
                  <a:pt x="2220725" y="895845"/>
                  <a:pt x="2223920" y="887331"/>
                </a:cubicBezTo>
                <a:cubicBezTo>
                  <a:pt x="2218877" y="887756"/>
                  <a:pt x="2215583" y="887254"/>
                  <a:pt x="2213081" y="886302"/>
                </a:cubicBezTo>
                <a:lnTo>
                  <a:pt x="2212307" y="885829"/>
                </a:lnTo>
                <a:lnTo>
                  <a:pt x="2152321" y="894418"/>
                </a:lnTo>
                <a:lnTo>
                  <a:pt x="2140985" y="895968"/>
                </a:lnTo>
                <a:lnTo>
                  <a:pt x="2121210" y="899354"/>
                </a:lnTo>
                <a:lnTo>
                  <a:pt x="2119146" y="899033"/>
                </a:lnTo>
                <a:lnTo>
                  <a:pt x="2105666" y="902240"/>
                </a:lnTo>
                <a:cubicBezTo>
                  <a:pt x="2101407" y="903601"/>
                  <a:pt x="2097735" y="905221"/>
                  <a:pt x="2094924" y="907203"/>
                </a:cubicBezTo>
                <a:cubicBezTo>
                  <a:pt x="2044793" y="900664"/>
                  <a:pt x="2001785" y="912168"/>
                  <a:pt x="1949478" y="913748"/>
                </a:cubicBezTo>
                <a:cubicBezTo>
                  <a:pt x="1891937" y="919585"/>
                  <a:pt x="1810334" y="935486"/>
                  <a:pt x="1749684" y="942223"/>
                </a:cubicBezTo>
                <a:lnTo>
                  <a:pt x="1585576" y="954170"/>
                </a:lnTo>
                <a:cubicBezTo>
                  <a:pt x="1549165" y="943719"/>
                  <a:pt x="1511425" y="950847"/>
                  <a:pt x="1476250" y="950653"/>
                </a:cubicBezTo>
                <a:cubicBezTo>
                  <a:pt x="1488515" y="961596"/>
                  <a:pt x="1432660" y="946795"/>
                  <a:pt x="1433927" y="959926"/>
                </a:cubicBezTo>
                <a:cubicBezTo>
                  <a:pt x="1427485" y="959475"/>
                  <a:pt x="1421205" y="958623"/>
                  <a:pt x="1414893" y="957671"/>
                </a:cubicBezTo>
                <a:lnTo>
                  <a:pt x="1411585" y="957179"/>
                </a:lnTo>
                <a:lnTo>
                  <a:pt x="1398896" y="957460"/>
                </a:lnTo>
                <a:lnTo>
                  <a:pt x="1394632" y="954725"/>
                </a:lnTo>
                <a:lnTo>
                  <a:pt x="1375043" y="953132"/>
                </a:lnTo>
                <a:cubicBezTo>
                  <a:pt x="1367813" y="952970"/>
                  <a:pt x="1360155" y="953305"/>
                  <a:pt x="1351876" y="954436"/>
                </a:cubicBezTo>
                <a:cubicBezTo>
                  <a:pt x="1325912" y="963028"/>
                  <a:pt x="1274459" y="952492"/>
                  <a:pt x="1242676" y="963767"/>
                </a:cubicBezTo>
                <a:cubicBezTo>
                  <a:pt x="1230276" y="966918"/>
                  <a:pt x="1216715" y="977098"/>
                  <a:pt x="1205993" y="974080"/>
                </a:cubicBezTo>
                <a:cubicBezTo>
                  <a:pt x="1174251" y="974112"/>
                  <a:pt x="1086982" y="964420"/>
                  <a:pt x="1052221" y="963954"/>
                </a:cubicBezTo>
                <a:cubicBezTo>
                  <a:pt x="1038515" y="970622"/>
                  <a:pt x="1009522" y="962342"/>
                  <a:pt x="968270" y="964761"/>
                </a:cubicBezTo>
                <a:cubicBezTo>
                  <a:pt x="943437" y="973698"/>
                  <a:pt x="900136" y="991017"/>
                  <a:pt x="874493" y="998122"/>
                </a:cubicBezTo>
                <a:cubicBezTo>
                  <a:pt x="848849" y="1005226"/>
                  <a:pt x="853424" y="1009427"/>
                  <a:pt x="814411" y="1007391"/>
                </a:cubicBezTo>
                <a:cubicBezTo>
                  <a:pt x="765926" y="1022821"/>
                  <a:pt x="732885" y="1009859"/>
                  <a:pt x="688604" y="1015631"/>
                </a:cubicBezTo>
                <a:cubicBezTo>
                  <a:pt x="638045" y="1020877"/>
                  <a:pt x="677999" y="1011556"/>
                  <a:pt x="618171" y="1027260"/>
                </a:cubicBezTo>
                <a:cubicBezTo>
                  <a:pt x="609680" y="1023165"/>
                  <a:pt x="583253" y="1020277"/>
                  <a:pt x="570379" y="1023487"/>
                </a:cubicBezTo>
                <a:cubicBezTo>
                  <a:pt x="543992" y="1022523"/>
                  <a:pt x="505183" y="1001686"/>
                  <a:pt x="482519" y="1002108"/>
                </a:cubicBezTo>
                <a:cubicBezTo>
                  <a:pt x="464011" y="1002285"/>
                  <a:pt x="495211" y="1007995"/>
                  <a:pt x="475319" y="1009922"/>
                </a:cubicBezTo>
                <a:cubicBezTo>
                  <a:pt x="450818" y="1011135"/>
                  <a:pt x="454804" y="1022539"/>
                  <a:pt x="431104" y="1009317"/>
                </a:cubicBezTo>
                <a:cubicBezTo>
                  <a:pt x="406857" y="1014651"/>
                  <a:pt x="399686" y="1008456"/>
                  <a:pt x="363782" y="1007585"/>
                </a:cubicBezTo>
                <a:cubicBezTo>
                  <a:pt x="350440" y="1012231"/>
                  <a:pt x="338145" y="1011245"/>
                  <a:pt x="325533" y="1008502"/>
                </a:cubicBezTo>
                <a:cubicBezTo>
                  <a:pt x="291944" y="1011745"/>
                  <a:pt x="259251" y="1008497"/>
                  <a:pt x="220429" y="1008927"/>
                </a:cubicBezTo>
                <a:cubicBezTo>
                  <a:pt x="180594" y="1015852"/>
                  <a:pt x="156150" y="1007265"/>
                  <a:pt x="114676" y="1007765"/>
                </a:cubicBezTo>
                <a:cubicBezTo>
                  <a:pt x="85718" y="1006195"/>
                  <a:pt x="43316" y="1001491"/>
                  <a:pt x="13470" y="998544"/>
                </a:cubicBezTo>
                <a:lnTo>
                  <a:pt x="0" y="997355"/>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2" name="TextBox 11">
            <a:extLst>
              <a:ext uri="{FF2B5EF4-FFF2-40B4-BE49-F238E27FC236}">
                <a16:creationId xmlns:a16="http://schemas.microsoft.com/office/drawing/2014/main" id="{D4011AA0-0229-D5AC-E1FF-EFA422753476}"/>
              </a:ext>
            </a:extLst>
          </p:cNvPr>
          <p:cNvSpPr txBox="1"/>
          <p:nvPr/>
        </p:nvSpPr>
        <p:spPr>
          <a:xfrm>
            <a:off x="4793646" y="6593789"/>
            <a:ext cx="2079195" cy="276999"/>
          </a:xfrm>
          <a:prstGeom prst="rect">
            <a:avLst/>
          </a:prstGeom>
          <a:noFill/>
        </p:spPr>
        <p:txBody>
          <a:bodyPr wrap="square" rtlCol="0">
            <a:spAutoFit/>
          </a:bodyPr>
          <a:lstStyle/>
          <a:p>
            <a:pPr algn="l"/>
            <a:r>
              <a:rPr lang="en-GB" sz="1200" dirty="0"/>
              <a:t>(Youth work Ireland, 2026)</a:t>
            </a:r>
            <a:endParaRPr lang="en-US" sz="1200" dirty="0"/>
          </a:p>
        </p:txBody>
      </p:sp>
    </p:spTree>
    <p:extLst>
      <p:ext uri="{BB962C8B-B14F-4D97-AF65-F5344CB8AC3E}">
        <p14:creationId xmlns:p14="http://schemas.microsoft.com/office/powerpoint/2010/main" val="187561883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558EB7-C70A-9CD2-432A-9B9973AF4260}"/>
              </a:ext>
            </a:extLst>
          </p:cNvPr>
          <p:cNvSpPr>
            <a:spLocks noGrp="1"/>
          </p:cNvSpPr>
          <p:nvPr>
            <p:ph type="title"/>
          </p:nvPr>
        </p:nvSpPr>
        <p:spPr/>
        <p:txBody>
          <a:bodyPr/>
          <a:lstStyle/>
          <a:p>
            <a:r>
              <a:rPr lang="en-GB" dirty="0"/>
              <a:t>What does psychological wellbeing mean?</a:t>
            </a:r>
            <a:endParaRPr lang="en-US" dirty="0"/>
          </a:p>
        </p:txBody>
      </p:sp>
      <p:sp>
        <p:nvSpPr>
          <p:cNvPr id="3" name="Content Placeholder 2">
            <a:extLst>
              <a:ext uri="{FF2B5EF4-FFF2-40B4-BE49-F238E27FC236}">
                <a16:creationId xmlns:a16="http://schemas.microsoft.com/office/drawing/2014/main" id="{451EBAAA-A371-C054-3DF4-C331168E4124}"/>
              </a:ext>
            </a:extLst>
          </p:cNvPr>
          <p:cNvSpPr>
            <a:spLocks noGrp="1"/>
          </p:cNvSpPr>
          <p:nvPr>
            <p:ph idx="1"/>
          </p:nvPr>
        </p:nvSpPr>
        <p:spPr/>
        <p:txBody>
          <a:bodyPr/>
          <a:lstStyle/>
          <a:p>
            <a:pPr marL="0" indent="0">
              <a:buNone/>
            </a:pPr>
            <a:r>
              <a:rPr lang="en-GB" dirty="0"/>
              <a:t>Psychological wellbeing does not have just one definition, it can be organised into two main areas</a:t>
            </a:r>
          </a:p>
          <a:p>
            <a:pPr>
              <a:buFontTx/>
              <a:buChar char="-"/>
            </a:pPr>
            <a:r>
              <a:rPr lang="en-GB" dirty="0"/>
              <a:t>Hedonic</a:t>
            </a:r>
          </a:p>
          <a:p>
            <a:pPr>
              <a:buFontTx/>
              <a:buChar char="-"/>
            </a:pPr>
            <a:r>
              <a:rPr lang="en-GB" dirty="0"/>
              <a:t>Eudaemonic</a:t>
            </a:r>
          </a:p>
          <a:p>
            <a:pPr marL="0" indent="0">
              <a:buNone/>
            </a:pPr>
            <a:r>
              <a:rPr lang="en-GB" dirty="0"/>
              <a:t>(Hernandez, 2017) </a:t>
            </a:r>
          </a:p>
        </p:txBody>
      </p:sp>
    </p:spTree>
    <p:extLst>
      <p:ext uri="{BB962C8B-B14F-4D97-AF65-F5344CB8AC3E}">
        <p14:creationId xmlns:p14="http://schemas.microsoft.com/office/powerpoint/2010/main" val="62343294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D1D34770-47A8-402C-AF23-2B653F2D88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87887F9-05AB-C1B1-8880-A194333168BF}"/>
              </a:ext>
            </a:extLst>
          </p:cNvPr>
          <p:cNvSpPr>
            <a:spLocks noGrp="1"/>
          </p:cNvSpPr>
          <p:nvPr>
            <p:ph type="title"/>
          </p:nvPr>
        </p:nvSpPr>
        <p:spPr>
          <a:xfrm>
            <a:off x="598665" y="185743"/>
            <a:ext cx="6002110" cy="1495425"/>
          </a:xfrm>
        </p:spPr>
        <p:txBody>
          <a:bodyPr>
            <a:normAutofit/>
          </a:bodyPr>
          <a:lstStyle/>
          <a:p>
            <a:r>
              <a:rPr lang="en-GB" sz="4000"/>
              <a:t>Hedonic </a:t>
            </a:r>
            <a:endParaRPr lang="en-US" sz="4000"/>
          </a:p>
        </p:txBody>
      </p:sp>
      <p:sp>
        <p:nvSpPr>
          <p:cNvPr id="3" name="Content Placeholder 2">
            <a:extLst>
              <a:ext uri="{FF2B5EF4-FFF2-40B4-BE49-F238E27FC236}">
                <a16:creationId xmlns:a16="http://schemas.microsoft.com/office/drawing/2014/main" id="{5AB90B5D-F9D4-4EF0-1A00-16AC6CB9F3C2}"/>
              </a:ext>
            </a:extLst>
          </p:cNvPr>
          <p:cNvSpPr>
            <a:spLocks noGrp="1"/>
          </p:cNvSpPr>
          <p:nvPr>
            <p:ph idx="1"/>
          </p:nvPr>
        </p:nvSpPr>
        <p:spPr>
          <a:xfrm>
            <a:off x="598664" y="1681168"/>
            <a:ext cx="7085911" cy="3729034"/>
          </a:xfrm>
        </p:spPr>
        <p:txBody>
          <a:bodyPr>
            <a:normAutofit/>
          </a:bodyPr>
          <a:lstStyle/>
          <a:p>
            <a:pPr marL="0" indent="0">
              <a:buNone/>
            </a:pPr>
            <a:r>
              <a:rPr lang="en-GB" sz="2000">
                <a:latin typeface="Source Sans Pro" panose="020B0503030403020204" pitchFamily="34" charset="0"/>
              </a:rPr>
              <a:t>Hedonic well being is defined in terms of happiness which involves the experience of positive emotions and avoiding negative emotions. There is emphasis on pleasure attainment and pain avoidance.</a:t>
            </a:r>
          </a:p>
          <a:p>
            <a:pPr marL="0" indent="0">
              <a:buNone/>
            </a:pPr>
            <a:r>
              <a:rPr lang="en-GB" sz="2000">
                <a:latin typeface="Source Sans Pro" panose="020B0503030403020204" pitchFamily="34" charset="0"/>
              </a:rPr>
              <a:t>(Ryan., Deci, 2001 &amp; Ward., King, 2017)</a:t>
            </a:r>
          </a:p>
          <a:p>
            <a:pPr marL="0" indent="0">
              <a:buNone/>
            </a:pPr>
            <a:endParaRPr lang="en-GB" sz="2000">
              <a:latin typeface="Source Sans Pro" panose="020B0503030403020204" pitchFamily="34" charset="0"/>
            </a:endParaRPr>
          </a:p>
          <a:p>
            <a:pPr marL="0" indent="0">
              <a:buNone/>
            </a:pPr>
            <a:r>
              <a:rPr lang="en-GB" sz="2000">
                <a:latin typeface="Source Sans Pro" panose="020B0503030403020204" pitchFamily="34" charset="0"/>
              </a:rPr>
              <a:t>Pleasure attainment is doing things that bring immediate happiness such as eating your favourite food or seeing friends </a:t>
            </a:r>
          </a:p>
          <a:p>
            <a:pPr marL="0" indent="0">
              <a:buNone/>
            </a:pPr>
            <a:r>
              <a:rPr lang="en-GB" sz="2000">
                <a:latin typeface="Source Sans Pro" panose="020B0503030403020204" pitchFamily="34" charset="0"/>
              </a:rPr>
              <a:t>Pain avoidance is when you avoid stressful situations to not have a negative emotion</a:t>
            </a:r>
          </a:p>
        </p:txBody>
      </p:sp>
      <p:pic>
        <p:nvPicPr>
          <p:cNvPr id="6" name="Picture 5">
            <a:extLst>
              <a:ext uri="{FF2B5EF4-FFF2-40B4-BE49-F238E27FC236}">
                <a16:creationId xmlns:a16="http://schemas.microsoft.com/office/drawing/2014/main" id="{D2225B35-20AB-B326-EB6F-D3A09782F335}"/>
              </a:ext>
            </a:extLst>
          </p:cNvPr>
          <p:cNvPicPr>
            <a:picLocks noChangeAspect="1"/>
          </p:cNvPicPr>
          <p:nvPr/>
        </p:nvPicPr>
        <p:blipFill>
          <a:blip r:embed="rId2"/>
          <a:srcRect l="-4" t="19671" r="7" b="22591"/>
          <a:stretch>
            <a:fillRect/>
          </a:stretch>
        </p:blipFill>
        <p:spPr>
          <a:xfrm>
            <a:off x="7684575" y="1184354"/>
            <a:ext cx="4617707" cy="3729033"/>
          </a:xfrm>
          <a:prstGeom prst="rect">
            <a:avLst/>
          </a:prstGeom>
          <a:effectLst/>
        </p:spPr>
      </p:pic>
      <p:sp>
        <p:nvSpPr>
          <p:cNvPr id="7" name="TextBox 6">
            <a:extLst>
              <a:ext uri="{FF2B5EF4-FFF2-40B4-BE49-F238E27FC236}">
                <a16:creationId xmlns:a16="http://schemas.microsoft.com/office/drawing/2014/main" id="{D20824EB-111A-EF9B-386B-CECF5601F930}"/>
              </a:ext>
            </a:extLst>
          </p:cNvPr>
          <p:cNvSpPr txBox="1"/>
          <p:nvPr/>
        </p:nvSpPr>
        <p:spPr>
          <a:xfrm rot="10800000" flipV="1">
            <a:off x="10571640" y="4884795"/>
            <a:ext cx="1730642" cy="276999"/>
          </a:xfrm>
          <a:prstGeom prst="rect">
            <a:avLst/>
          </a:prstGeom>
          <a:noFill/>
        </p:spPr>
        <p:txBody>
          <a:bodyPr wrap="square" rtlCol="0">
            <a:spAutoFit/>
          </a:bodyPr>
          <a:lstStyle/>
          <a:p>
            <a:pPr algn="l"/>
            <a:r>
              <a:rPr lang="en-GB" sz="1200" dirty="0"/>
              <a:t>Caroline (2025)</a:t>
            </a:r>
            <a:endParaRPr lang="en-US" sz="1200" dirty="0"/>
          </a:p>
        </p:txBody>
      </p:sp>
    </p:spTree>
    <p:extLst>
      <p:ext uri="{BB962C8B-B14F-4D97-AF65-F5344CB8AC3E}">
        <p14:creationId xmlns:p14="http://schemas.microsoft.com/office/powerpoint/2010/main" val="180632667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D009D6D5-DAC2-4A8B-A17A-E206B9012D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4FBCECF-E574-03B5-7869-B005D1CD7897}"/>
              </a:ext>
            </a:extLst>
          </p:cNvPr>
          <p:cNvSpPr>
            <a:spLocks noGrp="1"/>
          </p:cNvSpPr>
          <p:nvPr>
            <p:ph type="title"/>
          </p:nvPr>
        </p:nvSpPr>
        <p:spPr>
          <a:xfrm>
            <a:off x="218187" y="146096"/>
            <a:ext cx="5251316" cy="1106063"/>
          </a:xfrm>
        </p:spPr>
        <p:txBody>
          <a:bodyPr vert="horz" lIns="91440" tIns="45720" rIns="91440" bIns="45720" rtlCol="0" anchor="ctr">
            <a:normAutofit/>
          </a:bodyPr>
          <a:lstStyle/>
          <a:p>
            <a:r>
              <a:rPr lang="en-US"/>
              <a:t>Eudaeonmic </a:t>
            </a:r>
            <a:endParaRPr lang="en-US" dirty="0"/>
          </a:p>
        </p:txBody>
      </p:sp>
      <p:sp>
        <p:nvSpPr>
          <p:cNvPr id="4" name="TextBox 3">
            <a:extLst>
              <a:ext uri="{FF2B5EF4-FFF2-40B4-BE49-F238E27FC236}">
                <a16:creationId xmlns:a16="http://schemas.microsoft.com/office/drawing/2014/main" id="{17B20571-1860-E586-7787-54E8D0951A0B}"/>
              </a:ext>
            </a:extLst>
          </p:cNvPr>
          <p:cNvSpPr txBox="1"/>
          <p:nvPr/>
        </p:nvSpPr>
        <p:spPr>
          <a:xfrm>
            <a:off x="218187" y="1534059"/>
            <a:ext cx="6096000" cy="4489010"/>
          </a:xfrm>
          <a:prstGeom prst="rect">
            <a:avLst/>
          </a:prstGeom>
        </p:spPr>
        <p:txBody>
          <a:bodyPr vert="horz" lIns="91440" tIns="45720" rIns="91440" bIns="45720" rtlCol="0">
            <a:noAutofit/>
          </a:bodyPr>
          <a:lstStyle/>
          <a:p>
            <a:pPr indent="-228600">
              <a:lnSpc>
                <a:spcPct val="90000"/>
              </a:lnSpc>
              <a:spcAft>
                <a:spcPts val="600"/>
              </a:spcAft>
              <a:buFont typeface="Arial" panose="020B0604020202020204" pitchFamily="34" charset="0"/>
              <a:buChar char="•"/>
            </a:pPr>
            <a:r>
              <a:rPr lang="en-US" dirty="0"/>
              <a:t>The term </a:t>
            </a:r>
            <a:r>
              <a:rPr lang="en-US" dirty="0" err="1"/>
              <a:t>eudaeonmic</a:t>
            </a:r>
            <a:r>
              <a:rPr lang="en-US" dirty="0"/>
              <a:t> focuses on meaning, self </a:t>
            </a:r>
            <a:r>
              <a:rPr lang="en-US" dirty="0" err="1"/>
              <a:t>realistion</a:t>
            </a:r>
            <a:r>
              <a:rPr lang="en-US" dirty="0"/>
              <a:t> and how well a person is functioning (Ryan and </a:t>
            </a:r>
            <a:r>
              <a:rPr lang="en-US" dirty="0" err="1"/>
              <a:t>Deci,2001</a:t>
            </a:r>
            <a:r>
              <a:rPr lang="en-US" dirty="0"/>
              <a:t>)</a:t>
            </a:r>
          </a:p>
          <a:p>
            <a:pPr indent="-228600">
              <a:lnSpc>
                <a:spcPct val="90000"/>
              </a:lnSpc>
              <a:spcAft>
                <a:spcPts val="600"/>
              </a:spcAft>
              <a:buFont typeface="Arial" panose="020B0604020202020204" pitchFamily="34" charset="0"/>
              <a:buChar char="•"/>
            </a:pPr>
            <a:r>
              <a:rPr lang="en-US" dirty="0"/>
              <a:t>There is 4 elements to live life well, authenticity, excellence, growth and meaning. Stand by your values, work towards your goals, develop your skills, work towards your goals and give on the quality of your social connections as they play a big role in well being (</a:t>
            </a:r>
            <a:r>
              <a:rPr lang="en-US" dirty="0" err="1"/>
              <a:t>Gatchpazian</a:t>
            </a:r>
            <a:r>
              <a:rPr lang="en-US" dirty="0"/>
              <a:t> and Davis, 2021)</a:t>
            </a:r>
          </a:p>
          <a:p>
            <a:pPr indent="-228600">
              <a:lnSpc>
                <a:spcPct val="90000"/>
              </a:lnSpc>
              <a:spcAft>
                <a:spcPts val="600"/>
              </a:spcAft>
              <a:buFont typeface="Arial" panose="020B0604020202020204" pitchFamily="34" charset="0"/>
              <a:buChar char="•"/>
            </a:pPr>
            <a:r>
              <a:rPr lang="en-US" dirty="0"/>
              <a:t>Wilson (2023)stated that ‘research supports the idea that discomfort can be a catalyst for growth’. Stating in your comfort zone limits personal development</a:t>
            </a:r>
          </a:p>
          <a:p>
            <a:pPr indent="-228600">
              <a:lnSpc>
                <a:spcPct val="90000"/>
              </a:lnSpc>
              <a:spcAft>
                <a:spcPts val="600"/>
              </a:spcAft>
              <a:buFont typeface="Arial" panose="020B0604020202020204" pitchFamily="34" charset="0"/>
              <a:buChar char="•"/>
            </a:pPr>
            <a:r>
              <a:rPr lang="en-US" dirty="0"/>
              <a:t>Therefore </a:t>
            </a:r>
            <a:r>
              <a:rPr lang="en-US" dirty="0" err="1"/>
              <a:t>eudaimonia</a:t>
            </a:r>
            <a:r>
              <a:rPr lang="en-US" dirty="0"/>
              <a:t> is achieved by pushing through difficult times and happiness is reached by being your best self instead of avoiding challenges. This increases </a:t>
            </a:r>
            <a:r>
              <a:rPr lang="en-US" dirty="0" err="1"/>
              <a:t>resillience</a:t>
            </a:r>
            <a:r>
              <a:rPr lang="en-US" dirty="0"/>
              <a:t>. </a:t>
            </a:r>
          </a:p>
          <a:p>
            <a:pPr indent="-228600">
              <a:lnSpc>
                <a:spcPct val="90000"/>
              </a:lnSpc>
              <a:spcAft>
                <a:spcPts val="600"/>
              </a:spcAft>
              <a:buFont typeface="Arial" panose="020B0604020202020204" pitchFamily="34" charset="0"/>
              <a:buChar char="•"/>
            </a:pPr>
            <a:r>
              <a:rPr lang="en-US" dirty="0"/>
              <a:t>The term </a:t>
            </a:r>
            <a:r>
              <a:rPr lang="en-US" dirty="0" err="1"/>
              <a:t>eudaimonia</a:t>
            </a:r>
            <a:r>
              <a:rPr lang="en-US" dirty="0"/>
              <a:t> was developed by Aristotle and means a persons life is flourishing and not just a temporary feeling (Duigan, 2026)</a:t>
            </a:r>
          </a:p>
        </p:txBody>
      </p:sp>
      <p:pic>
        <p:nvPicPr>
          <p:cNvPr id="9" name="Picture 8">
            <a:extLst>
              <a:ext uri="{FF2B5EF4-FFF2-40B4-BE49-F238E27FC236}">
                <a16:creationId xmlns:a16="http://schemas.microsoft.com/office/drawing/2014/main" id="{FC11A762-7005-3B29-B388-630BFA1D7282}"/>
              </a:ext>
            </a:extLst>
          </p:cNvPr>
          <p:cNvPicPr>
            <a:picLocks noChangeAspect="1"/>
          </p:cNvPicPr>
          <p:nvPr/>
        </p:nvPicPr>
        <p:blipFill>
          <a:blip r:embed="rId2"/>
          <a:srcRect b="14182"/>
          <a:stretch>
            <a:fillRect/>
          </a:stretch>
        </p:blipFill>
        <p:spPr>
          <a:xfrm>
            <a:off x="6986076" y="-112697"/>
            <a:ext cx="5962785" cy="6970697"/>
          </a:xfrm>
          <a:custGeom>
            <a:avLst/>
            <a:gdLst/>
            <a:ahLst/>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p:spPr>
      </p:pic>
    </p:spTree>
    <p:extLst>
      <p:ext uri="{BB962C8B-B14F-4D97-AF65-F5344CB8AC3E}">
        <p14:creationId xmlns:p14="http://schemas.microsoft.com/office/powerpoint/2010/main" val="213821663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Content Placeholder 5">
            <a:extLst>
              <a:ext uri="{FF2B5EF4-FFF2-40B4-BE49-F238E27FC236}">
                <a16:creationId xmlns:a16="http://schemas.microsoft.com/office/drawing/2014/main" id="{08C0D047-6F09-8223-7259-E43E6098A993}"/>
              </a:ext>
            </a:extLst>
          </p:cNvPr>
          <p:cNvPicPr>
            <a:picLocks noGrp="1" noChangeAspect="1"/>
          </p:cNvPicPr>
          <p:nvPr>
            <p:ph idx="1"/>
          </p:nvPr>
        </p:nvPicPr>
        <p:blipFill>
          <a:blip r:embed="rId2"/>
          <a:stretch>
            <a:fillRect/>
          </a:stretch>
        </p:blipFill>
        <p:spPr>
          <a:xfrm>
            <a:off x="0" y="559662"/>
            <a:ext cx="11741896" cy="5359830"/>
          </a:xfrm>
          <a:prstGeom prst="rect">
            <a:avLst/>
          </a:prstGeom>
        </p:spPr>
      </p:pic>
      <p:sp>
        <p:nvSpPr>
          <p:cNvPr id="2" name="TextBox 1">
            <a:extLst>
              <a:ext uri="{FF2B5EF4-FFF2-40B4-BE49-F238E27FC236}">
                <a16:creationId xmlns:a16="http://schemas.microsoft.com/office/drawing/2014/main" id="{9D777FCC-3D53-6468-D855-1EA37926970F}"/>
              </a:ext>
            </a:extLst>
          </p:cNvPr>
          <p:cNvSpPr txBox="1"/>
          <p:nvPr/>
        </p:nvSpPr>
        <p:spPr>
          <a:xfrm>
            <a:off x="0" y="6488668"/>
            <a:ext cx="4541435" cy="369332"/>
          </a:xfrm>
          <a:prstGeom prst="rect">
            <a:avLst/>
          </a:prstGeom>
          <a:noFill/>
        </p:spPr>
        <p:txBody>
          <a:bodyPr wrap="square" rtlCol="0">
            <a:spAutoFit/>
          </a:bodyPr>
          <a:lstStyle/>
          <a:p>
            <a:pPr algn="l"/>
            <a:r>
              <a:rPr lang="en-GB" dirty="0" err="1"/>
              <a:t>Seaborn</a:t>
            </a:r>
            <a:r>
              <a:rPr lang="en-GB" dirty="0"/>
              <a:t>, K. </a:t>
            </a:r>
            <a:r>
              <a:rPr lang="en-GB" dirty="0" err="1"/>
              <a:t>pennefather</a:t>
            </a:r>
            <a:r>
              <a:rPr lang="en-GB" dirty="0"/>
              <a:t>, P. </a:t>
            </a:r>
            <a:r>
              <a:rPr lang="en-GB" dirty="0" err="1"/>
              <a:t>fels</a:t>
            </a:r>
            <a:r>
              <a:rPr lang="en-GB" dirty="0"/>
              <a:t> D (2019)</a:t>
            </a:r>
            <a:endParaRPr lang="en-US" dirty="0"/>
          </a:p>
        </p:txBody>
      </p:sp>
    </p:spTree>
    <p:extLst>
      <p:ext uri="{BB962C8B-B14F-4D97-AF65-F5344CB8AC3E}">
        <p14:creationId xmlns:p14="http://schemas.microsoft.com/office/powerpoint/2010/main" val="87413202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6" name="Rectangle 25">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9"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a:extLst>
              <a:ext uri="{FF2B5EF4-FFF2-40B4-BE49-F238E27FC236}">
                <a16:creationId xmlns:a16="http://schemas.microsoft.com/office/drawing/2014/main" id="{79424B1B-FBFC-24A8-314D-1B77876D5AD0}"/>
              </a:ext>
            </a:extLst>
          </p:cNvPr>
          <p:cNvPicPr>
            <a:picLocks noChangeAspect="1"/>
          </p:cNvPicPr>
          <p:nvPr/>
        </p:nvPicPr>
        <p:blipFill>
          <a:blip r:embed="rId2"/>
          <a:srcRect l="-478" r="6715"/>
          <a:stretch>
            <a:fillRect/>
          </a:stretch>
        </p:blipFill>
        <p:spPr>
          <a:xfrm>
            <a:off x="3138497" y="10"/>
            <a:ext cx="9669642" cy="6857990"/>
          </a:xfrm>
          <a:prstGeom prst="rect">
            <a:avLst/>
          </a:prstGeom>
        </p:spPr>
      </p:pic>
      <p:sp>
        <p:nvSpPr>
          <p:cNvPr id="27" name="Rectangle 26">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390263"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BD99A890-D84C-84F8-32E4-F0D2E123571B}"/>
              </a:ext>
            </a:extLst>
          </p:cNvPr>
          <p:cNvSpPr>
            <a:spLocks noGrp="1"/>
          </p:cNvSpPr>
          <p:nvPr>
            <p:ph type="title"/>
          </p:nvPr>
        </p:nvSpPr>
        <p:spPr>
          <a:xfrm>
            <a:off x="-180315" y="-146748"/>
            <a:ext cx="7058433" cy="1899912"/>
          </a:xfrm>
        </p:spPr>
        <p:txBody>
          <a:bodyPr>
            <a:normAutofit/>
          </a:bodyPr>
          <a:lstStyle/>
          <a:p>
            <a:pPr algn="ctr"/>
            <a:r>
              <a:rPr lang="en-GB" sz="2800"/>
              <a:t>How does a youth worker support a young persons psychological well being </a:t>
            </a:r>
            <a:endParaRPr lang="en-US" sz="2800"/>
          </a:p>
        </p:txBody>
      </p:sp>
      <p:sp>
        <p:nvSpPr>
          <p:cNvPr id="3" name="Content Placeholder 2">
            <a:extLst>
              <a:ext uri="{FF2B5EF4-FFF2-40B4-BE49-F238E27FC236}">
                <a16:creationId xmlns:a16="http://schemas.microsoft.com/office/drawing/2014/main" id="{B7C0EB30-0CFF-56EC-B60B-99985DC1878B}"/>
              </a:ext>
            </a:extLst>
          </p:cNvPr>
          <p:cNvSpPr>
            <a:spLocks noGrp="1"/>
          </p:cNvSpPr>
          <p:nvPr>
            <p:ph idx="1"/>
          </p:nvPr>
        </p:nvSpPr>
        <p:spPr>
          <a:xfrm>
            <a:off x="146616" y="1899911"/>
            <a:ext cx="5411206" cy="4311771"/>
          </a:xfrm>
        </p:spPr>
        <p:txBody>
          <a:bodyPr>
            <a:noAutofit/>
          </a:bodyPr>
          <a:lstStyle/>
          <a:p>
            <a:pPr marL="0" indent="0">
              <a:buNone/>
            </a:pPr>
            <a:r>
              <a:rPr lang="en-GB" sz="1800" dirty="0"/>
              <a:t>In youth work activities are designed to the interest of the young people taking part. This can include things like;</a:t>
            </a:r>
          </a:p>
          <a:p>
            <a:pPr>
              <a:buFontTx/>
              <a:buChar char="-"/>
            </a:pPr>
            <a:r>
              <a:rPr lang="en-GB" sz="1800" dirty="0"/>
              <a:t>Workshops</a:t>
            </a:r>
          </a:p>
          <a:p>
            <a:pPr>
              <a:buFontTx/>
              <a:buChar char="-"/>
            </a:pPr>
            <a:r>
              <a:rPr lang="en-GB" sz="1800" dirty="0"/>
              <a:t>Group sessions</a:t>
            </a:r>
          </a:p>
          <a:p>
            <a:pPr>
              <a:buFontTx/>
              <a:buChar char="-"/>
            </a:pPr>
            <a:r>
              <a:rPr lang="en-GB" sz="1800" dirty="0"/>
              <a:t>Day trips</a:t>
            </a:r>
          </a:p>
          <a:p>
            <a:pPr>
              <a:buFontTx/>
              <a:buChar char="-"/>
            </a:pPr>
            <a:r>
              <a:rPr lang="en-GB" sz="1800" dirty="0"/>
              <a:t>Seminars</a:t>
            </a:r>
          </a:p>
          <a:p>
            <a:pPr>
              <a:buFontTx/>
              <a:buChar char="-"/>
            </a:pPr>
            <a:r>
              <a:rPr lang="en-GB" sz="1800" dirty="0"/>
              <a:t>Sports</a:t>
            </a:r>
          </a:p>
          <a:p>
            <a:pPr>
              <a:buFontTx/>
              <a:buChar char="-"/>
            </a:pPr>
            <a:r>
              <a:rPr lang="en-GB" sz="1800" dirty="0"/>
              <a:t>Gaming</a:t>
            </a:r>
          </a:p>
          <a:p>
            <a:pPr>
              <a:buFontTx/>
              <a:buChar char="-"/>
            </a:pPr>
            <a:r>
              <a:rPr lang="en-GB" sz="1800" dirty="0"/>
              <a:t>Arts and crafts</a:t>
            </a:r>
          </a:p>
          <a:p>
            <a:pPr>
              <a:buFontTx/>
              <a:buChar char="-"/>
            </a:pPr>
            <a:r>
              <a:rPr lang="en-GB" sz="1800" dirty="0"/>
              <a:t>Music and more</a:t>
            </a:r>
          </a:p>
          <a:p>
            <a:pPr marL="0" indent="0">
              <a:buNone/>
            </a:pPr>
            <a:r>
              <a:rPr lang="en-GB" sz="1400" dirty="0"/>
              <a:t>BBC</a:t>
            </a:r>
            <a:r>
              <a:rPr lang="en-GB" sz="1800" dirty="0"/>
              <a:t> </a:t>
            </a:r>
          </a:p>
        </p:txBody>
      </p:sp>
      <p:sp>
        <p:nvSpPr>
          <p:cNvPr id="7" name="TextBox 6">
            <a:extLst>
              <a:ext uri="{FF2B5EF4-FFF2-40B4-BE49-F238E27FC236}">
                <a16:creationId xmlns:a16="http://schemas.microsoft.com/office/drawing/2014/main" id="{D6626E19-C03F-CD7D-D76B-FDAB66BC001C}"/>
              </a:ext>
            </a:extLst>
          </p:cNvPr>
          <p:cNvSpPr txBox="1"/>
          <p:nvPr/>
        </p:nvSpPr>
        <p:spPr>
          <a:xfrm>
            <a:off x="10979339" y="6550213"/>
            <a:ext cx="1828800" cy="276999"/>
          </a:xfrm>
          <a:prstGeom prst="rect">
            <a:avLst/>
          </a:prstGeom>
          <a:noFill/>
        </p:spPr>
        <p:txBody>
          <a:bodyPr wrap="square" rtlCol="0">
            <a:spAutoFit/>
          </a:bodyPr>
          <a:lstStyle/>
          <a:p>
            <a:pPr algn="l"/>
            <a:r>
              <a:rPr lang="en-GB" sz="1200" dirty="0"/>
              <a:t>YMCA</a:t>
            </a:r>
            <a:endParaRPr lang="en-US" sz="1200" dirty="0"/>
          </a:p>
        </p:txBody>
      </p:sp>
    </p:spTree>
    <p:extLst>
      <p:ext uri="{BB962C8B-B14F-4D97-AF65-F5344CB8AC3E}">
        <p14:creationId xmlns:p14="http://schemas.microsoft.com/office/powerpoint/2010/main" val="41020219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9427AF5F-9A0E-42B7-A252-FD64C9885F9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6AEFBE0-0532-00A9-CF15-F79784821E4D}"/>
              </a:ext>
            </a:extLst>
          </p:cNvPr>
          <p:cNvSpPr>
            <a:spLocks noGrp="1"/>
          </p:cNvSpPr>
          <p:nvPr>
            <p:ph type="title"/>
          </p:nvPr>
        </p:nvSpPr>
        <p:spPr>
          <a:xfrm>
            <a:off x="297507" y="298920"/>
            <a:ext cx="10515600" cy="1306443"/>
          </a:xfrm>
        </p:spPr>
        <p:txBody>
          <a:bodyPr>
            <a:normAutofit/>
          </a:bodyPr>
          <a:lstStyle/>
          <a:p>
            <a:r>
              <a:rPr lang="en-GB" sz="4000"/>
              <a:t>How does youth work support a young persons psychological wellbeing</a:t>
            </a:r>
            <a:endParaRPr lang="en-US" sz="4000"/>
          </a:p>
        </p:txBody>
      </p:sp>
      <p:sp>
        <p:nvSpPr>
          <p:cNvPr id="3" name="Content Placeholder 2">
            <a:extLst>
              <a:ext uri="{FF2B5EF4-FFF2-40B4-BE49-F238E27FC236}">
                <a16:creationId xmlns:a16="http://schemas.microsoft.com/office/drawing/2014/main" id="{D6A05B0F-7AEF-4CDB-0438-AC1265060DB7}"/>
              </a:ext>
            </a:extLst>
          </p:cNvPr>
          <p:cNvSpPr>
            <a:spLocks noGrp="1"/>
          </p:cNvSpPr>
          <p:nvPr>
            <p:ph idx="1"/>
          </p:nvPr>
        </p:nvSpPr>
        <p:spPr>
          <a:xfrm>
            <a:off x="188614" y="1967231"/>
            <a:ext cx="5644473" cy="4303464"/>
          </a:xfrm>
        </p:spPr>
        <p:txBody>
          <a:bodyPr>
            <a:normAutofit/>
          </a:bodyPr>
          <a:lstStyle/>
          <a:p>
            <a:pPr marL="0" indent="0">
              <a:buNone/>
            </a:pPr>
            <a:r>
              <a:rPr lang="en-GB" sz="1700"/>
              <a:t>Youth workers form a trusting and supportive relationship with young people and create a safe space where they can be themselves. They can give the young person relevant advice and guidance through non-formal, informal and structured education which allows them to further develop skills. Youth workers also have the ability to refer young people to other provisions so they can get more specialised support, encouraging a better wellbeing</a:t>
            </a:r>
          </a:p>
          <a:p>
            <a:pPr marL="0" indent="0">
              <a:buNone/>
            </a:pPr>
            <a:r>
              <a:rPr lang="en-GB" sz="1700"/>
              <a:t>Youth work provides young people with opportunities they may have not known how to access by themselves, allowing them to get their goals.</a:t>
            </a:r>
          </a:p>
          <a:p>
            <a:pPr marL="0" indent="0">
              <a:buNone/>
            </a:pPr>
            <a:r>
              <a:rPr lang="en-GB" sz="1700"/>
              <a:t>Principles and purposes(2022)</a:t>
            </a:r>
            <a:endParaRPr lang="en-US" sz="1700"/>
          </a:p>
        </p:txBody>
      </p:sp>
      <p:pic>
        <p:nvPicPr>
          <p:cNvPr id="6" name="Picture 5">
            <a:extLst>
              <a:ext uri="{FF2B5EF4-FFF2-40B4-BE49-F238E27FC236}">
                <a16:creationId xmlns:a16="http://schemas.microsoft.com/office/drawing/2014/main" id="{A5F9D4A0-6912-AAD5-B41C-1F5D9DA94205}"/>
              </a:ext>
            </a:extLst>
          </p:cNvPr>
          <p:cNvPicPr>
            <a:picLocks noChangeAspect="1"/>
          </p:cNvPicPr>
          <p:nvPr/>
        </p:nvPicPr>
        <p:blipFill>
          <a:blip r:embed="rId2"/>
          <a:srcRect l="2472" r="38" b="-2"/>
          <a:stretch>
            <a:fillRect/>
          </a:stretch>
        </p:blipFill>
        <p:spPr>
          <a:xfrm>
            <a:off x="5833087" y="1825625"/>
            <a:ext cx="6170299" cy="4224808"/>
          </a:xfrm>
          <a:prstGeom prst="rect">
            <a:avLst/>
          </a:prstGeom>
        </p:spPr>
      </p:pic>
      <p:sp>
        <p:nvSpPr>
          <p:cNvPr id="7" name="TextBox 6">
            <a:extLst>
              <a:ext uri="{FF2B5EF4-FFF2-40B4-BE49-F238E27FC236}">
                <a16:creationId xmlns:a16="http://schemas.microsoft.com/office/drawing/2014/main" id="{85C10F6D-9979-BAEF-A461-670B09EDEC93}"/>
              </a:ext>
            </a:extLst>
          </p:cNvPr>
          <p:cNvSpPr txBox="1"/>
          <p:nvPr/>
        </p:nvSpPr>
        <p:spPr>
          <a:xfrm>
            <a:off x="10452729" y="6116806"/>
            <a:ext cx="1828800" cy="276999"/>
          </a:xfrm>
          <a:prstGeom prst="rect">
            <a:avLst/>
          </a:prstGeom>
          <a:noFill/>
        </p:spPr>
        <p:txBody>
          <a:bodyPr wrap="square" rtlCol="0">
            <a:spAutoFit/>
          </a:bodyPr>
          <a:lstStyle/>
          <a:p>
            <a:pPr algn="l"/>
            <a:r>
              <a:rPr lang="en-GB" sz="1200" dirty="0" err="1"/>
              <a:t>Tabrizy</a:t>
            </a:r>
            <a:r>
              <a:rPr lang="en-GB" sz="1200" dirty="0"/>
              <a:t> (2023)</a:t>
            </a:r>
            <a:endParaRPr lang="en-US" sz="1200" dirty="0"/>
          </a:p>
        </p:txBody>
      </p:sp>
    </p:spTree>
    <p:extLst>
      <p:ext uri="{BB962C8B-B14F-4D97-AF65-F5344CB8AC3E}">
        <p14:creationId xmlns:p14="http://schemas.microsoft.com/office/powerpoint/2010/main" val="194824503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2C61293E-6EBE-43EF-A52C-9BEBFD7679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E4762C5-85CB-BCAB-D16B-55EB74592EA1}"/>
              </a:ext>
            </a:extLst>
          </p:cNvPr>
          <p:cNvSpPr>
            <a:spLocks noGrp="1"/>
          </p:cNvSpPr>
          <p:nvPr>
            <p:ph type="title"/>
          </p:nvPr>
        </p:nvSpPr>
        <p:spPr>
          <a:xfrm>
            <a:off x="5297762" y="329184"/>
            <a:ext cx="6251110" cy="1783080"/>
          </a:xfrm>
        </p:spPr>
        <p:txBody>
          <a:bodyPr anchor="b">
            <a:normAutofit/>
          </a:bodyPr>
          <a:lstStyle/>
          <a:p>
            <a:r>
              <a:rPr lang="en-GB" sz="5400"/>
              <a:t>Case study</a:t>
            </a:r>
            <a:endParaRPr lang="en-US" sz="5400"/>
          </a:p>
        </p:txBody>
      </p:sp>
      <p:pic>
        <p:nvPicPr>
          <p:cNvPr id="6" name="Picture 5">
            <a:extLst>
              <a:ext uri="{FF2B5EF4-FFF2-40B4-BE49-F238E27FC236}">
                <a16:creationId xmlns:a16="http://schemas.microsoft.com/office/drawing/2014/main" id="{1CAEBDD2-77D1-80F1-93DB-4F05CFFC9930}"/>
              </a:ext>
            </a:extLst>
          </p:cNvPr>
          <p:cNvPicPr>
            <a:picLocks noChangeAspect="1"/>
          </p:cNvPicPr>
          <p:nvPr/>
        </p:nvPicPr>
        <p:blipFill>
          <a:blip r:embed="rId2"/>
          <a:srcRect r="-1" b="850"/>
          <a:stretch>
            <a:fillRect/>
          </a:stretch>
        </p:blipFill>
        <p:spPr>
          <a:xfrm>
            <a:off x="1" y="10"/>
            <a:ext cx="4657344" cy="6857990"/>
          </a:xfrm>
          <a:custGeom>
            <a:avLst/>
            <a:gdLst/>
            <a:ahLst/>
            <a:cxnLst/>
            <a:rect l="l" t="t" r="r" b="b"/>
            <a:pathLst>
              <a:path w="4657344" h="6858000">
                <a:moveTo>
                  <a:pt x="0" y="0"/>
                </a:moveTo>
                <a:lnTo>
                  <a:pt x="3429755" y="0"/>
                </a:lnTo>
                <a:lnTo>
                  <a:pt x="3526016" y="148742"/>
                </a:lnTo>
                <a:cubicBezTo>
                  <a:pt x="3657740" y="365513"/>
                  <a:pt x="3777402" y="589569"/>
                  <a:pt x="3886489" y="819975"/>
                </a:cubicBezTo>
                <a:cubicBezTo>
                  <a:pt x="3891856" y="833492"/>
                  <a:pt x="3900663" y="845393"/>
                  <a:pt x="3912049" y="854514"/>
                </a:cubicBezTo>
                <a:cubicBezTo>
                  <a:pt x="3897352" y="819849"/>
                  <a:pt x="3883037" y="784928"/>
                  <a:pt x="3868083" y="750263"/>
                </a:cubicBezTo>
                <a:cubicBezTo>
                  <a:pt x="3806989" y="608712"/>
                  <a:pt x="3742478" y="469145"/>
                  <a:pt x="3674155" y="331786"/>
                </a:cubicBezTo>
                <a:lnTo>
                  <a:pt x="3496656" y="0"/>
                </a:lnTo>
                <a:lnTo>
                  <a:pt x="3554371" y="0"/>
                </a:lnTo>
                <a:lnTo>
                  <a:pt x="3661621" y="196614"/>
                </a:lnTo>
                <a:cubicBezTo>
                  <a:pt x="3856899" y="573253"/>
                  <a:pt x="4021071" y="966066"/>
                  <a:pt x="4161279" y="1371196"/>
                </a:cubicBezTo>
                <a:cubicBezTo>
                  <a:pt x="4379525" y="2007265"/>
                  <a:pt x="4530141" y="2664286"/>
                  <a:pt x="4610660" y="3331516"/>
                </a:cubicBezTo>
                <a:cubicBezTo>
                  <a:pt x="4652837" y="3672965"/>
                  <a:pt x="4671625" y="4013908"/>
                  <a:pt x="4645040" y="4357388"/>
                </a:cubicBezTo>
                <a:cubicBezTo>
                  <a:pt x="4613599" y="4758899"/>
                  <a:pt x="4566181" y="5157998"/>
                  <a:pt x="4485789" y="5552906"/>
                </a:cubicBezTo>
                <a:cubicBezTo>
                  <a:pt x="4397121" y="5988893"/>
                  <a:pt x="4276748" y="6414594"/>
                  <a:pt x="4117769" y="6828295"/>
                </a:cubicBezTo>
                <a:lnTo>
                  <a:pt x="4105288" y="6858000"/>
                </a:lnTo>
                <a:lnTo>
                  <a:pt x="4052520" y="6858000"/>
                </a:lnTo>
                <a:lnTo>
                  <a:pt x="4059369" y="6841549"/>
                </a:lnTo>
                <a:cubicBezTo>
                  <a:pt x="4147276" y="6614016"/>
                  <a:pt x="4224193" y="6380817"/>
                  <a:pt x="4291518" y="6142729"/>
                </a:cubicBezTo>
                <a:cubicBezTo>
                  <a:pt x="4350055" y="5935370"/>
                  <a:pt x="4393256" y="5723695"/>
                  <a:pt x="4443357" y="5513923"/>
                </a:cubicBezTo>
                <a:cubicBezTo>
                  <a:pt x="4444541" y="5502788"/>
                  <a:pt x="4445137" y="5491601"/>
                  <a:pt x="4445146" y="5480401"/>
                </a:cubicBezTo>
                <a:cubicBezTo>
                  <a:pt x="4408465" y="5607635"/>
                  <a:pt x="4379196" y="5719759"/>
                  <a:pt x="4344559" y="5830359"/>
                </a:cubicBezTo>
                <a:cubicBezTo>
                  <a:pt x="4254261" y="6118381"/>
                  <a:pt x="4150112" y="6398531"/>
                  <a:pt x="4031702" y="6670527"/>
                </a:cubicBezTo>
                <a:lnTo>
                  <a:pt x="3943824" y="6858000"/>
                </a:lnTo>
                <a:lnTo>
                  <a:pt x="0" y="6858000"/>
                </a:lnTo>
                <a:close/>
              </a:path>
            </a:pathLst>
          </a:custGeom>
        </p:spPr>
      </p:pic>
      <p:sp>
        <p:nvSpPr>
          <p:cNvPr id="13" name="sketchy line">
            <a:extLst>
              <a:ext uri="{FF2B5EF4-FFF2-40B4-BE49-F238E27FC236}">
                <a16:creationId xmlns:a16="http://schemas.microsoft.com/office/drawing/2014/main" id="{21540236-BFD5-4A9D-8840-4703E7F768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297762" y="2374947"/>
            <a:ext cx="4243589" cy="18288"/>
          </a:xfrm>
          <a:custGeom>
            <a:avLst/>
            <a:gdLst>
              <a:gd name="csX0" fmla="*/ 0 w 4243589"/>
              <a:gd name="csY0" fmla="*/ 0 h 18288"/>
              <a:gd name="csX1" fmla="*/ 478919 w 4243589"/>
              <a:gd name="csY1" fmla="*/ 0 h 18288"/>
              <a:gd name="csX2" fmla="*/ 957839 w 4243589"/>
              <a:gd name="csY2" fmla="*/ 0 h 18288"/>
              <a:gd name="csX3" fmla="*/ 1521630 w 4243589"/>
              <a:gd name="csY3" fmla="*/ 0 h 18288"/>
              <a:gd name="csX4" fmla="*/ 2212729 w 4243589"/>
              <a:gd name="csY4" fmla="*/ 0 h 18288"/>
              <a:gd name="csX5" fmla="*/ 2734084 w 4243589"/>
              <a:gd name="csY5" fmla="*/ 0 h 18288"/>
              <a:gd name="csX6" fmla="*/ 3255439 w 4243589"/>
              <a:gd name="csY6" fmla="*/ 0 h 18288"/>
              <a:gd name="csX7" fmla="*/ 4243589 w 4243589"/>
              <a:gd name="csY7" fmla="*/ 0 h 18288"/>
              <a:gd name="csX8" fmla="*/ 4243589 w 4243589"/>
              <a:gd name="csY8" fmla="*/ 18288 h 18288"/>
              <a:gd name="csX9" fmla="*/ 3594926 w 4243589"/>
              <a:gd name="csY9" fmla="*/ 18288 h 18288"/>
              <a:gd name="csX10" fmla="*/ 3073571 w 4243589"/>
              <a:gd name="csY10" fmla="*/ 18288 h 18288"/>
              <a:gd name="csX11" fmla="*/ 2552216 w 4243589"/>
              <a:gd name="csY11" fmla="*/ 18288 h 18288"/>
              <a:gd name="csX12" fmla="*/ 1903553 w 4243589"/>
              <a:gd name="csY12" fmla="*/ 18288 h 18288"/>
              <a:gd name="csX13" fmla="*/ 1212454 w 4243589"/>
              <a:gd name="csY13" fmla="*/ 18288 h 18288"/>
              <a:gd name="csX14" fmla="*/ 733535 w 4243589"/>
              <a:gd name="csY14" fmla="*/ 18288 h 18288"/>
              <a:gd name="csX15" fmla="*/ 0 w 4243589"/>
              <a:gd name="csY15" fmla="*/ 18288 h 18288"/>
              <a:gd name="csX16" fmla="*/ 0 w 4243589"/>
              <a:gd name="csY16"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Lst>
            <a:rect l="l" t="t" r="r" b="b"/>
            <a:pathLst>
              <a:path w="4243589" h="18288" fill="none" extrusionOk="0">
                <a:moveTo>
                  <a:pt x="0" y="0"/>
                </a:moveTo>
                <a:cubicBezTo>
                  <a:pt x="213395" y="-21006"/>
                  <a:pt x="307421" y="-18116"/>
                  <a:pt x="478919" y="0"/>
                </a:cubicBezTo>
                <a:cubicBezTo>
                  <a:pt x="650417" y="18116"/>
                  <a:pt x="831092" y="-21237"/>
                  <a:pt x="957839" y="0"/>
                </a:cubicBezTo>
                <a:cubicBezTo>
                  <a:pt x="1084586" y="21237"/>
                  <a:pt x="1301682" y="25124"/>
                  <a:pt x="1521630" y="0"/>
                </a:cubicBezTo>
                <a:cubicBezTo>
                  <a:pt x="1741578" y="-25124"/>
                  <a:pt x="1970269" y="-29139"/>
                  <a:pt x="2212729" y="0"/>
                </a:cubicBezTo>
                <a:cubicBezTo>
                  <a:pt x="2455189" y="29139"/>
                  <a:pt x="2558847" y="-4796"/>
                  <a:pt x="2734084" y="0"/>
                </a:cubicBezTo>
                <a:cubicBezTo>
                  <a:pt x="2909321" y="4796"/>
                  <a:pt x="3097217" y="-13409"/>
                  <a:pt x="3255439" y="0"/>
                </a:cubicBezTo>
                <a:cubicBezTo>
                  <a:pt x="3413662" y="13409"/>
                  <a:pt x="3979999" y="-10121"/>
                  <a:pt x="4243589" y="0"/>
                </a:cubicBezTo>
                <a:cubicBezTo>
                  <a:pt x="4244484" y="8974"/>
                  <a:pt x="4243043" y="9359"/>
                  <a:pt x="4243589" y="18288"/>
                </a:cubicBezTo>
                <a:cubicBezTo>
                  <a:pt x="4058777" y="31246"/>
                  <a:pt x="3910348" y="3158"/>
                  <a:pt x="3594926" y="18288"/>
                </a:cubicBezTo>
                <a:cubicBezTo>
                  <a:pt x="3279504" y="33418"/>
                  <a:pt x="3319955" y="-3977"/>
                  <a:pt x="3073571" y="18288"/>
                </a:cubicBezTo>
                <a:cubicBezTo>
                  <a:pt x="2827187" y="40553"/>
                  <a:pt x="2767387" y="1863"/>
                  <a:pt x="2552216" y="18288"/>
                </a:cubicBezTo>
                <a:cubicBezTo>
                  <a:pt x="2337046" y="34713"/>
                  <a:pt x="2181871" y="19527"/>
                  <a:pt x="1903553" y="18288"/>
                </a:cubicBezTo>
                <a:cubicBezTo>
                  <a:pt x="1625235" y="17049"/>
                  <a:pt x="1557672" y="24174"/>
                  <a:pt x="1212454" y="18288"/>
                </a:cubicBezTo>
                <a:cubicBezTo>
                  <a:pt x="867236" y="12402"/>
                  <a:pt x="874382" y="15627"/>
                  <a:pt x="733535" y="18288"/>
                </a:cubicBezTo>
                <a:cubicBezTo>
                  <a:pt x="592688" y="20949"/>
                  <a:pt x="183477" y="14753"/>
                  <a:pt x="0" y="18288"/>
                </a:cubicBezTo>
                <a:cubicBezTo>
                  <a:pt x="-229" y="14222"/>
                  <a:pt x="509" y="5816"/>
                  <a:pt x="0" y="0"/>
                </a:cubicBezTo>
                <a:close/>
              </a:path>
              <a:path w="4243589" h="18288" stroke="0" extrusionOk="0">
                <a:moveTo>
                  <a:pt x="0" y="0"/>
                </a:moveTo>
                <a:cubicBezTo>
                  <a:pt x="143690" y="16630"/>
                  <a:pt x="266667" y="14847"/>
                  <a:pt x="521355" y="0"/>
                </a:cubicBezTo>
                <a:cubicBezTo>
                  <a:pt x="776043" y="-14847"/>
                  <a:pt x="814491" y="-17363"/>
                  <a:pt x="1000275" y="0"/>
                </a:cubicBezTo>
                <a:cubicBezTo>
                  <a:pt x="1186059" y="17363"/>
                  <a:pt x="1352504" y="-23507"/>
                  <a:pt x="1521630" y="0"/>
                </a:cubicBezTo>
                <a:cubicBezTo>
                  <a:pt x="1690756" y="23507"/>
                  <a:pt x="1889525" y="5871"/>
                  <a:pt x="2127857" y="0"/>
                </a:cubicBezTo>
                <a:cubicBezTo>
                  <a:pt x="2366189" y="-5871"/>
                  <a:pt x="2620628" y="-27997"/>
                  <a:pt x="2776520" y="0"/>
                </a:cubicBezTo>
                <a:cubicBezTo>
                  <a:pt x="2932412" y="27997"/>
                  <a:pt x="3131683" y="-25073"/>
                  <a:pt x="3467618" y="0"/>
                </a:cubicBezTo>
                <a:cubicBezTo>
                  <a:pt x="3803553" y="25073"/>
                  <a:pt x="4017371" y="3071"/>
                  <a:pt x="4243589" y="0"/>
                </a:cubicBezTo>
                <a:cubicBezTo>
                  <a:pt x="4243134" y="6162"/>
                  <a:pt x="4243492" y="11775"/>
                  <a:pt x="4243589" y="18288"/>
                </a:cubicBezTo>
                <a:cubicBezTo>
                  <a:pt x="4017834" y="-5779"/>
                  <a:pt x="3834586" y="13376"/>
                  <a:pt x="3594926" y="18288"/>
                </a:cubicBezTo>
                <a:cubicBezTo>
                  <a:pt x="3355266" y="23200"/>
                  <a:pt x="3204179" y="2869"/>
                  <a:pt x="2903827" y="18288"/>
                </a:cubicBezTo>
                <a:cubicBezTo>
                  <a:pt x="2603475" y="33707"/>
                  <a:pt x="2526187" y="46187"/>
                  <a:pt x="2212729" y="18288"/>
                </a:cubicBezTo>
                <a:cubicBezTo>
                  <a:pt x="1899271" y="-9611"/>
                  <a:pt x="1966289" y="29692"/>
                  <a:pt x="1733809" y="18288"/>
                </a:cubicBezTo>
                <a:cubicBezTo>
                  <a:pt x="1501329" y="6884"/>
                  <a:pt x="1343612" y="12492"/>
                  <a:pt x="1085146" y="18288"/>
                </a:cubicBezTo>
                <a:cubicBezTo>
                  <a:pt x="826680" y="24084"/>
                  <a:pt x="778184" y="35607"/>
                  <a:pt x="521355" y="18288"/>
                </a:cubicBezTo>
                <a:cubicBezTo>
                  <a:pt x="264526" y="969"/>
                  <a:pt x="120277" y="4268"/>
                  <a:pt x="0" y="18288"/>
                </a:cubicBezTo>
                <a:cubicBezTo>
                  <a:pt x="766" y="10800"/>
                  <a:pt x="-457" y="8180"/>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ED45CC71-301B-B655-ABF2-2AF7A5E1BC8A}"/>
              </a:ext>
            </a:extLst>
          </p:cNvPr>
          <p:cNvSpPr>
            <a:spLocks noGrp="1"/>
          </p:cNvSpPr>
          <p:nvPr>
            <p:ph idx="1"/>
          </p:nvPr>
        </p:nvSpPr>
        <p:spPr>
          <a:xfrm>
            <a:off x="5297762" y="2706624"/>
            <a:ext cx="6251110" cy="3483864"/>
          </a:xfrm>
        </p:spPr>
        <p:txBody>
          <a:bodyPr>
            <a:normAutofit/>
          </a:bodyPr>
          <a:lstStyle/>
          <a:p>
            <a:pPr marL="0" indent="0">
              <a:buNone/>
            </a:pPr>
            <a:r>
              <a:rPr lang="en-GB" sz="1700" dirty="0"/>
              <a:t>A young person had low attendance and engagement in school, they had also been involved with the police. They were referred to the BBC children in need project, during their time in the project they were able to trust and form a relationship with the youth workers.They opened up about wanting a career in sport and youth work. They couldn’t see how this could happen as they left school with no qualifications. Due to the support from the youth workers they were able to gain opportunities in the local community to get experience. They are now on the path to go into youth work.</a:t>
            </a:r>
          </a:p>
          <a:p>
            <a:pPr marL="0" indent="0">
              <a:buNone/>
            </a:pPr>
            <a:r>
              <a:rPr lang="en-GB" sz="1700" dirty="0"/>
              <a:t>Due to the support of youth workers the young person diverted from the negative path they were on to starting a career they aspired to have.</a:t>
            </a:r>
          </a:p>
          <a:p>
            <a:pPr marL="0" indent="0">
              <a:buNone/>
            </a:pPr>
            <a:r>
              <a:rPr lang="en-GB" sz="1700" dirty="0"/>
              <a:t>BBC Children in need</a:t>
            </a:r>
            <a:endParaRPr lang="en-US" sz="1700" dirty="0"/>
          </a:p>
        </p:txBody>
      </p:sp>
      <p:sp>
        <p:nvSpPr>
          <p:cNvPr id="7" name="TextBox 6">
            <a:extLst>
              <a:ext uri="{FF2B5EF4-FFF2-40B4-BE49-F238E27FC236}">
                <a16:creationId xmlns:a16="http://schemas.microsoft.com/office/drawing/2014/main" id="{5705F055-35AA-453D-8506-96E1D6862E0D}"/>
              </a:ext>
            </a:extLst>
          </p:cNvPr>
          <p:cNvSpPr txBox="1"/>
          <p:nvPr/>
        </p:nvSpPr>
        <p:spPr>
          <a:xfrm>
            <a:off x="4098190" y="6646858"/>
            <a:ext cx="1758727" cy="276999"/>
          </a:xfrm>
          <a:prstGeom prst="rect">
            <a:avLst/>
          </a:prstGeom>
          <a:noFill/>
        </p:spPr>
        <p:txBody>
          <a:bodyPr wrap="square" rtlCol="0">
            <a:spAutoFit/>
          </a:bodyPr>
          <a:lstStyle/>
          <a:p>
            <a:pPr algn="l"/>
            <a:r>
              <a:rPr lang="en-GB" sz="1200" dirty="0"/>
              <a:t>Roberts, 2012</a:t>
            </a:r>
            <a:endParaRPr lang="en-US" sz="1200" dirty="0"/>
          </a:p>
        </p:txBody>
      </p:sp>
    </p:spTree>
    <p:extLst>
      <p:ext uri="{BB962C8B-B14F-4D97-AF65-F5344CB8AC3E}">
        <p14:creationId xmlns:p14="http://schemas.microsoft.com/office/powerpoint/2010/main" val="359705465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5F3A23-BFE9-AF93-BF48-E267E1028CCE}"/>
              </a:ext>
            </a:extLst>
          </p:cNvPr>
          <p:cNvSpPr>
            <a:spLocks noGrp="1"/>
          </p:cNvSpPr>
          <p:nvPr>
            <p:ph type="title"/>
          </p:nvPr>
        </p:nvSpPr>
        <p:spPr/>
        <p:txBody>
          <a:bodyPr/>
          <a:lstStyle/>
          <a:p>
            <a:r>
              <a:rPr lang="en-GB"/>
              <a:t>Adolescent Transitions</a:t>
            </a:r>
            <a:endParaRPr lang="en-US"/>
          </a:p>
        </p:txBody>
      </p:sp>
      <p:sp>
        <p:nvSpPr>
          <p:cNvPr id="3" name="Content Placeholder 2">
            <a:extLst>
              <a:ext uri="{FF2B5EF4-FFF2-40B4-BE49-F238E27FC236}">
                <a16:creationId xmlns:a16="http://schemas.microsoft.com/office/drawing/2014/main" id="{44B3C90B-8BE9-738D-8405-C4C2F116B827}"/>
              </a:ext>
            </a:extLst>
          </p:cNvPr>
          <p:cNvSpPr>
            <a:spLocks noGrp="1"/>
          </p:cNvSpPr>
          <p:nvPr>
            <p:ph idx="1"/>
          </p:nvPr>
        </p:nvSpPr>
        <p:spPr/>
        <p:txBody>
          <a:bodyPr/>
          <a:lstStyle/>
          <a:p>
            <a:pPr marL="0" indent="0">
              <a:buNone/>
            </a:pPr>
            <a:r>
              <a:rPr lang="en-GB" dirty="0"/>
              <a:t>There are 3 adolescent transitions:</a:t>
            </a:r>
          </a:p>
          <a:p>
            <a:pPr>
              <a:buFontTx/>
              <a:buChar char="-"/>
            </a:pPr>
            <a:r>
              <a:rPr lang="en-GB" dirty="0"/>
              <a:t>Cognitive</a:t>
            </a:r>
          </a:p>
          <a:p>
            <a:pPr>
              <a:buFontTx/>
              <a:buChar char="-"/>
            </a:pPr>
            <a:r>
              <a:rPr lang="en-GB" dirty="0"/>
              <a:t>Biological</a:t>
            </a:r>
          </a:p>
          <a:p>
            <a:pPr>
              <a:buFontTx/>
              <a:buChar char="-"/>
            </a:pPr>
            <a:r>
              <a:rPr lang="en-GB" dirty="0"/>
              <a:t>Social</a:t>
            </a:r>
          </a:p>
        </p:txBody>
      </p:sp>
      <p:pic>
        <p:nvPicPr>
          <p:cNvPr id="6" name="Picture 5">
            <a:extLst>
              <a:ext uri="{FF2B5EF4-FFF2-40B4-BE49-F238E27FC236}">
                <a16:creationId xmlns:a16="http://schemas.microsoft.com/office/drawing/2014/main" id="{71DB6615-B71A-FBE5-5407-CE4D56D6D6F9}"/>
              </a:ext>
            </a:extLst>
          </p:cNvPr>
          <p:cNvPicPr>
            <a:picLocks noChangeAspect="1"/>
          </p:cNvPicPr>
          <p:nvPr/>
        </p:nvPicPr>
        <p:blipFill>
          <a:blip r:embed="rId2"/>
          <a:srcRect t="1" b="3263"/>
          <a:stretch>
            <a:fillRect/>
          </a:stretch>
        </p:blipFill>
        <p:spPr>
          <a:xfrm>
            <a:off x="1365565" y="5017600"/>
            <a:ext cx="2170150" cy="1840400"/>
          </a:xfrm>
          <a:prstGeom prst="rect">
            <a:avLst/>
          </a:prstGeom>
        </p:spPr>
      </p:pic>
      <p:pic>
        <p:nvPicPr>
          <p:cNvPr id="7" name="Picture 6">
            <a:extLst>
              <a:ext uri="{FF2B5EF4-FFF2-40B4-BE49-F238E27FC236}">
                <a16:creationId xmlns:a16="http://schemas.microsoft.com/office/drawing/2014/main" id="{0DC45688-EA64-B740-27E7-A0BE33FFF4C8}"/>
              </a:ext>
            </a:extLst>
          </p:cNvPr>
          <p:cNvPicPr>
            <a:picLocks noChangeAspect="1"/>
          </p:cNvPicPr>
          <p:nvPr/>
        </p:nvPicPr>
        <p:blipFill>
          <a:blip r:embed="rId3"/>
          <a:srcRect t="17307" b="17136"/>
          <a:stretch>
            <a:fillRect/>
          </a:stretch>
        </p:blipFill>
        <p:spPr>
          <a:xfrm>
            <a:off x="6686991" y="1568721"/>
            <a:ext cx="5157960" cy="2254274"/>
          </a:xfrm>
          <a:prstGeom prst="rect">
            <a:avLst/>
          </a:prstGeom>
        </p:spPr>
      </p:pic>
      <p:pic>
        <p:nvPicPr>
          <p:cNvPr id="10" name="Picture 9">
            <a:extLst>
              <a:ext uri="{FF2B5EF4-FFF2-40B4-BE49-F238E27FC236}">
                <a16:creationId xmlns:a16="http://schemas.microsoft.com/office/drawing/2014/main" id="{D0FC793A-9ECE-70E9-2256-829B168DFB52}"/>
              </a:ext>
            </a:extLst>
          </p:cNvPr>
          <p:cNvPicPr>
            <a:picLocks noChangeAspect="1"/>
          </p:cNvPicPr>
          <p:nvPr/>
        </p:nvPicPr>
        <p:blipFill>
          <a:blip r:embed="rId4"/>
          <a:srcRect l="3853" t="16012" r="3238" b="13905"/>
          <a:stretch>
            <a:fillRect/>
          </a:stretch>
        </p:blipFill>
        <p:spPr>
          <a:xfrm>
            <a:off x="5443900" y="4931318"/>
            <a:ext cx="6155476" cy="1840400"/>
          </a:xfrm>
          <a:prstGeom prst="rect">
            <a:avLst/>
          </a:prstGeom>
        </p:spPr>
      </p:pic>
    </p:spTree>
    <p:extLst>
      <p:ext uri="{BB962C8B-B14F-4D97-AF65-F5344CB8AC3E}">
        <p14:creationId xmlns:p14="http://schemas.microsoft.com/office/powerpoint/2010/main" val="127353599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F5714C-5958-08D7-D5F6-CCA86C66BD3E}"/>
              </a:ext>
            </a:extLst>
          </p:cNvPr>
          <p:cNvSpPr>
            <a:spLocks noGrp="1"/>
          </p:cNvSpPr>
          <p:nvPr>
            <p:ph type="title"/>
          </p:nvPr>
        </p:nvSpPr>
        <p:spPr>
          <a:xfrm>
            <a:off x="323748" y="0"/>
            <a:ext cx="10515600" cy="1325563"/>
          </a:xfrm>
        </p:spPr>
        <p:txBody>
          <a:bodyPr/>
          <a:lstStyle/>
          <a:p>
            <a:r>
              <a:rPr lang="en-GB" dirty="0"/>
              <a:t>Cognitive transition </a:t>
            </a:r>
            <a:endParaRPr lang="en-US" dirty="0"/>
          </a:p>
        </p:txBody>
      </p:sp>
      <p:sp>
        <p:nvSpPr>
          <p:cNvPr id="3" name="Content Placeholder 2">
            <a:extLst>
              <a:ext uri="{FF2B5EF4-FFF2-40B4-BE49-F238E27FC236}">
                <a16:creationId xmlns:a16="http://schemas.microsoft.com/office/drawing/2014/main" id="{F8DFF192-2E97-6AA3-6F39-8D16789647A4}"/>
              </a:ext>
            </a:extLst>
          </p:cNvPr>
          <p:cNvSpPr>
            <a:spLocks noGrp="1"/>
          </p:cNvSpPr>
          <p:nvPr>
            <p:ph idx="1"/>
          </p:nvPr>
        </p:nvSpPr>
        <p:spPr>
          <a:xfrm>
            <a:off x="0" y="1083603"/>
            <a:ext cx="12334394" cy="6464138"/>
          </a:xfrm>
        </p:spPr>
        <p:txBody>
          <a:bodyPr>
            <a:noAutofit/>
          </a:bodyPr>
          <a:lstStyle/>
          <a:p>
            <a:pPr marL="0" indent="0">
              <a:buNone/>
            </a:pPr>
            <a:r>
              <a:rPr lang="en-GB" sz="2400" dirty="0"/>
              <a:t>This refers to changes in the brain that prepare young petiole to think and learn. There are 3 key growths in the brain during this time:</a:t>
            </a:r>
          </a:p>
          <a:p>
            <a:pPr>
              <a:buFontTx/>
              <a:buChar char="-"/>
            </a:pPr>
            <a:r>
              <a:rPr lang="en-GB" sz="2400" dirty="0"/>
              <a:t>Growth of new brain cells-this gives young people space to store more information</a:t>
            </a:r>
          </a:p>
          <a:p>
            <a:pPr>
              <a:buFontTx/>
              <a:buChar char="-"/>
            </a:pPr>
            <a:r>
              <a:rPr lang="en-GB" sz="2400" dirty="0"/>
              <a:t>Pruning- allows you to access information you use the most</a:t>
            </a:r>
          </a:p>
          <a:p>
            <a:pPr>
              <a:buFontTx/>
              <a:buChar char="-"/>
            </a:pPr>
            <a:r>
              <a:rPr lang="en-GB" sz="2400" dirty="0"/>
              <a:t>Strengthening connections- protects and insulates tissue, helps recall and efficiently use information</a:t>
            </a:r>
          </a:p>
          <a:p>
            <a:pPr marL="0" indent="0">
              <a:buNone/>
            </a:pPr>
            <a:r>
              <a:rPr lang="en-GB" sz="2400" dirty="0"/>
              <a:t>These changes happen rapidly, but the brain develops at different rates. The part of the brain that is responsible for planning, abstract thinking and decision making develops last. The brain isn’t fully developed until the mid 20s.</a:t>
            </a:r>
          </a:p>
          <a:p>
            <a:pPr marL="0" indent="0">
              <a:buNone/>
            </a:pPr>
            <a:r>
              <a:rPr lang="en-GB" sz="2400" dirty="0"/>
              <a:t>These changes help shape a young persons thinking and how they make decisions in the future. Young people struggle with impulse control during this time and these decisions come from their emotions not logic. There is also an increase in risk taking behaviour, this helps them live independently and is essential for transitioning into adulthood. They develop skills to think about consequences. </a:t>
            </a:r>
          </a:p>
          <a:p>
            <a:pPr marL="0" indent="0">
              <a:buNone/>
            </a:pPr>
            <a:endParaRPr lang="en-GB" sz="800" dirty="0"/>
          </a:p>
          <a:p>
            <a:pPr marL="0" indent="0">
              <a:buNone/>
            </a:pPr>
            <a:r>
              <a:rPr lang="en-GB" sz="1400" dirty="0"/>
              <a:t>(OASH)</a:t>
            </a:r>
          </a:p>
        </p:txBody>
      </p:sp>
    </p:spTree>
    <p:extLst>
      <p:ext uri="{BB962C8B-B14F-4D97-AF65-F5344CB8AC3E}">
        <p14:creationId xmlns:p14="http://schemas.microsoft.com/office/powerpoint/2010/main" val="339676988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B706A478-8778-4953-95E6-5131DD357A26}"/>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416352" y="0"/>
            <a:ext cx="9359296" cy="6236226"/>
          </a:xfrm>
          <a:prstGeom prst="rect">
            <a:avLst/>
          </a:prstGeom>
        </p:spPr>
      </p:pic>
      <p:sp>
        <p:nvSpPr>
          <p:cNvPr id="5" name="TextBox 4">
            <a:extLst>
              <a:ext uri="{FF2B5EF4-FFF2-40B4-BE49-F238E27FC236}">
                <a16:creationId xmlns:a16="http://schemas.microsoft.com/office/drawing/2014/main" id="{C28549F1-D020-40C4-DBE8-C28D2833D392}"/>
              </a:ext>
            </a:extLst>
          </p:cNvPr>
          <p:cNvSpPr txBox="1"/>
          <p:nvPr/>
        </p:nvSpPr>
        <p:spPr>
          <a:xfrm>
            <a:off x="5186135" y="2517624"/>
            <a:ext cx="1828800" cy="1828800"/>
          </a:xfrm>
          <a:prstGeom prst="rect">
            <a:avLst/>
          </a:prstGeom>
          <a:noFill/>
        </p:spPr>
        <p:txBody>
          <a:bodyPr wrap="square" rtlCol="0">
            <a:spAutoFit/>
          </a:bodyPr>
          <a:lstStyle/>
          <a:p>
            <a:pPr algn="l"/>
            <a:endParaRPr lang="en-US" dirty="0"/>
          </a:p>
        </p:txBody>
      </p:sp>
      <p:sp>
        <p:nvSpPr>
          <p:cNvPr id="6" name="TextBox 5">
            <a:extLst>
              <a:ext uri="{FF2B5EF4-FFF2-40B4-BE49-F238E27FC236}">
                <a16:creationId xmlns:a16="http://schemas.microsoft.com/office/drawing/2014/main" id="{2AB8FBD1-2549-14C2-D0D3-7B1F956B1D2E}"/>
              </a:ext>
            </a:extLst>
          </p:cNvPr>
          <p:cNvSpPr txBox="1"/>
          <p:nvPr/>
        </p:nvSpPr>
        <p:spPr>
          <a:xfrm>
            <a:off x="1829706" y="6236226"/>
            <a:ext cx="1828800" cy="369332"/>
          </a:xfrm>
          <a:prstGeom prst="rect">
            <a:avLst/>
          </a:prstGeom>
          <a:noFill/>
        </p:spPr>
        <p:txBody>
          <a:bodyPr wrap="square" rtlCol="0">
            <a:spAutoFit/>
          </a:bodyPr>
          <a:lstStyle/>
          <a:p>
            <a:pPr algn="l"/>
            <a:r>
              <a:rPr lang="en-GB" dirty="0"/>
              <a:t>Brodie</a:t>
            </a:r>
            <a:endParaRPr lang="en-US" dirty="0"/>
          </a:p>
        </p:txBody>
      </p:sp>
    </p:spTree>
    <p:extLst>
      <p:ext uri="{BB962C8B-B14F-4D97-AF65-F5344CB8AC3E}">
        <p14:creationId xmlns:p14="http://schemas.microsoft.com/office/powerpoint/2010/main" val="7488947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938545-D58B-5A7A-23C2-ECDB999CCBB3}"/>
              </a:ext>
            </a:extLst>
          </p:cNvPr>
          <p:cNvSpPr>
            <a:spLocks noGrp="1"/>
          </p:cNvSpPr>
          <p:nvPr>
            <p:ph type="title"/>
          </p:nvPr>
        </p:nvSpPr>
        <p:spPr/>
        <p:txBody>
          <a:bodyPr/>
          <a:lstStyle/>
          <a:p>
            <a:r>
              <a:rPr lang="en-GB" dirty="0"/>
              <a:t>How youth workers support the cognitive transition</a:t>
            </a:r>
            <a:endParaRPr lang="en-US" dirty="0"/>
          </a:p>
        </p:txBody>
      </p:sp>
      <p:sp>
        <p:nvSpPr>
          <p:cNvPr id="3" name="Content Placeholder 2">
            <a:extLst>
              <a:ext uri="{FF2B5EF4-FFF2-40B4-BE49-F238E27FC236}">
                <a16:creationId xmlns:a16="http://schemas.microsoft.com/office/drawing/2014/main" id="{BBE08175-19AF-A65A-B5FD-05883E03744F}"/>
              </a:ext>
            </a:extLst>
          </p:cNvPr>
          <p:cNvSpPr>
            <a:spLocks noGrp="1"/>
          </p:cNvSpPr>
          <p:nvPr>
            <p:ph idx="1"/>
          </p:nvPr>
        </p:nvSpPr>
        <p:spPr/>
        <p:txBody>
          <a:bodyPr/>
          <a:lstStyle/>
          <a:p>
            <a:pPr marL="0" indent="0">
              <a:buNone/>
            </a:pPr>
            <a:r>
              <a:rPr lang="en-GB" dirty="0"/>
              <a:t>Providing a safe space where they can express themselves and learn from mistakes</a:t>
            </a:r>
          </a:p>
          <a:p>
            <a:pPr marL="0" indent="0">
              <a:buNone/>
            </a:pPr>
            <a:r>
              <a:rPr lang="en-GB" dirty="0"/>
              <a:t>Youth workers encourage young people to think critically</a:t>
            </a:r>
          </a:p>
          <a:p>
            <a:pPr marL="0" indent="0">
              <a:buNone/>
            </a:pPr>
            <a:r>
              <a:rPr lang="en-GB" dirty="0"/>
              <a:t>Youth workers promote more positive risk taking </a:t>
            </a:r>
          </a:p>
          <a:p>
            <a:pPr marL="0" indent="0">
              <a:buNone/>
            </a:pPr>
            <a:r>
              <a:rPr lang="en-GB" dirty="0"/>
              <a:t>They give advice without judgement</a:t>
            </a:r>
          </a:p>
          <a:p>
            <a:pPr marL="0" indent="0">
              <a:buNone/>
            </a:pPr>
            <a:endParaRPr lang="en-GB" dirty="0"/>
          </a:p>
          <a:p>
            <a:pPr marL="0" indent="0">
              <a:buNone/>
            </a:pPr>
            <a:r>
              <a:rPr lang="en-GB" dirty="0"/>
              <a:t>By understanding that young peoples brains don’t develop until their mid 20s, we can be more patient and understanding. </a:t>
            </a:r>
            <a:endParaRPr lang="en-US" dirty="0"/>
          </a:p>
        </p:txBody>
      </p:sp>
    </p:spTree>
    <p:extLst>
      <p:ext uri="{BB962C8B-B14F-4D97-AF65-F5344CB8AC3E}">
        <p14:creationId xmlns:p14="http://schemas.microsoft.com/office/powerpoint/2010/main" val="255558393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916166-7233-5FAA-C4E7-4116D6C237EA}"/>
              </a:ext>
            </a:extLst>
          </p:cNvPr>
          <p:cNvSpPr>
            <a:spLocks noGrp="1"/>
          </p:cNvSpPr>
          <p:nvPr>
            <p:ph type="title"/>
          </p:nvPr>
        </p:nvSpPr>
        <p:spPr/>
        <p:txBody>
          <a:bodyPr/>
          <a:lstStyle/>
          <a:p>
            <a:r>
              <a:rPr lang="en-GB" dirty="0"/>
              <a:t>Biological Transition</a:t>
            </a:r>
            <a:endParaRPr lang="en-US" dirty="0"/>
          </a:p>
        </p:txBody>
      </p:sp>
      <p:sp>
        <p:nvSpPr>
          <p:cNvPr id="3" name="Content Placeholder 2">
            <a:extLst>
              <a:ext uri="{FF2B5EF4-FFF2-40B4-BE49-F238E27FC236}">
                <a16:creationId xmlns:a16="http://schemas.microsoft.com/office/drawing/2014/main" id="{61B48959-4614-969A-62C7-64F4B0FB07C5}"/>
              </a:ext>
            </a:extLst>
          </p:cNvPr>
          <p:cNvSpPr>
            <a:spLocks noGrp="1"/>
          </p:cNvSpPr>
          <p:nvPr>
            <p:ph idx="1"/>
          </p:nvPr>
        </p:nvSpPr>
        <p:spPr/>
        <p:txBody>
          <a:bodyPr>
            <a:normAutofit fontScale="92500" lnSpcReduction="20000"/>
          </a:bodyPr>
          <a:lstStyle/>
          <a:p>
            <a:pPr marL="0" indent="0">
              <a:buNone/>
            </a:pPr>
            <a:r>
              <a:rPr lang="en-GB" dirty="0"/>
              <a:t>Changes at this time happen inside and outside the body in adolescence, this is puberty.</a:t>
            </a:r>
          </a:p>
          <a:p>
            <a:pPr marL="0" indent="0">
              <a:buNone/>
            </a:pPr>
            <a:r>
              <a:rPr lang="en-GB" dirty="0"/>
              <a:t>Puberty happens by the release of certain hormones in the brain. There is a difference in hormone levels which causes differences in males and females. These changes give them the ability to get or cause pregnancy.</a:t>
            </a:r>
          </a:p>
          <a:p>
            <a:pPr marL="0" indent="0">
              <a:buNone/>
            </a:pPr>
            <a:r>
              <a:rPr lang="en-GB" dirty="0"/>
              <a:t>Both genders have changes in their height and weight, body odour, acne and body hair.</a:t>
            </a:r>
          </a:p>
          <a:p>
            <a:pPr marL="0" indent="0">
              <a:buNone/>
            </a:pPr>
            <a:r>
              <a:rPr lang="en-GB" dirty="0"/>
              <a:t>Young people may become self conscious or worry as they don’t look that same as their peers.</a:t>
            </a:r>
          </a:p>
          <a:p>
            <a:pPr marL="0" indent="0">
              <a:buNone/>
            </a:pPr>
            <a:r>
              <a:rPr lang="en-GB" dirty="0"/>
              <a:t>Research suggests that those who develop faster are more likely to risk take while those who develop later are more likely to be bullied</a:t>
            </a:r>
          </a:p>
          <a:p>
            <a:pPr marL="0" indent="0">
              <a:buNone/>
            </a:pPr>
            <a:r>
              <a:rPr lang="en-GB" sz="1500" dirty="0"/>
              <a:t>(OASH)</a:t>
            </a:r>
            <a:endParaRPr lang="en-US" dirty="0"/>
          </a:p>
        </p:txBody>
      </p:sp>
    </p:spTree>
    <p:extLst>
      <p:ext uri="{BB962C8B-B14F-4D97-AF65-F5344CB8AC3E}">
        <p14:creationId xmlns:p14="http://schemas.microsoft.com/office/powerpoint/2010/main" val="280856194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CF9334-558B-C71E-6EDD-C7901BEFC958}"/>
              </a:ext>
            </a:extLst>
          </p:cNvPr>
          <p:cNvSpPr>
            <a:spLocks noGrp="1"/>
          </p:cNvSpPr>
          <p:nvPr>
            <p:ph type="title"/>
          </p:nvPr>
        </p:nvSpPr>
        <p:spPr/>
        <p:txBody>
          <a:bodyPr/>
          <a:lstStyle/>
          <a:p>
            <a:r>
              <a:rPr lang="en-GB" dirty="0"/>
              <a:t>How does a youth worker support the biological transition</a:t>
            </a:r>
            <a:endParaRPr lang="en-US" dirty="0"/>
          </a:p>
        </p:txBody>
      </p:sp>
      <p:sp>
        <p:nvSpPr>
          <p:cNvPr id="3" name="Content Placeholder 2">
            <a:extLst>
              <a:ext uri="{FF2B5EF4-FFF2-40B4-BE49-F238E27FC236}">
                <a16:creationId xmlns:a16="http://schemas.microsoft.com/office/drawing/2014/main" id="{16F2A25D-E35B-6D80-76CC-26B7D9E9CA10}"/>
              </a:ext>
            </a:extLst>
          </p:cNvPr>
          <p:cNvSpPr>
            <a:spLocks noGrp="1"/>
          </p:cNvSpPr>
          <p:nvPr>
            <p:ph idx="1"/>
          </p:nvPr>
        </p:nvSpPr>
        <p:spPr/>
        <p:txBody>
          <a:bodyPr/>
          <a:lstStyle/>
          <a:p>
            <a:pPr marL="0" indent="0">
              <a:buNone/>
            </a:pPr>
            <a:r>
              <a:rPr lang="en-GB" dirty="0"/>
              <a:t>Youth workers can provide information about puberty, prepares young people and also helps them understand what they are going through</a:t>
            </a:r>
          </a:p>
          <a:p>
            <a:pPr marL="0" indent="0">
              <a:buNone/>
            </a:pPr>
            <a:r>
              <a:rPr lang="en-GB" dirty="0"/>
              <a:t>They form trusting </a:t>
            </a:r>
            <a:r>
              <a:rPr lang="en-GB" dirty="0" err="1"/>
              <a:t>relaionships</a:t>
            </a:r>
            <a:r>
              <a:rPr lang="en-GB" dirty="0"/>
              <a:t> which creates a safe space for young people to ask questions they don’t feel comfortable asking anyone else</a:t>
            </a:r>
          </a:p>
          <a:p>
            <a:pPr marL="0" indent="0">
              <a:buNone/>
            </a:pPr>
            <a:r>
              <a:rPr lang="en-GB" dirty="0"/>
              <a:t>Promote healthy habits as food, sleep and staying active is crucial during this time</a:t>
            </a:r>
          </a:p>
          <a:p>
            <a:pPr marL="0" indent="0">
              <a:buNone/>
            </a:pPr>
            <a:r>
              <a:rPr lang="en-GB" dirty="0"/>
              <a:t>Can refer to other provisions if there is bigger issues</a:t>
            </a:r>
          </a:p>
        </p:txBody>
      </p:sp>
    </p:spTree>
    <p:extLst>
      <p:ext uri="{BB962C8B-B14F-4D97-AF65-F5344CB8AC3E}">
        <p14:creationId xmlns:p14="http://schemas.microsoft.com/office/powerpoint/2010/main" val="9872090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691032-CE59-5E0A-4431-7D1B51632EF7}"/>
              </a:ext>
            </a:extLst>
          </p:cNvPr>
          <p:cNvSpPr>
            <a:spLocks noGrp="1"/>
          </p:cNvSpPr>
          <p:nvPr>
            <p:ph type="title"/>
          </p:nvPr>
        </p:nvSpPr>
        <p:spPr/>
        <p:txBody>
          <a:bodyPr/>
          <a:lstStyle/>
          <a:p>
            <a:r>
              <a:rPr lang="en-GB" dirty="0"/>
              <a:t>Social transition</a:t>
            </a:r>
            <a:endParaRPr lang="en-US" dirty="0"/>
          </a:p>
        </p:txBody>
      </p:sp>
      <p:sp>
        <p:nvSpPr>
          <p:cNvPr id="3" name="Content Placeholder 2">
            <a:extLst>
              <a:ext uri="{FF2B5EF4-FFF2-40B4-BE49-F238E27FC236}">
                <a16:creationId xmlns:a16="http://schemas.microsoft.com/office/drawing/2014/main" id="{261076EA-D398-846E-B70F-57817CD3DBBE}"/>
              </a:ext>
            </a:extLst>
          </p:cNvPr>
          <p:cNvSpPr>
            <a:spLocks noGrp="1"/>
          </p:cNvSpPr>
          <p:nvPr>
            <p:ph idx="1"/>
          </p:nvPr>
        </p:nvSpPr>
        <p:spPr>
          <a:xfrm>
            <a:off x="226786" y="1690687"/>
            <a:ext cx="11732381" cy="4802187"/>
          </a:xfrm>
        </p:spPr>
        <p:txBody>
          <a:bodyPr>
            <a:normAutofit lnSpcReduction="10000"/>
          </a:bodyPr>
          <a:lstStyle/>
          <a:p>
            <a:pPr marL="0" indent="0">
              <a:buNone/>
            </a:pPr>
            <a:r>
              <a:rPr lang="en-GB" dirty="0"/>
              <a:t>Young people expand their social circle when entering school, sport teams, jobs and other activities. Less time is spent with family and more focus is on their peers. They also develop the ability to form relationships outside their families who may be role models. This helps young people make their own identity </a:t>
            </a:r>
          </a:p>
          <a:p>
            <a:pPr marL="0" indent="0">
              <a:buNone/>
            </a:pPr>
            <a:r>
              <a:rPr lang="en-GB" dirty="0"/>
              <a:t>The social transition provides young people with the skill to empathise and listen actively. But still struggle to interpret body language and facial expressions as their brain isn’t fully developed </a:t>
            </a:r>
          </a:p>
          <a:p>
            <a:pPr marL="0" indent="0">
              <a:buNone/>
            </a:pPr>
            <a:r>
              <a:rPr lang="en-GB" dirty="0"/>
              <a:t>Social development differs from the environment people are in. Those who live in an area where crime is more prevalent have different coping strategies who live in a safer area This means that even if they are the same age the way they handle social situations is different</a:t>
            </a:r>
          </a:p>
          <a:p>
            <a:pPr marL="0" indent="0">
              <a:buNone/>
            </a:pPr>
            <a:r>
              <a:rPr lang="en-GB" sz="1300" dirty="0"/>
              <a:t>(OASH)</a:t>
            </a:r>
            <a:endParaRPr lang="en-US" sz="1300" dirty="0"/>
          </a:p>
        </p:txBody>
      </p:sp>
    </p:spTree>
    <p:extLst>
      <p:ext uri="{BB962C8B-B14F-4D97-AF65-F5344CB8AC3E}">
        <p14:creationId xmlns:p14="http://schemas.microsoft.com/office/powerpoint/2010/main" val="290352866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a:extLst>
              <a:ext uri="{FF2B5EF4-FFF2-40B4-BE49-F238E27FC236}">
                <a16:creationId xmlns:a16="http://schemas.microsoft.com/office/drawing/2014/main" id="{C49FCAF1-6FDD-7A8F-12C2-375D7A0CEB9E}"/>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0" y="741880"/>
            <a:ext cx="9130805" cy="5136077"/>
          </a:xfrm>
          <a:prstGeom prst="rect">
            <a:avLst/>
          </a:prstGeom>
        </p:spPr>
      </p:pic>
      <p:sp>
        <p:nvSpPr>
          <p:cNvPr id="5" name="TextBox 4">
            <a:extLst>
              <a:ext uri="{FF2B5EF4-FFF2-40B4-BE49-F238E27FC236}">
                <a16:creationId xmlns:a16="http://schemas.microsoft.com/office/drawing/2014/main" id="{DE4A9F88-BF76-D52F-FD16-76EE7E47A2BD}"/>
              </a:ext>
            </a:extLst>
          </p:cNvPr>
          <p:cNvSpPr txBox="1"/>
          <p:nvPr/>
        </p:nvSpPr>
        <p:spPr>
          <a:xfrm>
            <a:off x="9238945" y="1001594"/>
            <a:ext cx="2953055" cy="3693319"/>
          </a:xfrm>
          <a:prstGeom prst="rect">
            <a:avLst/>
          </a:prstGeom>
          <a:noFill/>
        </p:spPr>
        <p:txBody>
          <a:bodyPr wrap="square" rtlCol="0">
            <a:spAutoFit/>
          </a:bodyPr>
          <a:lstStyle/>
          <a:p>
            <a:pPr algn="l"/>
            <a:r>
              <a:rPr lang="en-GB" dirty="0"/>
              <a:t>Young people who are supported to express themselves are more likely to gain a strong senders self and independence. If they aren’t given the room to explore, they can become confused about their identity.</a:t>
            </a:r>
          </a:p>
          <a:p>
            <a:pPr algn="l"/>
            <a:endParaRPr lang="en-GB" dirty="0"/>
          </a:p>
          <a:p>
            <a:pPr algn="l"/>
            <a:r>
              <a:rPr lang="en-GB" dirty="0"/>
              <a:t>Erikson stated this is important so you have a sense of direction in life</a:t>
            </a:r>
          </a:p>
          <a:p>
            <a:pPr algn="l"/>
            <a:r>
              <a:rPr lang="en-GB" dirty="0"/>
              <a:t>(McLeod, 2025)</a:t>
            </a:r>
            <a:endParaRPr lang="en-US" dirty="0"/>
          </a:p>
        </p:txBody>
      </p:sp>
    </p:spTree>
    <p:extLst>
      <p:ext uri="{BB962C8B-B14F-4D97-AF65-F5344CB8AC3E}">
        <p14:creationId xmlns:p14="http://schemas.microsoft.com/office/powerpoint/2010/main" val="4275807244"/>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FB8753-1279-CA00-48EA-0CD50D5B23F1}"/>
              </a:ext>
            </a:extLst>
          </p:cNvPr>
          <p:cNvSpPr>
            <a:spLocks noGrp="1"/>
          </p:cNvSpPr>
          <p:nvPr>
            <p:ph type="title"/>
          </p:nvPr>
        </p:nvSpPr>
        <p:spPr/>
        <p:txBody>
          <a:bodyPr/>
          <a:lstStyle/>
          <a:p>
            <a:r>
              <a:rPr lang="en-GB" dirty="0"/>
              <a:t>How do youth workers support social transitions</a:t>
            </a:r>
            <a:endParaRPr lang="en-US" dirty="0"/>
          </a:p>
        </p:txBody>
      </p:sp>
      <p:sp>
        <p:nvSpPr>
          <p:cNvPr id="6" name="Content Placeholder 2">
            <a:extLst>
              <a:ext uri="{FF2B5EF4-FFF2-40B4-BE49-F238E27FC236}">
                <a16:creationId xmlns:a16="http://schemas.microsoft.com/office/drawing/2014/main" id="{F82E135B-AD56-F307-21ED-A5E2A5E9E0FC}"/>
              </a:ext>
            </a:extLst>
          </p:cNvPr>
          <p:cNvSpPr>
            <a:spLocks noGrp="1"/>
          </p:cNvSpPr>
          <p:nvPr>
            <p:ph idx="1"/>
          </p:nvPr>
        </p:nvSpPr>
        <p:spPr>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GB" dirty="0"/>
              <a:t>Youth workers can encourage young people to make relationships</a:t>
            </a:r>
          </a:p>
          <a:p>
            <a:pPr marL="0" indent="0">
              <a:buNone/>
            </a:pPr>
            <a:r>
              <a:rPr lang="en-GB" dirty="0"/>
              <a:t>Do group activities</a:t>
            </a:r>
          </a:p>
          <a:p>
            <a:pPr marL="0" indent="0">
              <a:buNone/>
            </a:pPr>
            <a:r>
              <a:rPr lang="en-GB" dirty="0"/>
              <a:t>Have an inclusive space</a:t>
            </a:r>
          </a:p>
          <a:p>
            <a:pPr marL="0" indent="0">
              <a:buNone/>
            </a:pPr>
            <a:r>
              <a:rPr lang="en-GB" dirty="0"/>
              <a:t>Teach communication skills </a:t>
            </a:r>
          </a:p>
          <a:p>
            <a:pPr marL="0" indent="0">
              <a:buNone/>
            </a:pPr>
            <a:r>
              <a:rPr lang="en-GB" dirty="0"/>
              <a:t>Inform them on boundaries with friends and romantic relationships </a:t>
            </a:r>
          </a:p>
          <a:p>
            <a:pPr marL="0" indent="0">
              <a:buNone/>
            </a:pPr>
            <a:r>
              <a:rPr lang="en-GB" dirty="0"/>
              <a:t>Giving them a safe space where they feel comfortable telling you sensitive information</a:t>
            </a:r>
            <a:endParaRPr lang="en-US" dirty="0"/>
          </a:p>
        </p:txBody>
      </p:sp>
    </p:spTree>
    <p:extLst>
      <p:ext uri="{BB962C8B-B14F-4D97-AF65-F5344CB8AC3E}">
        <p14:creationId xmlns:p14="http://schemas.microsoft.com/office/powerpoint/2010/main" val="1122134292"/>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CA8AE1-0891-0F27-B01F-2CAE033F38B4}"/>
              </a:ext>
            </a:extLst>
          </p:cNvPr>
          <p:cNvSpPr>
            <a:spLocks noGrp="1"/>
          </p:cNvSpPr>
          <p:nvPr>
            <p:ph type="title"/>
          </p:nvPr>
        </p:nvSpPr>
        <p:spPr/>
        <p:txBody>
          <a:bodyPr/>
          <a:lstStyle/>
          <a:p>
            <a:r>
              <a:rPr lang="en-GB" dirty="0"/>
              <a:t>References</a:t>
            </a:r>
            <a:endParaRPr lang="en-US" dirty="0"/>
          </a:p>
        </p:txBody>
      </p:sp>
      <p:sp>
        <p:nvSpPr>
          <p:cNvPr id="3" name="Content Placeholder 2">
            <a:extLst>
              <a:ext uri="{FF2B5EF4-FFF2-40B4-BE49-F238E27FC236}">
                <a16:creationId xmlns:a16="http://schemas.microsoft.com/office/drawing/2014/main" id="{3588AFBB-FE96-1B9A-FE0B-D7D268756798}"/>
              </a:ext>
            </a:extLst>
          </p:cNvPr>
          <p:cNvSpPr>
            <a:spLocks noGrp="1"/>
          </p:cNvSpPr>
          <p:nvPr>
            <p:ph idx="1"/>
          </p:nvPr>
        </p:nvSpPr>
        <p:spPr/>
        <p:txBody>
          <a:bodyPr>
            <a:normAutofit fontScale="47500" lnSpcReduction="20000"/>
          </a:bodyPr>
          <a:lstStyle/>
          <a:p>
            <a:r>
              <a:rPr lang="en-GB" b="0" i="0" u="none" strike="noStrike">
                <a:solidFill>
                  <a:srgbClr val="000000"/>
                </a:solidFill>
                <a:effectLst/>
              </a:rPr>
              <a:t>BBC (no date) ‘Exploring youth work’. </a:t>
            </a:r>
            <a:r>
              <a:rPr lang="en-GB" b="0" i="1" u="none" strike="noStrike">
                <a:solidFill>
                  <a:srgbClr val="000000"/>
                </a:solidFill>
                <a:effectLst/>
              </a:rPr>
              <a:t>Children in Need</a:t>
            </a:r>
            <a:r>
              <a:rPr lang="en-GB" b="0" i="0" u="none" strike="noStrike">
                <a:solidFill>
                  <a:srgbClr val="000000"/>
                </a:solidFill>
                <a:effectLst/>
              </a:rPr>
              <a:t>. Available at: </a:t>
            </a:r>
            <a:r>
              <a:rPr lang="en-GB" b="0" i="0" u="none" strike="noStrike">
                <a:solidFill>
                  <a:srgbClr val="000000"/>
                </a:solidFill>
                <a:effectLst/>
                <a:hlinkClick r:id="rId2"/>
              </a:rPr>
              <a:t>https://www.bbcchildreninneed.co.uk/exploring-youth-work/#:~:text=Youth%20workers%20are%20experts%20at,communities%20and%20building%20self%2Dconfidence</a:t>
            </a:r>
            <a:r>
              <a:rPr lang="en-GB" b="0" i="0" u="none" strike="noStrike">
                <a:solidFill>
                  <a:srgbClr val="000000"/>
                </a:solidFill>
                <a:effectLst/>
              </a:rPr>
              <a:t>(Accessed: 16 February 2026).</a:t>
            </a:r>
          </a:p>
          <a:p>
            <a:r>
              <a:rPr lang="en-GB" b="0" i="0" u="none" strike="noStrike">
                <a:solidFill>
                  <a:srgbClr val="000000"/>
                </a:solidFill>
                <a:effectLst/>
              </a:rPr>
              <a:t>Brodie, K. (no date) ‘Jean Piaget’s Theory: 4 Stages of Cognitive Development’. </a:t>
            </a:r>
            <a:r>
              <a:rPr lang="en-GB" b="0" i="1" u="none" strike="noStrike">
                <a:solidFill>
                  <a:srgbClr val="000000"/>
                </a:solidFill>
                <a:effectLst/>
              </a:rPr>
              <a:t>Early Years TV</a:t>
            </a:r>
            <a:r>
              <a:rPr lang="en-GB" b="0" i="0" u="none" strike="noStrike">
                <a:solidFill>
                  <a:srgbClr val="000000"/>
                </a:solidFill>
                <a:effectLst/>
              </a:rPr>
              <a:t>. Available at: </a:t>
            </a:r>
            <a:r>
              <a:rPr lang="en-GB" b="0" i="0" u="none" strike="noStrike">
                <a:solidFill>
                  <a:srgbClr val="000000"/>
                </a:solidFill>
                <a:effectLst/>
                <a:hlinkClick r:id="rId3"/>
              </a:rPr>
              <a:t>https://www.earlyyears.tv/piagets-theory-of-cognitive-development/</a:t>
            </a:r>
            <a:r>
              <a:rPr lang="en-GB" b="0" i="0" u="none" strike="noStrike">
                <a:solidFill>
                  <a:srgbClr val="000000"/>
                </a:solidFill>
                <a:effectLst/>
              </a:rPr>
              <a:t> (Accessed: 18 February 2026).</a:t>
            </a:r>
          </a:p>
          <a:p>
            <a:r>
              <a:rPr lang="en-GB" b="0" i="0" u="none" strike="noStrike">
                <a:solidFill>
                  <a:srgbClr val="000000"/>
                </a:solidFill>
                <a:effectLst/>
              </a:rPr>
              <a:t>Duignan, B. (2026) ‘Eudaimonia’. </a:t>
            </a:r>
            <a:r>
              <a:rPr lang="en-GB" b="0" i="1" u="none" strike="noStrike">
                <a:solidFill>
                  <a:srgbClr val="000000"/>
                </a:solidFill>
                <a:effectLst/>
              </a:rPr>
              <a:t>Britannica</a:t>
            </a:r>
            <a:r>
              <a:rPr lang="en-GB" b="0" i="0" u="none" strike="noStrike">
                <a:solidFill>
                  <a:srgbClr val="000000"/>
                </a:solidFill>
                <a:effectLst/>
              </a:rPr>
              <a:t>. Available at: </a:t>
            </a:r>
            <a:r>
              <a:rPr lang="en-GB" b="0" i="0" u="none" strike="noStrike">
                <a:solidFill>
                  <a:srgbClr val="000000"/>
                </a:solidFill>
                <a:effectLst/>
                <a:hlinkClick r:id="rId4"/>
              </a:rPr>
              <a:t>https://www.britannica.com/biography/Aristotle</a:t>
            </a:r>
            <a:r>
              <a:rPr lang="en-GB" b="0" i="0" u="none" strike="noStrike">
                <a:solidFill>
                  <a:srgbClr val="000000"/>
                </a:solidFill>
                <a:effectLst/>
              </a:rPr>
              <a:t>(Accessed: 16 February 2026).</a:t>
            </a:r>
          </a:p>
          <a:p>
            <a:r>
              <a:rPr lang="en-GB" b="0" i="0" u="none" strike="noStrike">
                <a:solidFill>
                  <a:srgbClr val="000000"/>
                </a:solidFill>
                <a:effectLst/>
              </a:rPr>
              <a:t>Gatchpazian, A. and David, T. (2021) ‘7 ways to boost eudaimonic well-being’. </a:t>
            </a:r>
            <a:r>
              <a:rPr lang="en-GB" b="0" i="1" u="none" strike="noStrike">
                <a:solidFill>
                  <a:srgbClr val="000000"/>
                </a:solidFill>
                <a:effectLst/>
              </a:rPr>
              <a:t>Psychology Today</a:t>
            </a:r>
            <a:r>
              <a:rPr lang="en-GB" b="0" i="0" u="none" strike="noStrike">
                <a:solidFill>
                  <a:srgbClr val="000000"/>
                </a:solidFill>
                <a:effectLst/>
              </a:rPr>
              <a:t>, 28 July. Available at: </a:t>
            </a:r>
            <a:r>
              <a:rPr lang="en-GB" b="0" i="0" u="none" strike="noStrike">
                <a:solidFill>
                  <a:srgbClr val="000000"/>
                </a:solidFill>
                <a:effectLst/>
                <a:hlinkClick r:id="rId5"/>
              </a:rPr>
              <a:t>https://www.psychologytoday.com/us/blog/click-here-for-happiness/202107/7-ways-to-boost-eudaimonic-well-being</a:t>
            </a:r>
            <a:r>
              <a:rPr lang="en-GB" b="0" i="0" u="none" strike="noStrike">
                <a:solidFill>
                  <a:srgbClr val="000000"/>
                </a:solidFill>
                <a:effectLst/>
              </a:rPr>
              <a:t>(Accessed: 16 February 2026).</a:t>
            </a:r>
          </a:p>
          <a:p>
            <a:r>
              <a:rPr lang="en-GB" b="0" i="0" u="none" strike="noStrike">
                <a:solidFill>
                  <a:srgbClr val="000000"/>
                </a:solidFill>
                <a:effectLst/>
              </a:rPr>
              <a:t>Hernandez, R., Bassett, S., Brighton, S., Schuette, S., Shiu, E. and Moskowitz, J. (2017) ‘Psychological well-being and physical health: association, mechanisms, and future directions’. </a:t>
            </a:r>
            <a:r>
              <a:rPr lang="en-GB" b="0" i="1" u="none" strike="noStrike">
                <a:solidFill>
                  <a:srgbClr val="000000"/>
                </a:solidFill>
                <a:effectLst/>
              </a:rPr>
              <a:t>Emotion Review</a:t>
            </a:r>
            <a:r>
              <a:rPr lang="en-GB" b="0" i="0" u="none" strike="noStrike">
                <a:solidFill>
                  <a:srgbClr val="000000"/>
                </a:solidFill>
                <a:effectLst/>
              </a:rPr>
              <a:t>, 10(1), pp. 18–29. Available at: </a:t>
            </a:r>
            <a:r>
              <a:rPr lang="en-GB" b="0" i="0" u="none" strike="noStrike">
                <a:solidFill>
                  <a:srgbClr val="000000"/>
                </a:solidFill>
                <a:effectLst/>
                <a:hlinkClick r:id="rId6"/>
              </a:rPr>
              <a:t>https://doi.org/10.1177/1754073917697824</a:t>
            </a:r>
            <a:r>
              <a:rPr lang="en-GB" b="0" i="0" u="none" strike="noStrike">
                <a:solidFill>
                  <a:srgbClr val="000000"/>
                </a:solidFill>
                <a:effectLst/>
              </a:rPr>
              <a:t>.</a:t>
            </a:r>
          </a:p>
          <a:p>
            <a:r>
              <a:rPr lang="en-GB" b="0" i="0" u="none" strike="noStrike">
                <a:solidFill>
                  <a:srgbClr val="000000"/>
                </a:solidFill>
                <a:effectLst/>
              </a:rPr>
              <a:t>McLeod, S. (2025) ‘Erik Erikson’s stages of psychosocial development’. </a:t>
            </a:r>
            <a:r>
              <a:rPr lang="en-GB" b="0" i="1" u="none" strike="noStrike">
                <a:solidFill>
                  <a:srgbClr val="000000"/>
                </a:solidFill>
                <a:effectLst/>
              </a:rPr>
              <a:t>Simply Psychology</a:t>
            </a:r>
            <a:r>
              <a:rPr lang="en-GB" b="0" i="0" u="none" strike="noStrike">
                <a:solidFill>
                  <a:srgbClr val="000000"/>
                </a:solidFill>
                <a:effectLst/>
              </a:rPr>
              <a:t>. Available at: </a:t>
            </a:r>
            <a:r>
              <a:rPr lang="en-GB" b="0" i="0" u="none" strike="noStrike">
                <a:solidFill>
                  <a:srgbClr val="000000"/>
                </a:solidFill>
                <a:effectLst/>
                <a:hlinkClick r:id="rId7"/>
              </a:rPr>
              <a:t>https://www.simplypsychology.org/erik-erikson.html</a:t>
            </a:r>
            <a:r>
              <a:rPr lang="en-GB" b="0" i="0" u="none" strike="noStrike">
                <a:solidFill>
                  <a:srgbClr val="000000"/>
                </a:solidFill>
                <a:effectLst/>
              </a:rPr>
              <a:t> (Accessed: 18 February 2026).</a:t>
            </a:r>
          </a:p>
          <a:p>
            <a:r>
              <a:rPr lang="en-GB" b="0" i="0" u="none" strike="noStrike">
                <a:solidFill>
                  <a:srgbClr val="000000"/>
                </a:solidFill>
                <a:effectLst/>
              </a:rPr>
              <a:t>OASH (no date) ‘Adolescent development explained’. Available at: </a:t>
            </a:r>
            <a:r>
              <a:rPr lang="en-GB" b="0" i="0" u="none" strike="noStrike">
                <a:solidFill>
                  <a:srgbClr val="000000"/>
                </a:solidFill>
                <a:effectLst/>
                <a:hlinkClick r:id="rId8"/>
              </a:rPr>
              <a:t>https://opa.hhs.gov/adolescent-health/adolescent-development-explained</a:t>
            </a:r>
            <a:endParaRPr lang="en-GB" b="0" i="0" u="none" strike="noStrike">
              <a:solidFill>
                <a:srgbClr val="000000"/>
              </a:solidFill>
              <a:effectLst/>
            </a:endParaRPr>
          </a:p>
          <a:p>
            <a:r>
              <a:rPr lang="en-GB" b="0" i="0" u="none" strike="noStrike">
                <a:solidFill>
                  <a:srgbClr val="000000"/>
                </a:solidFill>
                <a:effectLst/>
              </a:rPr>
              <a:t>Ryan, R. and Deci, E. (2001) ‘On happiness and human potentials: a review of research on hedonic and eudaimonic well-being’. </a:t>
            </a:r>
            <a:r>
              <a:rPr lang="en-GB" b="0" i="1" u="none" strike="noStrike">
                <a:solidFill>
                  <a:srgbClr val="000000"/>
                </a:solidFill>
                <a:effectLst/>
              </a:rPr>
              <a:t>Annual Review of Psychology</a:t>
            </a:r>
            <a:r>
              <a:rPr lang="en-GB" b="0" i="0" u="none" strike="noStrike">
                <a:solidFill>
                  <a:srgbClr val="000000"/>
                </a:solidFill>
                <a:effectLst/>
              </a:rPr>
              <a:t>, 52, pp. 141–166. Available at: </a:t>
            </a:r>
            <a:r>
              <a:rPr lang="en-GB" b="0" i="0" u="none" strike="noStrike">
                <a:solidFill>
                  <a:srgbClr val="000000"/>
                </a:solidFill>
                <a:effectLst/>
                <a:hlinkClick r:id="rId9"/>
              </a:rPr>
              <a:t>https://doi.org/10.1146/annurev.psych.52.1.141</a:t>
            </a:r>
            <a:r>
              <a:rPr lang="en-GB" b="0" i="0" u="none" strike="noStrike">
                <a:solidFill>
                  <a:srgbClr val="000000"/>
                </a:solidFill>
                <a:effectLst/>
              </a:rPr>
              <a:t>.</a:t>
            </a:r>
          </a:p>
          <a:p>
            <a:r>
              <a:rPr lang="en-GB" b="0" i="0" u="none" strike="noStrike">
                <a:solidFill>
                  <a:srgbClr val="000000"/>
                </a:solidFill>
                <a:effectLst/>
              </a:rPr>
              <a:t>Ward, S. and King, L. (2017) ‘Work and the good life: how work contributes to meaning in life’. </a:t>
            </a:r>
            <a:r>
              <a:rPr lang="en-GB" b="0" i="1" u="none" strike="noStrike">
                <a:solidFill>
                  <a:srgbClr val="000000"/>
                </a:solidFill>
                <a:effectLst/>
              </a:rPr>
              <a:t>Research in Organisational Behaviour</a:t>
            </a:r>
            <a:r>
              <a:rPr lang="en-GB" b="0" i="0" u="none" strike="noStrike">
                <a:solidFill>
                  <a:srgbClr val="000000"/>
                </a:solidFill>
                <a:effectLst/>
              </a:rPr>
              <a:t>, 37, pp. 59–82. Available at: </a:t>
            </a:r>
            <a:r>
              <a:rPr lang="en-GB" b="0" i="0" u="none" strike="noStrike">
                <a:solidFill>
                  <a:srgbClr val="000000"/>
                </a:solidFill>
                <a:effectLst/>
                <a:hlinkClick r:id="rId10"/>
              </a:rPr>
              <a:t>https://doi.org/10.1016/j.riob.2017.10.001</a:t>
            </a:r>
            <a:r>
              <a:rPr lang="en-GB" b="0" i="0" u="none" strike="noStrike">
                <a:solidFill>
                  <a:srgbClr val="000000"/>
                </a:solidFill>
                <a:effectLst/>
              </a:rPr>
              <a:t>.</a:t>
            </a:r>
          </a:p>
          <a:p>
            <a:r>
              <a:rPr lang="en-GB" b="0" i="0" u="none" strike="noStrike">
                <a:solidFill>
                  <a:srgbClr val="000000"/>
                </a:solidFill>
                <a:effectLst/>
              </a:rPr>
              <a:t>Wilson, B. (2023) ‘Discomfort: a pathway to growth’. </a:t>
            </a:r>
            <a:r>
              <a:rPr lang="en-GB" b="0" i="1" u="none" strike="noStrike">
                <a:solidFill>
                  <a:srgbClr val="000000"/>
                </a:solidFill>
                <a:effectLst/>
              </a:rPr>
              <a:t>Psychology Today</a:t>
            </a:r>
            <a:r>
              <a:rPr lang="en-GB" b="0" i="0" u="none" strike="noStrike">
                <a:solidFill>
                  <a:srgbClr val="000000"/>
                </a:solidFill>
                <a:effectLst/>
              </a:rPr>
              <a:t>, 15 July. Available at: </a:t>
            </a:r>
            <a:r>
              <a:rPr lang="en-GB" b="0" i="0" u="none" strike="noStrike">
                <a:solidFill>
                  <a:srgbClr val="000000"/>
                </a:solidFill>
                <a:effectLst/>
                <a:hlinkClick r:id="rId11"/>
              </a:rPr>
              <a:t>https://www.psychologytoday.com/gb/blog/explorations-in-positive-psychology/202307/discomfort-a-pathway-to-growth</a:t>
            </a:r>
            <a:r>
              <a:rPr lang="en-GB" b="0" i="0" u="none" strike="noStrike">
                <a:solidFill>
                  <a:srgbClr val="000000"/>
                </a:solidFill>
                <a:effectLst/>
              </a:rPr>
              <a:t> (Accessed: 16 February 2026).</a:t>
            </a:r>
          </a:p>
          <a:p>
            <a:r>
              <a:rPr lang="en-GB" b="0" i="0" u="none" strike="noStrike">
                <a:solidFill>
                  <a:srgbClr val="000000"/>
                </a:solidFill>
                <a:effectLst/>
              </a:rPr>
              <a:t>Youth Work in Wales Review Group (2022) </a:t>
            </a:r>
            <a:r>
              <a:rPr lang="en-GB" b="0" i="1" u="none" strike="noStrike">
                <a:solidFill>
                  <a:srgbClr val="000000"/>
                </a:solidFill>
                <a:effectLst/>
              </a:rPr>
              <a:t>Youth Work in Wales: Principles and Purposes</a:t>
            </a:r>
            <a:r>
              <a:rPr lang="en-GB" b="0" i="0" u="none" strike="noStrike">
                <a:solidFill>
                  <a:srgbClr val="000000"/>
                </a:solidFill>
                <a:effectLst/>
              </a:rPr>
              <a:t>. Cardiff: Youth Work in Wales Review Group. Available at: </a:t>
            </a:r>
            <a:r>
              <a:rPr lang="en-GB" b="0" i="0" u="none" strike="noStrike">
                <a:solidFill>
                  <a:srgbClr val="000000"/>
                </a:solidFill>
                <a:effectLst/>
                <a:hlinkClick r:id="rId12"/>
              </a:rPr>
              <a:t>https://www.cwvys.org.uk/wp-content/uploads/2022/10/YOUTH-WORK-IN-WALES-2022-ENGLISH.pdf</a:t>
            </a:r>
            <a:r>
              <a:rPr lang="en-GB" b="0" i="0" u="none" strike="noStrike">
                <a:solidFill>
                  <a:srgbClr val="000000"/>
                </a:solidFill>
                <a:effectLst/>
              </a:rPr>
              <a:t> (Accessed: 9 February 2026).</a:t>
            </a:r>
          </a:p>
        </p:txBody>
      </p:sp>
    </p:spTree>
    <p:extLst>
      <p:ext uri="{BB962C8B-B14F-4D97-AF65-F5344CB8AC3E}">
        <p14:creationId xmlns:p14="http://schemas.microsoft.com/office/powerpoint/2010/main" val="3755947281"/>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4FFBBE-F3C5-2E26-257C-33ED9C4F7AB5}"/>
              </a:ext>
            </a:extLst>
          </p:cNvPr>
          <p:cNvSpPr>
            <a:spLocks noGrp="1"/>
          </p:cNvSpPr>
          <p:nvPr>
            <p:ph type="title"/>
          </p:nvPr>
        </p:nvSpPr>
        <p:spPr/>
        <p:txBody>
          <a:bodyPr/>
          <a:lstStyle/>
          <a:p>
            <a:r>
              <a:rPr lang="en-GB" dirty="0"/>
              <a:t>Image references </a:t>
            </a:r>
            <a:endParaRPr lang="en-US" dirty="0"/>
          </a:p>
        </p:txBody>
      </p:sp>
      <p:sp>
        <p:nvSpPr>
          <p:cNvPr id="3" name="Content Placeholder 2">
            <a:extLst>
              <a:ext uri="{FF2B5EF4-FFF2-40B4-BE49-F238E27FC236}">
                <a16:creationId xmlns:a16="http://schemas.microsoft.com/office/drawing/2014/main" id="{FCA21A5B-1060-EC2F-7A96-75875A0D3762}"/>
              </a:ext>
            </a:extLst>
          </p:cNvPr>
          <p:cNvSpPr>
            <a:spLocks noGrp="1"/>
          </p:cNvSpPr>
          <p:nvPr>
            <p:ph idx="1"/>
          </p:nvPr>
        </p:nvSpPr>
        <p:spPr/>
        <p:txBody>
          <a:bodyPr>
            <a:normAutofit fontScale="47500" lnSpcReduction="20000"/>
          </a:bodyPr>
          <a:lstStyle/>
          <a:p>
            <a:r>
              <a:rPr lang="en-GB" b="0" i="0" u="none" strike="noStrike">
                <a:solidFill>
                  <a:srgbClr val="000000"/>
                </a:solidFill>
                <a:effectLst/>
              </a:rPr>
              <a:t>Bouton, B. (2014) ‘Social emotional development of young adolescents: fact and fiction’. </a:t>
            </a:r>
            <a:r>
              <a:rPr lang="en-GB" b="0" i="1" u="none" strike="noStrike">
                <a:solidFill>
                  <a:srgbClr val="000000"/>
                </a:solidFill>
                <a:effectLst/>
              </a:rPr>
              <a:t>AMLE</a:t>
            </a:r>
            <a:r>
              <a:rPr lang="en-GB" b="0" i="0" u="none" strike="noStrike">
                <a:solidFill>
                  <a:srgbClr val="000000"/>
                </a:solidFill>
                <a:effectLst/>
              </a:rPr>
              <a:t>. Available at: </a:t>
            </a:r>
            <a:r>
              <a:rPr lang="en-GB" b="0" i="0" u="none" strike="noStrike">
                <a:solidFill>
                  <a:srgbClr val="000000"/>
                </a:solidFill>
                <a:effectLst/>
                <a:hlinkClick r:id="rId2"/>
              </a:rPr>
              <a:t>https://www.amle.org/social-emotional-development-of-young-adolescents-fact-and-fiction/</a:t>
            </a:r>
            <a:endParaRPr lang="en-GB" b="0" i="0" u="none" strike="noStrike">
              <a:solidFill>
                <a:srgbClr val="000000"/>
              </a:solidFill>
              <a:effectLst/>
            </a:endParaRPr>
          </a:p>
          <a:p>
            <a:r>
              <a:rPr lang="en-GB" b="0" i="0" u="none" strike="noStrike">
                <a:solidFill>
                  <a:srgbClr val="000000"/>
                </a:solidFill>
                <a:effectLst/>
              </a:rPr>
              <a:t>Caroline (2025) ‘How to draw cartoon food – a step by step guide’. </a:t>
            </a:r>
            <a:r>
              <a:rPr lang="en-GB" b="0" i="1" u="none" strike="noStrike">
                <a:solidFill>
                  <a:srgbClr val="000000"/>
                </a:solidFill>
                <a:effectLst/>
              </a:rPr>
              <a:t>iHeartCraftyThings</a:t>
            </a:r>
            <a:r>
              <a:rPr lang="en-GB" b="0" i="0" u="none" strike="noStrike">
                <a:solidFill>
                  <a:srgbClr val="000000"/>
                </a:solidFill>
                <a:effectLst/>
              </a:rPr>
              <a:t>. Available at: </a:t>
            </a:r>
            <a:r>
              <a:rPr lang="en-GB" b="0" i="0" u="none" strike="noStrike">
                <a:solidFill>
                  <a:srgbClr val="000000"/>
                </a:solidFill>
                <a:effectLst/>
                <a:hlinkClick r:id="rId3"/>
              </a:rPr>
              <a:t>https://iheartcraftythings.com/cartoon-food-drawing.html</a:t>
            </a:r>
            <a:r>
              <a:rPr lang="en-GB" b="0" i="0" u="none" strike="noStrike">
                <a:solidFill>
                  <a:srgbClr val="000000"/>
                </a:solidFill>
                <a:effectLst/>
              </a:rPr>
              <a:t> (Accessed: 16 February 2026).</a:t>
            </a:r>
          </a:p>
          <a:p>
            <a:r>
              <a:rPr lang="en-GB" b="0" i="0" u="none" strike="noStrike">
                <a:solidFill>
                  <a:srgbClr val="000000"/>
                </a:solidFill>
                <a:effectLst/>
              </a:rPr>
              <a:t>Easy Drawing Guides (2023) ‘How to draw a brain’. Available at: </a:t>
            </a:r>
            <a:r>
              <a:rPr lang="en-GB" b="0" i="0" u="none" strike="noStrike">
                <a:solidFill>
                  <a:srgbClr val="000000"/>
                </a:solidFill>
                <a:effectLst/>
                <a:hlinkClick r:id="rId4"/>
              </a:rPr>
              <a:t>https://easydrawingguides.com/how-to-draw-a-cartoon-brain/</a:t>
            </a:r>
            <a:endParaRPr lang="en-GB" b="0" i="0" u="none" strike="noStrike">
              <a:solidFill>
                <a:srgbClr val="000000"/>
              </a:solidFill>
              <a:effectLst/>
            </a:endParaRPr>
          </a:p>
          <a:p>
            <a:r>
              <a:rPr lang="en-GB" b="0" i="0" u="none" strike="noStrike">
                <a:solidFill>
                  <a:srgbClr val="000000"/>
                </a:solidFill>
                <a:effectLst/>
              </a:rPr>
              <a:t>LaPProche Laboratory (2021) ‘The importance of your support network’. </a:t>
            </a:r>
            <a:r>
              <a:rPr lang="en-GB" b="0" i="1" u="none" strike="noStrike">
                <a:solidFill>
                  <a:srgbClr val="000000"/>
                </a:solidFill>
                <a:effectLst/>
              </a:rPr>
              <a:t>Université du Quebec en Outaouais</a:t>
            </a:r>
            <a:r>
              <a:rPr lang="en-GB" b="0" i="0" u="none" strike="noStrike">
                <a:solidFill>
                  <a:srgbClr val="000000"/>
                </a:solidFill>
                <a:effectLst/>
              </a:rPr>
              <a:t>. Available at: </a:t>
            </a:r>
            <a:r>
              <a:rPr lang="en-GB" b="0" i="0" u="none" strike="noStrike">
                <a:solidFill>
                  <a:srgbClr val="000000"/>
                </a:solidFill>
                <a:effectLst/>
                <a:hlinkClick r:id="rId5"/>
              </a:rPr>
              <a:t>https://www.capsantementale.ca/en/contenu/the-importance-of-your-support-network</a:t>
            </a:r>
            <a:r>
              <a:rPr lang="en-GB" b="0" i="0" u="none" strike="noStrike">
                <a:solidFill>
                  <a:srgbClr val="000000"/>
                </a:solidFill>
                <a:effectLst/>
              </a:rPr>
              <a:t> (Accessed: 9 February 2026).</a:t>
            </a:r>
          </a:p>
          <a:p>
            <a:r>
              <a:rPr lang="en-GB" b="0" i="0" u="none" strike="noStrike">
                <a:solidFill>
                  <a:srgbClr val="000000"/>
                </a:solidFill>
                <a:effectLst/>
              </a:rPr>
              <a:t>Roberts, E. (2012) ‘My positive path to thinking’. </a:t>
            </a:r>
            <a:r>
              <a:rPr lang="en-GB" b="0" i="1" u="none" strike="noStrike">
                <a:solidFill>
                  <a:srgbClr val="000000"/>
                </a:solidFill>
                <a:effectLst/>
              </a:rPr>
              <a:t>Healthy Place</a:t>
            </a:r>
            <a:r>
              <a:rPr lang="en-GB" b="0" i="0" u="none" strike="noStrike">
                <a:solidFill>
                  <a:srgbClr val="000000"/>
                </a:solidFill>
                <a:effectLst/>
              </a:rPr>
              <a:t>. Available at: </a:t>
            </a:r>
            <a:r>
              <a:rPr lang="en-GB" b="0" i="0" u="none" strike="noStrike">
                <a:solidFill>
                  <a:srgbClr val="000000"/>
                </a:solidFill>
                <a:effectLst/>
                <a:hlinkClick r:id="rId6"/>
              </a:rPr>
              <a:t>https://www.healthyplace.com/blogs/buildingselfesteem/2012/06/my-path-to-positive-thinking</a:t>
            </a:r>
            <a:r>
              <a:rPr lang="en-GB" b="0" i="0" u="none" strike="noStrike">
                <a:solidFill>
                  <a:srgbClr val="000000"/>
                </a:solidFill>
                <a:effectLst/>
              </a:rPr>
              <a:t> (Accessed: 16 February 2026).</a:t>
            </a:r>
          </a:p>
          <a:p>
            <a:r>
              <a:rPr lang="en-GB" b="0" i="0" u="none" strike="noStrike">
                <a:solidFill>
                  <a:srgbClr val="000000"/>
                </a:solidFill>
                <a:effectLst/>
              </a:rPr>
              <a:t>Seaborn, K., Pennefather, P. and Fels, D. (2020) ‘Eudaimonia and hedonia in the design and evaluation of cooperative game of psychosocial well-being’. </a:t>
            </a:r>
            <a:r>
              <a:rPr lang="en-GB" b="0" i="1" u="none" strike="noStrike">
                <a:solidFill>
                  <a:srgbClr val="000000"/>
                </a:solidFill>
                <a:effectLst/>
              </a:rPr>
              <a:t>Human-Computer Interaction</a:t>
            </a:r>
            <a:r>
              <a:rPr lang="en-GB" b="0" i="0" u="none" strike="noStrike">
                <a:solidFill>
                  <a:srgbClr val="000000"/>
                </a:solidFill>
                <a:effectLst/>
              </a:rPr>
              <a:t>, pp. 289–337. Available at: </a:t>
            </a:r>
            <a:r>
              <a:rPr lang="en-GB" b="0" i="0" u="none" strike="noStrike">
                <a:solidFill>
                  <a:srgbClr val="000000"/>
                </a:solidFill>
                <a:effectLst/>
                <a:hlinkClick r:id="rId7"/>
              </a:rPr>
              <a:t>https://doi.org/10.1080/07370024.2018.1555481</a:t>
            </a:r>
            <a:endParaRPr lang="en-GB" b="0" i="0" u="none" strike="noStrike">
              <a:solidFill>
                <a:srgbClr val="000000"/>
              </a:solidFill>
              <a:effectLst/>
            </a:endParaRPr>
          </a:p>
          <a:p>
            <a:r>
              <a:rPr lang="en-GB" b="0" i="0" u="none" strike="noStrike">
                <a:solidFill>
                  <a:srgbClr val="000000"/>
                </a:solidFill>
                <a:effectLst/>
              </a:rPr>
              <a:t>Sujata Birla Hospital (no date) ‘Puberty: Puberty disorders, changes and transitions’. Available at: </a:t>
            </a:r>
            <a:r>
              <a:rPr lang="en-GB" b="0" i="0" u="none" strike="noStrike">
                <a:solidFill>
                  <a:srgbClr val="000000"/>
                </a:solidFill>
                <a:effectLst/>
                <a:hlinkClick r:id="rId8"/>
              </a:rPr>
              <a:t>https://www.birlahospital.com/puberty-puberty-disorders-changes-and-transitions/#comments</a:t>
            </a:r>
            <a:endParaRPr lang="en-GB" b="0" i="0" u="none" strike="noStrike">
              <a:solidFill>
                <a:srgbClr val="000000"/>
              </a:solidFill>
              <a:effectLst/>
            </a:endParaRPr>
          </a:p>
          <a:p>
            <a:r>
              <a:rPr lang="en-GB" b="0" i="0" u="none" strike="noStrike">
                <a:solidFill>
                  <a:srgbClr val="000000"/>
                </a:solidFill>
                <a:effectLst/>
              </a:rPr>
              <a:t>Tabrizy, S. (2023) ‘Better job, better life’. </a:t>
            </a:r>
            <a:r>
              <a:rPr lang="en-GB" b="0" i="1" u="none" strike="noStrike">
                <a:solidFill>
                  <a:srgbClr val="000000"/>
                </a:solidFill>
                <a:effectLst/>
              </a:rPr>
              <a:t>LinkedIn</a:t>
            </a:r>
            <a:r>
              <a:rPr lang="en-GB" b="0" i="0" u="none" strike="noStrike">
                <a:solidFill>
                  <a:srgbClr val="000000"/>
                </a:solidFill>
                <a:effectLst/>
              </a:rPr>
              <a:t>, 11 December. Available at: </a:t>
            </a:r>
            <a:r>
              <a:rPr lang="en-GB" b="0" i="0" u="none" strike="noStrike">
                <a:solidFill>
                  <a:srgbClr val="000000"/>
                </a:solidFill>
                <a:effectLst/>
                <a:hlinkClick r:id="rId9"/>
              </a:rPr>
              <a:t>https://www.linkedin.com/pulse/better-job-life-saman-tabrizy-ukzre</a:t>
            </a:r>
            <a:r>
              <a:rPr lang="en-GB" b="0" i="0" u="none" strike="noStrike">
                <a:solidFill>
                  <a:srgbClr val="000000"/>
                </a:solidFill>
                <a:effectLst/>
              </a:rPr>
              <a:t> (Accessed: 16 February 2026).</a:t>
            </a:r>
          </a:p>
          <a:p>
            <a:r>
              <a:rPr lang="en-GB" b="0" i="0" u="none" strike="noStrike">
                <a:solidFill>
                  <a:srgbClr val="000000"/>
                </a:solidFill>
                <a:effectLst/>
              </a:rPr>
              <a:t>YMCA (no date) ‘Play and youth workers’. Available at: </a:t>
            </a:r>
            <a:r>
              <a:rPr lang="en-GB" b="0" i="0" u="none" strike="noStrike">
                <a:solidFill>
                  <a:srgbClr val="000000"/>
                </a:solidFill>
                <a:effectLst/>
                <a:hlinkClick r:id="rId10"/>
              </a:rPr>
              <a:t>https://www.ymcaeastsurrey.org.uk/get-involved/work-for-us/play-youth-workers/</a:t>
            </a:r>
            <a:r>
              <a:rPr lang="en-GB" b="0" i="0" u="none" strike="noStrike">
                <a:solidFill>
                  <a:srgbClr val="000000"/>
                </a:solidFill>
                <a:effectLst/>
              </a:rPr>
              <a:t> (Accessed: 16 February 2026).</a:t>
            </a:r>
          </a:p>
          <a:p>
            <a:r>
              <a:rPr lang="en-GB" b="0" i="0" u="none" strike="noStrike">
                <a:solidFill>
                  <a:srgbClr val="000000"/>
                </a:solidFill>
                <a:effectLst/>
              </a:rPr>
              <a:t>Youth Work Ireland (no date) ‘Impacting Young Lives Together’. Available at: </a:t>
            </a:r>
            <a:r>
              <a:rPr lang="en-GB" b="0" i="0" u="none" strike="noStrike">
                <a:solidFill>
                  <a:srgbClr val="000000"/>
                </a:solidFill>
                <a:effectLst/>
                <a:hlinkClick r:id="rId11"/>
              </a:rPr>
              <a:t>https://www.youthworkireland.ie</a:t>
            </a:r>
            <a:r>
              <a:rPr lang="en-GB" b="0" i="0" u="none" strike="noStrike">
                <a:solidFill>
                  <a:srgbClr val="000000"/>
                </a:solidFill>
                <a:effectLst/>
              </a:rPr>
              <a:t>(Accessed: 9 February 2026).</a:t>
            </a:r>
          </a:p>
        </p:txBody>
      </p:sp>
    </p:spTree>
    <p:extLst>
      <p:ext uri="{BB962C8B-B14F-4D97-AF65-F5344CB8AC3E}">
        <p14:creationId xmlns:p14="http://schemas.microsoft.com/office/powerpoint/2010/main" val="3299225668"/>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Application>Microsoft Office PowerPoint</Application>
  <PresentationFormat>Widescreen</PresentationFormat>
  <Slides>21</Slides>
  <Notes>0</Notes>
  <HiddenSlides>0</HiddenSlides>
  <ScaleCrop>false</ScaleCrop>
  <HeadingPairs>
    <vt:vector size="4" baseType="variant">
      <vt:variant>
        <vt:lpstr>Theme</vt:lpstr>
      </vt:variant>
      <vt:variant>
        <vt:i4>1</vt:i4>
      </vt:variant>
      <vt:variant>
        <vt:lpstr>Slide Titles</vt:lpstr>
      </vt:variant>
      <vt:variant>
        <vt:i4>21</vt:i4>
      </vt:variant>
    </vt:vector>
  </HeadingPairs>
  <TitlesOfParts>
    <vt:vector size="22" baseType="lpstr">
      <vt:lpstr>Office Theme</vt:lpstr>
      <vt:lpstr>The role of youth workers in supporting young people’s psychological wellbeing and adolescent transitions.   By Jessica Thomas</vt:lpstr>
      <vt:lpstr>Contents</vt:lpstr>
      <vt:lpstr>What is Youth work?</vt:lpstr>
      <vt:lpstr>What does psychological wellbeing mean?</vt:lpstr>
      <vt:lpstr>Hedonic </vt:lpstr>
      <vt:lpstr>Eudaeonmic </vt:lpstr>
      <vt:lpstr>PowerPoint Presentation</vt:lpstr>
      <vt:lpstr>How does a youth worker support a young persons psychological well being </vt:lpstr>
      <vt:lpstr>How does youth work support a young persons psychological wellbeing</vt:lpstr>
      <vt:lpstr>Case study</vt:lpstr>
      <vt:lpstr>Adolescent Transitions</vt:lpstr>
      <vt:lpstr>Cognitive transition </vt:lpstr>
      <vt:lpstr>PowerPoint Presentation</vt:lpstr>
      <vt:lpstr>How youth workers support the cognitive transition</vt:lpstr>
      <vt:lpstr>Biological Transition</vt:lpstr>
      <vt:lpstr>How does a youth worker support the biological transition</vt:lpstr>
      <vt:lpstr>Social transition</vt:lpstr>
      <vt:lpstr>PowerPoint Presentation</vt:lpstr>
      <vt:lpstr>How do youth workers support social transitions</vt:lpstr>
      <vt:lpstr>References</vt:lpstr>
      <vt:lpstr>Image references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The role of youth workers in supporting young people’s psychological wellbeing and adolescent transitions.  By Jessica Thomas</dc:title>
  <dc:creator>Jessica Thomas (2502324)</dc:creator>
  <cp:lastModifiedBy>Jessica Thomas (2502324)</cp:lastModifiedBy>
  <cp:revision>15</cp:revision>
  <dcterms:created xsi:type="dcterms:W3CDTF">2026-02-16T13:12:08Z</dcterms:created>
  <dcterms:modified xsi:type="dcterms:W3CDTF">2026-02-25T21:47:07Z</dcterms:modified>
</cp:coreProperties>
</file>