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2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68C434-0DA4-46D8-A5F8-36C049B5D39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E3E3180-7207-402A-A000-50A73D5285F9}">
      <dgm:prSet/>
      <dgm:spPr/>
      <dgm:t>
        <a:bodyPr/>
        <a:lstStyle/>
        <a:p>
          <a:r>
            <a:rPr lang="en-US"/>
            <a:t>What is a Team?</a:t>
          </a:r>
        </a:p>
      </dgm:t>
    </dgm:pt>
    <dgm:pt modelId="{431CA34B-C100-42F1-BD6D-F92143E5494E}" type="parTrans" cxnId="{34ADE83B-1F15-4B8A-992D-BD2047A8BBBA}">
      <dgm:prSet/>
      <dgm:spPr/>
      <dgm:t>
        <a:bodyPr/>
        <a:lstStyle/>
        <a:p>
          <a:endParaRPr lang="en-US"/>
        </a:p>
      </dgm:t>
    </dgm:pt>
    <dgm:pt modelId="{063823F6-72B0-459C-B314-606F80250365}" type="sibTrans" cxnId="{34ADE83B-1F15-4B8A-992D-BD2047A8BBBA}">
      <dgm:prSet/>
      <dgm:spPr/>
      <dgm:t>
        <a:bodyPr/>
        <a:lstStyle/>
        <a:p>
          <a:endParaRPr lang="en-US"/>
        </a:p>
      </dgm:t>
    </dgm:pt>
    <dgm:pt modelId="{5FC39484-92CA-4A29-AED9-930F74D44205}">
      <dgm:prSet/>
      <dgm:spPr/>
      <dgm:t>
        <a:bodyPr/>
        <a:lstStyle/>
        <a:p>
          <a:r>
            <a:rPr lang="en-US" dirty="0"/>
            <a:t>What is a group?</a:t>
          </a:r>
        </a:p>
      </dgm:t>
    </dgm:pt>
    <dgm:pt modelId="{C712371D-92C9-4C3A-A045-61E0EFB23370}" type="parTrans" cxnId="{7D0E2633-97EC-4B36-BBF0-FB77B811BF37}">
      <dgm:prSet/>
      <dgm:spPr/>
      <dgm:t>
        <a:bodyPr/>
        <a:lstStyle/>
        <a:p>
          <a:endParaRPr lang="en-US"/>
        </a:p>
      </dgm:t>
    </dgm:pt>
    <dgm:pt modelId="{9D26C50B-8112-4C5E-9591-6191A6E8F8C5}" type="sibTrans" cxnId="{7D0E2633-97EC-4B36-BBF0-FB77B811BF37}">
      <dgm:prSet/>
      <dgm:spPr/>
      <dgm:t>
        <a:bodyPr/>
        <a:lstStyle/>
        <a:p>
          <a:endParaRPr lang="en-US"/>
        </a:p>
      </dgm:t>
    </dgm:pt>
    <dgm:pt modelId="{2BD7D895-5C70-4E0C-B065-DD424801EA74}">
      <dgm:prSet/>
      <dgm:spPr/>
      <dgm:t>
        <a:bodyPr/>
        <a:lstStyle/>
        <a:p>
          <a:r>
            <a:rPr lang="en-US" dirty="0"/>
            <a:t>What makes an Effective Team?</a:t>
          </a:r>
        </a:p>
      </dgm:t>
    </dgm:pt>
    <dgm:pt modelId="{EECB6660-215C-4747-873C-06C464980431}" type="parTrans" cxnId="{B41EB008-AF91-4D61-9D74-7E98ADEA2D4B}">
      <dgm:prSet/>
      <dgm:spPr/>
      <dgm:t>
        <a:bodyPr/>
        <a:lstStyle/>
        <a:p>
          <a:endParaRPr lang="en-US"/>
        </a:p>
      </dgm:t>
    </dgm:pt>
    <dgm:pt modelId="{EB53A3AF-E1C6-4C81-A637-01F619840ECE}" type="sibTrans" cxnId="{B41EB008-AF91-4D61-9D74-7E98ADEA2D4B}">
      <dgm:prSet/>
      <dgm:spPr/>
      <dgm:t>
        <a:bodyPr/>
        <a:lstStyle/>
        <a:p>
          <a:endParaRPr lang="en-US"/>
        </a:p>
      </dgm:t>
    </dgm:pt>
    <dgm:pt modelId="{98CE3F1C-16F4-4B8E-9F74-1B2176338A96}">
      <dgm:prSet/>
      <dgm:spPr/>
      <dgm:t>
        <a:bodyPr/>
        <a:lstStyle/>
        <a:p>
          <a:r>
            <a:rPr lang="en-US" dirty="0"/>
            <a:t>What makes an Ineffective Team?</a:t>
          </a:r>
        </a:p>
      </dgm:t>
    </dgm:pt>
    <dgm:pt modelId="{6CD2E301-BADB-4460-9A46-D300E9C8BBBF}" type="parTrans" cxnId="{FF0CC4C0-BABF-4D23-9BCB-7B9BAB92AE7B}">
      <dgm:prSet/>
      <dgm:spPr/>
      <dgm:t>
        <a:bodyPr/>
        <a:lstStyle/>
        <a:p>
          <a:endParaRPr lang="en-US"/>
        </a:p>
      </dgm:t>
    </dgm:pt>
    <dgm:pt modelId="{F6971062-F524-46A5-9157-D80B13B66DBC}" type="sibTrans" cxnId="{FF0CC4C0-BABF-4D23-9BCB-7B9BAB92AE7B}">
      <dgm:prSet/>
      <dgm:spPr/>
      <dgm:t>
        <a:bodyPr/>
        <a:lstStyle/>
        <a:p>
          <a:endParaRPr lang="en-US"/>
        </a:p>
      </dgm:t>
    </dgm:pt>
    <dgm:pt modelId="{B48BDA3F-9F46-4174-B4C9-2F1529E2FE37}">
      <dgm:prSet/>
      <dgm:spPr/>
      <dgm:t>
        <a:bodyPr/>
        <a:lstStyle/>
        <a:p>
          <a:r>
            <a:rPr lang="en-US"/>
            <a:t>Belbins 9 Team Roles</a:t>
          </a:r>
        </a:p>
      </dgm:t>
    </dgm:pt>
    <dgm:pt modelId="{30CF1A74-351E-46E2-BA7C-D0B83AD7DE7C}" type="parTrans" cxnId="{4904997B-9E64-42E3-A601-71FB14E0657B}">
      <dgm:prSet/>
      <dgm:spPr/>
      <dgm:t>
        <a:bodyPr/>
        <a:lstStyle/>
        <a:p>
          <a:endParaRPr lang="en-US"/>
        </a:p>
      </dgm:t>
    </dgm:pt>
    <dgm:pt modelId="{2629823D-084B-4640-A7F9-616AA2B400A3}" type="sibTrans" cxnId="{4904997B-9E64-42E3-A601-71FB14E0657B}">
      <dgm:prSet/>
      <dgm:spPr/>
      <dgm:t>
        <a:bodyPr/>
        <a:lstStyle/>
        <a:p>
          <a:endParaRPr lang="en-US"/>
        </a:p>
      </dgm:t>
    </dgm:pt>
    <dgm:pt modelId="{38DD4D53-BB4D-4253-8968-4BCC2CCC9777}">
      <dgm:prSet/>
      <dgm:spPr/>
      <dgm:t>
        <a:bodyPr/>
        <a:lstStyle/>
        <a:p>
          <a:r>
            <a:rPr lang="en-US" dirty="0"/>
            <a:t>Bruce Tuckman’s stages of team formation</a:t>
          </a:r>
        </a:p>
      </dgm:t>
    </dgm:pt>
    <dgm:pt modelId="{025B1E1A-CB67-495F-B6A1-5DBBFB140715}" type="parTrans" cxnId="{77165C5A-2AE2-4AA6-89D9-3CDCE6985AF7}">
      <dgm:prSet/>
      <dgm:spPr/>
      <dgm:t>
        <a:bodyPr/>
        <a:lstStyle/>
        <a:p>
          <a:endParaRPr lang="en-US"/>
        </a:p>
      </dgm:t>
    </dgm:pt>
    <dgm:pt modelId="{BF526A45-1BC4-4C48-BD9F-3A8BC69D7DAF}" type="sibTrans" cxnId="{77165C5A-2AE2-4AA6-89D9-3CDCE6985AF7}">
      <dgm:prSet/>
      <dgm:spPr/>
      <dgm:t>
        <a:bodyPr/>
        <a:lstStyle/>
        <a:p>
          <a:endParaRPr lang="en-US"/>
        </a:p>
      </dgm:t>
    </dgm:pt>
    <dgm:pt modelId="{7DC29F24-58C0-4626-B95D-4297540D46E5}">
      <dgm:prSet/>
      <dgm:spPr/>
      <dgm:t>
        <a:bodyPr/>
        <a:lstStyle/>
        <a:p>
          <a:r>
            <a:rPr lang="en-US"/>
            <a:t>13 Behaviors that build and maintain trust</a:t>
          </a:r>
        </a:p>
      </dgm:t>
    </dgm:pt>
    <dgm:pt modelId="{3DB3D913-24CD-4718-92B7-CB9FFCDE9AA7}" type="parTrans" cxnId="{C6F12AE2-74F9-467A-A3F3-5D0B254D336D}">
      <dgm:prSet/>
      <dgm:spPr/>
      <dgm:t>
        <a:bodyPr/>
        <a:lstStyle/>
        <a:p>
          <a:endParaRPr lang="en-US"/>
        </a:p>
      </dgm:t>
    </dgm:pt>
    <dgm:pt modelId="{4DFE1BB9-CD23-44B0-AD6B-C708FB4E4D7B}" type="sibTrans" cxnId="{C6F12AE2-74F9-467A-A3F3-5D0B254D336D}">
      <dgm:prSet/>
      <dgm:spPr/>
      <dgm:t>
        <a:bodyPr/>
        <a:lstStyle/>
        <a:p>
          <a:endParaRPr lang="en-US"/>
        </a:p>
      </dgm:t>
    </dgm:pt>
    <dgm:pt modelId="{CB463208-F371-4874-AC1C-18888576DC6E}">
      <dgm:prSet/>
      <dgm:spPr/>
      <dgm:t>
        <a:bodyPr/>
        <a:lstStyle/>
        <a:p>
          <a:r>
            <a:rPr lang="en-US" dirty="0"/>
            <a:t>Conclusion</a:t>
          </a:r>
        </a:p>
      </dgm:t>
    </dgm:pt>
    <dgm:pt modelId="{022C0EF3-828A-49F5-B93D-B62612486759}" type="parTrans" cxnId="{A028FD13-5812-4E20-B315-5FAD2022A4A0}">
      <dgm:prSet/>
      <dgm:spPr/>
      <dgm:t>
        <a:bodyPr/>
        <a:lstStyle/>
        <a:p>
          <a:endParaRPr lang="en-US"/>
        </a:p>
      </dgm:t>
    </dgm:pt>
    <dgm:pt modelId="{D1C3FCCA-028D-4F81-ABD4-08AFAAEA3AD7}" type="sibTrans" cxnId="{A028FD13-5812-4E20-B315-5FAD2022A4A0}">
      <dgm:prSet/>
      <dgm:spPr/>
      <dgm:t>
        <a:bodyPr/>
        <a:lstStyle/>
        <a:p>
          <a:endParaRPr lang="en-US"/>
        </a:p>
      </dgm:t>
    </dgm:pt>
    <dgm:pt modelId="{E275E1D3-F674-4AB4-8250-3B4F4EDC5F81}">
      <dgm:prSet/>
      <dgm:spPr/>
      <dgm:t>
        <a:bodyPr/>
        <a:lstStyle/>
        <a:p>
          <a:r>
            <a:rPr lang="en-US" dirty="0"/>
            <a:t>Evaluation</a:t>
          </a:r>
        </a:p>
      </dgm:t>
    </dgm:pt>
    <dgm:pt modelId="{E975FC77-46D7-43D8-8F71-C819B5EBE7F8}" type="parTrans" cxnId="{3DFCAD2A-F5B4-4E5E-AE19-9C7CBCF7FF37}">
      <dgm:prSet/>
      <dgm:spPr/>
      <dgm:t>
        <a:bodyPr/>
        <a:lstStyle/>
        <a:p>
          <a:endParaRPr lang="en-GB"/>
        </a:p>
      </dgm:t>
    </dgm:pt>
    <dgm:pt modelId="{7B612348-7C60-4576-A52D-C6E71DE633AE}" type="sibTrans" cxnId="{3DFCAD2A-F5B4-4E5E-AE19-9C7CBCF7FF37}">
      <dgm:prSet/>
      <dgm:spPr/>
      <dgm:t>
        <a:bodyPr/>
        <a:lstStyle/>
        <a:p>
          <a:endParaRPr lang="en-GB"/>
        </a:p>
      </dgm:t>
    </dgm:pt>
    <dgm:pt modelId="{6CA577A0-FEF0-49C8-8DB4-CDFD6D87F7A9}">
      <dgm:prSet/>
      <dgm:spPr/>
      <dgm:t>
        <a:bodyPr/>
        <a:lstStyle/>
        <a:p>
          <a:r>
            <a:rPr lang="en-US" dirty="0"/>
            <a:t>Questions?</a:t>
          </a:r>
        </a:p>
      </dgm:t>
    </dgm:pt>
    <dgm:pt modelId="{628F7FC8-E92E-4FD9-982C-15E095DC4500}" type="parTrans" cxnId="{5A032E86-E95B-4198-89D8-7AEE08E80C5F}">
      <dgm:prSet/>
      <dgm:spPr/>
      <dgm:t>
        <a:bodyPr/>
        <a:lstStyle/>
        <a:p>
          <a:endParaRPr lang="en-GB"/>
        </a:p>
      </dgm:t>
    </dgm:pt>
    <dgm:pt modelId="{58AB8F9D-B65E-4175-AE8F-7502E073CFD2}" type="sibTrans" cxnId="{5A032E86-E95B-4198-89D8-7AEE08E80C5F}">
      <dgm:prSet/>
      <dgm:spPr/>
      <dgm:t>
        <a:bodyPr/>
        <a:lstStyle/>
        <a:p>
          <a:endParaRPr lang="en-GB"/>
        </a:p>
      </dgm:t>
    </dgm:pt>
    <dgm:pt modelId="{D3366ECD-5103-49A1-B6DB-984FDAB1D1A7}">
      <dgm:prSet/>
      <dgm:spPr/>
      <dgm:t>
        <a:bodyPr/>
        <a:lstStyle/>
        <a:p>
          <a:r>
            <a:rPr lang="en-US" dirty="0"/>
            <a:t>References</a:t>
          </a:r>
        </a:p>
      </dgm:t>
    </dgm:pt>
    <dgm:pt modelId="{BDC8DF2F-4BD1-4842-9304-61872B5EE196}" type="parTrans" cxnId="{C3D9544B-BCAD-4183-944E-98FDEDE7A847}">
      <dgm:prSet/>
      <dgm:spPr/>
      <dgm:t>
        <a:bodyPr/>
        <a:lstStyle/>
        <a:p>
          <a:endParaRPr lang="en-GB"/>
        </a:p>
      </dgm:t>
    </dgm:pt>
    <dgm:pt modelId="{3A017C94-D078-42F1-BA97-14E6DD80B9A8}" type="sibTrans" cxnId="{C3D9544B-BCAD-4183-944E-98FDEDE7A847}">
      <dgm:prSet/>
      <dgm:spPr/>
      <dgm:t>
        <a:bodyPr/>
        <a:lstStyle/>
        <a:p>
          <a:endParaRPr lang="en-GB"/>
        </a:p>
      </dgm:t>
    </dgm:pt>
    <dgm:pt modelId="{723D9559-26CA-459C-BC22-D1CC2649F0A7}" type="pres">
      <dgm:prSet presAssocID="{3968C434-0DA4-46D8-A5F8-36C049B5D39E}" presName="diagram" presStyleCnt="0">
        <dgm:presLayoutVars>
          <dgm:dir/>
          <dgm:resizeHandles val="exact"/>
        </dgm:presLayoutVars>
      </dgm:prSet>
      <dgm:spPr/>
    </dgm:pt>
    <dgm:pt modelId="{9D1587B5-8C06-4037-824C-A1DC8B2B261C}" type="pres">
      <dgm:prSet presAssocID="{CE3E3180-7207-402A-A000-50A73D5285F9}" presName="node" presStyleLbl="node1" presStyleIdx="0" presStyleCnt="11">
        <dgm:presLayoutVars>
          <dgm:bulletEnabled val="1"/>
        </dgm:presLayoutVars>
      </dgm:prSet>
      <dgm:spPr/>
    </dgm:pt>
    <dgm:pt modelId="{AD837233-A2EC-4B24-A8F2-35CE068167A3}" type="pres">
      <dgm:prSet presAssocID="{063823F6-72B0-459C-B314-606F80250365}" presName="sibTrans" presStyleCnt="0"/>
      <dgm:spPr/>
    </dgm:pt>
    <dgm:pt modelId="{1A8D81CE-DC0B-4F02-9B85-F5CA40AAE2F3}" type="pres">
      <dgm:prSet presAssocID="{5FC39484-92CA-4A29-AED9-930F74D44205}" presName="node" presStyleLbl="node1" presStyleIdx="1" presStyleCnt="11">
        <dgm:presLayoutVars>
          <dgm:bulletEnabled val="1"/>
        </dgm:presLayoutVars>
      </dgm:prSet>
      <dgm:spPr/>
    </dgm:pt>
    <dgm:pt modelId="{BDADE65F-C9C3-4CB7-8EA2-340EE3D1F657}" type="pres">
      <dgm:prSet presAssocID="{9D26C50B-8112-4C5E-9591-6191A6E8F8C5}" presName="sibTrans" presStyleCnt="0"/>
      <dgm:spPr/>
    </dgm:pt>
    <dgm:pt modelId="{8C39EC7F-CB2A-4A3A-BE59-94A71D06224C}" type="pres">
      <dgm:prSet presAssocID="{2BD7D895-5C70-4E0C-B065-DD424801EA74}" presName="node" presStyleLbl="node1" presStyleIdx="2" presStyleCnt="11">
        <dgm:presLayoutVars>
          <dgm:bulletEnabled val="1"/>
        </dgm:presLayoutVars>
      </dgm:prSet>
      <dgm:spPr/>
    </dgm:pt>
    <dgm:pt modelId="{12C33339-1E72-4AD8-85B5-FCB2AA0185C1}" type="pres">
      <dgm:prSet presAssocID="{EB53A3AF-E1C6-4C81-A637-01F619840ECE}" presName="sibTrans" presStyleCnt="0"/>
      <dgm:spPr/>
    </dgm:pt>
    <dgm:pt modelId="{EBB84B6C-51C9-42C5-98C1-B6197C70AED4}" type="pres">
      <dgm:prSet presAssocID="{98CE3F1C-16F4-4B8E-9F74-1B2176338A96}" presName="node" presStyleLbl="node1" presStyleIdx="3" presStyleCnt="11">
        <dgm:presLayoutVars>
          <dgm:bulletEnabled val="1"/>
        </dgm:presLayoutVars>
      </dgm:prSet>
      <dgm:spPr/>
    </dgm:pt>
    <dgm:pt modelId="{D6715A8E-2925-4302-8BE3-3ADE2333E164}" type="pres">
      <dgm:prSet presAssocID="{F6971062-F524-46A5-9157-D80B13B66DBC}" presName="sibTrans" presStyleCnt="0"/>
      <dgm:spPr/>
    </dgm:pt>
    <dgm:pt modelId="{F0ABF281-DA1F-4DD3-BECD-CFAC7FA0A9B2}" type="pres">
      <dgm:prSet presAssocID="{B48BDA3F-9F46-4174-B4C9-2F1529E2FE37}" presName="node" presStyleLbl="node1" presStyleIdx="4" presStyleCnt="11">
        <dgm:presLayoutVars>
          <dgm:bulletEnabled val="1"/>
        </dgm:presLayoutVars>
      </dgm:prSet>
      <dgm:spPr/>
    </dgm:pt>
    <dgm:pt modelId="{CD4A1218-17C9-4118-A0FC-E2104100F33C}" type="pres">
      <dgm:prSet presAssocID="{2629823D-084B-4640-A7F9-616AA2B400A3}" presName="sibTrans" presStyleCnt="0"/>
      <dgm:spPr/>
    </dgm:pt>
    <dgm:pt modelId="{A04ECB28-5A73-43AE-858A-30A0A66EB68A}" type="pres">
      <dgm:prSet presAssocID="{38DD4D53-BB4D-4253-8968-4BCC2CCC9777}" presName="node" presStyleLbl="node1" presStyleIdx="5" presStyleCnt="11">
        <dgm:presLayoutVars>
          <dgm:bulletEnabled val="1"/>
        </dgm:presLayoutVars>
      </dgm:prSet>
      <dgm:spPr/>
    </dgm:pt>
    <dgm:pt modelId="{AE0BE88F-DF52-44C2-B766-EC3F7CD28773}" type="pres">
      <dgm:prSet presAssocID="{BF526A45-1BC4-4C48-BD9F-3A8BC69D7DAF}" presName="sibTrans" presStyleCnt="0"/>
      <dgm:spPr/>
    </dgm:pt>
    <dgm:pt modelId="{36963C6A-C031-4AA9-95F6-AB01C3944DBD}" type="pres">
      <dgm:prSet presAssocID="{7DC29F24-58C0-4626-B95D-4297540D46E5}" presName="node" presStyleLbl="node1" presStyleIdx="6" presStyleCnt="11">
        <dgm:presLayoutVars>
          <dgm:bulletEnabled val="1"/>
        </dgm:presLayoutVars>
      </dgm:prSet>
      <dgm:spPr/>
    </dgm:pt>
    <dgm:pt modelId="{A7CA23A5-803B-48C3-8569-50E9F57385F8}" type="pres">
      <dgm:prSet presAssocID="{4DFE1BB9-CD23-44B0-AD6B-C708FB4E4D7B}" presName="sibTrans" presStyleCnt="0"/>
      <dgm:spPr/>
    </dgm:pt>
    <dgm:pt modelId="{89F8EDD5-A690-4FB1-814D-D2478BCE9318}" type="pres">
      <dgm:prSet presAssocID="{CB463208-F371-4874-AC1C-18888576DC6E}" presName="node" presStyleLbl="node1" presStyleIdx="7" presStyleCnt="11">
        <dgm:presLayoutVars>
          <dgm:bulletEnabled val="1"/>
        </dgm:presLayoutVars>
      </dgm:prSet>
      <dgm:spPr/>
    </dgm:pt>
    <dgm:pt modelId="{3B5347F5-392D-491B-A6BE-9E59A7329965}" type="pres">
      <dgm:prSet presAssocID="{D1C3FCCA-028D-4F81-ABD4-08AFAAEA3AD7}" presName="sibTrans" presStyleCnt="0"/>
      <dgm:spPr/>
    </dgm:pt>
    <dgm:pt modelId="{7845587D-1635-43AF-8E41-CABCEAD5FEED}" type="pres">
      <dgm:prSet presAssocID="{E275E1D3-F674-4AB4-8250-3B4F4EDC5F81}" presName="node" presStyleLbl="node1" presStyleIdx="8" presStyleCnt="11">
        <dgm:presLayoutVars>
          <dgm:bulletEnabled val="1"/>
        </dgm:presLayoutVars>
      </dgm:prSet>
      <dgm:spPr/>
    </dgm:pt>
    <dgm:pt modelId="{5F036C21-DBA9-4106-93F9-1B3C41958692}" type="pres">
      <dgm:prSet presAssocID="{7B612348-7C60-4576-A52D-C6E71DE633AE}" presName="sibTrans" presStyleCnt="0"/>
      <dgm:spPr/>
    </dgm:pt>
    <dgm:pt modelId="{CE784FAD-0C97-4AC3-A28D-2043EB42190D}" type="pres">
      <dgm:prSet presAssocID="{6CA577A0-FEF0-49C8-8DB4-CDFD6D87F7A9}" presName="node" presStyleLbl="node1" presStyleIdx="9" presStyleCnt="11">
        <dgm:presLayoutVars>
          <dgm:bulletEnabled val="1"/>
        </dgm:presLayoutVars>
      </dgm:prSet>
      <dgm:spPr/>
    </dgm:pt>
    <dgm:pt modelId="{C309AE47-E28C-424E-8D25-21BA1154BA3A}" type="pres">
      <dgm:prSet presAssocID="{58AB8F9D-B65E-4175-AE8F-7502E073CFD2}" presName="sibTrans" presStyleCnt="0"/>
      <dgm:spPr/>
    </dgm:pt>
    <dgm:pt modelId="{7F791929-EC71-4E8E-9F68-1E0BAA2365A4}" type="pres">
      <dgm:prSet presAssocID="{D3366ECD-5103-49A1-B6DB-984FDAB1D1A7}" presName="node" presStyleLbl="node1" presStyleIdx="10" presStyleCnt="11">
        <dgm:presLayoutVars>
          <dgm:bulletEnabled val="1"/>
        </dgm:presLayoutVars>
      </dgm:prSet>
      <dgm:spPr/>
    </dgm:pt>
  </dgm:ptLst>
  <dgm:cxnLst>
    <dgm:cxn modelId="{B41EB008-AF91-4D61-9D74-7E98ADEA2D4B}" srcId="{3968C434-0DA4-46D8-A5F8-36C049B5D39E}" destId="{2BD7D895-5C70-4E0C-B065-DD424801EA74}" srcOrd="2" destOrd="0" parTransId="{EECB6660-215C-4747-873C-06C464980431}" sibTransId="{EB53A3AF-E1C6-4C81-A637-01F619840ECE}"/>
    <dgm:cxn modelId="{A028FD13-5812-4E20-B315-5FAD2022A4A0}" srcId="{3968C434-0DA4-46D8-A5F8-36C049B5D39E}" destId="{CB463208-F371-4874-AC1C-18888576DC6E}" srcOrd="7" destOrd="0" parTransId="{022C0EF3-828A-49F5-B93D-B62612486759}" sibTransId="{D1C3FCCA-028D-4F81-ABD4-08AFAAEA3AD7}"/>
    <dgm:cxn modelId="{AC68C520-A20F-4355-BB08-18B5FC180C38}" type="presOf" srcId="{2BD7D895-5C70-4E0C-B065-DD424801EA74}" destId="{8C39EC7F-CB2A-4A3A-BE59-94A71D06224C}" srcOrd="0" destOrd="0" presId="urn:microsoft.com/office/officeart/2005/8/layout/default"/>
    <dgm:cxn modelId="{3DFCAD2A-F5B4-4E5E-AE19-9C7CBCF7FF37}" srcId="{3968C434-0DA4-46D8-A5F8-36C049B5D39E}" destId="{E275E1D3-F674-4AB4-8250-3B4F4EDC5F81}" srcOrd="8" destOrd="0" parTransId="{E975FC77-46D7-43D8-8F71-C819B5EBE7F8}" sibTransId="{7B612348-7C60-4576-A52D-C6E71DE633AE}"/>
    <dgm:cxn modelId="{7D0E2633-97EC-4B36-BBF0-FB77B811BF37}" srcId="{3968C434-0DA4-46D8-A5F8-36C049B5D39E}" destId="{5FC39484-92CA-4A29-AED9-930F74D44205}" srcOrd="1" destOrd="0" parTransId="{C712371D-92C9-4C3A-A045-61E0EFB23370}" sibTransId="{9D26C50B-8112-4C5E-9591-6191A6E8F8C5}"/>
    <dgm:cxn modelId="{34ADE83B-1F15-4B8A-992D-BD2047A8BBBA}" srcId="{3968C434-0DA4-46D8-A5F8-36C049B5D39E}" destId="{CE3E3180-7207-402A-A000-50A73D5285F9}" srcOrd="0" destOrd="0" parTransId="{431CA34B-C100-42F1-BD6D-F92143E5494E}" sibTransId="{063823F6-72B0-459C-B314-606F80250365}"/>
    <dgm:cxn modelId="{1120D53E-FE93-4D4B-B078-8F6B164E3926}" type="presOf" srcId="{7DC29F24-58C0-4626-B95D-4297540D46E5}" destId="{36963C6A-C031-4AA9-95F6-AB01C3944DBD}" srcOrd="0" destOrd="0" presId="urn:microsoft.com/office/officeart/2005/8/layout/default"/>
    <dgm:cxn modelId="{5980695B-0716-48E0-9DEB-7090D56615C2}" type="presOf" srcId="{6CA577A0-FEF0-49C8-8DB4-CDFD6D87F7A9}" destId="{CE784FAD-0C97-4AC3-A28D-2043EB42190D}" srcOrd="0" destOrd="0" presId="urn:microsoft.com/office/officeart/2005/8/layout/default"/>
    <dgm:cxn modelId="{7F78F067-D484-409D-B49D-57AE6B4D2574}" type="presOf" srcId="{3968C434-0DA4-46D8-A5F8-36C049B5D39E}" destId="{723D9559-26CA-459C-BC22-D1CC2649F0A7}" srcOrd="0" destOrd="0" presId="urn:microsoft.com/office/officeart/2005/8/layout/default"/>
    <dgm:cxn modelId="{C3D9544B-BCAD-4183-944E-98FDEDE7A847}" srcId="{3968C434-0DA4-46D8-A5F8-36C049B5D39E}" destId="{D3366ECD-5103-49A1-B6DB-984FDAB1D1A7}" srcOrd="10" destOrd="0" parTransId="{BDC8DF2F-4BD1-4842-9304-61872B5EE196}" sibTransId="{3A017C94-D078-42F1-BA97-14E6DD80B9A8}"/>
    <dgm:cxn modelId="{C61DED51-5D78-48E3-9640-45D313FC40BB}" type="presOf" srcId="{5FC39484-92CA-4A29-AED9-930F74D44205}" destId="{1A8D81CE-DC0B-4F02-9B85-F5CA40AAE2F3}" srcOrd="0" destOrd="0" presId="urn:microsoft.com/office/officeart/2005/8/layout/default"/>
    <dgm:cxn modelId="{0C21F852-5E5D-4733-9FC3-69B769DB264B}" type="presOf" srcId="{E275E1D3-F674-4AB4-8250-3B4F4EDC5F81}" destId="{7845587D-1635-43AF-8E41-CABCEAD5FEED}" srcOrd="0" destOrd="0" presId="urn:microsoft.com/office/officeart/2005/8/layout/default"/>
    <dgm:cxn modelId="{334E0173-A369-4BEA-9251-7413B576B1DE}" type="presOf" srcId="{98CE3F1C-16F4-4B8E-9F74-1B2176338A96}" destId="{EBB84B6C-51C9-42C5-98C1-B6197C70AED4}" srcOrd="0" destOrd="0" presId="urn:microsoft.com/office/officeart/2005/8/layout/default"/>
    <dgm:cxn modelId="{23A89054-EBA6-49C9-9EA3-0E310A6DE299}" type="presOf" srcId="{D3366ECD-5103-49A1-B6DB-984FDAB1D1A7}" destId="{7F791929-EC71-4E8E-9F68-1E0BAA2365A4}" srcOrd="0" destOrd="0" presId="urn:microsoft.com/office/officeart/2005/8/layout/default"/>
    <dgm:cxn modelId="{77165C5A-2AE2-4AA6-89D9-3CDCE6985AF7}" srcId="{3968C434-0DA4-46D8-A5F8-36C049B5D39E}" destId="{38DD4D53-BB4D-4253-8968-4BCC2CCC9777}" srcOrd="5" destOrd="0" parTransId="{025B1E1A-CB67-495F-B6A1-5DBBFB140715}" sibTransId="{BF526A45-1BC4-4C48-BD9F-3A8BC69D7DAF}"/>
    <dgm:cxn modelId="{4904997B-9E64-42E3-A601-71FB14E0657B}" srcId="{3968C434-0DA4-46D8-A5F8-36C049B5D39E}" destId="{B48BDA3F-9F46-4174-B4C9-2F1529E2FE37}" srcOrd="4" destOrd="0" parTransId="{30CF1A74-351E-46E2-BA7C-D0B83AD7DE7C}" sibTransId="{2629823D-084B-4640-A7F9-616AA2B400A3}"/>
    <dgm:cxn modelId="{5A032E86-E95B-4198-89D8-7AEE08E80C5F}" srcId="{3968C434-0DA4-46D8-A5F8-36C049B5D39E}" destId="{6CA577A0-FEF0-49C8-8DB4-CDFD6D87F7A9}" srcOrd="9" destOrd="0" parTransId="{628F7FC8-E92E-4FD9-982C-15E095DC4500}" sibTransId="{58AB8F9D-B65E-4175-AE8F-7502E073CFD2}"/>
    <dgm:cxn modelId="{28C9A787-CDDB-4BE1-8B6C-C1D08407102A}" type="presOf" srcId="{CB463208-F371-4874-AC1C-18888576DC6E}" destId="{89F8EDD5-A690-4FB1-814D-D2478BCE9318}" srcOrd="0" destOrd="0" presId="urn:microsoft.com/office/officeart/2005/8/layout/default"/>
    <dgm:cxn modelId="{E3A19589-9DE7-4F8D-A218-781886B5148B}" type="presOf" srcId="{38DD4D53-BB4D-4253-8968-4BCC2CCC9777}" destId="{A04ECB28-5A73-43AE-858A-30A0A66EB68A}" srcOrd="0" destOrd="0" presId="urn:microsoft.com/office/officeart/2005/8/layout/default"/>
    <dgm:cxn modelId="{FF0CC4C0-BABF-4D23-9BCB-7B9BAB92AE7B}" srcId="{3968C434-0DA4-46D8-A5F8-36C049B5D39E}" destId="{98CE3F1C-16F4-4B8E-9F74-1B2176338A96}" srcOrd="3" destOrd="0" parTransId="{6CD2E301-BADB-4460-9A46-D300E9C8BBBF}" sibTransId="{F6971062-F524-46A5-9157-D80B13B66DBC}"/>
    <dgm:cxn modelId="{8D9314D3-E7F0-4BF9-A0BD-7542B84D957D}" type="presOf" srcId="{CE3E3180-7207-402A-A000-50A73D5285F9}" destId="{9D1587B5-8C06-4037-824C-A1DC8B2B261C}" srcOrd="0" destOrd="0" presId="urn:microsoft.com/office/officeart/2005/8/layout/default"/>
    <dgm:cxn modelId="{AA6146D6-BE5A-425F-88F1-55420E04576D}" type="presOf" srcId="{B48BDA3F-9F46-4174-B4C9-2F1529E2FE37}" destId="{F0ABF281-DA1F-4DD3-BECD-CFAC7FA0A9B2}" srcOrd="0" destOrd="0" presId="urn:microsoft.com/office/officeart/2005/8/layout/default"/>
    <dgm:cxn modelId="{C6F12AE2-74F9-467A-A3F3-5D0B254D336D}" srcId="{3968C434-0DA4-46D8-A5F8-36C049B5D39E}" destId="{7DC29F24-58C0-4626-B95D-4297540D46E5}" srcOrd="6" destOrd="0" parTransId="{3DB3D913-24CD-4718-92B7-CB9FFCDE9AA7}" sibTransId="{4DFE1BB9-CD23-44B0-AD6B-C708FB4E4D7B}"/>
    <dgm:cxn modelId="{FDB1D3B6-2674-4DE1-BDA1-10C34B0224A1}" type="presParOf" srcId="{723D9559-26CA-459C-BC22-D1CC2649F0A7}" destId="{9D1587B5-8C06-4037-824C-A1DC8B2B261C}" srcOrd="0" destOrd="0" presId="urn:microsoft.com/office/officeart/2005/8/layout/default"/>
    <dgm:cxn modelId="{F0DCD0B0-9FF2-4744-8629-6CA2A89726B6}" type="presParOf" srcId="{723D9559-26CA-459C-BC22-D1CC2649F0A7}" destId="{AD837233-A2EC-4B24-A8F2-35CE068167A3}" srcOrd="1" destOrd="0" presId="urn:microsoft.com/office/officeart/2005/8/layout/default"/>
    <dgm:cxn modelId="{B6C94647-0628-4757-B9D5-DDDC8D0E0850}" type="presParOf" srcId="{723D9559-26CA-459C-BC22-D1CC2649F0A7}" destId="{1A8D81CE-DC0B-4F02-9B85-F5CA40AAE2F3}" srcOrd="2" destOrd="0" presId="urn:microsoft.com/office/officeart/2005/8/layout/default"/>
    <dgm:cxn modelId="{3E123979-92B8-4C51-B603-0AA716710994}" type="presParOf" srcId="{723D9559-26CA-459C-BC22-D1CC2649F0A7}" destId="{BDADE65F-C9C3-4CB7-8EA2-340EE3D1F657}" srcOrd="3" destOrd="0" presId="urn:microsoft.com/office/officeart/2005/8/layout/default"/>
    <dgm:cxn modelId="{AB4115B6-C7E1-4991-A2D2-90AC1B9066E6}" type="presParOf" srcId="{723D9559-26CA-459C-BC22-D1CC2649F0A7}" destId="{8C39EC7F-CB2A-4A3A-BE59-94A71D06224C}" srcOrd="4" destOrd="0" presId="urn:microsoft.com/office/officeart/2005/8/layout/default"/>
    <dgm:cxn modelId="{388B2559-B341-427B-AF72-93139783985E}" type="presParOf" srcId="{723D9559-26CA-459C-BC22-D1CC2649F0A7}" destId="{12C33339-1E72-4AD8-85B5-FCB2AA0185C1}" srcOrd="5" destOrd="0" presId="urn:microsoft.com/office/officeart/2005/8/layout/default"/>
    <dgm:cxn modelId="{E6977964-2FB5-454A-B953-00725CD724B2}" type="presParOf" srcId="{723D9559-26CA-459C-BC22-D1CC2649F0A7}" destId="{EBB84B6C-51C9-42C5-98C1-B6197C70AED4}" srcOrd="6" destOrd="0" presId="urn:microsoft.com/office/officeart/2005/8/layout/default"/>
    <dgm:cxn modelId="{7532236D-D817-4587-B67B-62A04AFB6BA4}" type="presParOf" srcId="{723D9559-26CA-459C-BC22-D1CC2649F0A7}" destId="{D6715A8E-2925-4302-8BE3-3ADE2333E164}" srcOrd="7" destOrd="0" presId="urn:microsoft.com/office/officeart/2005/8/layout/default"/>
    <dgm:cxn modelId="{5EC379FD-2C22-4A9F-A8A6-FF8AA80A03F3}" type="presParOf" srcId="{723D9559-26CA-459C-BC22-D1CC2649F0A7}" destId="{F0ABF281-DA1F-4DD3-BECD-CFAC7FA0A9B2}" srcOrd="8" destOrd="0" presId="urn:microsoft.com/office/officeart/2005/8/layout/default"/>
    <dgm:cxn modelId="{E774E1F7-6D43-4E50-A701-B829FAD3F13C}" type="presParOf" srcId="{723D9559-26CA-459C-BC22-D1CC2649F0A7}" destId="{CD4A1218-17C9-4118-A0FC-E2104100F33C}" srcOrd="9" destOrd="0" presId="urn:microsoft.com/office/officeart/2005/8/layout/default"/>
    <dgm:cxn modelId="{1494A042-897B-4D36-9B96-9B3E202A794D}" type="presParOf" srcId="{723D9559-26CA-459C-BC22-D1CC2649F0A7}" destId="{A04ECB28-5A73-43AE-858A-30A0A66EB68A}" srcOrd="10" destOrd="0" presId="urn:microsoft.com/office/officeart/2005/8/layout/default"/>
    <dgm:cxn modelId="{68487272-4E37-43DE-AF08-603F88A7EBAD}" type="presParOf" srcId="{723D9559-26CA-459C-BC22-D1CC2649F0A7}" destId="{AE0BE88F-DF52-44C2-B766-EC3F7CD28773}" srcOrd="11" destOrd="0" presId="urn:microsoft.com/office/officeart/2005/8/layout/default"/>
    <dgm:cxn modelId="{DB51DE6A-CB29-41DC-9CB0-97B2B705BE48}" type="presParOf" srcId="{723D9559-26CA-459C-BC22-D1CC2649F0A7}" destId="{36963C6A-C031-4AA9-95F6-AB01C3944DBD}" srcOrd="12" destOrd="0" presId="urn:microsoft.com/office/officeart/2005/8/layout/default"/>
    <dgm:cxn modelId="{106010FD-C5C8-4C59-8746-2F2078A3E1E8}" type="presParOf" srcId="{723D9559-26CA-459C-BC22-D1CC2649F0A7}" destId="{A7CA23A5-803B-48C3-8569-50E9F57385F8}" srcOrd="13" destOrd="0" presId="urn:microsoft.com/office/officeart/2005/8/layout/default"/>
    <dgm:cxn modelId="{2C96A486-5344-4898-ADCF-AC8E574C1D81}" type="presParOf" srcId="{723D9559-26CA-459C-BC22-D1CC2649F0A7}" destId="{89F8EDD5-A690-4FB1-814D-D2478BCE9318}" srcOrd="14" destOrd="0" presId="urn:microsoft.com/office/officeart/2005/8/layout/default"/>
    <dgm:cxn modelId="{50AE4B98-414B-42F9-BCC3-B9AF31B9BD65}" type="presParOf" srcId="{723D9559-26CA-459C-BC22-D1CC2649F0A7}" destId="{3B5347F5-392D-491B-A6BE-9E59A7329965}" srcOrd="15" destOrd="0" presId="urn:microsoft.com/office/officeart/2005/8/layout/default"/>
    <dgm:cxn modelId="{30AF45C3-E3A9-447D-9700-5C214B79F5A5}" type="presParOf" srcId="{723D9559-26CA-459C-BC22-D1CC2649F0A7}" destId="{7845587D-1635-43AF-8E41-CABCEAD5FEED}" srcOrd="16" destOrd="0" presId="urn:microsoft.com/office/officeart/2005/8/layout/default"/>
    <dgm:cxn modelId="{39362BC2-F440-4590-A455-B333F6774915}" type="presParOf" srcId="{723D9559-26CA-459C-BC22-D1CC2649F0A7}" destId="{5F036C21-DBA9-4106-93F9-1B3C41958692}" srcOrd="17" destOrd="0" presId="urn:microsoft.com/office/officeart/2005/8/layout/default"/>
    <dgm:cxn modelId="{3D91693F-D982-4A34-8D4E-91D23B6F0E0D}" type="presParOf" srcId="{723D9559-26CA-459C-BC22-D1CC2649F0A7}" destId="{CE784FAD-0C97-4AC3-A28D-2043EB42190D}" srcOrd="18" destOrd="0" presId="urn:microsoft.com/office/officeart/2005/8/layout/default"/>
    <dgm:cxn modelId="{AD28D4CC-FF4F-41E1-8436-DF56EA301F6F}" type="presParOf" srcId="{723D9559-26CA-459C-BC22-D1CC2649F0A7}" destId="{C309AE47-E28C-424E-8D25-21BA1154BA3A}" srcOrd="19" destOrd="0" presId="urn:microsoft.com/office/officeart/2005/8/layout/default"/>
    <dgm:cxn modelId="{171F9589-4419-4C84-86F6-6131085D90E5}" type="presParOf" srcId="{723D9559-26CA-459C-BC22-D1CC2649F0A7}" destId="{7F791929-EC71-4E8E-9F68-1E0BAA2365A4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D9113D-3B92-42C9-B2A2-AFC3B83D6CFB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F072D0-4AEB-486E-A44F-9F7D5F2B9708}">
      <dgm:prSet/>
      <dgm:spPr/>
      <dgm:t>
        <a:bodyPr/>
        <a:lstStyle/>
        <a:p>
          <a:r>
            <a:rPr lang="en-US"/>
            <a:t>Lack of leadership</a:t>
          </a:r>
        </a:p>
      </dgm:t>
    </dgm:pt>
    <dgm:pt modelId="{001D725E-7C3B-4386-9989-9CD0C56E7053}" type="parTrans" cxnId="{09A7DA51-882A-429D-B26F-5FB186736C4A}">
      <dgm:prSet/>
      <dgm:spPr/>
      <dgm:t>
        <a:bodyPr/>
        <a:lstStyle/>
        <a:p>
          <a:endParaRPr lang="en-US"/>
        </a:p>
      </dgm:t>
    </dgm:pt>
    <dgm:pt modelId="{29162480-B7A6-4CF5-9C09-DA7F44BF2490}" type="sibTrans" cxnId="{09A7DA51-882A-429D-B26F-5FB186736C4A}">
      <dgm:prSet/>
      <dgm:spPr/>
      <dgm:t>
        <a:bodyPr/>
        <a:lstStyle/>
        <a:p>
          <a:endParaRPr lang="en-US"/>
        </a:p>
      </dgm:t>
    </dgm:pt>
    <dgm:pt modelId="{F09AF04A-1569-490C-9BD3-51F3EE78BCB1}">
      <dgm:prSet/>
      <dgm:spPr/>
      <dgm:t>
        <a:bodyPr/>
        <a:lstStyle/>
        <a:p>
          <a:r>
            <a:rPr lang="en-US"/>
            <a:t>Different personalities</a:t>
          </a:r>
        </a:p>
      </dgm:t>
    </dgm:pt>
    <dgm:pt modelId="{F67F87D7-3BF2-464A-9C1E-C278BFFBA469}" type="parTrans" cxnId="{1DAD99ED-E840-4560-A6D5-CCFEDA607DB3}">
      <dgm:prSet/>
      <dgm:spPr/>
      <dgm:t>
        <a:bodyPr/>
        <a:lstStyle/>
        <a:p>
          <a:endParaRPr lang="en-US"/>
        </a:p>
      </dgm:t>
    </dgm:pt>
    <dgm:pt modelId="{21DC6DFF-96DC-4AE8-B9DD-63C9352C0B6F}" type="sibTrans" cxnId="{1DAD99ED-E840-4560-A6D5-CCFEDA607DB3}">
      <dgm:prSet/>
      <dgm:spPr/>
      <dgm:t>
        <a:bodyPr/>
        <a:lstStyle/>
        <a:p>
          <a:endParaRPr lang="en-US"/>
        </a:p>
      </dgm:t>
    </dgm:pt>
    <dgm:pt modelId="{A6BC20D7-FC59-4737-9825-F2F3D0212E7C}">
      <dgm:prSet/>
      <dgm:spPr/>
      <dgm:t>
        <a:bodyPr/>
        <a:lstStyle/>
        <a:p>
          <a:r>
            <a:rPr lang="en-US"/>
            <a:t>Lack of training</a:t>
          </a:r>
        </a:p>
      </dgm:t>
    </dgm:pt>
    <dgm:pt modelId="{22DBA9D3-D8EB-4C51-9030-CC4286F469DD}" type="parTrans" cxnId="{F375E81A-961C-47A6-8597-2AF63EE4B25F}">
      <dgm:prSet/>
      <dgm:spPr/>
      <dgm:t>
        <a:bodyPr/>
        <a:lstStyle/>
        <a:p>
          <a:endParaRPr lang="en-US"/>
        </a:p>
      </dgm:t>
    </dgm:pt>
    <dgm:pt modelId="{F9AF0913-3937-4E7B-AC45-4782DABA3E02}" type="sibTrans" cxnId="{F375E81A-961C-47A6-8597-2AF63EE4B25F}">
      <dgm:prSet/>
      <dgm:spPr/>
      <dgm:t>
        <a:bodyPr/>
        <a:lstStyle/>
        <a:p>
          <a:endParaRPr lang="en-US"/>
        </a:p>
      </dgm:t>
    </dgm:pt>
    <dgm:pt modelId="{628B43EF-D100-48E8-8B3F-ACA328A52B3A}">
      <dgm:prSet/>
      <dgm:spPr/>
      <dgm:t>
        <a:bodyPr/>
        <a:lstStyle/>
        <a:p>
          <a:r>
            <a:rPr lang="en-US"/>
            <a:t>Lack of defined goals</a:t>
          </a:r>
        </a:p>
      </dgm:t>
    </dgm:pt>
    <dgm:pt modelId="{D38B1DFD-AB03-492C-A8DC-CABC638AE5AF}" type="parTrans" cxnId="{6B5C686D-7E02-4AA3-B2D8-CAEF07548FCB}">
      <dgm:prSet/>
      <dgm:spPr/>
      <dgm:t>
        <a:bodyPr/>
        <a:lstStyle/>
        <a:p>
          <a:endParaRPr lang="en-US"/>
        </a:p>
      </dgm:t>
    </dgm:pt>
    <dgm:pt modelId="{AFC59EAF-BAC1-4F80-8691-C6BDBC89860B}" type="sibTrans" cxnId="{6B5C686D-7E02-4AA3-B2D8-CAEF07548FCB}">
      <dgm:prSet/>
      <dgm:spPr/>
      <dgm:t>
        <a:bodyPr/>
        <a:lstStyle/>
        <a:p>
          <a:endParaRPr lang="en-US"/>
        </a:p>
      </dgm:t>
    </dgm:pt>
    <dgm:pt modelId="{67B24626-8966-4293-8C6E-98E5CC82578E}">
      <dgm:prSet/>
      <dgm:spPr/>
      <dgm:t>
        <a:bodyPr/>
        <a:lstStyle/>
        <a:p>
          <a:r>
            <a:rPr lang="en-US"/>
            <a:t>Teammates strengths and weaknesses not taken into account</a:t>
          </a:r>
        </a:p>
      </dgm:t>
    </dgm:pt>
    <dgm:pt modelId="{91771DF9-4837-4A82-ABB0-36800D2C00EE}" type="parTrans" cxnId="{16F6A781-F120-45D2-9DD0-E8077C29D09E}">
      <dgm:prSet/>
      <dgm:spPr/>
      <dgm:t>
        <a:bodyPr/>
        <a:lstStyle/>
        <a:p>
          <a:endParaRPr lang="en-US"/>
        </a:p>
      </dgm:t>
    </dgm:pt>
    <dgm:pt modelId="{4FBEA167-5EDE-4629-A875-5D9A822D2E6E}" type="sibTrans" cxnId="{16F6A781-F120-45D2-9DD0-E8077C29D09E}">
      <dgm:prSet/>
      <dgm:spPr/>
      <dgm:t>
        <a:bodyPr/>
        <a:lstStyle/>
        <a:p>
          <a:endParaRPr lang="en-US"/>
        </a:p>
      </dgm:t>
    </dgm:pt>
    <dgm:pt modelId="{3B1FE792-9EDB-46A5-A4DD-A4D40CED938F}">
      <dgm:prSet/>
      <dgm:spPr/>
      <dgm:t>
        <a:bodyPr/>
        <a:lstStyle/>
        <a:p>
          <a:r>
            <a:rPr lang="en-US"/>
            <a:t>Fear of failure</a:t>
          </a:r>
        </a:p>
      </dgm:t>
    </dgm:pt>
    <dgm:pt modelId="{5F2F5903-FBBB-4076-AEC8-0EDFBB483E7A}" type="parTrans" cxnId="{F25E2156-77CD-4772-B69B-0019004E639F}">
      <dgm:prSet/>
      <dgm:spPr/>
      <dgm:t>
        <a:bodyPr/>
        <a:lstStyle/>
        <a:p>
          <a:endParaRPr lang="en-US"/>
        </a:p>
      </dgm:t>
    </dgm:pt>
    <dgm:pt modelId="{E42847A0-7134-450B-A8ED-2031EDF06BE4}" type="sibTrans" cxnId="{F25E2156-77CD-4772-B69B-0019004E639F}">
      <dgm:prSet/>
      <dgm:spPr/>
      <dgm:t>
        <a:bodyPr/>
        <a:lstStyle/>
        <a:p>
          <a:endParaRPr lang="en-US"/>
        </a:p>
      </dgm:t>
    </dgm:pt>
    <dgm:pt modelId="{4003D4AD-0E3C-47A5-951E-08CB0F71496A}" type="pres">
      <dgm:prSet presAssocID="{5DD9113D-3B92-42C9-B2A2-AFC3B83D6CFB}" presName="diagram" presStyleCnt="0">
        <dgm:presLayoutVars>
          <dgm:dir/>
          <dgm:resizeHandles val="exact"/>
        </dgm:presLayoutVars>
      </dgm:prSet>
      <dgm:spPr/>
    </dgm:pt>
    <dgm:pt modelId="{07209C14-2261-413C-B786-C14C9E668059}" type="pres">
      <dgm:prSet presAssocID="{C8F072D0-4AEB-486E-A44F-9F7D5F2B9708}" presName="arrow" presStyleLbl="node1" presStyleIdx="0" presStyleCnt="6">
        <dgm:presLayoutVars>
          <dgm:bulletEnabled val="1"/>
        </dgm:presLayoutVars>
      </dgm:prSet>
      <dgm:spPr/>
    </dgm:pt>
    <dgm:pt modelId="{841A6436-0E4E-4799-B5F0-590105E7CC08}" type="pres">
      <dgm:prSet presAssocID="{F09AF04A-1569-490C-9BD3-51F3EE78BCB1}" presName="arrow" presStyleLbl="node1" presStyleIdx="1" presStyleCnt="6">
        <dgm:presLayoutVars>
          <dgm:bulletEnabled val="1"/>
        </dgm:presLayoutVars>
      </dgm:prSet>
      <dgm:spPr/>
    </dgm:pt>
    <dgm:pt modelId="{CC7C46BB-39BF-46D2-81CC-EA739F69285D}" type="pres">
      <dgm:prSet presAssocID="{A6BC20D7-FC59-4737-9825-F2F3D0212E7C}" presName="arrow" presStyleLbl="node1" presStyleIdx="2" presStyleCnt="6">
        <dgm:presLayoutVars>
          <dgm:bulletEnabled val="1"/>
        </dgm:presLayoutVars>
      </dgm:prSet>
      <dgm:spPr/>
    </dgm:pt>
    <dgm:pt modelId="{4AF764EE-AF49-4017-A8F5-2D6E17FE4560}" type="pres">
      <dgm:prSet presAssocID="{628B43EF-D100-48E8-8B3F-ACA328A52B3A}" presName="arrow" presStyleLbl="node1" presStyleIdx="3" presStyleCnt="6">
        <dgm:presLayoutVars>
          <dgm:bulletEnabled val="1"/>
        </dgm:presLayoutVars>
      </dgm:prSet>
      <dgm:spPr/>
    </dgm:pt>
    <dgm:pt modelId="{24AAFCE7-2B9F-4068-8B52-A421873E47B4}" type="pres">
      <dgm:prSet presAssocID="{67B24626-8966-4293-8C6E-98E5CC82578E}" presName="arrow" presStyleLbl="node1" presStyleIdx="4" presStyleCnt="6">
        <dgm:presLayoutVars>
          <dgm:bulletEnabled val="1"/>
        </dgm:presLayoutVars>
      </dgm:prSet>
      <dgm:spPr/>
    </dgm:pt>
    <dgm:pt modelId="{6243BCE6-EF30-4957-8D22-3772E533B5EB}" type="pres">
      <dgm:prSet presAssocID="{3B1FE792-9EDB-46A5-A4DD-A4D40CED938F}" presName="arrow" presStyleLbl="node1" presStyleIdx="5" presStyleCnt="6">
        <dgm:presLayoutVars>
          <dgm:bulletEnabled val="1"/>
        </dgm:presLayoutVars>
      </dgm:prSet>
      <dgm:spPr/>
    </dgm:pt>
  </dgm:ptLst>
  <dgm:cxnLst>
    <dgm:cxn modelId="{5B96850F-7FD8-422A-87F3-0CC740C1BC92}" type="presOf" srcId="{C8F072D0-4AEB-486E-A44F-9F7D5F2B9708}" destId="{07209C14-2261-413C-B786-C14C9E668059}" srcOrd="0" destOrd="0" presId="urn:microsoft.com/office/officeart/2005/8/layout/arrow5"/>
    <dgm:cxn modelId="{6C0E9815-9694-4AF6-81E0-319B89ACDD06}" type="presOf" srcId="{67B24626-8966-4293-8C6E-98E5CC82578E}" destId="{24AAFCE7-2B9F-4068-8B52-A421873E47B4}" srcOrd="0" destOrd="0" presId="urn:microsoft.com/office/officeart/2005/8/layout/arrow5"/>
    <dgm:cxn modelId="{F375E81A-961C-47A6-8597-2AF63EE4B25F}" srcId="{5DD9113D-3B92-42C9-B2A2-AFC3B83D6CFB}" destId="{A6BC20D7-FC59-4737-9825-F2F3D0212E7C}" srcOrd="2" destOrd="0" parTransId="{22DBA9D3-D8EB-4C51-9030-CC4286F469DD}" sibTransId="{F9AF0913-3937-4E7B-AC45-4782DABA3E02}"/>
    <dgm:cxn modelId="{1178C65B-5439-4140-BFDA-ADFA42E6093B}" type="presOf" srcId="{628B43EF-D100-48E8-8B3F-ACA328A52B3A}" destId="{4AF764EE-AF49-4017-A8F5-2D6E17FE4560}" srcOrd="0" destOrd="0" presId="urn:microsoft.com/office/officeart/2005/8/layout/arrow5"/>
    <dgm:cxn modelId="{6B5C686D-7E02-4AA3-B2D8-CAEF07548FCB}" srcId="{5DD9113D-3B92-42C9-B2A2-AFC3B83D6CFB}" destId="{628B43EF-D100-48E8-8B3F-ACA328A52B3A}" srcOrd="3" destOrd="0" parTransId="{D38B1DFD-AB03-492C-A8DC-CABC638AE5AF}" sibTransId="{AFC59EAF-BAC1-4F80-8691-C6BDBC89860B}"/>
    <dgm:cxn modelId="{09A7DA51-882A-429D-B26F-5FB186736C4A}" srcId="{5DD9113D-3B92-42C9-B2A2-AFC3B83D6CFB}" destId="{C8F072D0-4AEB-486E-A44F-9F7D5F2B9708}" srcOrd="0" destOrd="0" parTransId="{001D725E-7C3B-4386-9989-9CD0C56E7053}" sibTransId="{29162480-B7A6-4CF5-9C09-DA7F44BF2490}"/>
    <dgm:cxn modelId="{F25E2156-77CD-4772-B69B-0019004E639F}" srcId="{5DD9113D-3B92-42C9-B2A2-AFC3B83D6CFB}" destId="{3B1FE792-9EDB-46A5-A4DD-A4D40CED938F}" srcOrd="5" destOrd="0" parTransId="{5F2F5903-FBBB-4076-AEC8-0EDFBB483E7A}" sibTransId="{E42847A0-7134-450B-A8ED-2031EDF06BE4}"/>
    <dgm:cxn modelId="{16F6A781-F120-45D2-9DD0-E8077C29D09E}" srcId="{5DD9113D-3B92-42C9-B2A2-AFC3B83D6CFB}" destId="{67B24626-8966-4293-8C6E-98E5CC82578E}" srcOrd="4" destOrd="0" parTransId="{91771DF9-4837-4A82-ABB0-36800D2C00EE}" sibTransId="{4FBEA167-5EDE-4629-A875-5D9A822D2E6E}"/>
    <dgm:cxn modelId="{75EA0F84-3D24-4E83-8026-BF3FF2E35035}" type="presOf" srcId="{3B1FE792-9EDB-46A5-A4DD-A4D40CED938F}" destId="{6243BCE6-EF30-4957-8D22-3772E533B5EB}" srcOrd="0" destOrd="0" presId="urn:microsoft.com/office/officeart/2005/8/layout/arrow5"/>
    <dgm:cxn modelId="{5931DA9B-86D3-4945-9189-372AD7359000}" type="presOf" srcId="{F09AF04A-1569-490C-9BD3-51F3EE78BCB1}" destId="{841A6436-0E4E-4799-B5F0-590105E7CC08}" srcOrd="0" destOrd="0" presId="urn:microsoft.com/office/officeart/2005/8/layout/arrow5"/>
    <dgm:cxn modelId="{E4A6FD9F-4407-4A7E-A57C-1B376A418873}" type="presOf" srcId="{A6BC20D7-FC59-4737-9825-F2F3D0212E7C}" destId="{CC7C46BB-39BF-46D2-81CC-EA739F69285D}" srcOrd="0" destOrd="0" presId="urn:microsoft.com/office/officeart/2005/8/layout/arrow5"/>
    <dgm:cxn modelId="{E09F44DF-406B-4177-A59C-02576C196537}" type="presOf" srcId="{5DD9113D-3B92-42C9-B2A2-AFC3B83D6CFB}" destId="{4003D4AD-0E3C-47A5-951E-08CB0F71496A}" srcOrd="0" destOrd="0" presId="urn:microsoft.com/office/officeart/2005/8/layout/arrow5"/>
    <dgm:cxn modelId="{1DAD99ED-E840-4560-A6D5-CCFEDA607DB3}" srcId="{5DD9113D-3B92-42C9-B2A2-AFC3B83D6CFB}" destId="{F09AF04A-1569-490C-9BD3-51F3EE78BCB1}" srcOrd="1" destOrd="0" parTransId="{F67F87D7-3BF2-464A-9C1E-C278BFFBA469}" sibTransId="{21DC6DFF-96DC-4AE8-B9DD-63C9352C0B6F}"/>
    <dgm:cxn modelId="{A9701D52-6118-47F5-AE4A-3513760EB12C}" type="presParOf" srcId="{4003D4AD-0E3C-47A5-951E-08CB0F71496A}" destId="{07209C14-2261-413C-B786-C14C9E668059}" srcOrd="0" destOrd="0" presId="urn:microsoft.com/office/officeart/2005/8/layout/arrow5"/>
    <dgm:cxn modelId="{25D2CD2B-A961-40F8-BB63-D10F67002E87}" type="presParOf" srcId="{4003D4AD-0E3C-47A5-951E-08CB0F71496A}" destId="{841A6436-0E4E-4799-B5F0-590105E7CC08}" srcOrd="1" destOrd="0" presId="urn:microsoft.com/office/officeart/2005/8/layout/arrow5"/>
    <dgm:cxn modelId="{0640A065-9DA3-42CD-91CF-1B1AF8312185}" type="presParOf" srcId="{4003D4AD-0E3C-47A5-951E-08CB0F71496A}" destId="{CC7C46BB-39BF-46D2-81CC-EA739F69285D}" srcOrd="2" destOrd="0" presId="urn:microsoft.com/office/officeart/2005/8/layout/arrow5"/>
    <dgm:cxn modelId="{BD12D419-2B6E-4792-B463-166723B26959}" type="presParOf" srcId="{4003D4AD-0E3C-47A5-951E-08CB0F71496A}" destId="{4AF764EE-AF49-4017-A8F5-2D6E17FE4560}" srcOrd="3" destOrd="0" presId="urn:microsoft.com/office/officeart/2005/8/layout/arrow5"/>
    <dgm:cxn modelId="{CC664BB9-B6ED-4E3F-8EAC-0DE1574E5AB7}" type="presParOf" srcId="{4003D4AD-0E3C-47A5-951E-08CB0F71496A}" destId="{24AAFCE7-2B9F-4068-8B52-A421873E47B4}" srcOrd="4" destOrd="0" presId="urn:microsoft.com/office/officeart/2005/8/layout/arrow5"/>
    <dgm:cxn modelId="{E31BE51E-6631-4742-9784-ECF49233BAD8}" type="presParOf" srcId="{4003D4AD-0E3C-47A5-951E-08CB0F71496A}" destId="{6243BCE6-EF30-4957-8D22-3772E533B5EB}" srcOrd="5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6A1A37-40B2-4FF2-81F9-8A19D3A6573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92BCC88-777F-4413-AD64-321D128CED5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Forming</a:t>
          </a:r>
        </a:p>
      </dgm:t>
    </dgm:pt>
    <dgm:pt modelId="{AE6B469A-237B-4449-B100-299D78015465}" type="parTrans" cxnId="{81AE494F-E142-4A13-9C10-156C22C48D84}">
      <dgm:prSet/>
      <dgm:spPr/>
      <dgm:t>
        <a:bodyPr/>
        <a:lstStyle/>
        <a:p>
          <a:endParaRPr lang="en-US"/>
        </a:p>
      </dgm:t>
    </dgm:pt>
    <dgm:pt modelId="{D148BAAB-494F-47BC-9735-05915B08C238}" type="sibTrans" cxnId="{81AE494F-E142-4A13-9C10-156C22C48D84}">
      <dgm:prSet/>
      <dgm:spPr/>
      <dgm:t>
        <a:bodyPr/>
        <a:lstStyle/>
        <a:p>
          <a:endParaRPr lang="en-US"/>
        </a:p>
      </dgm:t>
    </dgm:pt>
    <dgm:pt modelId="{81837744-FA28-44C0-8A59-5AC2F54AD1D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Storming</a:t>
          </a:r>
        </a:p>
      </dgm:t>
    </dgm:pt>
    <dgm:pt modelId="{C597BC51-9AF1-4377-A5F4-62B9D734B3C1}" type="parTrans" cxnId="{FE9FCE02-D6B5-4924-89C5-390F89CF902A}">
      <dgm:prSet/>
      <dgm:spPr/>
      <dgm:t>
        <a:bodyPr/>
        <a:lstStyle/>
        <a:p>
          <a:endParaRPr lang="en-US"/>
        </a:p>
      </dgm:t>
    </dgm:pt>
    <dgm:pt modelId="{858BDAB2-F03A-49E2-A9E5-94010EE4AC65}" type="sibTrans" cxnId="{FE9FCE02-D6B5-4924-89C5-390F89CF902A}">
      <dgm:prSet/>
      <dgm:spPr/>
      <dgm:t>
        <a:bodyPr/>
        <a:lstStyle/>
        <a:p>
          <a:endParaRPr lang="en-US"/>
        </a:p>
      </dgm:t>
    </dgm:pt>
    <dgm:pt modelId="{CE71983F-D65E-4D3F-B69B-68BF3DA3091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Norming</a:t>
          </a:r>
        </a:p>
      </dgm:t>
    </dgm:pt>
    <dgm:pt modelId="{EB24446F-6E5A-4FE2-9EB1-7170A68D73B2}" type="parTrans" cxnId="{3DBB7D83-38D1-41C0-A438-109A6F90F31A}">
      <dgm:prSet/>
      <dgm:spPr/>
      <dgm:t>
        <a:bodyPr/>
        <a:lstStyle/>
        <a:p>
          <a:endParaRPr lang="en-US"/>
        </a:p>
      </dgm:t>
    </dgm:pt>
    <dgm:pt modelId="{F989C17A-468D-4411-8D3C-A04EB5A21FFB}" type="sibTrans" cxnId="{3DBB7D83-38D1-41C0-A438-109A6F90F31A}">
      <dgm:prSet/>
      <dgm:spPr/>
      <dgm:t>
        <a:bodyPr/>
        <a:lstStyle/>
        <a:p>
          <a:endParaRPr lang="en-US"/>
        </a:p>
      </dgm:t>
    </dgm:pt>
    <dgm:pt modelId="{8FC9CE0F-E130-4667-A1E9-06CBA477301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Performing</a:t>
          </a:r>
        </a:p>
      </dgm:t>
    </dgm:pt>
    <dgm:pt modelId="{686802C8-DB0D-4F82-A010-7689500D9A4D}" type="parTrans" cxnId="{84CE2C40-34CE-4B1F-B6BB-0D5FD04D0BE5}">
      <dgm:prSet/>
      <dgm:spPr/>
      <dgm:t>
        <a:bodyPr/>
        <a:lstStyle/>
        <a:p>
          <a:endParaRPr lang="en-US"/>
        </a:p>
      </dgm:t>
    </dgm:pt>
    <dgm:pt modelId="{4CE9A894-ED95-49F7-974A-FEFB94261028}" type="sibTrans" cxnId="{84CE2C40-34CE-4B1F-B6BB-0D5FD04D0BE5}">
      <dgm:prSet/>
      <dgm:spPr/>
      <dgm:t>
        <a:bodyPr/>
        <a:lstStyle/>
        <a:p>
          <a:endParaRPr lang="en-US"/>
        </a:p>
      </dgm:t>
    </dgm:pt>
    <dgm:pt modelId="{AE925F76-DC9B-4666-A937-14ECC194B53F}" type="pres">
      <dgm:prSet presAssocID="{506A1A37-40B2-4FF2-81F9-8A19D3A6573B}" presName="root" presStyleCnt="0">
        <dgm:presLayoutVars>
          <dgm:dir/>
          <dgm:resizeHandles val="exact"/>
        </dgm:presLayoutVars>
      </dgm:prSet>
      <dgm:spPr/>
    </dgm:pt>
    <dgm:pt modelId="{A459B0AC-BD60-4AB4-9EB2-CF5C592B09EB}" type="pres">
      <dgm:prSet presAssocID="{292BCC88-777F-4413-AD64-321D128CED57}" presName="compNode" presStyleCnt="0"/>
      <dgm:spPr/>
    </dgm:pt>
    <dgm:pt modelId="{C694E7CC-78DA-403D-97B1-1F98E2D645B6}" type="pres">
      <dgm:prSet presAssocID="{292BCC88-777F-4413-AD64-321D128CED57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9362F68-D5E0-4418-9594-9995CEEE0D06}" type="pres">
      <dgm:prSet presAssocID="{292BCC88-777F-4413-AD64-321D128CED5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mboo"/>
        </a:ext>
      </dgm:extLst>
    </dgm:pt>
    <dgm:pt modelId="{ACF37E8E-DE4E-4EBE-B6BA-69DA1B601698}" type="pres">
      <dgm:prSet presAssocID="{292BCC88-777F-4413-AD64-321D128CED57}" presName="spaceRect" presStyleCnt="0"/>
      <dgm:spPr/>
    </dgm:pt>
    <dgm:pt modelId="{32A67B5A-D6D0-40AF-B551-97B971096C33}" type="pres">
      <dgm:prSet presAssocID="{292BCC88-777F-4413-AD64-321D128CED57}" presName="textRect" presStyleLbl="revTx" presStyleIdx="0" presStyleCnt="4">
        <dgm:presLayoutVars>
          <dgm:chMax val="1"/>
          <dgm:chPref val="1"/>
        </dgm:presLayoutVars>
      </dgm:prSet>
      <dgm:spPr/>
    </dgm:pt>
    <dgm:pt modelId="{568B8718-172D-40C2-BE2C-1F79BFAB2E76}" type="pres">
      <dgm:prSet presAssocID="{D148BAAB-494F-47BC-9735-05915B08C238}" presName="sibTrans" presStyleCnt="0"/>
      <dgm:spPr/>
    </dgm:pt>
    <dgm:pt modelId="{887E29FF-6AD3-4138-9F04-CADADE518203}" type="pres">
      <dgm:prSet presAssocID="{81837744-FA28-44C0-8A59-5AC2F54AD1DA}" presName="compNode" presStyleCnt="0"/>
      <dgm:spPr/>
    </dgm:pt>
    <dgm:pt modelId="{ABECC77D-EE21-4896-93A0-044CCE546DEC}" type="pres">
      <dgm:prSet presAssocID="{81837744-FA28-44C0-8A59-5AC2F54AD1D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D17980E-FB48-4A03-B898-193F3EFB9D6B}" type="pres">
      <dgm:prSet presAssocID="{81837744-FA28-44C0-8A59-5AC2F54AD1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8E7A4641-A6D7-44ED-BBE4-1095A6921DE0}" type="pres">
      <dgm:prSet presAssocID="{81837744-FA28-44C0-8A59-5AC2F54AD1DA}" presName="spaceRect" presStyleCnt="0"/>
      <dgm:spPr/>
    </dgm:pt>
    <dgm:pt modelId="{0DF5F4AC-2BDA-4CDF-A7D1-A98AFF038A31}" type="pres">
      <dgm:prSet presAssocID="{81837744-FA28-44C0-8A59-5AC2F54AD1DA}" presName="textRect" presStyleLbl="revTx" presStyleIdx="1" presStyleCnt="4">
        <dgm:presLayoutVars>
          <dgm:chMax val="1"/>
          <dgm:chPref val="1"/>
        </dgm:presLayoutVars>
      </dgm:prSet>
      <dgm:spPr/>
    </dgm:pt>
    <dgm:pt modelId="{FE5132CF-3ACF-4A69-9C29-B1150D3C0978}" type="pres">
      <dgm:prSet presAssocID="{858BDAB2-F03A-49E2-A9E5-94010EE4AC65}" presName="sibTrans" presStyleCnt="0"/>
      <dgm:spPr/>
    </dgm:pt>
    <dgm:pt modelId="{6BE0DA5B-8DF7-4703-BB0E-3F9A16897B14}" type="pres">
      <dgm:prSet presAssocID="{CE71983F-D65E-4D3F-B69B-68BF3DA30910}" presName="compNode" presStyleCnt="0"/>
      <dgm:spPr/>
    </dgm:pt>
    <dgm:pt modelId="{7C2AD992-FC81-4C78-A83B-CBFF837567A5}" type="pres">
      <dgm:prSet presAssocID="{CE71983F-D65E-4D3F-B69B-68BF3DA3091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EE04A2D-8D92-435C-9F1D-90BB69141775}" type="pres">
      <dgm:prSet presAssocID="{CE71983F-D65E-4D3F-B69B-68BF3DA309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F3ECC1C3-6ADA-48A7-AA45-A8123333086F}" type="pres">
      <dgm:prSet presAssocID="{CE71983F-D65E-4D3F-B69B-68BF3DA30910}" presName="spaceRect" presStyleCnt="0"/>
      <dgm:spPr/>
    </dgm:pt>
    <dgm:pt modelId="{AFDA7A12-B6C6-42AC-96BC-80C844CBC6E1}" type="pres">
      <dgm:prSet presAssocID="{CE71983F-D65E-4D3F-B69B-68BF3DA30910}" presName="textRect" presStyleLbl="revTx" presStyleIdx="2" presStyleCnt="4">
        <dgm:presLayoutVars>
          <dgm:chMax val="1"/>
          <dgm:chPref val="1"/>
        </dgm:presLayoutVars>
      </dgm:prSet>
      <dgm:spPr/>
    </dgm:pt>
    <dgm:pt modelId="{62551C3F-4F5F-4A34-924F-A577F2676A48}" type="pres">
      <dgm:prSet presAssocID="{F989C17A-468D-4411-8D3C-A04EB5A21FFB}" presName="sibTrans" presStyleCnt="0"/>
      <dgm:spPr/>
    </dgm:pt>
    <dgm:pt modelId="{03DBF3F7-50CC-4D98-B55E-7A842480A7A6}" type="pres">
      <dgm:prSet presAssocID="{8FC9CE0F-E130-4667-A1E9-06CBA477301B}" presName="compNode" presStyleCnt="0"/>
      <dgm:spPr/>
    </dgm:pt>
    <dgm:pt modelId="{8039F268-012A-41D0-B4EA-6B83915509AF}" type="pres">
      <dgm:prSet presAssocID="{8FC9CE0F-E130-4667-A1E9-06CBA477301B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3F80CE9-7AEF-476D-96EA-CF43B5CBC27C}" type="pres">
      <dgm:prSet presAssocID="{8FC9CE0F-E130-4667-A1E9-06CBA477301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6613FA4E-87D4-4822-A2D8-E7007A25729D}" type="pres">
      <dgm:prSet presAssocID="{8FC9CE0F-E130-4667-A1E9-06CBA477301B}" presName="spaceRect" presStyleCnt="0"/>
      <dgm:spPr/>
    </dgm:pt>
    <dgm:pt modelId="{8AB2CD0B-1A9F-4E9C-B4F4-7D8309CA0B83}" type="pres">
      <dgm:prSet presAssocID="{8FC9CE0F-E130-4667-A1E9-06CBA477301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04C8F00-7727-4C80-AA7F-9E770B7041D0}" type="presOf" srcId="{506A1A37-40B2-4FF2-81F9-8A19D3A6573B}" destId="{AE925F76-DC9B-4666-A937-14ECC194B53F}" srcOrd="0" destOrd="0" presId="urn:microsoft.com/office/officeart/2018/5/layout/IconLeafLabelList"/>
    <dgm:cxn modelId="{FE9FCE02-D6B5-4924-89C5-390F89CF902A}" srcId="{506A1A37-40B2-4FF2-81F9-8A19D3A6573B}" destId="{81837744-FA28-44C0-8A59-5AC2F54AD1DA}" srcOrd="1" destOrd="0" parTransId="{C597BC51-9AF1-4377-A5F4-62B9D734B3C1}" sibTransId="{858BDAB2-F03A-49E2-A9E5-94010EE4AC65}"/>
    <dgm:cxn modelId="{84CE2C40-34CE-4B1F-B6BB-0D5FD04D0BE5}" srcId="{506A1A37-40B2-4FF2-81F9-8A19D3A6573B}" destId="{8FC9CE0F-E130-4667-A1E9-06CBA477301B}" srcOrd="3" destOrd="0" parTransId="{686802C8-DB0D-4F82-A010-7689500D9A4D}" sibTransId="{4CE9A894-ED95-49F7-974A-FEFB94261028}"/>
    <dgm:cxn modelId="{A45E545D-460C-4BBC-81AA-265CA0F6308E}" type="presOf" srcId="{CE71983F-D65E-4D3F-B69B-68BF3DA30910}" destId="{AFDA7A12-B6C6-42AC-96BC-80C844CBC6E1}" srcOrd="0" destOrd="0" presId="urn:microsoft.com/office/officeart/2018/5/layout/IconLeafLabelList"/>
    <dgm:cxn modelId="{6197ED60-E535-4D35-966B-F3F5187C5250}" type="presOf" srcId="{292BCC88-777F-4413-AD64-321D128CED57}" destId="{32A67B5A-D6D0-40AF-B551-97B971096C33}" srcOrd="0" destOrd="0" presId="urn:microsoft.com/office/officeart/2018/5/layout/IconLeafLabelList"/>
    <dgm:cxn modelId="{81AE494F-E142-4A13-9C10-156C22C48D84}" srcId="{506A1A37-40B2-4FF2-81F9-8A19D3A6573B}" destId="{292BCC88-777F-4413-AD64-321D128CED57}" srcOrd="0" destOrd="0" parTransId="{AE6B469A-237B-4449-B100-299D78015465}" sibTransId="{D148BAAB-494F-47BC-9735-05915B08C238}"/>
    <dgm:cxn modelId="{3DBB7D83-38D1-41C0-A438-109A6F90F31A}" srcId="{506A1A37-40B2-4FF2-81F9-8A19D3A6573B}" destId="{CE71983F-D65E-4D3F-B69B-68BF3DA30910}" srcOrd="2" destOrd="0" parTransId="{EB24446F-6E5A-4FE2-9EB1-7170A68D73B2}" sibTransId="{F989C17A-468D-4411-8D3C-A04EB5A21FFB}"/>
    <dgm:cxn modelId="{2CEB4DA1-B12C-4945-AE58-2BDC62D75E7F}" type="presOf" srcId="{8FC9CE0F-E130-4667-A1E9-06CBA477301B}" destId="{8AB2CD0B-1A9F-4E9C-B4F4-7D8309CA0B83}" srcOrd="0" destOrd="0" presId="urn:microsoft.com/office/officeart/2018/5/layout/IconLeafLabelList"/>
    <dgm:cxn modelId="{50F035DF-13BD-47E3-86BB-6E9B2EC42E00}" type="presOf" srcId="{81837744-FA28-44C0-8A59-5AC2F54AD1DA}" destId="{0DF5F4AC-2BDA-4CDF-A7D1-A98AFF038A31}" srcOrd="0" destOrd="0" presId="urn:microsoft.com/office/officeart/2018/5/layout/IconLeafLabelList"/>
    <dgm:cxn modelId="{F3EC679B-A4B7-41BF-81C1-BE3713E14D02}" type="presParOf" srcId="{AE925F76-DC9B-4666-A937-14ECC194B53F}" destId="{A459B0AC-BD60-4AB4-9EB2-CF5C592B09EB}" srcOrd="0" destOrd="0" presId="urn:microsoft.com/office/officeart/2018/5/layout/IconLeafLabelList"/>
    <dgm:cxn modelId="{4C5775C7-56D0-4298-AA1F-45A1D9686240}" type="presParOf" srcId="{A459B0AC-BD60-4AB4-9EB2-CF5C592B09EB}" destId="{C694E7CC-78DA-403D-97B1-1F98E2D645B6}" srcOrd="0" destOrd="0" presId="urn:microsoft.com/office/officeart/2018/5/layout/IconLeafLabelList"/>
    <dgm:cxn modelId="{837E24CA-17E1-4D3D-8F89-0E242D60FCD2}" type="presParOf" srcId="{A459B0AC-BD60-4AB4-9EB2-CF5C592B09EB}" destId="{A9362F68-D5E0-4418-9594-9995CEEE0D06}" srcOrd="1" destOrd="0" presId="urn:microsoft.com/office/officeart/2018/5/layout/IconLeafLabelList"/>
    <dgm:cxn modelId="{517B8CFE-531A-45D2-9BD3-73CBF0B147D5}" type="presParOf" srcId="{A459B0AC-BD60-4AB4-9EB2-CF5C592B09EB}" destId="{ACF37E8E-DE4E-4EBE-B6BA-69DA1B601698}" srcOrd="2" destOrd="0" presId="urn:microsoft.com/office/officeart/2018/5/layout/IconLeafLabelList"/>
    <dgm:cxn modelId="{875E467E-5720-4FD1-9A1E-2BA992D3DDD3}" type="presParOf" srcId="{A459B0AC-BD60-4AB4-9EB2-CF5C592B09EB}" destId="{32A67B5A-D6D0-40AF-B551-97B971096C33}" srcOrd="3" destOrd="0" presId="urn:microsoft.com/office/officeart/2018/5/layout/IconLeafLabelList"/>
    <dgm:cxn modelId="{C9E853CF-224E-4654-A125-0634F30498D2}" type="presParOf" srcId="{AE925F76-DC9B-4666-A937-14ECC194B53F}" destId="{568B8718-172D-40C2-BE2C-1F79BFAB2E76}" srcOrd="1" destOrd="0" presId="urn:microsoft.com/office/officeart/2018/5/layout/IconLeafLabelList"/>
    <dgm:cxn modelId="{CB83E7BC-799B-45D8-B3EB-914FAF9686C5}" type="presParOf" srcId="{AE925F76-DC9B-4666-A937-14ECC194B53F}" destId="{887E29FF-6AD3-4138-9F04-CADADE518203}" srcOrd="2" destOrd="0" presId="urn:microsoft.com/office/officeart/2018/5/layout/IconLeafLabelList"/>
    <dgm:cxn modelId="{1871DCBC-DE3B-450B-B476-C3B1009C3F40}" type="presParOf" srcId="{887E29FF-6AD3-4138-9F04-CADADE518203}" destId="{ABECC77D-EE21-4896-93A0-044CCE546DEC}" srcOrd="0" destOrd="0" presId="urn:microsoft.com/office/officeart/2018/5/layout/IconLeafLabelList"/>
    <dgm:cxn modelId="{CBAB7E49-1755-4858-8BAB-AF1B05972B58}" type="presParOf" srcId="{887E29FF-6AD3-4138-9F04-CADADE518203}" destId="{4D17980E-FB48-4A03-B898-193F3EFB9D6B}" srcOrd="1" destOrd="0" presId="urn:microsoft.com/office/officeart/2018/5/layout/IconLeafLabelList"/>
    <dgm:cxn modelId="{5996772D-7226-4A5F-9E43-4D7351CC4757}" type="presParOf" srcId="{887E29FF-6AD3-4138-9F04-CADADE518203}" destId="{8E7A4641-A6D7-44ED-BBE4-1095A6921DE0}" srcOrd="2" destOrd="0" presId="urn:microsoft.com/office/officeart/2018/5/layout/IconLeafLabelList"/>
    <dgm:cxn modelId="{CBA135D3-B43D-4893-BE41-7BAE42C87CDE}" type="presParOf" srcId="{887E29FF-6AD3-4138-9F04-CADADE518203}" destId="{0DF5F4AC-2BDA-4CDF-A7D1-A98AFF038A31}" srcOrd="3" destOrd="0" presId="urn:microsoft.com/office/officeart/2018/5/layout/IconLeafLabelList"/>
    <dgm:cxn modelId="{2566AEB0-7875-4043-9843-88B29BADF935}" type="presParOf" srcId="{AE925F76-DC9B-4666-A937-14ECC194B53F}" destId="{FE5132CF-3ACF-4A69-9C29-B1150D3C0978}" srcOrd="3" destOrd="0" presId="urn:microsoft.com/office/officeart/2018/5/layout/IconLeafLabelList"/>
    <dgm:cxn modelId="{8410DD5E-3F9A-461B-9549-ACF7C556B235}" type="presParOf" srcId="{AE925F76-DC9B-4666-A937-14ECC194B53F}" destId="{6BE0DA5B-8DF7-4703-BB0E-3F9A16897B14}" srcOrd="4" destOrd="0" presId="urn:microsoft.com/office/officeart/2018/5/layout/IconLeafLabelList"/>
    <dgm:cxn modelId="{BC16622E-415A-4747-9154-8EB6E2C23A35}" type="presParOf" srcId="{6BE0DA5B-8DF7-4703-BB0E-3F9A16897B14}" destId="{7C2AD992-FC81-4C78-A83B-CBFF837567A5}" srcOrd="0" destOrd="0" presId="urn:microsoft.com/office/officeart/2018/5/layout/IconLeafLabelList"/>
    <dgm:cxn modelId="{E3605438-33CB-4040-82B0-903B633E5410}" type="presParOf" srcId="{6BE0DA5B-8DF7-4703-BB0E-3F9A16897B14}" destId="{5EE04A2D-8D92-435C-9F1D-90BB69141775}" srcOrd="1" destOrd="0" presId="urn:microsoft.com/office/officeart/2018/5/layout/IconLeafLabelList"/>
    <dgm:cxn modelId="{D7C1C019-6869-49E6-84B5-4E57C69FA790}" type="presParOf" srcId="{6BE0DA5B-8DF7-4703-BB0E-3F9A16897B14}" destId="{F3ECC1C3-6ADA-48A7-AA45-A8123333086F}" srcOrd="2" destOrd="0" presId="urn:microsoft.com/office/officeart/2018/5/layout/IconLeafLabelList"/>
    <dgm:cxn modelId="{D684ACFF-5620-4E14-8662-A0013D7E98CD}" type="presParOf" srcId="{6BE0DA5B-8DF7-4703-BB0E-3F9A16897B14}" destId="{AFDA7A12-B6C6-42AC-96BC-80C844CBC6E1}" srcOrd="3" destOrd="0" presId="urn:microsoft.com/office/officeart/2018/5/layout/IconLeafLabelList"/>
    <dgm:cxn modelId="{1D8F9DD7-59DC-41B7-AD20-500E9944D158}" type="presParOf" srcId="{AE925F76-DC9B-4666-A937-14ECC194B53F}" destId="{62551C3F-4F5F-4A34-924F-A577F2676A48}" srcOrd="5" destOrd="0" presId="urn:microsoft.com/office/officeart/2018/5/layout/IconLeafLabelList"/>
    <dgm:cxn modelId="{C8CCF157-091D-4AF3-AE39-175C80A018BD}" type="presParOf" srcId="{AE925F76-DC9B-4666-A937-14ECC194B53F}" destId="{03DBF3F7-50CC-4D98-B55E-7A842480A7A6}" srcOrd="6" destOrd="0" presId="urn:microsoft.com/office/officeart/2018/5/layout/IconLeafLabelList"/>
    <dgm:cxn modelId="{25CB8027-B1A5-4E48-A475-16A97750159F}" type="presParOf" srcId="{03DBF3F7-50CC-4D98-B55E-7A842480A7A6}" destId="{8039F268-012A-41D0-B4EA-6B83915509AF}" srcOrd="0" destOrd="0" presId="urn:microsoft.com/office/officeart/2018/5/layout/IconLeafLabelList"/>
    <dgm:cxn modelId="{9D175DBD-787E-4CED-97AF-C13A83714D3B}" type="presParOf" srcId="{03DBF3F7-50CC-4D98-B55E-7A842480A7A6}" destId="{E3F80CE9-7AEF-476D-96EA-CF43B5CBC27C}" srcOrd="1" destOrd="0" presId="urn:microsoft.com/office/officeart/2018/5/layout/IconLeafLabelList"/>
    <dgm:cxn modelId="{51429A2C-D27C-4F92-9E60-C922B2BAE9F6}" type="presParOf" srcId="{03DBF3F7-50CC-4D98-B55E-7A842480A7A6}" destId="{6613FA4E-87D4-4822-A2D8-E7007A25729D}" srcOrd="2" destOrd="0" presId="urn:microsoft.com/office/officeart/2018/5/layout/IconLeafLabelList"/>
    <dgm:cxn modelId="{FC9A532F-6552-4B97-8B20-6D3B205A6ECC}" type="presParOf" srcId="{03DBF3F7-50CC-4D98-B55E-7A842480A7A6}" destId="{8AB2CD0B-1A9F-4E9C-B4F4-7D8309CA0B8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2CEA63-C68D-4182-9236-A5E48A5DF1E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44B4F0B-F181-4D50-959B-BA68AB2E7F70}">
      <dgm:prSet/>
      <dgm:spPr/>
      <dgm:t>
        <a:bodyPr/>
        <a:lstStyle/>
        <a:p>
          <a:r>
            <a:rPr lang="en-US"/>
            <a:t>Plant</a:t>
          </a:r>
        </a:p>
      </dgm:t>
    </dgm:pt>
    <dgm:pt modelId="{41F6443F-FA3B-4191-9459-036310C348F0}" type="parTrans" cxnId="{71CF18D6-8130-4077-94BF-8AC8A99A8EC1}">
      <dgm:prSet/>
      <dgm:spPr/>
      <dgm:t>
        <a:bodyPr/>
        <a:lstStyle/>
        <a:p>
          <a:endParaRPr lang="en-US"/>
        </a:p>
      </dgm:t>
    </dgm:pt>
    <dgm:pt modelId="{17ED95A0-9993-4322-8A0A-22C41F2D5A35}" type="sibTrans" cxnId="{71CF18D6-8130-4077-94BF-8AC8A99A8EC1}">
      <dgm:prSet/>
      <dgm:spPr/>
      <dgm:t>
        <a:bodyPr/>
        <a:lstStyle/>
        <a:p>
          <a:endParaRPr lang="en-US"/>
        </a:p>
      </dgm:t>
    </dgm:pt>
    <dgm:pt modelId="{6D379045-0A23-411A-86C0-AEFAD92E0804}">
      <dgm:prSet/>
      <dgm:spPr/>
      <dgm:t>
        <a:bodyPr/>
        <a:lstStyle/>
        <a:p>
          <a:r>
            <a:rPr lang="en-US"/>
            <a:t>Resource Investigator</a:t>
          </a:r>
        </a:p>
      </dgm:t>
    </dgm:pt>
    <dgm:pt modelId="{FB2A0754-CC79-4565-A77E-CA660D661C45}" type="parTrans" cxnId="{76CBA140-4392-479E-86DD-B23671E36AB4}">
      <dgm:prSet/>
      <dgm:spPr/>
      <dgm:t>
        <a:bodyPr/>
        <a:lstStyle/>
        <a:p>
          <a:endParaRPr lang="en-US"/>
        </a:p>
      </dgm:t>
    </dgm:pt>
    <dgm:pt modelId="{F67C63B0-DA9C-4C9A-8815-5EAA4EFF7E4A}" type="sibTrans" cxnId="{76CBA140-4392-479E-86DD-B23671E36AB4}">
      <dgm:prSet/>
      <dgm:spPr/>
      <dgm:t>
        <a:bodyPr/>
        <a:lstStyle/>
        <a:p>
          <a:endParaRPr lang="en-US"/>
        </a:p>
      </dgm:t>
    </dgm:pt>
    <dgm:pt modelId="{BBA11517-97A9-4017-8181-97FA7F3475BE}">
      <dgm:prSet/>
      <dgm:spPr/>
      <dgm:t>
        <a:bodyPr/>
        <a:lstStyle/>
        <a:p>
          <a:r>
            <a:rPr lang="en-US"/>
            <a:t>Co-Ordinator</a:t>
          </a:r>
        </a:p>
      </dgm:t>
    </dgm:pt>
    <dgm:pt modelId="{8B7CAFF2-2194-435D-A56E-67FA57CB7240}" type="parTrans" cxnId="{FC349CDC-7A95-4AAD-AF55-7876C04CF500}">
      <dgm:prSet/>
      <dgm:spPr/>
      <dgm:t>
        <a:bodyPr/>
        <a:lstStyle/>
        <a:p>
          <a:endParaRPr lang="en-US"/>
        </a:p>
      </dgm:t>
    </dgm:pt>
    <dgm:pt modelId="{6DD9AC2C-4944-4685-B665-1DFC28745B30}" type="sibTrans" cxnId="{FC349CDC-7A95-4AAD-AF55-7876C04CF500}">
      <dgm:prSet/>
      <dgm:spPr/>
      <dgm:t>
        <a:bodyPr/>
        <a:lstStyle/>
        <a:p>
          <a:endParaRPr lang="en-US"/>
        </a:p>
      </dgm:t>
    </dgm:pt>
    <dgm:pt modelId="{252C01A7-1D7F-440D-B90A-B9C8537805C7}">
      <dgm:prSet/>
      <dgm:spPr/>
      <dgm:t>
        <a:bodyPr/>
        <a:lstStyle/>
        <a:p>
          <a:r>
            <a:rPr lang="en-US"/>
            <a:t>Shaper</a:t>
          </a:r>
        </a:p>
      </dgm:t>
    </dgm:pt>
    <dgm:pt modelId="{BD8E7A06-E871-405C-B248-035ADAC4711F}" type="parTrans" cxnId="{C7EABC78-7A21-48D1-A5E4-7FAEEC775C93}">
      <dgm:prSet/>
      <dgm:spPr/>
      <dgm:t>
        <a:bodyPr/>
        <a:lstStyle/>
        <a:p>
          <a:endParaRPr lang="en-US"/>
        </a:p>
      </dgm:t>
    </dgm:pt>
    <dgm:pt modelId="{78371FA3-90F5-4B6F-8309-4C56252BB712}" type="sibTrans" cxnId="{C7EABC78-7A21-48D1-A5E4-7FAEEC775C93}">
      <dgm:prSet/>
      <dgm:spPr/>
      <dgm:t>
        <a:bodyPr/>
        <a:lstStyle/>
        <a:p>
          <a:endParaRPr lang="en-US"/>
        </a:p>
      </dgm:t>
    </dgm:pt>
    <dgm:pt modelId="{B43A8767-8B28-467C-BEE8-F24468659F42}">
      <dgm:prSet/>
      <dgm:spPr/>
      <dgm:t>
        <a:bodyPr/>
        <a:lstStyle/>
        <a:p>
          <a:r>
            <a:rPr lang="en-US"/>
            <a:t>Monitor Evaluator</a:t>
          </a:r>
        </a:p>
      </dgm:t>
    </dgm:pt>
    <dgm:pt modelId="{6CF015C6-B48A-4071-8BB6-5E6BAAA8DFD6}" type="parTrans" cxnId="{73341C91-B586-4E8C-87AF-20E51DD13CBB}">
      <dgm:prSet/>
      <dgm:spPr/>
      <dgm:t>
        <a:bodyPr/>
        <a:lstStyle/>
        <a:p>
          <a:endParaRPr lang="en-US"/>
        </a:p>
      </dgm:t>
    </dgm:pt>
    <dgm:pt modelId="{5592B81E-E0A1-43A3-89BF-C3981F076765}" type="sibTrans" cxnId="{73341C91-B586-4E8C-87AF-20E51DD13CBB}">
      <dgm:prSet/>
      <dgm:spPr/>
      <dgm:t>
        <a:bodyPr/>
        <a:lstStyle/>
        <a:p>
          <a:endParaRPr lang="en-US"/>
        </a:p>
      </dgm:t>
    </dgm:pt>
    <dgm:pt modelId="{62C28E23-80B2-450F-A6C1-59A111333C8A}">
      <dgm:prSet/>
      <dgm:spPr/>
      <dgm:t>
        <a:bodyPr/>
        <a:lstStyle/>
        <a:p>
          <a:r>
            <a:rPr lang="en-US"/>
            <a:t>Teamworker</a:t>
          </a:r>
        </a:p>
      </dgm:t>
    </dgm:pt>
    <dgm:pt modelId="{E15AD7F1-5069-4E5E-BA51-A7CEADA0062F}" type="parTrans" cxnId="{36BF80F1-CA4C-4A85-907C-1BC2DBAA098B}">
      <dgm:prSet/>
      <dgm:spPr/>
      <dgm:t>
        <a:bodyPr/>
        <a:lstStyle/>
        <a:p>
          <a:endParaRPr lang="en-US"/>
        </a:p>
      </dgm:t>
    </dgm:pt>
    <dgm:pt modelId="{C219FAE4-36F5-4C76-900B-EE5305ABEC17}" type="sibTrans" cxnId="{36BF80F1-CA4C-4A85-907C-1BC2DBAA098B}">
      <dgm:prSet/>
      <dgm:spPr/>
      <dgm:t>
        <a:bodyPr/>
        <a:lstStyle/>
        <a:p>
          <a:endParaRPr lang="en-US"/>
        </a:p>
      </dgm:t>
    </dgm:pt>
    <dgm:pt modelId="{40D1925C-C404-431E-9A18-D52F07828F91}">
      <dgm:prSet/>
      <dgm:spPr/>
      <dgm:t>
        <a:bodyPr/>
        <a:lstStyle/>
        <a:p>
          <a:r>
            <a:rPr lang="en-US"/>
            <a:t>Implementor</a:t>
          </a:r>
        </a:p>
      </dgm:t>
    </dgm:pt>
    <dgm:pt modelId="{AE2105C2-901D-4297-A662-CFA480F37311}" type="parTrans" cxnId="{5AE76DE1-1300-4BE9-A93E-A022361CC14A}">
      <dgm:prSet/>
      <dgm:spPr/>
      <dgm:t>
        <a:bodyPr/>
        <a:lstStyle/>
        <a:p>
          <a:endParaRPr lang="en-US"/>
        </a:p>
      </dgm:t>
    </dgm:pt>
    <dgm:pt modelId="{0A319209-DC07-4382-90A4-A02CB08942F2}" type="sibTrans" cxnId="{5AE76DE1-1300-4BE9-A93E-A022361CC14A}">
      <dgm:prSet/>
      <dgm:spPr/>
      <dgm:t>
        <a:bodyPr/>
        <a:lstStyle/>
        <a:p>
          <a:endParaRPr lang="en-US"/>
        </a:p>
      </dgm:t>
    </dgm:pt>
    <dgm:pt modelId="{736D1086-FD67-4CF3-82C0-7297A9538F6A}">
      <dgm:prSet/>
      <dgm:spPr/>
      <dgm:t>
        <a:bodyPr/>
        <a:lstStyle/>
        <a:p>
          <a:r>
            <a:rPr lang="en-US"/>
            <a:t>Completer Finisher</a:t>
          </a:r>
        </a:p>
      </dgm:t>
    </dgm:pt>
    <dgm:pt modelId="{8E13074B-52F7-476C-AE8F-73CAB3DEEDB6}" type="parTrans" cxnId="{98AD3FB0-55B0-436B-99B4-06CCDAA20BC5}">
      <dgm:prSet/>
      <dgm:spPr/>
      <dgm:t>
        <a:bodyPr/>
        <a:lstStyle/>
        <a:p>
          <a:endParaRPr lang="en-US"/>
        </a:p>
      </dgm:t>
    </dgm:pt>
    <dgm:pt modelId="{6A26232A-C2B5-49D7-85F6-F313D8B84BB7}" type="sibTrans" cxnId="{98AD3FB0-55B0-436B-99B4-06CCDAA20BC5}">
      <dgm:prSet/>
      <dgm:spPr/>
      <dgm:t>
        <a:bodyPr/>
        <a:lstStyle/>
        <a:p>
          <a:endParaRPr lang="en-US"/>
        </a:p>
      </dgm:t>
    </dgm:pt>
    <dgm:pt modelId="{BA8910CD-5972-4A67-AE87-0AF7A5561916}">
      <dgm:prSet/>
      <dgm:spPr/>
      <dgm:t>
        <a:bodyPr/>
        <a:lstStyle/>
        <a:p>
          <a:r>
            <a:rPr lang="en-US"/>
            <a:t>Specialist</a:t>
          </a:r>
        </a:p>
      </dgm:t>
    </dgm:pt>
    <dgm:pt modelId="{C42A2EAB-5911-4357-B676-47EDF15D4D6B}" type="parTrans" cxnId="{C1D56913-4D9E-4CF9-96B7-95601C766120}">
      <dgm:prSet/>
      <dgm:spPr/>
      <dgm:t>
        <a:bodyPr/>
        <a:lstStyle/>
        <a:p>
          <a:endParaRPr lang="en-US"/>
        </a:p>
      </dgm:t>
    </dgm:pt>
    <dgm:pt modelId="{73FD30FE-C434-4CAC-A2F4-4873BDBF24EF}" type="sibTrans" cxnId="{C1D56913-4D9E-4CF9-96B7-95601C766120}">
      <dgm:prSet/>
      <dgm:spPr/>
      <dgm:t>
        <a:bodyPr/>
        <a:lstStyle/>
        <a:p>
          <a:endParaRPr lang="en-US"/>
        </a:p>
      </dgm:t>
    </dgm:pt>
    <dgm:pt modelId="{97096732-36A8-4BEA-9C75-FBBFC00B2692}" type="pres">
      <dgm:prSet presAssocID="{292CEA63-C68D-4182-9236-A5E48A5DF1E9}" presName="diagram" presStyleCnt="0">
        <dgm:presLayoutVars>
          <dgm:dir/>
          <dgm:resizeHandles val="exact"/>
        </dgm:presLayoutVars>
      </dgm:prSet>
      <dgm:spPr/>
    </dgm:pt>
    <dgm:pt modelId="{6054B9CB-42A6-40B7-B3EE-3EBF253FF157}" type="pres">
      <dgm:prSet presAssocID="{844B4F0B-F181-4D50-959B-BA68AB2E7F70}" presName="node" presStyleLbl="node1" presStyleIdx="0" presStyleCnt="9">
        <dgm:presLayoutVars>
          <dgm:bulletEnabled val="1"/>
        </dgm:presLayoutVars>
      </dgm:prSet>
      <dgm:spPr/>
    </dgm:pt>
    <dgm:pt modelId="{E4F21181-F3DD-4521-A004-965903BFC421}" type="pres">
      <dgm:prSet presAssocID="{17ED95A0-9993-4322-8A0A-22C41F2D5A35}" presName="sibTrans" presStyleCnt="0"/>
      <dgm:spPr/>
    </dgm:pt>
    <dgm:pt modelId="{17F27B6F-904A-408E-90A4-3773AF825068}" type="pres">
      <dgm:prSet presAssocID="{6D379045-0A23-411A-86C0-AEFAD92E0804}" presName="node" presStyleLbl="node1" presStyleIdx="1" presStyleCnt="9">
        <dgm:presLayoutVars>
          <dgm:bulletEnabled val="1"/>
        </dgm:presLayoutVars>
      </dgm:prSet>
      <dgm:spPr/>
    </dgm:pt>
    <dgm:pt modelId="{8E569917-E847-4415-94B9-E5039E140442}" type="pres">
      <dgm:prSet presAssocID="{F67C63B0-DA9C-4C9A-8815-5EAA4EFF7E4A}" presName="sibTrans" presStyleCnt="0"/>
      <dgm:spPr/>
    </dgm:pt>
    <dgm:pt modelId="{D1A5FD4F-6F05-4EA1-8485-5B4457CB27DD}" type="pres">
      <dgm:prSet presAssocID="{BBA11517-97A9-4017-8181-97FA7F3475BE}" presName="node" presStyleLbl="node1" presStyleIdx="2" presStyleCnt="9">
        <dgm:presLayoutVars>
          <dgm:bulletEnabled val="1"/>
        </dgm:presLayoutVars>
      </dgm:prSet>
      <dgm:spPr/>
    </dgm:pt>
    <dgm:pt modelId="{307B3221-5E5C-4EEF-93DD-2C857F2D05D1}" type="pres">
      <dgm:prSet presAssocID="{6DD9AC2C-4944-4685-B665-1DFC28745B30}" presName="sibTrans" presStyleCnt="0"/>
      <dgm:spPr/>
    </dgm:pt>
    <dgm:pt modelId="{A1A56468-8199-4037-B806-F9CB049357BB}" type="pres">
      <dgm:prSet presAssocID="{252C01A7-1D7F-440D-B90A-B9C8537805C7}" presName="node" presStyleLbl="node1" presStyleIdx="3" presStyleCnt="9">
        <dgm:presLayoutVars>
          <dgm:bulletEnabled val="1"/>
        </dgm:presLayoutVars>
      </dgm:prSet>
      <dgm:spPr/>
    </dgm:pt>
    <dgm:pt modelId="{609E7EAE-9F1D-4572-9E35-01CEBCDC5169}" type="pres">
      <dgm:prSet presAssocID="{78371FA3-90F5-4B6F-8309-4C56252BB712}" presName="sibTrans" presStyleCnt="0"/>
      <dgm:spPr/>
    </dgm:pt>
    <dgm:pt modelId="{179728A1-3C7F-4CA1-B3B8-CB298B80D6F4}" type="pres">
      <dgm:prSet presAssocID="{B43A8767-8B28-467C-BEE8-F24468659F42}" presName="node" presStyleLbl="node1" presStyleIdx="4" presStyleCnt="9">
        <dgm:presLayoutVars>
          <dgm:bulletEnabled val="1"/>
        </dgm:presLayoutVars>
      </dgm:prSet>
      <dgm:spPr/>
    </dgm:pt>
    <dgm:pt modelId="{AD45269D-CADE-4DFE-9FF7-716813F9D378}" type="pres">
      <dgm:prSet presAssocID="{5592B81E-E0A1-43A3-89BF-C3981F076765}" presName="sibTrans" presStyleCnt="0"/>
      <dgm:spPr/>
    </dgm:pt>
    <dgm:pt modelId="{F86C297E-CB0A-47B4-9C4D-59A66FAF3119}" type="pres">
      <dgm:prSet presAssocID="{62C28E23-80B2-450F-A6C1-59A111333C8A}" presName="node" presStyleLbl="node1" presStyleIdx="5" presStyleCnt="9">
        <dgm:presLayoutVars>
          <dgm:bulletEnabled val="1"/>
        </dgm:presLayoutVars>
      </dgm:prSet>
      <dgm:spPr/>
    </dgm:pt>
    <dgm:pt modelId="{8BB0C939-E732-444F-9E0F-DF5BBAE5B29A}" type="pres">
      <dgm:prSet presAssocID="{C219FAE4-36F5-4C76-900B-EE5305ABEC17}" presName="sibTrans" presStyleCnt="0"/>
      <dgm:spPr/>
    </dgm:pt>
    <dgm:pt modelId="{5062C215-361D-4F79-8EA0-9B63D0F586BA}" type="pres">
      <dgm:prSet presAssocID="{40D1925C-C404-431E-9A18-D52F07828F91}" presName="node" presStyleLbl="node1" presStyleIdx="6" presStyleCnt="9">
        <dgm:presLayoutVars>
          <dgm:bulletEnabled val="1"/>
        </dgm:presLayoutVars>
      </dgm:prSet>
      <dgm:spPr/>
    </dgm:pt>
    <dgm:pt modelId="{73D79E6F-D10A-43DF-99B9-4E837DC163B0}" type="pres">
      <dgm:prSet presAssocID="{0A319209-DC07-4382-90A4-A02CB08942F2}" presName="sibTrans" presStyleCnt="0"/>
      <dgm:spPr/>
    </dgm:pt>
    <dgm:pt modelId="{440A67B7-D9EF-42F5-929B-C64DFFE06350}" type="pres">
      <dgm:prSet presAssocID="{736D1086-FD67-4CF3-82C0-7297A9538F6A}" presName="node" presStyleLbl="node1" presStyleIdx="7" presStyleCnt="9">
        <dgm:presLayoutVars>
          <dgm:bulletEnabled val="1"/>
        </dgm:presLayoutVars>
      </dgm:prSet>
      <dgm:spPr/>
    </dgm:pt>
    <dgm:pt modelId="{146A4C9F-B551-4352-B59A-93B1B6E28E17}" type="pres">
      <dgm:prSet presAssocID="{6A26232A-C2B5-49D7-85F6-F313D8B84BB7}" presName="sibTrans" presStyleCnt="0"/>
      <dgm:spPr/>
    </dgm:pt>
    <dgm:pt modelId="{E0683991-2F28-4E64-85D8-C5109DE26EB4}" type="pres">
      <dgm:prSet presAssocID="{BA8910CD-5972-4A67-AE87-0AF7A5561916}" presName="node" presStyleLbl="node1" presStyleIdx="8" presStyleCnt="9">
        <dgm:presLayoutVars>
          <dgm:bulletEnabled val="1"/>
        </dgm:presLayoutVars>
      </dgm:prSet>
      <dgm:spPr/>
    </dgm:pt>
  </dgm:ptLst>
  <dgm:cxnLst>
    <dgm:cxn modelId="{09DB330C-FA34-4B3C-A70A-C6B3569FE60B}" type="presOf" srcId="{6D379045-0A23-411A-86C0-AEFAD92E0804}" destId="{17F27B6F-904A-408E-90A4-3773AF825068}" srcOrd="0" destOrd="0" presId="urn:microsoft.com/office/officeart/2005/8/layout/default"/>
    <dgm:cxn modelId="{C1D56913-4D9E-4CF9-96B7-95601C766120}" srcId="{292CEA63-C68D-4182-9236-A5E48A5DF1E9}" destId="{BA8910CD-5972-4A67-AE87-0AF7A5561916}" srcOrd="8" destOrd="0" parTransId="{C42A2EAB-5911-4357-B676-47EDF15D4D6B}" sibTransId="{73FD30FE-C434-4CAC-A2F4-4873BDBF24EF}"/>
    <dgm:cxn modelId="{76CBA140-4392-479E-86DD-B23671E36AB4}" srcId="{292CEA63-C68D-4182-9236-A5E48A5DF1E9}" destId="{6D379045-0A23-411A-86C0-AEFAD92E0804}" srcOrd="1" destOrd="0" parTransId="{FB2A0754-CC79-4565-A77E-CA660D661C45}" sibTransId="{F67C63B0-DA9C-4C9A-8815-5EAA4EFF7E4A}"/>
    <dgm:cxn modelId="{0A1EBC47-1ECB-42CD-8E0B-FCCFDF1488B0}" type="presOf" srcId="{292CEA63-C68D-4182-9236-A5E48A5DF1E9}" destId="{97096732-36A8-4BEA-9C75-FBBFC00B2692}" srcOrd="0" destOrd="0" presId="urn:microsoft.com/office/officeart/2005/8/layout/default"/>
    <dgm:cxn modelId="{0A6D686B-373C-404F-8B4C-9F5FC1F0E105}" type="presOf" srcId="{BA8910CD-5972-4A67-AE87-0AF7A5561916}" destId="{E0683991-2F28-4E64-85D8-C5109DE26EB4}" srcOrd="0" destOrd="0" presId="urn:microsoft.com/office/officeart/2005/8/layout/default"/>
    <dgm:cxn modelId="{3FE3564B-F2D2-4603-BB34-958C1F4EAC97}" type="presOf" srcId="{252C01A7-1D7F-440D-B90A-B9C8537805C7}" destId="{A1A56468-8199-4037-B806-F9CB049357BB}" srcOrd="0" destOrd="0" presId="urn:microsoft.com/office/officeart/2005/8/layout/default"/>
    <dgm:cxn modelId="{66E2E04C-19D4-49B1-9683-DC4FBBF423E4}" type="presOf" srcId="{B43A8767-8B28-467C-BEE8-F24468659F42}" destId="{179728A1-3C7F-4CA1-B3B8-CB298B80D6F4}" srcOrd="0" destOrd="0" presId="urn:microsoft.com/office/officeart/2005/8/layout/default"/>
    <dgm:cxn modelId="{C7EABC78-7A21-48D1-A5E4-7FAEEC775C93}" srcId="{292CEA63-C68D-4182-9236-A5E48A5DF1E9}" destId="{252C01A7-1D7F-440D-B90A-B9C8537805C7}" srcOrd="3" destOrd="0" parTransId="{BD8E7A06-E871-405C-B248-035ADAC4711F}" sibTransId="{78371FA3-90F5-4B6F-8309-4C56252BB712}"/>
    <dgm:cxn modelId="{BDD8A886-88C0-424A-8083-10AE11D35372}" type="presOf" srcId="{BBA11517-97A9-4017-8181-97FA7F3475BE}" destId="{D1A5FD4F-6F05-4EA1-8485-5B4457CB27DD}" srcOrd="0" destOrd="0" presId="urn:microsoft.com/office/officeart/2005/8/layout/default"/>
    <dgm:cxn modelId="{C652C38C-5A82-438D-9F30-057625EDD916}" type="presOf" srcId="{40D1925C-C404-431E-9A18-D52F07828F91}" destId="{5062C215-361D-4F79-8EA0-9B63D0F586BA}" srcOrd="0" destOrd="0" presId="urn:microsoft.com/office/officeart/2005/8/layout/default"/>
    <dgm:cxn modelId="{73341C91-B586-4E8C-87AF-20E51DD13CBB}" srcId="{292CEA63-C68D-4182-9236-A5E48A5DF1E9}" destId="{B43A8767-8B28-467C-BEE8-F24468659F42}" srcOrd="4" destOrd="0" parTransId="{6CF015C6-B48A-4071-8BB6-5E6BAAA8DFD6}" sibTransId="{5592B81E-E0A1-43A3-89BF-C3981F076765}"/>
    <dgm:cxn modelId="{15A84B9A-E636-4068-A7B6-4F3C05AA914E}" type="presOf" srcId="{62C28E23-80B2-450F-A6C1-59A111333C8A}" destId="{F86C297E-CB0A-47B4-9C4D-59A66FAF3119}" srcOrd="0" destOrd="0" presId="urn:microsoft.com/office/officeart/2005/8/layout/default"/>
    <dgm:cxn modelId="{4040649B-91AF-4286-A56A-1E83C9CF58E9}" type="presOf" srcId="{736D1086-FD67-4CF3-82C0-7297A9538F6A}" destId="{440A67B7-D9EF-42F5-929B-C64DFFE06350}" srcOrd="0" destOrd="0" presId="urn:microsoft.com/office/officeart/2005/8/layout/default"/>
    <dgm:cxn modelId="{98AD3FB0-55B0-436B-99B4-06CCDAA20BC5}" srcId="{292CEA63-C68D-4182-9236-A5E48A5DF1E9}" destId="{736D1086-FD67-4CF3-82C0-7297A9538F6A}" srcOrd="7" destOrd="0" parTransId="{8E13074B-52F7-476C-AE8F-73CAB3DEEDB6}" sibTransId="{6A26232A-C2B5-49D7-85F6-F313D8B84BB7}"/>
    <dgm:cxn modelId="{71CF18D6-8130-4077-94BF-8AC8A99A8EC1}" srcId="{292CEA63-C68D-4182-9236-A5E48A5DF1E9}" destId="{844B4F0B-F181-4D50-959B-BA68AB2E7F70}" srcOrd="0" destOrd="0" parTransId="{41F6443F-FA3B-4191-9459-036310C348F0}" sibTransId="{17ED95A0-9993-4322-8A0A-22C41F2D5A35}"/>
    <dgm:cxn modelId="{FC349CDC-7A95-4AAD-AF55-7876C04CF500}" srcId="{292CEA63-C68D-4182-9236-A5E48A5DF1E9}" destId="{BBA11517-97A9-4017-8181-97FA7F3475BE}" srcOrd="2" destOrd="0" parTransId="{8B7CAFF2-2194-435D-A56E-67FA57CB7240}" sibTransId="{6DD9AC2C-4944-4685-B665-1DFC28745B30}"/>
    <dgm:cxn modelId="{5AE76DE1-1300-4BE9-A93E-A022361CC14A}" srcId="{292CEA63-C68D-4182-9236-A5E48A5DF1E9}" destId="{40D1925C-C404-431E-9A18-D52F07828F91}" srcOrd="6" destOrd="0" parTransId="{AE2105C2-901D-4297-A662-CFA480F37311}" sibTransId="{0A319209-DC07-4382-90A4-A02CB08942F2}"/>
    <dgm:cxn modelId="{AEFA24F0-3854-44F2-A17D-562F64CCCAB4}" type="presOf" srcId="{844B4F0B-F181-4D50-959B-BA68AB2E7F70}" destId="{6054B9CB-42A6-40B7-B3EE-3EBF253FF157}" srcOrd="0" destOrd="0" presId="urn:microsoft.com/office/officeart/2005/8/layout/default"/>
    <dgm:cxn modelId="{36BF80F1-CA4C-4A85-907C-1BC2DBAA098B}" srcId="{292CEA63-C68D-4182-9236-A5E48A5DF1E9}" destId="{62C28E23-80B2-450F-A6C1-59A111333C8A}" srcOrd="5" destOrd="0" parTransId="{E15AD7F1-5069-4E5E-BA51-A7CEADA0062F}" sibTransId="{C219FAE4-36F5-4C76-900B-EE5305ABEC17}"/>
    <dgm:cxn modelId="{DA2F6133-1F56-4C24-97D6-E40413875264}" type="presParOf" srcId="{97096732-36A8-4BEA-9C75-FBBFC00B2692}" destId="{6054B9CB-42A6-40B7-B3EE-3EBF253FF157}" srcOrd="0" destOrd="0" presId="urn:microsoft.com/office/officeart/2005/8/layout/default"/>
    <dgm:cxn modelId="{5DED7494-5C4F-46C8-AC2D-A620AFAE5BD3}" type="presParOf" srcId="{97096732-36A8-4BEA-9C75-FBBFC00B2692}" destId="{E4F21181-F3DD-4521-A004-965903BFC421}" srcOrd="1" destOrd="0" presId="urn:microsoft.com/office/officeart/2005/8/layout/default"/>
    <dgm:cxn modelId="{FE9FFB67-5C0D-471A-81FB-0BD76A4C56E5}" type="presParOf" srcId="{97096732-36A8-4BEA-9C75-FBBFC00B2692}" destId="{17F27B6F-904A-408E-90A4-3773AF825068}" srcOrd="2" destOrd="0" presId="urn:microsoft.com/office/officeart/2005/8/layout/default"/>
    <dgm:cxn modelId="{18263044-6985-4EF4-85C2-B8FA2D2B3EAB}" type="presParOf" srcId="{97096732-36A8-4BEA-9C75-FBBFC00B2692}" destId="{8E569917-E847-4415-94B9-E5039E140442}" srcOrd="3" destOrd="0" presId="urn:microsoft.com/office/officeart/2005/8/layout/default"/>
    <dgm:cxn modelId="{938EB7D3-0BF7-4DF4-8A0B-7F75699D0E4D}" type="presParOf" srcId="{97096732-36A8-4BEA-9C75-FBBFC00B2692}" destId="{D1A5FD4F-6F05-4EA1-8485-5B4457CB27DD}" srcOrd="4" destOrd="0" presId="urn:microsoft.com/office/officeart/2005/8/layout/default"/>
    <dgm:cxn modelId="{C99AFCDF-A76C-4A7E-B8DA-1E98BE3E927A}" type="presParOf" srcId="{97096732-36A8-4BEA-9C75-FBBFC00B2692}" destId="{307B3221-5E5C-4EEF-93DD-2C857F2D05D1}" srcOrd="5" destOrd="0" presId="urn:microsoft.com/office/officeart/2005/8/layout/default"/>
    <dgm:cxn modelId="{4A9BC82A-BCB4-49C5-8BF6-32FC04378BE0}" type="presParOf" srcId="{97096732-36A8-4BEA-9C75-FBBFC00B2692}" destId="{A1A56468-8199-4037-B806-F9CB049357BB}" srcOrd="6" destOrd="0" presId="urn:microsoft.com/office/officeart/2005/8/layout/default"/>
    <dgm:cxn modelId="{756AA535-E2D6-4216-8155-86EB12ACCA1A}" type="presParOf" srcId="{97096732-36A8-4BEA-9C75-FBBFC00B2692}" destId="{609E7EAE-9F1D-4572-9E35-01CEBCDC5169}" srcOrd="7" destOrd="0" presId="urn:microsoft.com/office/officeart/2005/8/layout/default"/>
    <dgm:cxn modelId="{123E7F24-09B2-4FF5-B2B8-22C6E876BC3B}" type="presParOf" srcId="{97096732-36A8-4BEA-9C75-FBBFC00B2692}" destId="{179728A1-3C7F-4CA1-B3B8-CB298B80D6F4}" srcOrd="8" destOrd="0" presId="urn:microsoft.com/office/officeart/2005/8/layout/default"/>
    <dgm:cxn modelId="{0BCA7383-81DA-49D2-AE76-E6CBEF84739E}" type="presParOf" srcId="{97096732-36A8-4BEA-9C75-FBBFC00B2692}" destId="{AD45269D-CADE-4DFE-9FF7-716813F9D378}" srcOrd="9" destOrd="0" presId="urn:microsoft.com/office/officeart/2005/8/layout/default"/>
    <dgm:cxn modelId="{B1CE73E5-9D60-47C3-8F1B-AF9FA34FFC81}" type="presParOf" srcId="{97096732-36A8-4BEA-9C75-FBBFC00B2692}" destId="{F86C297E-CB0A-47B4-9C4D-59A66FAF3119}" srcOrd="10" destOrd="0" presId="urn:microsoft.com/office/officeart/2005/8/layout/default"/>
    <dgm:cxn modelId="{ED50C687-A818-4CFF-AFA6-050A0C4CF316}" type="presParOf" srcId="{97096732-36A8-4BEA-9C75-FBBFC00B2692}" destId="{8BB0C939-E732-444F-9E0F-DF5BBAE5B29A}" srcOrd="11" destOrd="0" presId="urn:microsoft.com/office/officeart/2005/8/layout/default"/>
    <dgm:cxn modelId="{0306970F-19A6-4CF4-8641-17BC49490FA1}" type="presParOf" srcId="{97096732-36A8-4BEA-9C75-FBBFC00B2692}" destId="{5062C215-361D-4F79-8EA0-9B63D0F586BA}" srcOrd="12" destOrd="0" presId="urn:microsoft.com/office/officeart/2005/8/layout/default"/>
    <dgm:cxn modelId="{F661BBB4-2FC0-433C-8F85-3931C5A0211E}" type="presParOf" srcId="{97096732-36A8-4BEA-9C75-FBBFC00B2692}" destId="{73D79E6F-D10A-43DF-99B9-4E837DC163B0}" srcOrd="13" destOrd="0" presId="urn:microsoft.com/office/officeart/2005/8/layout/default"/>
    <dgm:cxn modelId="{71175B6C-610C-4290-950C-4473B4A87512}" type="presParOf" srcId="{97096732-36A8-4BEA-9C75-FBBFC00B2692}" destId="{440A67B7-D9EF-42F5-929B-C64DFFE06350}" srcOrd="14" destOrd="0" presId="urn:microsoft.com/office/officeart/2005/8/layout/default"/>
    <dgm:cxn modelId="{8DE040BD-A65B-407D-A619-9C8F5A20521E}" type="presParOf" srcId="{97096732-36A8-4BEA-9C75-FBBFC00B2692}" destId="{146A4C9F-B551-4352-B59A-93B1B6E28E17}" srcOrd="15" destOrd="0" presId="urn:microsoft.com/office/officeart/2005/8/layout/default"/>
    <dgm:cxn modelId="{8C81F8EF-6E65-4E26-A168-98D8760E48B2}" type="presParOf" srcId="{97096732-36A8-4BEA-9C75-FBBFC00B2692}" destId="{E0683991-2F28-4E64-85D8-C5109DE26EB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1BE45B9-D5D3-489C-B47E-6A1B779DA4A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CA4723-CEB3-44BF-B7C6-403DB92BDC74}">
      <dgm:prSet/>
      <dgm:spPr/>
      <dgm:t>
        <a:bodyPr/>
        <a:lstStyle/>
        <a:p>
          <a:r>
            <a:rPr lang="en-US" dirty="0"/>
            <a:t>A team is made up of two or more people who work together to achieve a common goal</a:t>
          </a:r>
        </a:p>
      </dgm:t>
    </dgm:pt>
    <dgm:pt modelId="{B8DAE788-7A1A-45A1-87C1-7114BC4B394D}" type="parTrans" cxnId="{16B79AAD-060F-4F78-A1D7-56D9C5E4480D}">
      <dgm:prSet/>
      <dgm:spPr/>
      <dgm:t>
        <a:bodyPr/>
        <a:lstStyle/>
        <a:p>
          <a:endParaRPr lang="en-US"/>
        </a:p>
      </dgm:t>
    </dgm:pt>
    <dgm:pt modelId="{5E483DE2-8452-4286-879A-38A05150EB38}" type="sibTrans" cxnId="{16B79AAD-060F-4F78-A1D7-56D9C5E4480D}">
      <dgm:prSet/>
      <dgm:spPr/>
      <dgm:t>
        <a:bodyPr/>
        <a:lstStyle/>
        <a:p>
          <a:endParaRPr lang="en-US"/>
        </a:p>
      </dgm:t>
    </dgm:pt>
    <dgm:pt modelId="{ECA98253-5663-48CB-BCC0-38A456D4C04D}">
      <dgm:prSet/>
      <dgm:spPr/>
      <dgm:t>
        <a:bodyPr/>
        <a:lstStyle/>
        <a:p>
          <a:r>
            <a:rPr lang="en-US"/>
            <a:t>Effective teams can lead to increased employee motivation and business productivity</a:t>
          </a:r>
        </a:p>
      </dgm:t>
    </dgm:pt>
    <dgm:pt modelId="{3E818DBC-F8C7-49A8-9464-25FF9ADD701B}" type="parTrans" cxnId="{9A9EA2E3-1B67-4ECD-A004-C82406DD8A5B}">
      <dgm:prSet/>
      <dgm:spPr/>
      <dgm:t>
        <a:bodyPr/>
        <a:lstStyle/>
        <a:p>
          <a:endParaRPr lang="en-US"/>
        </a:p>
      </dgm:t>
    </dgm:pt>
    <dgm:pt modelId="{102A3264-1E51-4C21-BEE2-167A819C79F3}" type="sibTrans" cxnId="{9A9EA2E3-1B67-4ECD-A004-C82406DD8A5B}">
      <dgm:prSet/>
      <dgm:spPr/>
      <dgm:t>
        <a:bodyPr/>
        <a:lstStyle/>
        <a:p>
          <a:endParaRPr lang="en-US"/>
        </a:p>
      </dgm:t>
    </dgm:pt>
    <dgm:pt modelId="{0DB44F09-4A1D-49F7-973E-774409397609}">
      <dgm:prSet/>
      <dgm:spPr/>
      <dgm:t>
        <a:bodyPr/>
        <a:lstStyle/>
        <a:p>
          <a:r>
            <a:rPr lang="en-US"/>
            <a:t>Teamwork is one of the most important essence of a successful organization</a:t>
          </a:r>
        </a:p>
      </dgm:t>
    </dgm:pt>
    <dgm:pt modelId="{AE9E5937-95D4-487A-84E7-E96EDA00991E}" type="parTrans" cxnId="{466DCE63-414F-41C4-BBCB-80C2D8890857}">
      <dgm:prSet/>
      <dgm:spPr/>
      <dgm:t>
        <a:bodyPr/>
        <a:lstStyle/>
        <a:p>
          <a:endParaRPr lang="en-US"/>
        </a:p>
      </dgm:t>
    </dgm:pt>
    <dgm:pt modelId="{637193FB-A89F-49B5-8865-CF3FB24C539D}" type="sibTrans" cxnId="{466DCE63-414F-41C4-BBCB-80C2D8890857}">
      <dgm:prSet/>
      <dgm:spPr/>
      <dgm:t>
        <a:bodyPr/>
        <a:lstStyle/>
        <a:p>
          <a:endParaRPr lang="en-US"/>
        </a:p>
      </dgm:t>
    </dgm:pt>
    <dgm:pt modelId="{C4B0507D-BD96-4351-81E8-213CB1A022DB}">
      <dgm:prSet/>
      <dgm:spPr/>
      <dgm:t>
        <a:bodyPr/>
        <a:lstStyle/>
        <a:p>
          <a:r>
            <a:rPr lang="en-US"/>
            <a:t>Have you ever been part of a great team?</a:t>
          </a:r>
        </a:p>
      </dgm:t>
    </dgm:pt>
    <dgm:pt modelId="{DA11815D-4312-4D09-AE49-A108D004980B}" type="parTrans" cxnId="{96660888-E7DB-45B0-9676-F6ADA081BE05}">
      <dgm:prSet/>
      <dgm:spPr/>
      <dgm:t>
        <a:bodyPr/>
        <a:lstStyle/>
        <a:p>
          <a:endParaRPr lang="en-US"/>
        </a:p>
      </dgm:t>
    </dgm:pt>
    <dgm:pt modelId="{9DC1D2AC-3610-408E-B62E-9F763F54FFA0}" type="sibTrans" cxnId="{96660888-E7DB-45B0-9676-F6ADA081BE05}">
      <dgm:prSet/>
      <dgm:spPr/>
      <dgm:t>
        <a:bodyPr/>
        <a:lstStyle/>
        <a:p>
          <a:endParaRPr lang="en-US"/>
        </a:p>
      </dgm:t>
    </dgm:pt>
    <dgm:pt modelId="{C1EC1504-0F8D-456E-8B40-E9DAF74BAACA}">
      <dgm:prSet/>
      <dgm:spPr/>
      <dgm:t>
        <a:bodyPr/>
        <a:lstStyle/>
        <a:p>
          <a:r>
            <a:rPr lang="en-US"/>
            <a:t>Core characteristics need to be identified in order to gather a successful team</a:t>
          </a:r>
        </a:p>
      </dgm:t>
    </dgm:pt>
    <dgm:pt modelId="{323412A9-1F7F-4FC8-8AF6-28099900AA33}" type="parTrans" cxnId="{BE745E49-5A9D-4093-BDAF-7C372EBC8DD9}">
      <dgm:prSet/>
      <dgm:spPr/>
      <dgm:t>
        <a:bodyPr/>
        <a:lstStyle/>
        <a:p>
          <a:endParaRPr lang="en-US"/>
        </a:p>
      </dgm:t>
    </dgm:pt>
    <dgm:pt modelId="{5583B7AE-E268-4341-A3B8-236BF52F55B7}" type="sibTrans" cxnId="{BE745E49-5A9D-4093-BDAF-7C372EBC8DD9}">
      <dgm:prSet/>
      <dgm:spPr/>
      <dgm:t>
        <a:bodyPr/>
        <a:lstStyle/>
        <a:p>
          <a:endParaRPr lang="en-US"/>
        </a:p>
      </dgm:t>
    </dgm:pt>
    <dgm:pt modelId="{80ADFC84-BDBA-4C2E-AFE4-80D66C36AE62}">
      <dgm:prSet/>
      <dgm:spPr/>
      <dgm:t>
        <a:bodyPr/>
        <a:lstStyle/>
        <a:p>
          <a:r>
            <a:rPr lang="en-US" b="1" i="0"/>
            <a:t>“Talent wins games, but teamwork wins championships”. (Michael Jordan 1994</a:t>
          </a:r>
          <a:r>
            <a:rPr lang="en-US"/>
            <a:t>)</a:t>
          </a:r>
        </a:p>
      </dgm:t>
    </dgm:pt>
    <dgm:pt modelId="{8D404B88-ACF6-417E-91B1-AB98C1F12F75}" type="parTrans" cxnId="{B9149FA5-51E5-4B85-B1EE-0613DA88FFA4}">
      <dgm:prSet/>
      <dgm:spPr/>
      <dgm:t>
        <a:bodyPr/>
        <a:lstStyle/>
        <a:p>
          <a:endParaRPr lang="en-US"/>
        </a:p>
      </dgm:t>
    </dgm:pt>
    <dgm:pt modelId="{2389A148-08F6-4FF7-B572-95242B1FD387}" type="sibTrans" cxnId="{B9149FA5-51E5-4B85-B1EE-0613DA88FFA4}">
      <dgm:prSet/>
      <dgm:spPr/>
      <dgm:t>
        <a:bodyPr/>
        <a:lstStyle/>
        <a:p>
          <a:endParaRPr lang="en-US"/>
        </a:p>
      </dgm:t>
    </dgm:pt>
    <dgm:pt modelId="{CC9044D8-715B-4C09-8D1B-0E7CAFE89F79}" type="pres">
      <dgm:prSet presAssocID="{11BE45B9-D5D3-489C-B47E-6A1B779DA4AA}" presName="linear" presStyleCnt="0">
        <dgm:presLayoutVars>
          <dgm:animLvl val="lvl"/>
          <dgm:resizeHandles val="exact"/>
        </dgm:presLayoutVars>
      </dgm:prSet>
      <dgm:spPr/>
    </dgm:pt>
    <dgm:pt modelId="{09D6D91F-435B-4ED3-9F84-5F35D5181CB1}" type="pres">
      <dgm:prSet presAssocID="{C7CA4723-CEB3-44BF-B7C6-403DB92BDC7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54B730F-F67A-4F0D-856A-7FFD91B67390}" type="pres">
      <dgm:prSet presAssocID="{5E483DE2-8452-4286-879A-38A05150EB38}" presName="spacer" presStyleCnt="0"/>
      <dgm:spPr/>
    </dgm:pt>
    <dgm:pt modelId="{0E16E745-8AE9-48D4-983F-1B98870CE7AB}" type="pres">
      <dgm:prSet presAssocID="{ECA98253-5663-48CB-BCC0-38A456D4C04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6B73197-C19D-4A99-A671-AF4D01D701ED}" type="pres">
      <dgm:prSet presAssocID="{102A3264-1E51-4C21-BEE2-167A819C79F3}" presName="spacer" presStyleCnt="0"/>
      <dgm:spPr/>
    </dgm:pt>
    <dgm:pt modelId="{F5BE7F84-CDBA-4503-A8BF-E4A9847AF9AA}" type="pres">
      <dgm:prSet presAssocID="{0DB44F09-4A1D-49F7-973E-77440939760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FCEC22C-B66C-4C0D-B29E-718409F86037}" type="pres">
      <dgm:prSet presAssocID="{637193FB-A89F-49B5-8865-CF3FB24C539D}" presName="spacer" presStyleCnt="0"/>
      <dgm:spPr/>
    </dgm:pt>
    <dgm:pt modelId="{21D8B14D-C0EB-4B87-8A23-17D3F6BB085E}" type="pres">
      <dgm:prSet presAssocID="{C4B0507D-BD96-4351-81E8-213CB1A022D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8451BD0-CCB2-4295-8A09-93A4B4D1C48B}" type="pres">
      <dgm:prSet presAssocID="{9DC1D2AC-3610-408E-B62E-9F763F54FFA0}" presName="spacer" presStyleCnt="0"/>
      <dgm:spPr/>
    </dgm:pt>
    <dgm:pt modelId="{D6B49C03-D3D0-4897-A582-44324D1259E9}" type="pres">
      <dgm:prSet presAssocID="{C1EC1504-0F8D-456E-8B40-E9DAF74BAAC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C7D34E8-5730-4DF9-AC89-06BD3BBEDD5E}" type="pres">
      <dgm:prSet presAssocID="{5583B7AE-E268-4341-A3B8-236BF52F55B7}" presName="spacer" presStyleCnt="0"/>
      <dgm:spPr/>
    </dgm:pt>
    <dgm:pt modelId="{8C48FEFF-BF8B-4F97-B6A6-AEB5B418F195}" type="pres">
      <dgm:prSet presAssocID="{80ADFC84-BDBA-4C2E-AFE4-80D66C36AE6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665591A-F410-4864-BC8D-6C9D9B05C217}" type="presOf" srcId="{C1EC1504-0F8D-456E-8B40-E9DAF74BAACA}" destId="{D6B49C03-D3D0-4897-A582-44324D1259E9}" srcOrd="0" destOrd="0" presId="urn:microsoft.com/office/officeart/2005/8/layout/vList2"/>
    <dgm:cxn modelId="{9050212B-7703-4E57-8760-A5C5BACC54CC}" type="presOf" srcId="{C4B0507D-BD96-4351-81E8-213CB1A022DB}" destId="{21D8B14D-C0EB-4B87-8A23-17D3F6BB085E}" srcOrd="0" destOrd="0" presId="urn:microsoft.com/office/officeart/2005/8/layout/vList2"/>
    <dgm:cxn modelId="{466DCE63-414F-41C4-BBCB-80C2D8890857}" srcId="{11BE45B9-D5D3-489C-B47E-6A1B779DA4AA}" destId="{0DB44F09-4A1D-49F7-973E-774409397609}" srcOrd="2" destOrd="0" parTransId="{AE9E5937-95D4-487A-84E7-E96EDA00991E}" sibTransId="{637193FB-A89F-49B5-8865-CF3FB24C539D}"/>
    <dgm:cxn modelId="{BE745E49-5A9D-4093-BDAF-7C372EBC8DD9}" srcId="{11BE45B9-D5D3-489C-B47E-6A1B779DA4AA}" destId="{C1EC1504-0F8D-456E-8B40-E9DAF74BAACA}" srcOrd="4" destOrd="0" parTransId="{323412A9-1F7F-4FC8-8AF6-28099900AA33}" sibTransId="{5583B7AE-E268-4341-A3B8-236BF52F55B7}"/>
    <dgm:cxn modelId="{AA1EE370-E9D4-4508-980E-E178669F283B}" type="presOf" srcId="{C7CA4723-CEB3-44BF-B7C6-403DB92BDC74}" destId="{09D6D91F-435B-4ED3-9F84-5F35D5181CB1}" srcOrd="0" destOrd="0" presId="urn:microsoft.com/office/officeart/2005/8/layout/vList2"/>
    <dgm:cxn modelId="{9539CE87-9AF4-4715-9620-E1A44AB82CA2}" type="presOf" srcId="{0DB44F09-4A1D-49F7-973E-774409397609}" destId="{F5BE7F84-CDBA-4503-A8BF-E4A9847AF9AA}" srcOrd="0" destOrd="0" presId="urn:microsoft.com/office/officeart/2005/8/layout/vList2"/>
    <dgm:cxn modelId="{96660888-E7DB-45B0-9676-F6ADA081BE05}" srcId="{11BE45B9-D5D3-489C-B47E-6A1B779DA4AA}" destId="{C4B0507D-BD96-4351-81E8-213CB1A022DB}" srcOrd="3" destOrd="0" parTransId="{DA11815D-4312-4D09-AE49-A108D004980B}" sibTransId="{9DC1D2AC-3610-408E-B62E-9F763F54FFA0}"/>
    <dgm:cxn modelId="{AFD229A0-B82C-4ECF-ABB4-DC0FF84B5312}" type="presOf" srcId="{11BE45B9-D5D3-489C-B47E-6A1B779DA4AA}" destId="{CC9044D8-715B-4C09-8D1B-0E7CAFE89F79}" srcOrd="0" destOrd="0" presId="urn:microsoft.com/office/officeart/2005/8/layout/vList2"/>
    <dgm:cxn modelId="{B9149FA5-51E5-4B85-B1EE-0613DA88FFA4}" srcId="{11BE45B9-D5D3-489C-B47E-6A1B779DA4AA}" destId="{80ADFC84-BDBA-4C2E-AFE4-80D66C36AE62}" srcOrd="5" destOrd="0" parTransId="{8D404B88-ACF6-417E-91B1-AB98C1F12F75}" sibTransId="{2389A148-08F6-4FF7-B572-95242B1FD387}"/>
    <dgm:cxn modelId="{16B79AAD-060F-4F78-A1D7-56D9C5E4480D}" srcId="{11BE45B9-D5D3-489C-B47E-6A1B779DA4AA}" destId="{C7CA4723-CEB3-44BF-B7C6-403DB92BDC74}" srcOrd="0" destOrd="0" parTransId="{B8DAE788-7A1A-45A1-87C1-7114BC4B394D}" sibTransId="{5E483DE2-8452-4286-879A-38A05150EB38}"/>
    <dgm:cxn modelId="{4C6CC2AF-82E8-4586-BFA1-0008C2080E29}" type="presOf" srcId="{80ADFC84-BDBA-4C2E-AFE4-80D66C36AE62}" destId="{8C48FEFF-BF8B-4F97-B6A6-AEB5B418F195}" srcOrd="0" destOrd="0" presId="urn:microsoft.com/office/officeart/2005/8/layout/vList2"/>
    <dgm:cxn modelId="{FBAA5FD3-DBD6-43C5-81D3-9F704E817ED3}" type="presOf" srcId="{ECA98253-5663-48CB-BCC0-38A456D4C04D}" destId="{0E16E745-8AE9-48D4-983F-1B98870CE7AB}" srcOrd="0" destOrd="0" presId="urn:microsoft.com/office/officeart/2005/8/layout/vList2"/>
    <dgm:cxn modelId="{9A9EA2E3-1B67-4ECD-A004-C82406DD8A5B}" srcId="{11BE45B9-D5D3-489C-B47E-6A1B779DA4AA}" destId="{ECA98253-5663-48CB-BCC0-38A456D4C04D}" srcOrd="1" destOrd="0" parTransId="{3E818DBC-F8C7-49A8-9464-25FF9ADD701B}" sibTransId="{102A3264-1E51-4C21-BEE2-167A819C79F3}"/>
    <dgm:cxn modelId="{7C504D5F-B2C1-4C14-BEF3-A0E31B4D5C51}" type="presParOf" srcId="{CC9044D8-715B-4C09-8D1B-0E7CAFE89F79}" destId="{09D6D91F-435B-4ED3-9F84-5F35D5181CB1}" srcOrd="0" destOrd="0" presId="urn:microsoft.com/office/officeart/2005/8/layout/vList2"/>
    <dgm:cxn modelId="{9225B137-8AAE-421D-A866-8C5EDF477226}" type="presParOf" srcId="{CC9044D8-715B-4C09-8D1B-0E7CAFE89F79}" destId="{E54B730F-F67A-4F0D-856A-7FFD91B67390}" srcOrd="1" destOrd="0" presId="urn:microsoft.com/office/officeart/2005/8/layout/vList2"/>
    <dgm:cxn modelId="{41EBA62C-C0DB-4B82-9E1F-85CDA4120B1B}" type="presParOf" srcId="{CC9044D8-715B-4C09-8D1B-0E7CAFE89F79}" destId="{0E16E745-8AE9-48D4-983F-1B98870CE7AB}" srcOrd="2" destOrd="0" presId="urn:microsoft.com/office/officeart/2005/8/layout/vList2"/>
    <dgm:cxn modelId="{0B3A2346-9C8E-42AF-9B80-45E777B844B3}" type="presParOf" srcId="{CC9044D8-715B-4C09-8D1B-0E7CAFE89F79}" destId="{96B73197-C19D-4A99-A671-AF4D01D701ED}" srcOrd="3" destOrd="0" presId="urn:microsoft.com/office/officeart/2005/8/layout/vList2"/>
    <dgm:cxn modelId="{1DAA7F9A-7203-4E61-8852-64B2F6679DDB}" type="presParOf" srcId="{CC9044D8-715B-4C09-8D1B-0E7CAFE89F79}" destId="{F5BE7F84-CDBA-4503-A8BF-E4A9847AF9AA}" srcOrd="4" destOrd="0" presId="urn:microsoft.com/office/officeart/2005/8/layout/vList2"/>
    <dgm:cxn modelId="{B70AE29F-352F-4C8F-8554-3E746AC14B84}" type="presParOf" srcId="{CC9044D8-715B-4C09-8D1B-0E7CAFE89F79}" destId="{DFCEC22C-B66C-4C0D-B29E-718409F86037}" srcOrd="5" destOrd="0" presId="urn:microsoft.com/office/officeart/2005/8/layout/vList2"/>
    <dgm:cxn modelId="{F32B3CB8-E2FA-47EA-8070-B0458D6115F8}" type="presParOf" srcId="{CC9044D8-715B-4C09-8D1B-0E7CAFE89F79}" destId="{21D8B14D-C0EB-4B87-8A23-17D3F6BB085E}" srcOrd="6" destOrd="0" presId="urn:microsoft.com/office/officeart/2005/8/layout/vList2"/>
    <dgm:cxn modelId="{5D0B1D74-8509-45EA-AD56-7D3254DC580E}" type="presParOf" srcId="{CC9044D8-715B-4C09-8D1B-0E7CAFE89F79}" destId="{28451BD0-CCB2-4295-8A09-93A4B4D1C48B}" srcOrd="7" destOrd="0" presId="urn:microsoft.com/office/officeart/2005/8/layout/vList2"/>
    <dgm:cxn modelId="{F9F193A5-41A6-45EF-A35B-2E8BAC86D3CE}" type="presParOf" srcId="{CC9044D8-715B-4C09-8D1B-0E7CAFE89F79}" destId="{D6B49C03-D3D0-4897-A582-44324D1259E9}" srcOrd="8" destOrd="0" presId="urn:microsoft.com/office/officeart/2005/8/layout/vList2"/>
    <dgm:cxn modelId="{21D73436-E648-4937-AFA2-609D4D9D1623}" type="presParOf" srcId="{CC9044D8-715B-4C09-8D1B-0E7CAFE89F79}" destId="{9C7D34E8-5730-4DF9-AC89-06BD3BBEDD5E}" srcOrd="9" destOrd="0" presId="urn:microsoft.com/office/officeart/2005/8/layout/vList2"/>
    <dgm:cxn modelId="{4828A635-FFFF-437F-AF2C-746A0E54F83B}" type="presParOf" srcId="{CC9044D8-715B-4C09-8D1B-0E7CAFE89F79}" destId="{8C48FEFF-BF8B-4F97-B6A6-AEB5B418F19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1587B5-8C06-4037-824C-A1DC8B2B261C}">
      <dsp:nvSpPr>
        <dsp:cNvPr id="0" name=""/>
        <dsp:cNvSpPr/>
      </dsp:nvSpPr>
      <dsp:spPr>
        <a:xfrm>
          <a:off x="0" y="171450"/>
          <a:ext cx="1904999" cy="1143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is a Team?</a:t>
          </a:r>
        </a:p>
      </dsp:txBody>
      <dsp:txXfrm>
        <a:off x="0" y="171450"/>
        <a:ext cx="1904999" cy="1143000"/>
      </dsp:txXfrm>
    </dsp:sp>
    <dsp:sp modelId="{1A8D81CE-DC0B-4F02-9B85-F5CA40AAE2F3}">
      <dsp:nvSpPr>
        <dsp:cNvPr id="0" name=""/>
        <dsp:cNvSpPr/>
      </dsp:nvSpPr>
      <dsp:spPr>
        <a:xfrm>
          <a:off x="2095500" y="171450"/>
          <a:ext cx="1904999" cy="1143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What is a group?</a:t>
          </a:r>
        </a:p>
      </dsp:txBody>
      <dsp:txXfrm>
        <a:off x="2095500" y="171450"/>
        <a:ext cx="1904999" cy="1143000"/>
      </dsp:txXfrm>
    </dsp:sp>
    <dsp:sp modelId="{8C39EC7F-CB2A-4A3A-BE59-94A71D06224C}">
      <dsp:nvSpPr>
        <dsp:cNvPr id="0" name=""/>
        <dsp:cNvSpPr/>
      </dsp:nvSpPr>
      <dsp:spPr>
        <a:xfrm>
          <a:off x="4191000" y="171450"/>
          <a:ext cx="1904999" cy="1143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What makes an Effective Team?</a:t>
          </a:r>
        </a:p>
      </dsp:txBody>
      <dsp:txXfrm>
        <a:off x="4191000" y="171450"/>
        <a:ext cx="1904999" cy="1143000"/>
      </dsp:txXfrm>
    </dsp:sp>
    <dsp:sp modelId="{EBB84B6C-51C9-42C5-98C1-B6197C70AED4}">
      <dsp:nvSpPr>
        <dsp:cNvPr id="0" name=""/>
        <dsp:cNvSpPr/>
      </dsp:nvSpPr>
      <dsp:spPr>
        <a:xfrm>
          <a:off x="0" y="1504950"/>
          <a:ext cx="1904999" cy="1143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What makes an Ineffective Team?</a:t>
          </a:r>
        </a:p>
      </dsp:txBody>
      <dsp:txXfrm>
        <a:off x="0" y="1504950"/>
        <a:ext cx="1904999" cy="1143000"/>
      </dsp:txXfrm>
    </dsp:sp>
    <dsp:sp modelId="{F0ABF281-DA1F-4DD3-BECD-CFAC7FA0A9B2}">
      <dsp:nvSpPr>
        <dsp:cNvPr id="0" name=""/>
        <dsp:cNvSpPr/>
      </dsp:nvSpPr>
      <dsp:spPr>
        <a:xfrm>
          <a:off x="2095500" y="1504949"/>
          <a:ext cx="1904999" cy="1143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Belbins 9 Team Roles</a:t>
          </a:r>
        </a:p>
      </dsp:txBody>
      <dsp:txXfrm>
        <a:off x="2095500" y="1504949"/>
        <a:ext cx="1904999" cy="1143000"/>
      </dsp:txXfrm>
    </dsp:sp>
    <dsp:sp modelId="{A04ECB28-5A73-43AE-858A-30A0A66EB68A}">
      <dsp:nvSpPr>
        <dsp:cNvPr id="0" name=""/>
        <dsp:cNvSpPr/>
      </dsp:nvSpPr>
      <dsp:spPr>
        <a:xfrm>
          <a:off x="4191000" y="1504949"/>
          <a:ext cx="1904999" cy="1143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Bruce Tuckman’s stages of team formation</a:t>
          </a:r>
        </a:p>
      </dsp:txBody>
      <dsp:txXfrm>
        <a:off x="4191000" y="1504949"/>
        <a:ext cx="1904999" cy="1143000"/>
      </dsp:txXfrm>
    </dsp:sp>
    <dsp:sp modelId="{36963C6A-C031-4AA9-95F6-AB01C3944DBD}">
      <dsp:nvSpPr>
        <dsp:cNvPr id="0" name=""/>
        <dsp:cNvSpPr/>
      </dsp:nvSpPr>
      <dsp:spPr>
        <a:xfrm>
          <a:off x="0" y="2838449"/>
          <a:ext cx="1904999" cy="1143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13 Behaviors that build and maintain trust</a:t>
          </a:r>
        </a:p>
      </dsp:txBody>
      <dsp:txXfrm>
        <a:off x="0" y="2838449"/>
        <a:ext cx="1904999" cy="1143000"/>
      </dsp:txXfrm>
    </dsp:sp>
    <dsp:sp modelId="{89F8EDD5-A690-4FB1-814D-D2478BCE9318}">
      <dsp:nvSpPr>
        <dsp:cNvPr id="0" name=""/>
        <dsp:cNvSpPr/>
      </dsp:nvSpPr>
      <dsp:spPr>
        <a:xfrm>
          <a:off x="2095500" y="2838449"/>
          <a:ext cx="1904999" cy="1143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Conclusion</a:t>
          </a:r>
        </a:p>
      </dsp:txBody>
      <dsp:txXfrm>
        <a:off x="2095500" y="2838449"/>
        <a:ext cx="1904999" cy="1143000"/>
      </dsp:txXfrm>
    </dsp:sp>
    <dsp:sp modelId="{7845587D-1635-43AF-8E41-CABCEAD5FEED}">
      <dsp:nvSpPr>
        <dsp:cNvPr id="0" name=""/>
        <dsp:cNvSpPr/>
      </dsp:nvSpPr>
      <dsp:spPr>
        <a:xfrm>
          <a:off x="4191000" y="2838449"/>
          <a:ext cx="1904999" cy="1143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Evaluation</a:t>
          </a:r>
        </a:p>
      </dsp:txBody>
      <dsp:txXfrm>
        <a:off x="4191000" y="2838449"/>
        <a:ext cx="1904999" cy="1143000"/>
      </dsp:txXfrm>
    </dsp:sp>
    <dsp:sp modelId="{CE784FAD-0C97-4AC3-A28D-2043EB42190D}">
      <dsp:nvSpPr>
        <dsp:cNvPr id="0" name=""/>
        <dsp:cNvSpPr/>
      </dsp:nvSpPr>
      <dsp:spPr>
        <a:xfrm>
          <a:off x="1047750" y="4171950"/>
          <a:ext cx="1904999" cy="1143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Questions?</a:t>
          </a:r>
        </a:p>
      </dsp:txBody>
      <dsp:txXfrm>
        <a:off x="1047750" y="4171950"/>
        <a:ext cx="1904999" cy="1143000"/>
      </dsp:txXfrm>
    </dsp:sp>
    <dsp:sp modelId="{7F791929-EC71-4E8E-9F68-1E0BAA2365A4}">
      <dsp:nvSpPr>
        <dsp:cNvPr id="0" name=""/>
        <dsp:cNvSpPr/>
      </dsp:nvSpPr>
      <dsp:spPr>
        <a:xfrm>
          <a:off x="3143250" y="4171950"/>
          <a:ext cx="1904999" cy="1143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References</a:t>
          </a:r>
        </a:p>
      </dsp:txBody>
      <dsp:txXfrm>
        <a:off x="3143250" y="4171950"/>
        <a:ext cx="1904999" cy="1143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209C14-2261-413C-B786-C14C9E668059}">
      <dsp:nvSpPr>
        <dsp:cNvPr id="0" name=""/>
        <dsp:cNvSpPr/>
      </dsp:nvSpPr>
      <dsp:spPr>
        <a:xfrm>
          <a:off x="4114619" y="1254"/>
          <a:ext cx="1257662" cy="12576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Lack of leadership</a:t>
          </a:r>
        </a:p>
      </dsp:txBody>
      <dsp:txXfrm>
        <a:off x="4429035" y="1254"/>
        <a:ext cx="628831" cy="1037571"/>
      </dsp:txXfrm>
    </dsp:sp>
    <dsp:sp modelId="{841A6436-0E4E-4799-B5F0-590105E7CC08}">
      <dsp:nvSpPr>
        <dsp:cNvPr id="0" name=""/>
        <dsp:cNvSpPr/>
      </dsp:nvSpPr>
      <dsp:spPr>
        <a:xfrm rot="3600000">
          <a:off x="5265534" y="665736"/>
          <a:ext cx="1257662" cy="12576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Different personalities</a:t>
          </a:r>
        </a:p>
      </dsp:txBody>
      <dsp:txXfrm rot="-5400000">
        <a:off x="5470882" y="925129"/>
        <a:ext cx="1037571" cy="628831"/>
      </dsp:txXfrm>
    </dsp:sp>
    <dsp:sp modelId="{CC7C46BB-39BF-46D2-81CC-EA739F69285D}">
      <dsp:nvSpPr>
        <dsp:cNvPr id="0" name=""/>
        <dsp:cNvSpPr/>
      </dsp:nvSpPr>
      <dsp:spPr>
        <a:xfrm rot="7200000">
          <a:off x="5265534" y="1994698"/>
          <a:ext cx="1257662" cy="12576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Lack of training</a:t>
          </a:r>
        </a:p>
      </dsp:txBody>
      <dsp:txXfrm rot="-5400000">
        <a:off x="5470881" y="2364137"/>
        <a:ext cx="1037571" cy="628831"/>
      </dsp:txXfrm>
    </dsp:sp>
    <dsp:sp modelId="{4AF764EE-AF49-4017-A8F5-2D6E17FE4560}">
      <dsp:nvSpPr>
        <dsp:cNvPr id="0" name=""/>
        <dsp:cNvSpPr/>
      </dsp:nvSpPr>
      <dsp:spPr>
        <a:xfrm rot="10800000">
          <a:off x="4114619" y="2659180"/>
          <a:ext cx="1257662" cy="12576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Lack of defined goals</a:t>
          </a:r>
        </a:p>
      </dsp:txBody>
      <dsp:txXfrm rot="10800000">
        <a:off x="4429034" y="2879271"/>
        <a:ext cx="628831" cy="1037571"/>
      </dsp:txXfrm>
    </dsp:sp>
    <dsp:sp modelId="{24AAFCE7-2B9F-4068-8B52-A421873E47B4}">
      <dsp:nvSpPr>
        <dsp:cNvPr id="0" name=""/>
        <dsp:cNvSpPr/>
      </dsp:nvSpPr>
      <dsp:spPr>
        <a:xfrm rot="14400000">
          <a:off x="2963703" y="1994698"/>
          <a:ext cx="1257662" cy="12576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Teammates strengths and weaknesses not taken into account</a:t>
          </a:r>
        </a:p>
      </dsp:txBody>
      <dsp:txXfrm rot="5400000">
        <a:off x="2978446" y="2364136"/>
        <a:ext cx="1037571" cy="628831"/>
      </dsp:txXfrm>
    </dsp:sp>
    <dsp:sp modelId="{6243BCE6-EF30-4957-8D22-3772E533B5EB}">
      <dsp:nvSpPr>
        <dsp:cNvPr id="0" name=""/>
        <dsp:cNvSpPr/>
      </dsp:nvSpPr>
      <dsp:spPr>
        <a:xfrm rot="18000000">
          <a:off x="2963703" y="665736"/>
          <a:ext cx="1257662" cy="12576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Fear of failure</a:t>
          </a:r>
        </a:p>
      </dsp:txBody>
      <dsp:txXfrm rot="5400000">
        <a:off x="2978447" y="925128"/>
        <a:ext cx="1037571" cy="6288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94E7CC-78DA-403D-97B1-1F98E2D645B6}">
      <dsp:nvSpPr>
        <dsp:cNvPr id="0" name=""/>
        <dsp:cNvSpPr/>
      </dsp:nvSpPr>
      <dsp:spPr>
        <a:xfrm>
          <a:off x="1201863" y="109837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62F68-D5E0-4418-9594-9995CEEE0D06}">
      <dsp:nvSpPr>
        <dsp:cNvPr id="0" name=""/>
        <dsp:cNvSpPr/>
      </dsp:nvSpPr>
      <dsp:spPr>
        <a:xfrm>
          <a:off x="1470768" y="378742"/>
          <a:ext cx="723975" cy="7239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67B5A-D6D0-40AF-B551-97B971096C33}">
      <dsp:nvSpPr>
        <dsp:cNvPr id="0" name=""/>
        <dsp:cNvSpPr/>
      </dsp:nvSpPr>
      <dsp:spPr>
        <a:xfrm>
          <a:off x="798506" y="1764637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Forming</a:t>
          </a:r>
        </a:p>
      </dsp:txBody>
      <dsp:txXfrm>
        <a:off x="798506" y="1764637"/>
        <a:ext cx="2068500" cy="720000"/>
      </dsp:txXfrm>
    </dsp:sp>
    <dsp:sp modelId="{ABECC77D-EE21-4896-93A0-044CCE546DEC}">
      <dsp:nvSpPr>
        <dsp:cNvPr id="0" name=""/>
        <dsp:cNvSpPr/>
      </dsp:nvSpPr>
      <dsp:spPr>
        <a:xfrm>
          <a:off x="3632351" y="109837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7980E-FB48-4A03-B898-193F3EFB9D6B}">
      <dsp:nvSpPr>
        <dsp:cNvPr id="0" name=""/>
        <dsp:cNvSpPr/>
      </dsp:nvSpPr>
      <dsp:spPr>
        <a:xfrm>
          <a:off x="3901256" y="378742"/>
          <a:ext cx="723975" cy="7239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5F4AC-2BDA-4CDF-A7D1-A98AFF038A31}">
      <dsp:nvSpPr>
        <dsp:cNvPr id="0" name=""/>
        <dsp:cNvSpPr/>
      </dsp:nvSpPr>
      <dsp:spPr>
        <a:xfrm>
          <a:off x="3228993" y="1764637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Storming</a:t>
          </a:r>
        </a:p>
      </dsp:txBody>
      <dsp:txXfrm>
        <a:off x="3228993" y="1764637"/>
        <a:ext cx="2068500" cy="720000"/>
      </dsp:txXfrm>
    </dsp:sp>
    <dsp:sp modelId="{7C2AD992-FC81-4C78-A83B-CBFF837567A5}">
      <dsp:nvSpPr>
        <dsp:cNvPr id="0" name=""/>
        <dsp:cNvSpPr/>
      </dsp:nvSpPr>
      <dsp:spPr>
        <a:xfrm>
          <a:off x="1201863" y="3001762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04A2D-8D92-435C-9F1D-90BB69141775}">
      <dsp:nvSpPr>
        <dsp:cNvPr id="0" name=""/>
        <dsp:cNvSpPr/>
      </dsp:nvSpPr>
      <dsp:spPr>
        <a:xfrm>
          <a:off x="1470768" y="3270667"/>
          <a:ext cx="723975" cy="7239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A7A12-B6C6-42AC-96BC-80C844CBC6E1}">
      <dsp:nvSpPr>
        <dsp:cNvPr id="0" name=""/>
        <dsp:cNvSpPr/>
      </dsp:nvSpPr>
      <dsp:spPr>
        <a:xfrm>
          <a:off x="798506" y="4656562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Norming</a:t>
          </a:r>
        </a:p>
      </dsp:txBody>
      <dsp:txXfrm>
        <a:off x="798506" y="4656562"/>
        <a:ext cx="2068500" cy="720000"/>
      </dsp:txXfrm>
    </dsp:sp>
    <dsp:sp modelId="{8039F268-012A-41D0-B4EA-6B83915509AF}">
      <dsp:nvSpPr>
        <dsp:cNvPr id="0" name=""/>
        <dsp:cNvSpPr/>
      </dsp:nvSpPr>
      <dsp:spPr>
        <a:xfrm>
          <a:off x="3632351" y="3001762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80CE9-7AEF-476D-96EA-CF43B5CBC27C}">
      <dsp:nvSpPr>
        <dsp:cNvPr id="0" name=""/>
        <dsp:cNvSpPr/>
      </dsp:nvSpPr>
      <dsp:spPr>
        <a:xfrm>
          <a:off x="3901256" y="3270667"/>
          <a:ext cx="723975" cy="7239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2CD0B-1A9F-4E9C-B4F4-7D8309CA0B83}">
      <dsp:nvSpPr>
        <dsp:cNvPr id="0" name=""/>
        <dsp:cNvSpPr/>
      </dsp:nvSpPr>
      <dsp:spPr>
        <a:xfrm>
          <a:off x="3228993" y="4656562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Performing</a:t>
          </a:r>
        </a:p>
      </dsp:txBody>
      <dsp:txXfrm>
        <a:off x="3228993" y="4656562"/>
        <a:ext cx="20685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54B9CB-42A6-40B7-B3EE-3EBF253FF157}">
      <dsp:nvSpPr>
        <dsp:cNvPr id="0" name=""/>
        <dsp:cNvSpPr/>
      </dsp:nvSpPr>
      <dsp:spPr>
        <a:xfrm>
          <a:off x="3324" y="499509"/>
          <a:ext cx="1799780" cy="10798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Plant</a:t>
          </a:r>
        </a:p>
      </dsp:txBody>
      <dsp:txXfrm>
        <a:off x="3324" y="499509"/>
        <a:ext cx="1799780" cy="1079868"/>
      </dsp:txXfrm>
    </dsp:sp>
    <dsp:sp modelId="{17F27B6F-904A-408E-90A4-3773AF825068}">
      <dsp:nvSpPr>
        <dsp:cNvPr id="0" name=""/>
        <dsp:cNvSpPr/>
      </dsp:nvSpPr>
      <dsp:spPr>
        <a:xfrm>
          <a:off x="1983082" y="499509"/>
          <a:ext cx="1799780" cy="10798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Resource Investigator</a:t>
          </a:r>
        </a:p>
      </dsp:txBody>
      <dsp:txXfrm>
        <a:off x="1983082" y="499509"/>
        <a:ext cx="1799780" cy="1079868"/>
      </dsp:txXfrm>
    </dsp:sp>
    <dsp:sp modelId="{D1A5FD4F-6F05-4EA1-8485-5B4457CB27DD}">
      <dsp:nvSpPr>
        <dsp:cNvPr id="0" name=""/>
        <dsp:cNvSpPr/>
      </dsp:nvSpPr>
      <dsp:spPr>
        <a:xfrm>
          <a:off x="3962841" y="499509"/>
          <a:ext cx="1799780" cy="10798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Co-Ordinator</a:t>
          </a:r>
        </a:p>
      </dsp:txBody>
      <dsp:txXfrm>
        <a:off x="3962841" y="499509"/>
        <a:ext cx="1799780" cy="1079868"/>
      </dsp:txXfrm>
    </dsp:sp>
    <dsp:sp modelId="{A1A56468-8199-4037-B806-F9CB049357BB}">
      <dsp:nvSpPr>
        <dsp:cNvPr id="0" name=""/>
        <dsp:cNvSpPr/>
      </dsp:nvSpPr>
      <dsp:spPr>
        <a:xfrm>
          <a:off x="5942600" y="499509"/>
          <a:ext cx="1799780" cy="10798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Shaper</a:t>
          </a:r>
        </a:p>
      </dsp:txBody>
      <dsp:txXfrm>
        <a:off x="5942600" y="499509"/>
        <a:ext cx="1799780" cy="1079868"/>
      </dsp:txXfrm>
    </dsp:sp>
    <dsp:sp modelId="{179728A1-3C7F-4CA1-B3B8-CB298B80D6F4}">
      <dsp:nvSpPr>
        <dsp:cNvPr id="0" name=""/>
        <dsp:cNvSpPr/>
      </dsp:nvSpPr>
      <dsp:spPr>
        <a:xfrm>
          <a:off x="7922359" y="499509"/>
          <a:ext cx="1799780" cy="107986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Monitor Evaluator</a:t>
          </a:r>
        </a:p>
      </dsp:txBody>
      <dsp:txXfrm>
        <a:off x="7922359" y="499509"/>
        <a:ext cx="1799780" cy="1079868"/>
      </dsp:txXfrm>
    </dsp:sp>
    <dsp:sp modelId="{F86C297E-CB0A-47B4-9C4D-59A66FAF3119}">
      <dsp:nvSpPr>
        <dsp:cNvPr id="0" name=""/>
        <dsp:cNvSpPr/>
      </dsp:nvSpPr>
      <dsp:spPr>
        <a:xfrm>
          <a:off x="993203" y="1759355"/>
          <a:ext cx="1799780" cy="10798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Teamworker</a:t>
          </a:r>
        </a:p>
      </dsp:txBody>
      <dsp:txXfrm>
        <a:off x="993203" y="1759355"/>
        <a:ext cx="1799780" cy="1079868"/>
      </dsp:txXfrm>
    </dsp:sp>
    <dsp:sp modelId="{5062C215-361D-4F79-8EA0-9B63D0F586BA}">
      <dsp:nvSpPr>
        <dsp:cNvPr id="0" name=""/>
        <dsp:cNvSpPr/>
      </dsp:nvSpPr>
      <dsp:spPr>
        <a:xfrm>
          <a:off x="2972962" y="1759355"/>
          <a:ext cx="1799780" cy="10798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Implementor</a:t>
          </a:r>
        </a:p>
      </dsp:txBody>
      <dsp:txXfrm>
        <a:off x="2972962" y="1759355"/>
        <a:ext cx="1799780" cy="1079868"/>
      </dsp:txXfrm>
    </dsp:sp>
    <dsp:sp modelId="{440A67B7-D9EF-42F5-929B-C64DFFE06350}">
      <dsp:nvSpPr>
        <dsp:cNvPr id="0" name=""/>
        <dsp:cNvSpPr/>
      </dsp:nvSpPr>
      <dsp:spPr>
        <a:xfrm>
          <a:off x="4952721" y="1759355"/>
          <a:ext cx="1799780" cy="10798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Completer Finisher</a:t>
          </a:r>
        </a:p>
      </dsp:txBody>
      <dsp:txXfrm>
        <a:off x="4952721" y="1759355"/>
        <a:ext cx="1799780" cy="1079868"/>
      </dsp:txXfrm>
    </dsp:sp>
    <dsp:sp modelId="{E0683991-2F28-4E64-85D8-C5109DE26EB4}">
      <dsp:nvSpPr>
        <dsp:cNvPr id="0" name=""/>
        <dsp:cNvSpPr/>
      </dsp:nvSpPr>
      <dsp:spPr>
        <a:xfrm>
          <a:off x="6932479" y="1759355"/>
          <a:ext cx="1799780" cy="10798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Specialist</a:t>
          </a:r>
        </a:p>
      </dsp:txBody>
      <dsp:txXfrm>
        <a:off x="6932479" y="1759355"/>
        <a:ext cx="1799780" cy="10798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D6D91F-435B-4ED3-9F84-5F35D5181CB1}">
      <dsp:nvSpPr>
        <dsp:cNvPr id="0" name=""/>
        <dsp:cNvSpPr/>
      </dsp:nvSpPr>
      <dsp:spPr>
        <a:xfrm>
          <a:off x="0" y="36539"/>
          <a:ext cx="6096000" cy="8494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 team is made up of two or more people who work together to achieve a common goal</a:t>
          </a:r>
        </a:p>
      </dsp:txBody>
      <dsp:txXfrm>
        <a:off x="41465" y="78004"/>
        <a:ext cx="6013070" cy="766490"/>
      </dsp:txXfrm>
    </dsp:sp>
    <dsp:sp modelId="{0E16E745-8AE9-48D4-983F-1B98870CE7AB}">
      <dsp:nvSpPr>
        <dsp:cNvPr id="0" name=""/>
        <dsp:cNvSpPr/>
      </dsp:nvSpPr>
      <dsp:spPr>
        <a:xfrm>
          <a:off x="0" y="949319"/>
          <a:ext cx="6096000" cy="849420"/>
        </a:xfrm>
        <a:prstGeom prst="roundRect">
          <a:avLst/>
        </a:prstGeom>
        <a:solidFill>
          <a:schemeClr val="accent2">
            <a:hueOff val="1840023"/>
            <a:satOff val="1782"/>
            <a:lumOff val="-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Effective teams can lead to increased employee motivation and business productivity</a:t>
          </a:r>
        </a:p>
      </dsp:txBody>
      <dsp:txXfrm>
        <a:off x="41465" y="990784"/>
        <a:ext cx="6013070" cy="766490"/>
      </dsp:txXfrm>
    </dsp:sp>
    <dsp:sp modelId="{F5BE7F84-CDBA-4503-A8BF-E4A9847AF9AA}">
      <dsp:nvSpPr>
        <dsp:cNvPr id="0" name=""/>
        <dsp:cNvSpPr/>
      </dsp:nvSpPr>
      <dsp:spPr>
        <a:xfrm>
          <a:off x="0" y="1862099"/>
          <a:ext cx="6096000" cy="849420"/>
        </a:xfrm>
        <a:prstGeom prst="roundRect">
          <a:avLst/>
        </a:prstGeom>
        <a:solidFill>
          <a:schemeClr val="accent2">
            <a:hueOff val="3680045"/>
            <a:satOff val="3564"/>
            <a:lumOff val="-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Teamwork is one of the most important essence of a successful organization</a:t>
          </a:r>
        </a:p>
      </dsp:txBody>
      <dsp:txXfrm>
        <a:off x="41465" y="1903564"/>
        <a:ext cx="6013070" cy="766490"/>
      </dsp:txXfrm>
    </dsp:sp>
    <dsp:sp modelId="{21D8B14D-C0EB-4B87-8A23-17D3F6BB085E}">
      <dsp:nvSpPr>
        <dsp:cNvPr id="0" name=""/>
        <dsp:cNvSpPr/>
      </dsp:nvSpPr>
      <dsp:spPr>
        <a:xfrm>
          <a:off x="0" y="2774880"/>
          <a:ext cx="6096000" cy="849420"/>
        </a:xfrm>
        <a:prstGeom prst="roundRect">
          <a:avLst/>
        </a:prstGeom>
        <a:solidFill>
          <a:schemeClr val="accent2">
            <a:hueOff val="5520068"/>
            <a:satOff val="5346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Have you ever been part of a great team?</a:t>
          </a:r>
        </a:p>
      </dsp:txBody>
      <dsp:txXfrm>
        <a:off x="41465" y="2816345"/>
        <a:ext cx="6013070" cy="766490"/>
      </dsp:txXfrm>
    </dsp:sp>
    <dsp:sp modelId="{D6B49C03-D3D0-4897-A582-44324D1259E9}">
      <dsp:nvSpPr>
        <dsp:cNvPr id="0" name=""/>
        <dsp:cNvSpPr/>
      </dsp:nvSpPr>
      <dsp:spPr>
        <a:xfrm>
          <a:off x="0" y="3687660"/>
          <a:ext cx="6096000" cy="849420"/>
        </a:xfrm>
        <a:prstGeom prst="roundRect">
          <a:avLst/>
        </a:prstGeom>
        <a:solidFill>
          <a:schemeClr val="accent2">
            <a:hueOff val="7360090"/>
            <a:satOff val="7128"/>
            <a:lumOff val="-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Core characteristics need to be identified in order to gather a successful team</a:t>
          </a:r>
        </a:p>
      </dsp:txBody>
      <dsp:txXfrm>
        <a:off x="41465" y="3729125"/>
        <a:ext cx="6013070" cy="766490"/>
      </dsp:txXfrm>
    </dsp:sp>
    <dsp:sp modelId="{8C48FEFF-BF8B-4F97-B6A6-AEB5B418F195}">
      <dsp:nvSpPr>
        <dsp:cNvPr id="0" name=""/>
        <dsp:cNvSpPr/>
      </dsp:nvSpPr>
      <dsp:spPr>
        <a:xfrm>
          <a:off x="0" y="4600440"/>
          <a:ext cx="6096000" cy="849420"/>
        </a:xfrm>
        <a:prstGeom prst="roundRect">
          <a:avLst/>
        </a:prstGeom>
        <a:solidFill>
          <a:schemeClr val="accent2">
            <a:hueOff val="9200113"/>
            <a:satOff val="8910"/>
            <a:lumOff val="-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/>
            <a:t>“Talent wins games, but teamwork wins championships”. (Michael Jordan 1994</a:t>
          </a:r>
          <a:r>
            <a:rPr lang="en-US" sz="2200" kern="1200"/>
            <a:t>)</a:t>
          </a:r>
        </a:p>
      </dsp:txBody>
      <dsp:txXfrm>
        <a:off x="41465" y="4641905"/>
        <a:ext cx="6013070" cy="766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3/22/2022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456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2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022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391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3/22/2022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364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3/22/2022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949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3/22/2022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18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703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757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579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565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053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011FBDEF-9CA1-495E-A9FA-E912D5145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2D01A-6762-477F-BE54-0F6B9270AD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0" y="685801"/>
            <a:ext cx="3352800" cy="3046228"/>
          </a:xfrm>
        </p:spPr>
        <p:txBody>
          <a:bodyPr>
            <a:normAutofit/>
          </a:bodyPr>
          <a:lstStyle/>
          <a:p>
            <a:r>
              <a:rPr lang="en-US" b="1" dirty="0"/>
              <a:t>Effective Teamwork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EA9710-5FF3-48FE-9C6F-C0A0BA6E1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114800"/>
            <a:ext cx="3352800" cy="2057400"/>
          </a:xfrm>
        </p:spPr>
        <p:txBody>
          <a:bodyPr>
            <a:normAutofit/>
          </a:bodyPr>
          <a:lstStyle/>
          <a:p>
            <a:r>
              <a:rPr lang="en-US" dirty="0"/>
              <a:t>Jenna Stabler</a:t>
            </a:r>
            <a:endParaRPr lang="en-GB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1"/>
            <a:ext cx="67818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water droplets">
            <a:extLst>
              <a:ext uri="{FF2B5EF4-FFF2-40B4-BE49-F238E27FC236}">
                <a16:creationId xmlns:a16="http://schemas.microsoft.com/office/drawing/2014/main" id="{B1CC858E-153A-46D1-B2AE-53C34CA290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65" r="7646" b="-1"/>
          <a:stretch/>
        </p:blipFill>
        <p:spPr>
          <a:xfrm>
            <a:off x="6096000" y="719865"/>
            <a:ext cx="5410200" cy="5418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70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75183-47FE-4B19-9814-CA41EF219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2"/>
                </a:solidFill>
              </a:rPr>
              <a:t>Timelapse</a:t>
            </a:r>
            <a:endParaRPr lang="en-GB" dirty="0">
              <a:solidFill>
                <a:schemeClr val="bg2"/>
              </a:solidFill>
            </a:endParaRP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1C77A985-160A-4FDF-BB56-2FAC0340EA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2264352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639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3E5064B-BAF4-48C7-8C2C-8219FF24A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3E33EB3-397E-4C5F-B561-7FEE7C781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1" y="701040"/>
            <a:ext cx="10820400" cy="54711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3EA42-0D01-4172-9864-5A303FFF6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850" y="1065791"/>
            <a:ext cx="6393688" cy="81349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What is a Team?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63C24-D10F-4212-A2DD-155E088E4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850" y="2135938"/>
            <a:ext cx="6339840" cy="343955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A Team is a group of individuals working together to achieve their goal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Interdependent relationships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Mutual accountability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Common Goal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Must be real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Compelling direction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Enabling structures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Expert coaching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Trust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“Team working can give a team member a sense of identity, support, and friendship (Bowler and Brass 2006)”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D7F5BA88-9497-F241-E088-0569A970CB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3400" y="2076450"/>
            <a:ext cx="2705100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58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5C226434-0FE5-4E43-9866-8A0D093DE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0"/>
            <a:ext cx="3390900" cy="41148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6986DF-3918-4209-97BE-04A523F0D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526" y="1695893"/>
            <a:ext cx="2732567" cy="348748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What is a Group?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3C155-71BE-47B8-B04F-A546797B3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0140" y="1079206"/>
            <a:ext cx="3939363" cy="477401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A group is a collection of individuals who come together to fulfill a common task</a:t>
            </a:r>
          </a:p>
          <a:p>
            <a:r>
              <a:rPr lang="en-US" sz="2000" dirty="0"/>
              <a:t>Specific roles and duties are not assigned to individuals</a:t>
            </a:r>
          </a:p>
          <a:p>
            <a:r>
              <a:rPr lang="en-US" sz="2000" dirty="0"/>
              <a:t>May not share a common goal</a:t>
            </a:r>
          </a:p>
          <a:p>
            <a:r>
              <a:rPr lang="en-US" sz="2000" dirty="0"/>
              <a:t>Delegate tasks</a:t>
            </a:r>
          </a:p>
          <a:p>
            <a:r>
              <a:rPr lang="en-US" sz="2000" dirty="0"/>
              <a:t>No sharing of responsibility</a:t>
            </a:r>
          </a:p>
          <a:p>
            <a:r>
              <a:rPr lang="en-US" sz="2000" dirty="0"/>
              <a:t>Members tend to complete their own tasks (own goal)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20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912E4-C01E-4DC8-AF5D-04E54E8FA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US" sz="3000" dirty="0"/>
              <a:t>What makes an Effective Team?</a:t>
            </a:r>
            <a:endParaRPr lang="en-GB" sz="300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04587FA-4AB5-40EA-AA89-FB1EEFD0A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Clear Goals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Relevant Skills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Mutual trust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Unified Commitment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Good Communication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Negotiating Skills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Appropriate Leadership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Internal Support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External Support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/>
              <a:t>“Teams are a question of balance. What is needed is not well-balanced individuals but individuals that balance well together” (Dr Meredith Belbin 2010)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DB093A4D-9D59-45BD-8A70-075708E32A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26" r="25190" b="-1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218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04D83-9504-4574-9433-1FB20F40F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704850"/>
          </a:xfrm>
        </p:spPr>
        <p:txBody>
          <a:bodyPr/>
          <a:lstStyle/>
          <a:p>
            <a:r>
              <a:rPr lang="en-US" dirty="0"/>
              <a:t>What makes an Ineffective Team?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FEBEF1-2CD4-B582-1808-CDBC83D408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599" y="2254103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645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42C31-78C1-45D0-88E5-1F7ACEBA5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2700" dirty="0">
                <a:solidFill>
                  <a:schemeClr val="bg2"/>
                </a:solidFill>
              </a:rPr>
              <a:t>Bruce Tuckman’s stages of team formation</a:t>
            </a:r>
            <a:endParaRPr lang="en-GB" sz="2700" dirty="0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AF3252-3572-4D39-8B50-53959735F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557961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165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2DDF6-A42F-4440-98F3-AD7151049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Belbin’s 9 Team Roles</a:t>
            </a:r>
            <a:endParaRPr lang="en-GB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64D13AA-F8A5-4105-BCC2-84EDBB1D1D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6466734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475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DC553A7-713D-4133-B393-5017EA4F2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005AC7-5E93-4C52-BC87-97B50BE14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8728" y="339864"/>
            <a:ext cx="5397472" cy="1202891"/>
          </a:xfrm>
        </p:spPr>
        <p:txBody>
          <a:bodyPr>
            <a:normAutofit/>
          </a:bodyPr>
          <a:lstStyle/>
          <a:p>
            <a:pPr algn="ctr"/>
            <a:r>
              <a:rPr lang="en-US" sz="2700" dirty="0"/>
              <a:t>13 Behaviors that build and maintain Trust</a:t>
            </a:r>
            <a:endParaRPr lang="en-GB" sz="2700" dirty="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84679C3D-664D-401D-B59D-A970733A00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62" r="12572"/>
          <a:stretch/>
        </p:blipFill>
        <p:spPr>
          <a:xfrm>
            <a:off x="700487" y="1123322"/>
            <a:ext cx="4098941" cy="4611355"/>
          </a:xfrm>
          <a:prstGeom prst="rect">
            <a:avLst/>
          </a:prstGeom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C4DA71C2-81B6-4FDA-91A7-BF9F638DD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2" y="1814732"/>
            <a:ext cx="5426844" cy="45016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Talk straight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Demonstrate respect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Create transparency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Right Wrongs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Show loyalty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Deliver results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Get better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Confront reality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Clarify expectations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Practice Accountability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Listen First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Keep Commitments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Extend trust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559531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E7B66-1736-48F4-8A1F-63245BE8C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2500" dirty="0">
                <a:solidFill>
                  <a:schemeClr val="bg2"/>
                </a:solidFill>
              </a:rPr>
              <a:t>Conclusion</a:t>
            </a:r>
            <a:endParaRPr lang="en-GB" sz="2500" dirty="0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2306F0-F174-1EA0-89A6-4790114498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2161318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812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7C478F1-26B5-44C9-823B-523B85B1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03F4A-B8A7-41C0-9CC6-0C8578DB6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818" y="685801"/>
            <a:ext cx="3057379" cy="30462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Evaluation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04A4D42-BB44-429B-997A-2EFA2EB686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0150017"/>
              </p:ext>
            </p:extLst>
          </p:nvPr>
        </p:nvGraphicFramePr>
        <p:xfrm>
          <a:off x="5766170" y="685801"/>
          <a:ext cx="5384062" cy="56768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87711">
                  <a:extLst>
                    <a:ext uri="{9D8B030D-6E8A-4147-A177-3AD203B41FA5}">
                      <a16:colId xmlns:a16="http://schemas.microsoft.com/office/drawing/2014/main" val="946194706"/>
                    </a:ext>
                  </a:extLst>
                </a:gridCol>
                <a:gridCol w="565699">
                  <a:extLst>
                    <a:ext uri="{9D8B030D-6E8A-4147-A177-3AD203B41FA5}">
                      <a16:colId xmlns:a16="http://schemas.microsoft.com/office/drawing/2014/main" val="2553655202"/>
                    </a:ext>
                  </a:extLst>
                </a:gridCol>
                <a:gridCol w="420308">
                  <a:extLst>
                    <a:ext uri="{9D8B030D-6E8A-4147-A177-3AD203B41FA5}">
                      <a16:colId xmlns:a16="http://schemas.microsoft.com/office/drawing/2014/main" val="3693721545"/>
                    </a:ext>
                  </a:extLst>
                </a:gridCol>
                <a:gridCol w="552652">
                  <a:extLst>
                    <a:ext uri="{9D8B030D-6E8A-4147-A177-3AD203B41FA5}">
                      <a16:colId xmlns:a16="http://schemas.microsoft.com/office/drawing/2014/main" val="2161867105"/>
                    </a:ext>
                  </a:extLst>
                </a:gridCol>
                <a:gridCol w="757692">
                  <a:extLst>
                    <a:ext uri="{9D8B030D-6E8A-4147-A177-3AD203B41FA5}">
                      <a16:colId xmlns:a16="http://schemas.microsoft.com/office/drawing/2014/main" val="1938642185"/>
                    </a:ext>
                  </a:extLst>
                </a:gridCol>
              </a:tblGrid>
              <a:tr h="155832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Presentation Evaluation Sheet                          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479208"/>
                  </a:ext>
                </a:extLst>
              </a:tr>
              <a:tr h="155832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Module:  BMSK4002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462325"/>
                  </a:ext>
                </a:extLst>
              </a:tr>
              <a:tr h="155832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Topic:  Effective Team working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4513226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Presenting ( name of presenter):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922427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8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014313"/>
                  </a:ext>
                </a:extLst>
              </a:tr>
              <a:tr h="1570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endParaRPr lang="en-GB" sz="800"/>
                    </a:p>
                  </a:txBody>
                  <a:tcPr marL="10733" marR="10733" marT="5367" marB="5367"/>
                </a:tc>
                <a:tc>
                  <a:txBody>
                    <a:bodyPr/>
                    <a:lstStyle/>
                    <a:p>
                      <a:endParaRPr lang="en-GB" sz="800"/>
                    </a:p>
                  </a:txBody>
                  <a:tcPr marL="10733" marR="10733" marT="5367" marB="5367"/>
                </a:tc>
                <a:tc>
                  <a:txBody>
                    <a:bodyPr/>
                    <a:lstStyle/>
                    <a:p>
                      <a:endParaRPr lang="en-GB" sz="800"/>
                    </a:p>
                  </a:txBody>
                  <a:tcPr marL="10733" marR="10733" marT="5367" marB="5367"/>
                </a:tc>
                <a:tc>
                  <a:txBody>
                    <a:bodyPr/>
                    <a:lstStyle/>
                    <a:p>
                      <a:endParaRPr lang="en-GB" sz="800"/>
                    </a:p>
                  </a:txBody>
                  <a:tcPr marL="10733" marR="10733" marT="5367" marB="5367"/>
                </a:tc>
                <a:extLst>
                  <a:ext uri="{0D108BD9-81ED-4DB2-BD59-A6C34878D82A}">
                    <a16:rowId xmlns:a16="http://schemas.microsoft.com/office/drawing/2014/main" val="1593300210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Date: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68426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8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9755986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8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8567393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8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Weak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Fair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Good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Excellent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3790137124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Prepared for Presentation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3365571201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Presented in an interesting way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928292211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Objectives of the presentation are clear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566002105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Used visual aids effectively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1267659385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Organised the presentation logically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3848013185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Made eye contact with audience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2053774252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Presented without reading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128477335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Spoke loudly enough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3039842279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Spoke slowly and clearly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4209126959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Presented within appropriate time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1620870960"/>
                  </a:ext>
                </a:extLst>
              </a:tr>
              <a:tr h="155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Responded to questions accurately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extLst>
                  <a:ext uri="{0D108BD9-81ED-4DB2-BD59-A6C34878D82A}">
                    <a16:rowId xmlns:a16="http://schemas.microsoft.com/office/drawing/2014/main" val="1678185370"/>
                  </a:ext>
                </a:extLst>
              </a:tr>
              <a:tr h="24032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br>
                        <a:rPr lang="en-GB" sz="800" u="sng">
                          <a:effectLst/>
                        </a:rPr>
                      </a:br>
                      <a:r>
                        <a:rPr lang="en-GB" sz="800" u="sng">
                          <a:effectLst/>
                        </a:rPr>
                        <a:t>What can I do better next time?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u="sng" dirty="0">
                          <a:effectLst/>
                        </a:rPr>
                        <a:t>What went well?</a:t>
                      </a:r>
                      <a:endParaRPr lang="en-GB" sz="8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0" marR="805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05378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045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F57B0F3-A8E0-41BC-8EE0-80EDA7439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nfinite question marks in 3D rendering">
            <a:extLst>
              <a:ext uri="{FF2B5EF4-FFF2-40B4-BE49-F238E27FC236}">
                <a16:creationId xmlns:a16="http://schemas.microsoft.com/office/drawing/2014/main" id="{87424F22-C533-4414-8EAF-2929F2BD53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65" b="78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42BD0CA-AB68-4EF2-9E2A-C4E24BD45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00" y="2057400"/>
            <a:ext cx="6781800" cy="27432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CD9BF-023E-4EA5-95D2-21655AEDE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0900" y="2516094"/>
            <a:ext cx="5448300" cy="10570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637839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2F982-B7C8-4CB0-BDE8-6B72A796A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E2D4C-9EFE-4740-A9AD-B29F2E509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(Bowler and brass 2006) Teamworking </a:t>
            </a:r>
          </a:p>
          <a:p>
            <a:pPr>
              <a:lnSpc>
                <a:spcPct val="90000"/>
              </a:lnSpc>
            </a:pPr>
            <a:r>
              <a:rPr lang="en-US" dirty="0"/>
              <a:t>(Belbin’s 9 team roles 1993)</a:t>
            </a:r>
          </a:p>
          <a:p>
            <a:pPr>
              <a:lnSpc>
                <a:spcPct val="90000"/>
              </a:lnSpc>
            </a:pPr>
            <a:r>
              <a:rPr lang="en-US" dirty="0"/>
              <a:t>Dr Meredith Belbin (Belbin R Meredith 2010)</a:t>
            </a:r>
          </a:p>
          <a:p>
            <a:pPr>
              <a:lnSpc>
                <a:spcPct val="90000"/>
              </a:lnSpc>
            </a:pPr>
            <a:r>
              <a:rPr lang="en-US" dirty="0"/>
              <a:t>(Bruce Tuckman’s Theory 1965) stages of team formation</a:t>
            </a:r>
          </a:p>
          <a:p>
            <a:pPr>
              <a:lnSpc>
                <a:spcPct val="90000"/>
              </a:lnSpc>
            </a:pPr>
            <a:r>
              <a:rPr lang="en-US" dirty="0"/>
              <a:t>Covey S.M.R 2006 “speed of trust the one thing that changes everything” Simon and Schuster, New York, London</a:t>
            </a:r>
          </a:p>
          <a:p>
            <a:pPr>
              <a:lnSpc>
                <a:spcPct val="90000"/>
              </a:lnSpc>
            </a:pPr>
            <a:r>
              <a:rPr lang="en-US" dirty="0"/>
              <a:t>(Michael Jordan 1994)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802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585</Words>
  <Application>Microsoft Office PowerPoint</Application>
  <PresentationFormat>Widescreen</PresentationFormat>
  <Paragraphs>177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Gill Sans MT</vt:lpstr>
      <vt:lpstr>Goudy Old Style</vt:lpstr>
      <vt:lpstr>ClassicFrameVTI</vt:lpstr>
      <vt:lpstr>Effective Teamwork</vt:lpstr>
      <vt:lpstr>Timelapse</vt:lpstr>
      <vt:lpstr>What is a Team?</vt:lpstr>
      <vt:lpstr>What is a Group?</vt:lpstr>
      <vt:lpstr>What makes an Effective Team?</vt:lpstr>
      <vt:lpstr>What makes an Ineffective Team?</vt:lpstr>
      <vt:lpstr>Bruce Tuckman’s stages of team formation</vt:lpstr>
      <vt:lpstr>Belbin’s 9 Team Roles</vt:lpstr>
      <vt:lpstr>13 Behaviors that build and maintain Trust</vt:lpstr>
      <vt:lpstr>Conclusion</vt:lpstr>
      <vt:lpstr>Evaluation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</dc:title>
  <dc:creator>jennastabler87@outlook.com</dc:creator>
  <cp:lastModifiedBy>jennastabler87@outlook.com</cp:lastModifiedBy>
  <cp:revision>34</cp:revision>
  <dcterms:created xsi:type="dcterms:W3CDTF">2022-03-08T19:11:04Z</dcterms:created>
  <dcterms:modified xsi:type="dcterms:W3CDTF">2022-03-22T20:09:51Z</dcterms:modified>
</cp:coreProperties>
</file>