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51" r:id="rId2"/>
  </p:sldMasterIdLst>
  <p:notesMasterIdLst>
    <p:notesMasterId r:id="rId17"/>
  </p:notesMasterIdLst>
  <p:sldIdLst>
    <p:sldId id="269" r:id="rId3"/>
    <p:sldId id="268" r:id="rId4"/>
    <p:sldId id="270" r:id="rId5"/>
    <p:sldId id="275" r:id="rId6"/>
    <p:sldId id="271" r:id="rId7"/>
    <p:sldId id="280" r:id="rId8"/>
    <p:sldId id="272" r:id="rId9"/>
    <p:sldId id="283" r:id="rId10"/>
    <p:sldId id="281" r:id="rId11"/>
    <p:sldId id="285" r:id="rId12"/>
    <p:sldId id="286" r:id="rId13"/>
    <p:sldId id="273" r:id="rId14"/>
    <p:sldId id="274" r:id="rId15"/>
    <p:sldId id="277" r:id="rId16"/>
  </p:sldIdLst>
  <p:sldSz cx="14630400" cy="8229600"/>
  <p:notesSz cx="8229600" cy="146304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35ACCA-B867-4FAD-8247-8A2A4110D3DF}" v="169" dt="2024-03-28T09:41:17.1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279" autoAdjust="0"/>
    <p:restoredTop sz="94610"/>
  </p:normalViewPr>
  <p:slideViewPr>
    <p:cSldViewPr snapToGrid="0" snapToObjects="1">
      <p:cViewPr varScale="1">
        <p:scale>
          <a:sx n="69" d="100"/>
          <a:sy n="69" d="100"/>
        </p:scale>
        <p:origin x="787"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iyana Eftimova" userId="46c540045a752648" providerId="LiveId" clId="{6D35ACCA-B867-4FAD-8247-8A2A4110D3DF}"/>
    <pc:docChg chg="undo custSel addSld delSld modSld sldOrd">
      <pc:chgData name="Andriyana Eftimova" userId="46c540045a752648" providerId="LiveId" clId="{6D35ACCA-B867-4FAD-8247-8A2A4110D3DF}" dt="2024-03-28T09:44:26.341" v="2962"/>
      <pc:docMkLst>
        <pc:docMk/>
      </pc:docMkLst>
      <pc:sldChg chg="modSp del mod">
        <pc:chgData name="Andriyana Eftimova" userId="46c540045a752648" providerId="LiveId" clId="{6D35ACCA-B867-4FAD-8247-8A2A4110D3DF}" dt="2024-03-10T13:33:03.309" v="2038" actId="47"/>
        <pc:sldMkLst>
          <pc:docMk/>
          <pc:sldMk cId="0" sldId="256"/>
        </pc:sldMkLst>
        <pc:spChg chg="mod">
          <ac:chgData name="Andriyana Eftimova" userId="46c540045a752648" providerId="LiveId" clId="{6D35ACCA-B867-4FAD-8247-8A2A4110D3DF}" dt="2024-03-08T13:19:44.391" v="415" actId="21"/>
          <ac:spMkLst>
            <pc:docMk/>
            <pc:sldMk cId="0" sldId="256"/>
            <ac:spMk id="6" creationId="{00000000-0000-0000-0000-000000000000}"/>
          </ac:spMkLst>
        </pc:spChg>
      </pc:sldChg>
      <pc:sldChg chg="del">
        <pc:chgData name="Andriyana Eftimova" userId="46c540045a752648" providerId="LiveId" clId="{6D35ACCA-B867-4FAD-8247-8A2A4110D3DF}" dt="2024-03-11T09:55:41.269" v="2455" actId="2696"/>
        <pc:sldMkLst>
          <pc:docMk/>
          <pc:sldMk cId="0" sldId="257"/>
        </pc:sldMkLst>
      </pc:sldChg>
      <pc:sldChg chg="del">
        <pc:chgData name="Andriyana Eftimova" userId="46c540045a752648" providerId="LiveId" clId="{6D35ACCA-B867-4FAD-8247-8A2A4110D3DF}" dt="2024-03-11T09:55:41.269" v="2455" actId="2696"/>
        <pc:sldMkLst>
          <pc:docMk/>
          <pc:sldMk cId="0" sldId="258"/>
        </pc:sldMkLst>
      </pc:sldChg>
      <pc:sldChg chg="del">
        <pc:chgData name="Andriyana Eftimova" userId="46c540045a752648" providerId="LiveId" clId="{6D35ACCA-B867-4FAD-8247-8A2A4110D3DF}" dt="2024-03-11T09:55:41.269" v="2455" actId="2696"/>
        <pc:sldMkLst>
          <pc:docMk/>
          <pc:sldMk cId="0" sldId="259"/>
        </pc:sldMkLst>
      </pc:sldChg>
      <pc:sldChg chg="del">
        <pc:chgData name="Andriyana Eftimova" userId="46c540045a752648" providerId="LiveId" clId="{6D35ACCA-B867-4FAD-8247-8A2A4110D3DF}" dt="2024-03-11T09:55:41.269" v="2455" actId="2696"/>
        <pc:sldMkLst>
          <pc:docMk/>
          <pc:sldMk cId="0" sldId="260"/>
        </pc:sldMkLst>
      </pc:sldChg>
      <pc:sldChg chg="del">
        <pc:chgData name="Andriyana Eftimova" userId="46c540045a752648" providerId="LiveId" clId="{6D35ACCA-B867-4FAD-8247-8A2A4110D3DF}" dt="2024-03-11T09:55:41.269" v="2455" actId="2696"/>
        <pc:sldMkLst>
          <pc:docMk/>
          <pc:sldMk cId="0" sldId="261"/>
        </pc:sldMkLst>
      </pc:sldChg>
      <pc:sldChg chg="del">
        <pc:chgData name="Andriyana Eftimova" userId="46c540045a752648" providerId="LiveId" clId="{6D35ACCA-B867-4FAD-8247-8A2A4110D3DF}" dt="2024-03-11T09:55:41.269" v="2455" actId="2696"/>
        <pc:sldMkLst>
          <pc:docMk/>
          <pc:sldMk cId="0" sldId="262"/>
        </pc:sldMkLst>
      </pc:sldChg>
      <pc:sldChg chg="del">
        <pc:chgData name="Andriyana Eftimova" userId="46c540045a752648" providerId="LiveId" clId="{6D35ACCA-B867-4FAD-8247-8A2A4110D3DF}" dt="2024-03-11T09:55:41.269" v="2455" actId="2696"/>
        <pc:sldMkLst>
          <pc:docMk/>
          <pc:sldMk cId="0" sldId="263"/>
        </pc:sldMkLst>
      </pc:sldChg>
      <pc:sldChg chg="delSp del mod">
        <pc:chgData name="Andriyana Eftimova" userId="46c540045a752648" providerId="LiveId" clId="{6D35ACCA-B867-4FAD-8247-8A2A4110D3DF}" dt="2024-03-11T09:55:41.269" v="2455" actId="2696"/>
        <pc:sldMkLst>
          <pc:docMk/>
          <pc:sldMk cId="0" sldId="264"/>
        </pc:sldMkLst>
        <pc:picChg chg="del">
          <ac:chgData name="Andriyana Eftimova" userId="46c540045a752648" providerId="LiveId" clId="{6D35ACCA-B867-4FAD-8247-8A2A4110D3DF}" dt="2024-03-08T11:53:54.583" v="29" actId="478"/>
          <ac:picMkLst>
            <pc:docMk/>
            <pc:sldMk cId="0" sldId="264"/>
            <ac:picMk id="20" creationId="{00000000-0000-0000-0000-000000000000}"/>
          </ac:picMkLst>
        </pc:picChg>
      </pc:sldChg>
      <pc:sldChg chg="delSp del mod">
        <pc:chgData name="Andriyana Eftimova" userId="46c540045a752648" providerId="LiveId" clId="{6D35ACCA-B867-4FAD-8247-8A2A4110D3DF}" dt="2024-03-11T09:55:41.269" v="2455" actId="2696"/>
        <pc:sldMkLst>
          <pc:docMk/>
          <pc:sldMk cId="0" sldId="265"/>
        </pc:sldMkLst>
        <pc:picChg chg="del">
          <ac:chgData name="Andriyana Eftimova" userId="46c540045a752648" providerId="LiveId" clId="{6D35ACCA-B867-4FAD-8247-8A2A4110D3DF}" dt="2024-03-08T11:53:50.347" v="28" actId="478"/>
          <ac:picMkLst>
            <pc:docMk/>
            <pc:sldMk cId="0" sldId="265"/>
            <ac:picMk id="24" creationId="{00000000-0000-0000-0000-000000000000}"/>
          </ac:picMkLst>
        </pc:picChg>
      </pc:sldChg>
      <pc:sldChg chg="addSp modSp new del mod">
        <pc:chgData name="Andriyana Eftimova" userId="46c540045a752648" providerId="LiveId" clId="{6D35ACCA-B867-4FAD-8247-8A2A4110D3DF}" dt="2024-03-09T08:11:09.395" v="1492" actId="47"/>
        <pc:sldMkLst>
          <pc:docMk/>
          <pc:sldMk cId="3488784773" sldId="266"/>
        </pc:sldMkLst>
        <pc:spChg chg="add mod">
          <ac:chgData name="Andriyana Eftimova" userId="46c540045a752648" providerId="LiveId" clId="{6D35ACCA-B867-4FAD-8247-8A2A4110D3DF}" dt="2024-03-07T09:49:46.137" v="23" actId="20577"/>
          <ac:spMkLst>
            <pc:docMk/>
            <pc:sldMk cId="3488784773" sldId="266"/>
            <ac:spMk id="2" creationId="{605168BF-F95F-3896-AC09-28C00234598A}"/>
          </ac:spMkLst>
        </pc:spChg>
      </pc:sldChg>
      <pc:sldChg chg="new del ord">
        <pc:chgData name="Andriyana Eftimova" userId="46c540045a752648" providerId="LiveId" clId="{6D35ACCA-B867-4FAD-8247-8A2A4110D3DF}" dt="2024-03-08T12:27:32.579" v="31" actId="47"/>
        <pc:sldMkLst>
          <pc:docMk/>
          <pc:sldMk cId="2654366979" sldId="267"/>
        </pc:sldMkLst>
      </pc:sldChg>
      <pc:sldChg chg="addSp delSp modSp new mod">
        <pc:chgData name="Andriyana Eftimova" userId="46c540045a752648" providerId="LiveId" clId="{6D35ACCA-B867-4FAD-8247-8A2A4110D3DF}" dt="2024-03-08T13:09:20.466" v="190"/>
        <pc:sldMkLst>
          <pc:docMk/>
          <pc:sldMk cId="2248240472" sldId="268"/>
        </pc:sldMkLst>
        <pc:spChg chg="add del mod">
          <ac:chgData name="Andriyana Eftimova" userId="46c540045a752648" providerId="LiveId" clId="{6D35ACCA-B867-4FAD-8247-8A2A4110D3DF}" dt="2024-03-08T12:31:03.001" v="144" actId="1076"/>
          <ac:spMkLst>
            <pc:docMk/>
            <pc:sldMk cId="2248240472" sldId="268"/>
            <ac:spMk id="4" creationId="{AB29D13A-BE41-49BC-8B6D-F89B3FF47384}"/>
          </ac:spMkLst>
        </pc:spChg>
        <pc:spChg chg="add del mod">
          <ac:chgData name="Andriyana Eftimova" userId="46c540045a752648" providerId="LiveId" clId="{6D35ACCA-B867-4FAD-8247-8A2A4110D3DF}" dt="2024-03-08T12:33:26.490" v="165" actId="21"/>
          <ac:spMkLst>
            <pc:docMk/>
            <pc:sldMk cId="2248240472" sldId="268"/>
            <ac:spMk id="7" creationId="{786410EB-C2E7-0A46-C80D-811EC6098704}"/>
          </ac:spMkLst>
        </pc:spChg>
        <pc:spChg chg="add del mod">
          <ac:chgData name="Andriyana Eftimova" userId="46c540045a752648" providerId="LiveId" clId="{6D35ACCA-B867-4FAD-8247-8A2A4110D3DF}" dt="2024-03-08T12:31:33.541" v="151" actId="21"/>
          <ac:spMkLst>
            <pc:docMk/>
            <pc:sldMk cId="2248240472" sldId="268"/>
            <ac:spMk id="12" creationId="{CA665E55-7678-A45A-E6E2-10ADE2AF8CB4}"/>
          </ac:spMkLst>
        </pc:spChg>
        <pc:spChg chg="add del mod">
          <ac:chgData name="Andriyana Eftimova" userId="46c540045a752648" providerId="LiveId" clId="{6D35ACCA-B867-4FAD-8247-8A2A4110D3DF}" dt="2024-03-08T12:32:38.533" v="154" actId="21"/>
          <ac:spMkLst>
            <pc:docMk/>
            <pc:sldMk cId="2248240472" sldId="268"/>
            <ac:spMk id="15" creationId="{B385621B-CC12-0661-CE18-D363A8433E40}"/>
          </ac:spMkLst>
        </pc:spChg>
        <pc:spChg chg="add del mod">
          <ac:chgData name="Andriyana Eftimova" userId="46c540045a752648" providerId="LiveId" clId="{6D35ACCA-B867-4FAD-8247-8A2A4110D3DF}" dt="2024-03-08T12:31:22.158" v="149" actId="21"/>
          <ac:spMkLst>
            <pc:docMk/>
            <pc:sldMk cId="2248240472" sldId="268"/>
            <ac:spMk id="18" creationId="{E63F304E-9288-3E4D-540D-FBE5382B7AA0}"/>
          </ac:spMkLst>
        </pc:spChg>
        <pc:spChg chg="add del mod">
          <ac:chgData name="Andriyana Eftimova" userId="46c540045a752648" providerId="LiveId" clId="{6D35ACCA-B867-4FAD-8247-8A2A4110D3DF}" dt="2024-03-08T12:31:08.886" v="145" actId="21"/>
          <ac:spMkLst>
            <pc:docMk/>
            <pc:sldMk cId="2248240472" sldId="268"/>
            <ac:spMk id="21" creationId="{B0C4751F-B033-565D-E595-8F3041EE99FD}"/>
          </ac:spMkLst>
        </pc:spChg>
        <pc:spChg chg="add mod">
          <ac:chgData name="Andriyana Eftimova" userId="46c540045a752648" providerId="LiveId" clId="{6D35ACCA-B867-4FAD-8247-8A2A4110D3DF}" dt="2024-03-08T12:35:44.014" v="186" actId="14100"/>
          <ac:spMkLst>
            <pc:docMk/>
            <pc:sldMk cId="2248240472" sldId="268"/>
            <ac:spMk id="22" creationId="{ADA0ADEA-502A-ECDF-3C92-5353014FF1F8}"/>
          </ac:spMkLst>
        </pc:spChg>
        <pc:spChg chg="add del mod">
          <ac:chgData name="Andriyana Eftimova" userId="46c540045a752648" providerId="LiveId" clId="{6D35ACCA-B867-4FAD-8247-8A2A4110D3DF}" dt="2024-03-08T13:09:20.466" v="190"/>
          <ac:spMkLst>
            <pc:docMk/>
            <pc:sldMk cId="2248240472" sldId="268"/>
            <ac:spMk id="23" creationId="{F677C6BB-CFEF-B1D9-B096-C4811E214452}"/>
          </ac:spMkLst>
        </pc:spChg>
        <pc:picChg chg="add del mod">
          <ac:chgData name="Andriyana Eftimova" userId="46c540045a752648" providerId="LiveId" clId="{6D35ACCA-B867-4FAD-8247-8A2A4110D3DF}" dt="2024-03-08T13:09:08.901" v="187" actId="1076"/>
          <ac:picMkLst>
            <pc:docMk/>
            <pc:sldMk cId="2248240472" sldId="268"/>
            <ac:picMk id="3" creationId="{075B5F7D-4AB7-DCF4-4860-2D939275C233}"/>
          </ac:picMkLst>
        </pc:picChg>
        <pc:picChg chg="add del mod">
          <ac:chgData name="Andriyana Eftimova" userId="46c540045a752648" providerId="LiveId" clId="{6D35ACCA-B867-4FAD-8247-8A2A4110D3DF}" dt="2024-03-08T12:33:26.490" v="165" actId="21"/>
          <ac:picMkLst>
            <pc:docMk/>
            <pc:sldMk cId="2248240472" sldId="268"/>
            <ac:picMk id="6" creationId="{5ABA0C04-C064-65FA-1DEC-5F3B8F1D6C84}"/>
          </ac:picMkLst>
        </pc:picChg>
        <pc:picChg chg="add del mod">
          <ac:chgData name="Andriyana Eftimova" userId="46c540045a752648" providerId="LiveId" clId="{6D35ACCA-B867-4FAD-8247-8A2A4110D3DF}" dt="2024-03-08T12:32:53.822" v="158" actId="21"/>
          <ac:picMkLst>
            <pc:docMk/>
            <pc:sldMk cId="2248240472" sldId="268"/>
            <ac:picMk id="9" creationId="{4EA42CC6-016C-BC6A-C195-6FD83A67E3F4}"/>
          </ac:picMkLst>
        </pc:picChg>
        <pc:picChg chg="add del mod">
          <ac:chgData name="Andriyana Eftimova" userId="46c540045a752648" providerId="LiveId" clId="{6D35ACCA-B867-4FAD-8247-8A2A4110D3DF}" dt="2024-03-08T12:31:33.541" v="151" actId="21"/>
          <ac:picMkLst>
            <pc:docMk/>
            <pc:sldMk cId="2248240472" sldId="268"/>
            <ac:picMk id="11" creationId="{80772F08-447B-FDA7-739D-812F0FF825CC}"/>
          </ac:picMkLst>
        </pc:picChg>
        <pc:picChg chg="add del mod">
          <ac:chgData name="Andriyana Eftimova" userId="46c540045a752648" providerId="LiveId" clId="{6D35ACCA-B867-4FAD-8247-8A2A4110D3DF}" dt="2024-03-08T12:32:38.533" v="154" actId="21"/>
          <ac:picMkLst>
            <pc:docMk/>
            <pc:sldMk cId="2248240472" sldId="268"/>
            <ac:picMk id="14" creationId="{3B489EDE-80E6-586D-1018-027F288AD0BA}"/>
          </ac:picMkLst>
        </pc:picChg>
        <pc:picChg chg="add del mod">
          <ac:chgData name="Andriyana Eftimova" userId="46c540045a752648" providerId="LiveId" clId="{6D35ACCA-B867-4FAD-8247-8A2A4110D3DF}" dt="2024-03-08T12:31:22.158" v="149" actId="21"/>
          <ac:picMkLst>
            <pc:docMk/>
            <pc:sldMk cId="2248240472" sldId="268"/>
            <ac:picMk id="17" creationId="{D075DE5E-97D4-9473-7606-7582C417A00A}"/>
          </ac:picMkLst>
        </pc:picChg>
        <pc:picChg chg="add del mod">
          <ac:chgData name="Andriyana Eftimova" userId="46c540045a752648" providerId="LiveId" clId="{6D35ACCA-B867-4FAD-8247-8A2A4110D3DF}" dt="2024-03-08T12:31:08.886" v="145" actId="21"/>
          <ac:picMkLst>
            <pc:docMk/>
            <pc:sldMk cId="2248240472" sldId="268"/>
            <ac:picMk id="20" creationId="{1BB1B97E-4703-5ABF-7D27-46D57944F129}"/>
          </ac:picMkLst>
        </pc:picChg>
      </pc:sldChg>
      <pc:sldChg chg="modSp add mod">
        <pc:chgData name="Andriyana Eftimova" userId="46c540045a752648" providerId="LiveId" clId="{6D35ACCA-B867-4FAD-8247-8A2A4110D3DF}" dt="2024-03-28T09:29:01.127" v="2755" actId="20577"/>
        <pc:sldMkLst>
          <pc:docMk/>
          <pc:sldMk cId="571446178" sldId="269"/>
        </pc:sldMkLst>
        <pc:spChg chg="mod">
          <ac:chgData name="Andriyana Eftimova" userId="46c540045a752648" providerId="LiveId" clId="{6D35ACCA-B867-4FAD-8247-8A2A4110D3DF}" dt="2024-03-28T09:29:01.127" v="2755" actId="20577"/>
          <ac:spMkLst>
            <pc:docMk/>
            <pc:sldMk cId="571446178" sldId="269"/>
            <ac:spMk id="2" creationId="{8CBC8AEB-6EED-A670-CDCF-BED77E3AFD40}"/>
          </ac:spMkLst>
        </pc:spChg>
        <pc:spChg chg="mod">
          <ac:chgData name="Andriyana Eftimova" userId="46c540045a752648" providerId="LiveId" clId="{6D35ACCA-B867-4FAD-8247-8A2A4110D3DF}" dt="2024-03-08T12:29:12.356" v="112" actId="14100"/>
          <ac:spMkLst>
            <pc:docMk/>
            <pc:sldMk cId="571446178" sldId="269"/>
            <ac:spMk id="5" creationId="{5D4A2B5F-DE61-CE86-1802-5BB338561C51}"/>
          </ac:spMkLst>
        </pc:spChg>
        <pc:spChg chg="mod">
          <ac:chgData name="Andriyana Eftimova" userId="46c540045a752648" providerId="LiveId" clId="{6D35ACCA-B867-4FAD-8247-8A2A4110D3DF}" dt="2024-03-08T12:29:07.342" v="111" actId="14100"/>
          <ac:spMkLst>
            <pc:docMk/>
            <pc:sldMk cId="571446178" sldId="269"/>
            <ac:spMk id="8" creationId="{2228F21C-A7F8-BE03-834C-6C560ED39D4A}"/>
          </ac:spMkLst>
        </pc:spChg>
        <pc:picChg chg="mod">
          <ac:chgData name="Andriyana Eftimova" userId="46c540045a752648" providerId="LiveId" clId="{6D35ACCA-B867-4FAD-8247-8A2A4110D3DF}" dt="2024-03-08T12:27:42.927" v="34" actId="1076"/>
          <ac:picMkLst>
            <pc:docMk/>
            <pc:sldMk cId="571446178" sldId="269"/>
            <ac:picMk id="7" creationId="{3845893E-54F9-9302-CE8F-5AAAAAEB9393}"/>
          </ac:picMkLst>
        </pc:picChg>
      </pc:sldChg>
      <pc:sldChg chg="addSp delSp modSp new mod ord setBg modClrScheme delDesignElem chgLayout">
        <pc:chgData name="Andriyana Eftimova" userId="46c540045a752648" providerId="LiveId" clId="{6D35ACCA-B867-4FAD-8247-8A2A4110D3DF}" dt="2024-03-10T13:19:21.257" v="1970"/>
        <pc:sldMkLst>
          <pc:docMk/>
          <pc:sldMk cId="4200151793" sldId="270"/>
        </pc:sldMkLst>
        <pc:spChg chg="del mod ord">
          <ac:chgData name="Andriyana Eftimova" userId="46c540045a752648" providerId="LiveId" clId="{6D35ACCA-B867-4FAD-8247-8A2A4110D3DF}" dt="2024-03-08T13:15:46.929" v="322" actId="700"/>
          <ac:spMkLst>
            <pc:docMk/>
            <pc:sldMk cId="4200151793" sldId="270"/>
            <ac:spMk id="2" creationId="{C5D4B063-901F-2A7A-EDAC-52460EBA531F}"/>
          </ac:spMkLst>
        </pc:spChg>
        <pc:spChg chg="add del mod">
          <ac:chgData name="Andriyana Eftimova" userId="46c540045a752648" providerId="LiveId" clId="{6D35ACCA-B867-4FAD-8247-8A2A4110D3DF}" dt="2024-03-08T13:16:31.967" v="374"/>
          <ac:spMkLst>
            <pc:docMk/>
            <pc:sldMk cId="4200151793" sldId="270"/>
            <ac:spMk id="3" creationId="{AE484DC6-ADFC-1AA1-FD62-CCADDF721AB4}"/>
          </ac:spMkLst>
        </pc:spChg>
        <pc:spChg chg="add del mod">
          <ac:chgData name="Andriyana Eftimova" userId="46c540045a752648" providerId="LiveId" clId="{6D35ACCA-B867-4FAD-8247-8A2A4110D3DF}" dt="2024-03-08T13:18:06.404" v="393" actId="26606"/>
          <ac:spMkLst>
            <pc:docMk/>
            <pc:sldMk cId="4200151793" sldId="270"/>
            <ac:spMk id="4" creationId="{91F09922-76D4-E321-5B69-8B8E820994BB}"/>
          </ac:spMkLst>
        </pc:spChg>
        <pc:spChg chg="add del mod">
          <ac:chgData name="Andriyana Eftimova" userId="46c540045a752648" providerId="LiveId" clId="{6D35ACCA-B867-4FAD-8247-8A2A4110D3DF}" dt="2024-03-08T13:19:32.910" v="414"/>
          <ac:spMkLst>
            <pc:docMk/>
            <pc:sldMk cId="4200151793" sldId="270"/>
            <ac:spMk id="5" creationId="{44243742-AE96-DE1F-684C-92261200E8EA}"/>
          </ac:spMkLst>
        </pc:spChg>
        <pc:spChg chg="add del mod ord">
          <ac:chgData name="Andriyana Eftimova" userId="46c540045a752648" providerId="LiveId" clId="{6D35ACCA-B867-4FAD-8247-8A2A4110D3DF}" dt="2024-03-08T13:26:32.877" v="460" actId="20577"/>
          <ac:spMkLst>
            <pc:docMk/>
            <pc:sldMk cId="4200151793" sldId="270"/>
            <ac:spMk id="21" creationId="{B0C4751F-B033-565D-E595-8F3041EE99FD}"/>
          </ac:spMkLst>
        </pc:spChg>
        <pc:spChg chg="add del">
          <ac:chgData name="Andriyana Eftimova" userId="46c540045a752648" providerId="LiveId" clId="{6D35ACCA-B867-4FAD-8247-8A2A4110D3DF}" dt="2024-03-10T13:19:21.257" v="1970"/>
          <ac:spMkLst>
            <pc:docMk/>
            <pc:sldMk cId="4200151793" sldId="270"/>
            <ac:spMk id="26" creationId="{04812C46-200A-4DEB-A05E-3ED6C68C2387}"/>
          </ac:spMkLst>
        </pc:spChg>
        <pc:spChg chg="add del">
          <ac:chgData name="Andriyana Eftimova" userId="46c540045a752648" providerId="LiveId" clId="{6D35ACCA-B867-4FAD-8247-8A2A4110D3DF}" dt="2024-03-10T13:19:21.257" v="1970"/>
          <ac:spMkLst>
            <pc:docMk/>
            <pc:sldMk cId="4200151793" sldId="270"/>
            <ac:spMk id="28" creationId="{D1EA859B-E555-4109-94F3-6700E046E008}"/>
          </ac:spMkLst>
        </pc:spChg>
        <pc:picChg chg="add del mod">
          <ac:chgData name="Andriyana Eftimova" userId="46c540045a752648" providerId="LiveId" clId="{6D35ACCA-B867-4FAD-8247-8A2A4110D3DF}" dt="2024-03-08T13:18:06.404" v="393" actId="26606"/>
          <ac:picMkLst>
            <pc:docMk/>
            <pc:sldMk cId="4200151793" sldId="270"/>
            <ac:picMk id="20" creationId="{1BB1B97E-4703-5ABF-7D27-46D57944F129}"/>
          </ac:picMkLst>
        </pc:picChg>
      </pc:sldChg>
      <pc:sldChg chg="addSp delSp modSp new mod modClrScheme chgLayout">
        <pc:chgData name="Andriyana Eftimova" userId="46c540045a752648" providerId="LiveId" clId="{6D35ACCA-B867-4FAD-8247-8A2A4110D3DF}" dt="2024-03-28T09:40:17.482" v="2875" actId="255"/>
        <pc:sldMkLst>
          <pc:docMk/>
          <pc:sldMk cId="553514624" sldId="271"/>
        </pc:sldMkLst>
        <pc:spChg chg="add del mod">
          <ac:chgData name="Andriyana Eftimova" userId="46c540045a752648" providerId="LiveId" clId="{6D35ACCA-B867-4FAD-8247-8A2A4110D3DF}" dt="2024-03-28T09:36:34.270" v="2761"/>
          <ac:spMkLst>
            <pc:docMk/>
            <pc:sldMk cId="553514624" sldId="271"/>
            <ac:spMk id="2" creationId="{021021EC-4C14-985D-7097-F1D2DBD65567}"/>
          </ac:spMkLst>
        </pc:spChg>
        <pc:spChg chg="del">
          <ac:chgData name="Andriyana Eftimova" userId="46c540045a752648" providerId="LiveId" clId="{6D35ACCA-B867-4FAD-8247-8A2A4110D3DF}" dt="2024-03-08T13:20:54.572" v="456" actId="700"/>
          <ac:spMkLst>
            <pc:docMk/>
            <pc:sldMk cId="553514624" sldId="271"/>
            <ac:spMk id="2" creationId="{8509B594-8E3B-D811-786A-B66CE7AACAB3}"/>
          </ac:spMkLst>
        </pc:spChg>
        <pc:spChg chg="add mod">
          <ac:chgData name="Andriyana Eftimova" userId="46c540045a752648" providerId="LiveId" clId="{6D35ACCA-B867-4FAD-8247-8A2A4110D3DF}" dt="2024-03-28T09:40:17.482" v="2875" actId="255"/>
          <ac:spMkLst>
            <pc:docMk/>
            <pc:sldMk cId="553514624" sldId="271"/>
            <ac:spMk id="3" creationId="{0F2708CF-0406-497C-66B1-7D51ED812967}"/>
          </ac:spMkLst>
        </pc:spChg>
        <pc:spChg chg="add del">
          <ac:chgData name="Andriyana Eftimova" userId="46c540045a752648" providerId="LiveId" clId="{6D35ACCA-B867-4FAD-8247-8A2A4110D3DF}" dt="2024-03-09T08:09:35.531" v="1417" actId="22"/>
          <ac:spMkLst>
            <pc:docMk/>
            <pc:sldMk cId="553514624" sldId="271"/>
            <ac:spMk id="4" creationId="{DB55E274-D88D-978C-5DB1-D954DDCB00C0}"/>
          </ac:spMkLst>
        </pc:spChg>
        <pc:spChg chg="add del mod">
          <ac:chgData name="Andriyana Eftimova" userId="46c540045a752648" providerId="LiveId" clId="{6D35ACCA-B867-4FAD-8247-8A2A4110D3DF}" dt="2024-03-08T14:08:54.443" v="1279" actId="478"/>
          <ac:spMkLst>
            <pc:docMk/>
            <pc:sldMk cId="553514624" sldId="271"/>
            <ac:spMk id="11" creationId="{B9320F7D-D0E2-D167-6594-745E2D474C52}"/>
          </ac:spMkLst>
        </pc:spChg>
        <pc:spChg chg="add del mod">
          <ac:chgData name="Andriyana Eftimova" userId="46c540045a752648" providerId="LiveId" clId="{6D35ACCA-B867-4FAD-8247-8A2A4110D3DF}" dt="2024-03-08T13:26:25.529" v="459"/>
          <ac:spMkLst>
            <pc:docMk/>
            <pc:sldMk cId="553514624" sldId="271"/>
            <ac:spMk id="18" creationId="{E63F304E-9288-3E4D-540D-FBE5382B7AA0}"/>
          </ac:spMkLst>
        </pc:spChg>
        <pc:picChg chg="add del mod">
          <ac:chgData name="Andriyana Eftimova" userId="46c540045a752648" providerId="LiveId" clId="{6D35ACCA-B867-4FAD-8247-8A2A4110D3DF}" dt="2024-03-08T13:50:55" v="913" actId="478"/>
          <ac:picMkLst>
            <pc:docMk/>
            <pc:sldMk cId="553514624" sldId="271"/>
            <ac:picMk id="4" creationId="{A7E09D87-4CBC-F335-D8F6-44135FEE543F}"/>
          </ac:picMkLst>
        </pc:picChg>
        <pc:picChg chg="add del mod">
          <ac:chgData name="Andriyana Eftimova" userId="46c540045a752648" providerId="LiveId" clId="{6D35ACCA-B867-4FAD-8247-8A2A4110D3DF}" dt="2024-03-09T08:20:49.764" v="1562" actId="21"/>
          <ac:picMkLst>
            <pc:docMk/>
            <pc:sldMk cId="553514624" sldId="271"/>
            <ac:picMk id="6" creationId="{C17C86C8-B6E0-259B-9132-1A4F46E7B060}"/>
          </ac:picMkLst>
        </pc:picChg>
        <pc:picChg chg="add mod">
          <ac:chgData name="Andriyana Eftimova" userId="46c540045a752648" providerId="LiveId" clId="{6D35ACCA-B867-4FAD-8247-8A2A4110D3DF}" dt="2024-03-08T14:09:00.649" v="1281" actId="14100"/>
          <ac:picMkLst>
            <pc:docMk/>
            <pc:sldMk cId="553514624" sldId="271"/>
            <ac:picMk id="8" creationId="{DDB78B79-33A1-B759-8964-05CDB6DBD676}"/>
          </ac:picMkLst>
        </pc:picChg>
        <pc:picChg chg="add del mod">
          <ac:chgData name="Andriyana Eftimova" userId="46c540045a752648" providerId="LiveId" clId="{6D35ACCA-B867-4FAD-8247-8A2A4110D3DF}" dt="2024-03-08T14:08:54.443" v="1279" actId="478"/>
          <ac:picMkLst>
            <pc:docMk/>
            <pc:sldMk cId="553514624" sldId="271"/>
            <ac:picMk id="10" creationId="{E6CEEEBB-695C-A744-928A-78505B42BACB}"/>
          </ac:picMkLst>
        </pc:picChg>
        <pc:picChg chg="add del mod">
          <ac:chgData name="Andriyana Eftimova" userId="46c540045a752648" providerId="LiveId" clId="{6D35ACCA-B867-4FAD-8247-8A2A4110D3DF}" dt="2024-03-08T14:05:37.826" v="1268" actId="21"/>
          <ac:picMkLst>
            <pc:docMk/>
            <pc:sldMk cId="553514624" sldId="271"/>
            <ac:picMk id="17" creationId="{D075DE5E-97D4-9473-7606-7582C417A00A}"/>
          </ac:picMkLst>
        </pc:picChg>
        <pc:picChg chg="add mod">
          <ac:chgData name="Andriyana Eftimova" userId="46c540045a752648" providerId="LiveId" clId="{6D35ACCA-B867-4FAD-8247-8A2A4110D3DF}" dt="2024-03-08T14:09:04.159" v="1282" actId="14100"/>
          <ac:picMkLst>
            <pc:docMk/>
            <pc:sldMk cId="553514624" sldId="271"/>
            <ac:picMk id="1026" creationId="{988BB210-2763-E1C8-1147-7E2848137072}"/>
          </ac:picMkLst>
        </pc:picChg>
      </pc:sldChg>
      <pc:sldChg chg="addSp modSp new mod">
        <pc:chgData name="Andriyana Eftimova" userId="46c540045a752648" providerId="LiveId" clId="{6D35ACCA-B867-4FAD-8247-8A2A4110D3DF}" dt="2024-03-10T13:19:21.257" v="1970"/>
        <pc:sldMkLst>
          <pc:docMk/>
          <pc:sldMk cId="1575684165" sldId="272"/>
        </pc:sldMkLst>
        <pc:spChg chg="mod">
          <ac:chgData name="Andriyana Eftimova" userId="46c540045a752648" providerId="LiveId" clId="{6D35ACCA-B867-4FAD-8247-8A2A4110D3DF}" dt="2024-03-10T13:19:21.257" v="1970"/>
          <ac:spMkLst>
            <pc:docMk/>
            <pc:sldMk cId="1575684165" sldId="272"/>
            <ac:spMk id="2" creationId="{D70A0264-7B70-8625-83A5-D7501AC23FF4}"/>
          </ac:spMkLst>
        </pc:spChg>
        <pc:spChg chg="add mod">
          <ac:chgData name="Andriyana Eftimova" userId="46c540045a752648" providerId="LiveId" clId="{6D35ACCA-B867-4FAD-8247-8A2A4110D3DF}" dt="2024-03-08T12:31:40.589" v="153" actId="14100"/>
          <ac:spMkLst>
            <pc:docMk/>
            <pc:sldMk cId="1575684165" sldId="272"/>
            <ac:spMk id="12" creationId="{CA665E55-7678-A45A-E6E2-10ADE2AF8CB4}"/>
          </ac:spMkLst>
        </pc:spChg>
        <pc:picChg chg="add mod">
          <ac:chgData name="Andriyana Eftimova" userId="46c540045a752648" providerId="LiveId" clId="{6D35ACCA-B867-4FAD-8247-8A2A4110D3DF}" dt="2024-03-08T12:31:40.589" v="153" actId="14100"/>
          <ac:picMkLst>
            <pc:docMk/>
            <pc:sldMk cId="1575684165" sldId="272"/>
            <ac:picMk id="11" creationId="{80772F08-447B-FDA7-739D-812F0FF825CC}"/>
          </ac:picMkLst>
        </pc:picChg>
      </pc:sldChg>
      <pc:sldChg chg="addSp delSp modSp new mod modClrScheme chgLayout">
        <pc:chgData name="Andriyana Eftimova" userId="46c540045a752648" providerId="LiveId" clId="{6D35ACCA-B867-4FAD-8247-8A2A4110D3DF}" dt="2024-03-22T07:46:20.066" v="2735" actId="14100"/>
        <pc:sldMkLst>
          <pc:docMk/>
          <pc:sldMk cId="1713865505" sldId="273"/>
        </pc:sldMkLst>
        <pc:spChg chg="del mod">
          <ac:chgData name="Andriyana Eftimova" userId="46c540045a752648" providerId="LiveId" clId="{6D35ACCA-B867-4FAD-8247-8A2A4110D3DF}" dt="2024-03-10T13:45:45.734" v="2097" actId="700"/>
          <ac:spMkLst>
            <pc:docMk/>
            <pc:sldMk cId="1713865505" sldId="273"/>
            <ac:spMk id="2" creationId="{93614CCB-2FF3-3A9C-52E9-51FA1FC96E7E}"/>
          </ac:spMkLst>
        </pc:spChg>
        <pc:spChg chg="add mod">
          <ac:chgData name="Andriyana Eftimova" userId="46c540045a752648" providerId="LiveId" clId="{6D35ACCA-B867-4FAD-8247-8A2A4110D3DF}" dt="2024-03-22T07:42:14.208" v="2678" actId="6549"/>
          <ac:spMkLst>
            <pc:docMk/>
            <pc:sldMk cId="1713865505" sldId="273"/>
            <ac:spMk id="4" creationId="{C5ADC3B6-E2F5-49B3-8CD2-84E50810F90D}"/>
          </ac:spMkLst>
        </pc:spChg>
        <pc:spChg chg="add del mod">
          <ac:chgData name="Andriyana Eftimova" userId="46c540045a752648" providerId="LiveId" clId="{6D35ACCA-B867-4FAD-8247-8A2A4110D3DF}" dt="2024-03-11T09:18:34.304" v="2386"/>
          <ac:spMkLst>
            <pc:docMk/>
            <pc:sldMk cId="1713865505" sldId="273"/>
            <ac:spMk id="5" creationId="{B57F35A0-2039-9A53-6476-99CE7D5CA17A}"/>
          </ac:spMkLst>
        </pc:spChg>
        <pc:spChg chg="add mod">
          <ac:chgData name="Andriyana Eftimova" userId="46c540045a752648" providerId="LiveId" clId="{6D35ACCA-B867-4FAD-8247-8A2A4110D3DF}" dt="2024-03-22T07:46:20.066" v="2735" actId="14100"/>
          <ac:spMkLst>
            <pc:docMk/>
            <pc:sldMk cId="1713865505" sldId="273"/>
            <ac:spMk id="6" creationId="{FD7AD7B4-7C7C-9AD3-FB06-CB06E787DB2B}"/>
          </ac:spMkLst>
        </pc:spChg>
        <pc:spChg chg="add del mod">
          <ac:chgData name="Andriyana Eftimova" userId="46c540045a752648" providerId="LiveId" clId="{6D35ACCA-B867-4FAD-8247-8A2A4110D3DF}" dt="2024-03-10T13:43:24.614" v="2081"/>
          <ac:spMkLst>
            <pc:docMk/>
            <pc:sldMk cId="1713865505" sldId="273"/>
            <ac:spMk id="15" creationId="{B385621B-CC12-0661-CE18-D363A8433E40}"/>
          </ac:spMkLst>
        </pc:spChg>
        <pc:picChg chg="add mod">
          <ac:chgData name="Andriyana Eftimova" userId="46c540045a752648" providerId="LiveId" clId="{6D35ACCA-B867-4FAD-8247-8A2A4110D3DF}" dt="2024-03-22T07:45:40.542" v="2731" actId="1076"/>
          <ac:picMkLst>
            <pc:docMk/>
            <pc:sldMk cId="1713865505" sldId="273"/>
            <ac:picMk id="14" creationId="{3B489EDE-80E6-586D-1018-027F288AD0BA}"/>
          </ac:picMkLst>
        </pc:picChg>
        <pc:picChg chg="add mod">
          <ac:chgData name="Andriyana Eftimova" userId="46c540045a752648" providerId="LiveId" clId="{6D35ACCA-B867-4FAD-8247-8A2A4110D3DF}" dt="2024-03-10T14:07:21.360" v="2118" actId="1076"/>
          <ac:picMkLst>
            <pc:docMk/>
            <pc:sldMk cId="1713865505" sldId="273"/>
            <ac:picMk id="3074" creationId="{9286E36F-E953-413A-DBF3-4B809F44F355}"/>
          </ac:picMkLst>
        </pc:picChg>
      </pc:sldChg>
      <pc:sldChg chg="addSp delSp modSp new mod ord setBg modClrScheme chgLayout">
        <pc:chgData name="Andriyana Eftimova" userId="46c540045a752648" providerId="LiveId" clId="{6D35ACCA-B867-4FAD-8247-8A2A4110D3DF}" dt="2024-03-11T09:55:00.882" v="2454" actId="26606"/>
        <pc:sldMkLst>
          <pc:docMk/>
          <pc:sldMk cId="3349247497" sldId="274"/>
        </pc:sldMkLst>
        <pc:spChg chg="del mod">
          <ac:chgData name="Andriyana Eftimova" userId="46c540045a752648" providerId="LiveId" clId="{6D35ACCA-B867-4FAD-8247-8A2A4110D3DF}" dt="2024-03-11T09:19:21.531" v="2387" actId="700"/>
          <ac:spMkLst>
            <pc:docMk/>
            <pc:sldMk cId="3349247497" sldId="274"/>
            <ac:spMk id="2" creationId="{F9CB335C-F132-D8D0-C776-6DE8077BDF66}"/>
          </ac:spMkLst>
        </pc:spChg>
        <pc:spChg chg="add mod">
          <ac:chgData name="Andriyana Eftimova" userId="46c540045a752648" providerId="LiveId" clId="{6D35ACCA-B867-4FAD-8247-8A2A4110D3DF}" dt="2024-03-11T09:55:00.882" v="2454" actId="26606"/>
          <ac:spMkLst>
            <pc:docMk/>
            <pc:sldMk cId="3349247497" sldId="274"/>
            <ac:spMk id="3" creationId="{33BCC1AD-F79F-C85A-61B9-A8BDB1D85D4E}"/>
          </ac:spMkLst>
        </pc:spChg>
        <pc:spChg chg="add mod">
          <ac:chgData name="Andriyana Eftimova" userId="46c540045a752648" providerId="LiveId" clId="{6D35ACCA-B867-4FAD-8247-8A2A4110D3DF}" dt="2024-03-11T09:55:00.882" v="2454" actId="26606"/>
          <ac:spMkLst>
            <pc:docMk/>
            <pc:sldMk cId="3349247497" sldId="274"/>
            <ac:spMk id="4" creationId="{D09D92A9-F902-0CAC-BFCF-9D849CA4CAD8}"/>
          </ac:spMkLst>
        </pc:spChg>
        <pc:spChg chg="add del">
          <ac:chgData name="Andriyana Eftimova" userId="46c540045a752648" providerId="LiveId" clId="{6D35ACCA-B867-4FAD-8247-8A2A4110D3DF}" dt="2024-03-11T09:54:59.376" v="2451" actId="26606"/>
          <ac:spMkLst>
            <pc:docMk/>
            <pc:sldMk cId="3349247497" sldId="274"/>
            <ac:spMk id="22" creationId="{04812C46-200A-4DEB-A05E-3ED6C68C2387}"/>
          </ac:spMkLst>
        </pc:spChg>
        <pc:spChg chg="add del">
          <ac:chgData name="Andriyana Eftimova" userId="46c540045a752648" providerId="LiveId" clId="{6D35ACCA-B867-4FAD-8247-8A2A4110D3DF}" dt="2024-03-11T09:54:59.376" v="2451" actId="26606"/>
          <ac:spMkLst>
            <pc:docMk/>
            <pc:sldMk cId="3349247497" sldId="274"/>
            <ac:spMk id="24" creationId="{D1EA859B-E555-4109-94F3-6700E046E008}"/>
          </ac:spMkLst>
        </pc:spChg>
        <pc:spChg chg="add del">
          <ac:chgData name="Andriyana Eftimova" userId="46c540045a752648" providerId="LiveId" clId="{6D35ACCA-B867-4FAD-8247-8A2A4110D3DF}" dt="2024-03-11T09:55:00.872" v="2453" actId="26606"/>
          <ac:spMkLst>
            <pc:docMk/>
            <pc:sldMk cId="3349247497" sldId="274"/>
            <ac:spMk id="26" creationId="{04812C46-200A-4DEB-A05E-3ED6C68C2387}"/>
          </ac:spMkLst>
        </pc:spChg>
        <pc:spChg chg="add">
          <ac:chgData name="Andriyana Eftimova" userId="46c540045a752648" providerId="LiveId" clId="{6D35ACCA-B867-4FAD-8247-8A2A4110D3DF}" dt="2024-03-11T09:55:00.882" v="2454" actId="26606"/>
          <ac:spMkLst>
            <pc:docMk/>
            <pc:sldMk cId="3349247497" sldId="274"/>
            <ac:spMk id="28" creationId="{04812C46-200A-4DEB-A05E-3ED6C68C2387}"/>
          </ac:spMkLst>
        </pc:spChg>
        <pc:spChg chg="add">
          <ac:chgData name="Andriyana Eftimova" userId="46c540045a752648" providerId="LiveId" clId="{6D35ACCA-B867-4FAD-8247-8A2A4110D3DF}" dt="2024-03-11T09:55:00.882" v="2454" actId="26606"/>
          <ac:spMkLst>
            <pc:docMk/>
            <pc:sldMk cId="3349247497" sldId="274"/>
            <ac:spMk id="29" creationId="{D1EA859B-E555-4109-94F3-6700E046E008}"/>
          </ac:spMkLst>
        </pc:spChg>
        <pc:picChg chg="add del mod">
          <ac:chgData name="Andriyana Eftimova" userId="46c540045a752648" providerId="LiveId" clId="{6D35ACCA-B867-4FAD-8247-8A2A4110D3DF}" dt="2024-03-08T12:33:04.466" v="163" actId="478"/>
          <ac:picMkLst>
            <pc:docMk/>
            <pc:sldMk cId="3349247497" sldId="274"/>
            <ac:picMk id="9" creationId="{4EA42CC6-016C-BC6A-C195-6FD83A67E3F4}"/>
          </ac:picMkLst>
        </pc:picChg>
        <pc:picChg chg="add mod ord">
          <ac:chgData name="Andriyana Eftimova" userId="46c540045a752648" providerId="LiveId" clId="{6D35ACCA-B867-4FAD-8247-8A2A4110D3DF}" dt="2024-03-11T09:55:00.882" v="2454" actId="26606"/>
          <ac:picMkLst>
            <pc:docMk/>
            <pc:sldMk cId="3349247497" sldId="274"/>
            <ac:picMk id="17" creationId="{D075DE5E-97D4-9473-7606-7582C417A00A}"/>
          </ac:picMkLst>
        </pc:picChg>
      </pc:sldChg>
      <pc:sldChg chg="addSp delSp modSp new mod modClrScheme chgLayout">
        <pc:chgData name="Andriyana Eftimova" userId="46c540045a752648" providerId="LiveId" clId="{6D35ACCA-B867-4FAD-8247-8A2A4110D3DF}" dt="2024-03-28T09:36:15.495" v="2758" actId="20577"/>
        <pc:sldMkLst>
          <pc:docMk/>
          <pc:sldMk cId="4040159490" sldId="275"/>
        </pc:sldMkLst>
        <pc:spChg chg="del">
          <ac:chgData name="Andriyana Eftimova" userId="46c540045a752648" providerId="LiveId" clId="{6D35ACCA-B867-4FAD-8247-8A2A4110D3DF}" dt="2024-03-08T13:10:14.937" v="201" actId="700"/>
          <ac:spMkLst>
            <pc:docMk/>
            <pc:sldMk cId="4040159490" sldId="275"/>
            <ac:spMk id="2" creationId="{6A113661-7FDF-832A-0449-147283542DAA}"/>
          </ac:spMkLst>
        </pc:spChg>
        <pc:spChg chg="add mod">
          <ac:chgData name="Andriyana Eftimova" userId="46c540045a752648" providerId="LiveId" clId="{6D35ACCA-B867-4FAD-8247-8A2A4110D3DF}" dt="2024-03-28T09:36:15.495" v="2758" actId="20577"/>
          <ac:spMkLst>
            <pc:docMk/>
            <pc:sldMk cId="4040159490" sldId="275"/>
            <ac:spMk id="3" creationId="{1FCF0A5E-AA57-3A19-D0C9-38BA14FE79CB}"/>
          </ac:spMkLst>
        </pc:spChg>
        <pc:spChg chg="add mod">
          <ac:chgData name="Andriyana Eftimova" userId="46c540045a752648" providerId="LiveId" clId="{6D35ACCA-B867-4FAD-8247-8A2A4110D3DF}" dt="2024-03-08T12:33:29.442" v="167"/>
          <ac:spMkLst>
            <pc:docMk/>
            <pc:sldMk cId="4040159490" sldId="275"/>
            <ac:spMk id="7" creationId="{786410EB-C2E7-0A46-C80D-811EC6098704}"/>
          </ac:spMkLst>
        </pc:spChg>
        <pc:picChg chg="add mod">
          <ac:chgData name="Andriyana Eftimova" userId="46c540045a752648" providerId="LiveId" clId="{6D35ACCA-B867-4FAD-8247-8A2A4110D3DF}" dt="2024-03-08T13:10:22.593" v="203" actId="14100"/>
          <ac:picMkLst>
            <pc:docMk/>
            <pc:sldMk cId="4040159490" sldId="275"/>
            <ac:picMk id="6" creationId="{5ABA0C04-C064-65FA-1DEC-5F3B8F1D6C84}"/>
          </ac:picMkLst>
        </pc:picChg>
      </pc:sldChg>
      <pc:sldChg chg="addSp delSp modSp new del mod modClrScheme chgLayout">
        <pc:chgData name="Andriyana Eftimova" userId="46c540045a752648" providerId="LiveId" clId="{6D35ACCA-B867-4FAD-8247-8A2A4110D3DF}" dt="2024-03-21T18:54:50.475" v="2466" actId="47"/>
        <pc:sldMkLst>
          <pc:docMk/>
          <pc:sldMk cId="3553209904" sldId="276"/>
        </pc:sldMkLst>
        <pc:spChg chg="del mod">
          <ac:chgData name="Andriyana Eftimova" userId="46c540045a752648" providerId="LiveId" clId="{6D35ACCA-B867-4FAD-8247-8A2A4110D3DF}" dt="2024-03-08T13:10:02.626" v="197" actId="700"/>
          <ac:spMkLst>
            <pc:docMk/>
            <pc:sldMk cId="3553209904" sldId="276"/>
            <ac:spMk id="2" creationId="{E437F38A-F88D-65E6-7FDF-7F2981B4F69E}"/>
          </ac:spMkLst>
        </pc:spChg>
        <pc:spChg chg="add mod">
          <ac:chgData name="Andriyana Eftimova" userId="46c540045a752648" providerId="LiveId" clId="{6D35ACCA-B867-4FAD-8247-8A2A4110D3DF}" dt="2024-03-10T07:39:30.517" v="1724" actId="20577"/>
          <ac:spMkLst>
            <pc:docMk/>
            <pc:sldMk cId="3553209904" sldId="276"/>
            <ac:spMk id="3" creationId="{C36CA047-7CD4-78F4-C254-8F3F800703B8}"/>
          </ac:spMkLst>
        </pc:spChg>
        <pc:spChg chg="add del mod ord">
          <ac:chgData name="Andriyana Eftimova" userId="46c540045a752648" providerId="LiveId" clId="{6D35ACCA-B867-4FAD-8247-8A2A4110D3DF}" dt="2024-03-08T13:10:04.233" v="198" actId="700"/>
          <ac:spMkLst>
            <pc:docMk/>
            <pc:sldMk cId="3553209904" sldId="276"/>
            <ac:spMk id="4" creationId="{069E7DAF-790F-5F7D-176D-DBEBB0602135}"/>
          </ac:spMkLst>
        </pc:spChg>
      </pc:sldChg>
      <pc:sldChg chg="addSp delSp modSp new mod modClrScheme chgLayout">
        <pc:chgData name="Andriyana Eftimova" userId="46c540045a752648" providerId="LiveId" clId="{6D35ACCA-B867-4FAD-8247-8A2A4110D3DF}" dt="2024-03-22T07:43:28.472" v="2680" actId="20577"/>
        <pc:sldMkLst>
          <pc:docMk/>
          <pc:sldMk cId="3473542548" sldId="277"/>
        </pc:sldMkLst>
        <pc:spChg chg="del">
          <ac:chgData name="Andriyana Eftimova" userId="46c540045a752648" providerId="LiveId" clId="{6D35ACCA-B867-4FAD-8247-8A2A4110D3DF}" dt="2024-03-08T13:13:29.211" v="207" actId="700"/>
          <ac:spMkLst>
            <pc:docMk/>
            <pc:sldMk cId="3473542548" sldId="277"/>
            <ac:spMk id="2" creationId="{C02BD094-7A1A-C086-61E3-0622B2AB3BB6}"/>
          </ac:spMkLst>
        </pc:spChg>
        <pc:spChg chg="add del mod">
          <ac:chgData name="Andriyana Eftimova" userId="46c540045a752648" providerId="LiveId" clId="{6D35ACCA-B867-4FAD-8247-8A2A4110D3DF}" dt="2024-03-08T13:13:39.351" v="210"/>
          <ac:spMkLst>
            <pc:docMk/>
            <pc:sldMk cId="3473542548" sldId="277"/>
            <ac:spMk id="3" creationId="{682B1BC8-2FB5-1357-8456-383D99F8840D}"/>
          </ac:spMkLst>
        </pc:spChg>
        <pc:spChg chg="add mod">
          <ac:chgData name="Andriyana Eftimova" userId="46c540045a752648" providerId="LiveId" clId="{6D35ACCA-B867-4FAD-8247-8A2A4110D3DF}" dt="2024-03-22T07:43:28.472" v="2680" actId="20577"/>
          <ac:spMkLst>
            <pc:docMk/>
            <pc:sldMk cId="3473542548" sldId="277"/>
            <ac:spMk id="4" creationId="{69EDE11F-EE9A-52BC-1817-39EE19CFCF39}"/>
          </ac:spMkLst>
        </pc:spChg>
      </pc:sldChg>
      <pc:sldChg chg="addSp delSp modSp new del mod modClrScheme chgLayout">
        <pc:chgData name="Andriyana Eftimova" userId="46c540045a752648" providerId="LiveId" clId="{6D35ACCA-B867-4FAD-8247-8A2A4110D3DF}" dt="2024-03-21T18:54:46.909" v="2465" actId="47"/>
        <pc:sldMkLst>
          <pc:docMk/>
          <pc:sldMk cId="525903575" sldId="278"/>
        </pc:sldMkLst>
        <pc:spChg chg="del">
          <ac:chgData name="Andriyana Eftimova" userId="46c540045a752648" providerId="LiveId" clId="{6D35ACCA-B867-4FAD-8247-8A2A4110D3DF}" dt="2024-03-08T13:28:06.126" v="462" actId="700"/>
          <ac:spMkLst>
            <pc:docMk/>
            <pc:sldMk cId="525903575" sldId="278"/>
            <ac:spMk id="2" creationId="{7FB8BD16-7654-9076-302B-27779D7BE255}"/>
          </ac:spMkLst>
        </pc:spChg>
        <pc:spChg chg="add mod">
          <ac:chgData name="Andriyana Eftimova" userId="46c540045a752648" providerId="LiveId" clId="{6D35ACCA-B867-4FAD-8247-8A2A4110D3DF}" dt="2024-03-08T13:29:37.040" v="675" actId="20577"/>
          <ac:spMkLst>
            <pc:docMk/>
            <pc:sldMk cId="525903575" sldId="278"/>
            <ac:spMk id="3" creationId="{1A8E011A-69CB-D723-70F9-EEB477E49AB0}"/>
          </ac:spMkLst>
        </pc:spChg>
      </pc:sldChg>
      <pc:sldChg chg="addSp delSp modSp new del mod ord modClrScheme chgLayout">
        <pc:chgData name="Andriyana Eftimova" userId="46c540045a752648" providerId="LiveId" clId="{6D35ACCA-B867-4FAD-8247-8A2A4110D3DF}" dt="2024-03-21T18:54:45.160" v="2464" actId="47"/>
        <pc:sldMkLst>
          <pc:docMk/>
          <pc:sldMk cId="894177659" sldId="279"/>
        </pc:sldMkLst>
        <pc:spChg chg="del">
          <ac:chgData name="Andriyana Eftimova" userId="46c540045a752648" providerId="LiveId" clId="{6D35ACCA-B867-4FAD-8247-8A2A4110D3DF}" dt="2024-03-08T13:42:11.842" v="814" actId="700"/>
          <ac:spMkLst>
            <pc:docMk/>
            <pc:sldMk cId="894177659" sldId="279"/>
            <ac:spMk id="2" creationId="{71049772-F45A-37E6-BF82-44399A70CCCA}"/>
          </ac:spMkLst>
        </pc:spChg>
        <pc:spChg chg="add mod">
          <ac:chgData name="Andriyana Eftimova" userId="46c540045a752648" providerId="LiveId" clId="{6D35ACCA-B867-4FAD-8247-8A2A4110D3DF}" dt="2024-03-09T08:06:16.168" v="1315"/>
          <ac:spMkLst>
            <pc:docMk/>
            <pc:sldMk cId="894177659" sldId="279"/>
            <ac:spMk id="3" creationId="{2C34D280-C060-BC48-1A05-A013A5CAB73D}"/>
          </ac:spMkLst>
        </pc:spChg>
      </pc:sldChg>
      <pc:sldChg chg="addSp delSp modSp new mod setBg modClrScheme chgLayout">
        <pc:chgData name="Andriyana Eftimova" userId="46c540045a752648" providerId="LiveId" clId="{6D35ACCA-B867-4FAD-8247-8A2A4110D3DF}" dt="2024-03-28T09:36:43.667" v="2764" actId="1076"/>
        <pc:sldMkLst>
          <pc:docMk/>
          <pc:sldMk cId="2641989725" sldId="280"/>
        </pc:sldMkLst>
        <pc:spChg chg="del">
          <ac:chgData name="Andriyana Eftimova" userId="46c540045a752648" providerId="LiveId" clId="{6D35ACCA-B867-4FAD-8247-8A2A4110D3DF}" dt="2024-03-09T08:07:55.728" v="1378" actId="700"/>
          <ac:spMkLst>
            <pc:docMk/>
            <pc:sldMk cId="2641989725" sldId="280"/>
            <ac:spMk id="2" creationId="{9A3BD36E-A22C-34C3-AAC3-BE57AAB7CE4E}"/>
          </ac:spMkLst>
        </pc:spChg>
        <pc:spChg chg="add del mod">
          <ac:chgData name="Andriyana Eftimova" userId="46c540045a752648" providerId="LiveId" clId="{6D35ACCA-B867-4FAD-8247-8A2A4110D3DF}" dt="2024-03-09T08:20:31.012" v="1560" actId="14100"/>
          <ac:spMkLst>
            <pc:docMk/>
            <pc:sldMk cId="2641989725" sldId="280"/>
            <ac:spMk id="3" creationId="{66E6471D-A071-7133-2831-4B9F46C5A83D}"/>
          </ac:spMkLst>
        </pc:spChg>
        <pc:spChg chg="add del mod">
          <ac:chgData name="Andriyana Eftimova" userId="46c540045a752648" providerId="LiveId" clId="{6D35ACCA-B867-4FAD-8247-8A2A4110D3DF}" dt="2024-03-09T08:18:15.766" v="1550" actId="1076"/>
          <ac:spMkLst>
            <pc:docMk/>
            <pc:sldMk cId="2641989725" sldId="280"/>
            <ac:spMk id="4" creationId="{F67F3968-7662-5C66-8531-DB80C996337D}"/>
          </ac:spMkLst>
        </pc:spChg>
        <pc:spChg chg="add mod">
          <ac:chgData name="Andriyana Eftimova" userId="46c540045a752648" providerId="LiveId" clId="{6D35ACCA-B867-4FAD-8247-8A2A4110D3DF}" dt="2024-03-28T09:36:43.667" v="2764" actId="1076"/>
          <ac:spMkLst>
            <pc:docMk/>
            <pc:sldMk cId="2641989725" sldId="280"/>
            <ac:spMk id="5" creationId="{9206DE48-CC15-97AD-DCBD-33E383B4C397}"/>
          </ac:spMkLst>
        </pc:spChg>
        <pc:graphicFrameChg chg="add del mod modGraphic">
          <ac:chgData name="Andriyana Eftimova" userId="46c540045a752648" providerId="LiveId" clId="{6D35ACCA-B867-4FAD-8247-8A2A4110D3DF}" dt="2024-03-09T08:17:19.702" v="1540" actId="21"/>
          <ac:graphicFrameMkLst>
            <pc:docMk/>
            <pc:sldMk cId="2641989725" sldId="280"/>
            <ac:graphicFrameMk id="5" creationId="{EC61497F-C008-3491-9869-4D28B2A4E7F6}"/>
          </ac:graphicFrameMkLst>
        </pc:graphicFrameChg>
        <pc:picChg chg="add mod">
          <ac:chgData name="Andriyana Eftimova" userId="46c540045a752648" providerId="LiveId" clId="{6D35ACCA-B867-4FAD-8247-8A2A4110D3DF}" dt="2024-03-09T08:20:35.352" v="1561" actId="1076"/>
          <ac:picMkLst>
            <pc:docMk/>
            <pc:sldMk cId="2641989725" sldId="280"/>
            <ac:picMk id="7" creationId="{9388B105-1066-B17B-F4A3-5CD0B2AAA759}"/>
          </ac:picMkLst>
        </pc:picChg>
        <pc:picChg chg="add mod">
          <ac:chgData name="Andriyana Eftimova" userId="46c540045a752648" providerId="LiveId" clId="{6D35ACCA-B867-4FAD-8247-8A2A4110D3DF}" dt="2024-03-28T09:36:37.462" v="2762" actId="1076"/>
          <ac:picMkLst>
            <pc:docMk/>
            <pc:sldMk cId="2641989725" sldId="280"/>
            <ac:picMk id="8" creationId="{C17C86C8-B6E0-259B-9132-1A4F46E7B060}"/>
          </ac:picMkLst>
        </pc:picChg>
      </pc:sldChg>
      <pc:sldChg chg="addSp delSp modSp new mod modClrScheme chgLayout">
        <pc:chgData name="Andriyana Eftimova" userId="46c540045a752648" providerId="LiveId" clId="{6D35ACCA-B867-4FAD-8247-8A2A4110D3DF}" dt="2024-03-10T13:19:50.882" v="1973" actId="113"/>
        <pc:sldMkLst>
          <pc:docMk/>
          <pc:sldMk cId="1052197823" sldId="281"/>
        </pc:sldMkLst>
        <pc:spChg chg="del">
          <ac:chgData name="Andriyana Eftimova" userId="46c540045a752648" providerId="LiveId" clId="{6D35ACCA-B867-4FAD-8247-8A2A4110D3DF}" dt="2024-03-10T13:06:51.585" v="1804" actId="700"/>
          <ac:spMkLst>
            <pc:docMk/>
            <pc:sldMk cId="1052197823" sldId="281"/>
            <ac:spMk id="2" creationId="{A15E171B-7A86-9F5A-D2B3-F4AC9CE8C9EF}"/>
          </ac:spMkLst>
        </pc:spChg>
        <pc:spChg chg="add del mod">
          <ac:chgData name="Andriyana Eftimova" userId="46c540045a752648" providerId="LiveId" clId="{6D35ACCA-B867-4FAD-8247-8A2A4110D3DF}" dt="2024-03-10T13:07:53.719" v="1815"/>
          <ac:spMkLst>
            <pc:docMk/>
            <pc:sldMk cId="1052197823" sldId="281"/>
            <ac:spMk id="5" creationId="{44ED2DB0-CFBE-DF7A-11D6-28A8C0B3ADBB}"/>
          </ac:spMkLst>
        </pc:spChg>
        <pc:spChg chg="add del mod">
          <ac:chgData name="Andriyana Eftimova" userId="46c540045a752648" providerId="LiveId" clId="{6D35ACCA-B867-4FAD-8247-8A2A4110D3DF}" dt="2024-03-10T13:10:49.645" v="1827"/>
          <ac:spMkLst>
            <pc:docMk/>
            <pc:sldMk cId="1052197823" sldId="281"/>
            <ac:spMk id="10" creationId="{F63F91D9-A968-86F1-C9E8-CCD52A8DF9C2}"/>
          </ac:spMkLst>
        </pc:spChg>
        <pc:spChg chg="add del mod">
          <ac:chgData name="Andriyana Eftimova" userId="46c540045a752648" providerId="LiveId" clId="{6D35ACCA-B867-4FAD-8247-8A2A4110D3DF}" dt="2024-03-10T13:14:15.551" v="1830"/>
          <ac:spMkLst>
            <pc:docMk/>
            <pc:sldMk cId="1052197823" sldId="281"/>
            <ac:spMk id="11" creationId="{4783A573-A0F2-91F0-39A6-C663F43F8C06}"/>
          </ac:spMkLst>
        </pc:spChg>
        <pc:spChg chg="add mod">
          <ac:chgData name="Andriyana Eftimova" userId="46c540045a752648" providerId="LiveId" clId="{6D35ACCA-B867-4FAD-8247-8A2A4110D3DF}" dt="2024-03-10T13:19:37.542" v="1971" actId="14100"/>
          <ac:spMkLst>
            <pc:docMk/>
            <pc:sldMk cId="1052197823" sldId="281"/>
            <ac:spMk id="13" creationId="{87B3C452-8C95-F64D-7CB0-3B4F0F2B8875}"/>
          </ac:spMkLst>
        </pc:spChg>
        <pc:spChg chg="add mod">
          <ac:chgData name="Andriyana Eftimova" userId="46c540045a752648" providerId="LiveId" clId="{6D35ACCA-B867-4FAD-8247-8A2A4110D3DF}" dt="2024-03-10T13:19:50.882" v="1973" actId="113"/>
          <ac:spMkLst>
            <pc:docMk/>
            <pc:sldMk cId="1052197823" sldId="281"/>
            <ac:spMk id="14" creationId="{4DB11421-8043-CD2A-3675-959239FD0BF1}"/>
          </ac:spMkLst>
        </pc:spChg>
        <pc:picChg chg="add del mod">
          <ac:chgData name="Andriyana Eftimova" userId="46c540045a752648" providerId="LiveId" clId="{6D35ACCA-B867-4FAD-8247-8A2A4110D3DF}" dt="2024-03-10T13:07:55.250" v="1816" actId="478"/>
          <ac:picMkLst>
            <pc:docMk/>
            <pc:sldMk cId="1052197823" sldId="281"/>
            <ac:picMk id="4" creationId="{2A6CD856-EF33-FEEB-7BBA-156D926241A7}"/>
          </ac:picMkLst>
        </pc:picChg>
        <pc:picChg chg="add mod">
          <ac:chgData name="Andriyana Eftimova" userId="46c540045a752648" providerId="LiveId" clId="{6D35ACCA-B867-4FAD-8247-8A2A4110D3DF}" dt="2024-03-10T13:19:10.509" v="1967" actId="1076"/>
          <ac:picMkLst>
            <pc:docMk/>
            <pc:sldMk cId="1052197823" sldId="281"/>
            <ac:picMk id="7" creationId="{EC229529-E82A-F623-45CC-FBD33CB0B766}"/>
          </ac:picMkLst>
        </pc:picChg>
        <pc:picChg chg="add mod">
          <ac:chgData name="Andriyana Eftimova" userId="46c540045a752648" providerId="LiveId" clId="{6D35ACCA-B867-4FAD-8247-8A2A4110D3DF}" dt="2024-03-10T13:19:08.509" v="1966" actId="14100"/>
          <ac:picMkLst>
            <pc:docMk/>
            <pc:sldMk cId="1052197823" sldId="281"/>
            <ac:picMk id="9" creationId="{E739CCFD-EA1D-08E3-56A9-D62B19E9FDAA}"/>
          </ac:picMkLst>
        </pc:picChg>
      </pc:sldChg>
      <pc:sldChg chg="addSp delSp new del mod ord modClrScheme chgLayout">
        <pc:chgData name="Andriyana Eftimova" userId="46c540045a752648" providerId="LiveId" clId="{6D35ACCA-B867-4FAD-8247-8A2A4110D3DF}" dt="2024-03-21T18:54:43.371" v="2463" actId="47"/>
        <pc:sldMkLst>
          <pc:docMk/>
          <pc:sldMk cId="1776349372" sldId="282"/>
        </pc:sldMkLst>
        <pc:spChg chg="del">
          <ac:chgData name="Andriyana Eftimova" userId="46c540045a752648" providerId="LiveId" clId="{6D35ACCA-B867-4FAD-8247-8A2A4110D3DF}" dt="2024-03-10T07:41:33.273" v="1727" actId="700"/>
          <ac:spMkLst>
            <pc:docMk/>
            <pc:sldMk cId="1776349372" sldId="282"/>
            <ac:spMk id="2" creationId="{AE5AE47C-5D74-7811-86CA-57C6B04E177E}"/>
          </ac:spMkLst>
        </pc:spChg>
        <pc:spChg chg="add del">
          <ac:chgData name="Andriyana Eftimova" userId="46c540045a752648" providerId="LiveId" clId="{6D35ACCA-B867-4FAD-8247-8A2A4110D3DF}" dt="2024-03-10T07:41:39.652" v="1729" actId="478"/>
          <ac:spMkLst>
            <pc:docMk/>
            <pc:sldMk cId="1776349372" sldId="282"/>
            <ac:spMk id="3" creationId="{34961AF3-8ED3-F340-4211-89A4B394FE37}"/>
          </ac:spMkLst>
        </pc:spChg>
        <pc:spChg chg="add">
          <ac:chgData name="Andriyana Eftimova" userId="46c540045a752648" providerId="LiveId" clId="{6D35ACCA-B867-4FAD-8247-8A2A4110D3DF}" dt="2024-03-10T07:41:53.214" v="1730" actId="22"/>
          <ac:spMkLst>
            <pc:docMk/>
            <pc:sldMk cId="1776349372" sldId="282"/>
            <ac:spMk id="5" creationId="{453A4E4A-6CA2-5C37-9BD0-6E10EF4BA160}"/>
          </ac:spMkLst>
        </pc:spChg>
        <pc:picChg chg="add del">
          <ac:chgData name="Andriyana Eftimova" userId="46c540045a752648" providerId="LiveId" clId="{6D35ACCA-B867-4FAD-8247-8A2A4110D3DF}" dt="2024-03-10T07:41:39.652" v="1729" actId="478"/>
          <ac:picMkLst>
            <pc:docMk/>
            <pc:sldMk cId="1776349372" sldId="282"/>
            <ac:picMk id="1026" creationId="{DE9146AF-5FE8-C790-6288-57963852C6DE}"/>
          </ac:picMkLst>
        </pc:picChg>
      </pc:sldChg>
      <pc:sldChg chg="addSp delSp modSp new mod ord modClrScheme chgLayout">
        <pc:chgData name="Andriyana Eftimova" userId="46c540045a752648" providerId="LiveId" clId="{6D35ACCA-B867-4FAD-8247-8A2A4110D3DF}" dt="2024-03-28T09:44:26.341" v="2962"/>
        <pc:sldMkLst>
          <pc:docMk/>
          <pc:sldMk cId="4153529792" sldId="283"/>
        </pc:sldMkLst>
        <pc:spChg chg="add">
          <ac:chgData name="Andriyana Eftimova" userId="46c540045a752648" providerId="LiveId" clId="{6D35ACCA-B867-4FAD-8247-8A2A4110D3DF}" dt="2024-03-28T09:41:07.740" v="2876"/>
          <ac:spMkLst>
            <pc:docMk/>
            <pc:sldMk cId="4153529792" sldId="283"/>
            <ac:spMk id="2" creationId="{3F5B4F7E-8221-66AE-ACEE-59F190515D7E}"/>
          </ac:spMkLst>
        </pc:spChg>
        <pc:spChg chg="del">
          <ac:chgData name="Andriyana Eftimova" userId="46c540045a752648" providerId="LiveId" clId="{6D35ACCA-B867-4FAD-8247-8A2A4110D3DF}" dt="2024-03-10T09:00:20.834" v="1736" actId="700"/>
          <ac:spMkLst>
            <pc:docMk/>
            <pc:sldMk cId="4153529792" sldId="283"/>
            <ac:spMk id="2" creationId="{8CDB9436-EBAB-5F53-11C1-B3B6EF0D7272}"/>
          </ac:spMkLst>
        </pc:spChg>
        <pc:spChg chg="add">
          <ac:chgData name="Andriyana Eftimova" userId="46c540045a752648" providerId="LiveId" clId="{6D35ACCA-B867-4FAD-8247-8A2A4110D3DF}" dt="2024-03-28T09:41:14.055" v="2878"/>
          <ac:spMkLst>
            <pc:docMk/>
            <pc:sldMk cId="4153529792" sldId="283"/>
            <ac:spMk id="3" creationId="{68999A88-E7E2-9CD6-7B04-50C56EF93A10}"/>
          </ac:spMkLst>
        </pc:spChg>
        <pc:spChg chg="add del mod">
          <ac:chgData name="Andriyana Eftimova" userId="46c540045a752648" providerId="LiveId" clId="{6D35ACCA-B867-4FAD-8247-8A2A4110D3DF}" dt="2024-03-28T09:42:09.566" v="2885" actId="21"/>
          <ac:spMkLst>
            <pc:docMk/>
            <pc:sldMk cId="4153529792" sldId="283"/>
            <ac:spMk id="4" creationId="{7C059AA1-455C-28E1-1182-C301340EBEF5}"/>
          </ac:spMkLst>
        </pc:spChg>
        <pc:spChg chg="add del mod">
          <ac:chgData name="Andriyana Eftimova" userId="46c540045a752648" providerId="LiveId" clId="{6D35ACCA-B867-4FAD-8247-8A2A4110D3DF}" dt="2024-03-10T09:03:06.189" v="1798"/>
          <ac:spMkLst>
            <pc:docMk/>
            <pc:sldMk cId="4153529792" sldId="283"/>
            <ac:spMk id="7" creationId="{CD199F22-40B2-D3CB-AF90-4D6FE1A3185A}"/>
          </ac:spMkLst>
        </pc:spChg>
        <pc:spChg chg="add mod">
          <ac:chgData name="Andriyana Eftimova" userId="46c540045a752648" providerId="LiveId" clId="{6D35ACCA-B867-4FAD-8247-8A2A4110D3DF}" dt="2024-03-28T09:44:16.596" v="2958" actId="1076"/>
          <ac:spMkLst>
            <pc:docMk/>
            <pc:sldMk cId="4153529792" sldId="283"/>
            <ac:spMk id="8" creationId="{7B975FDA-9FFF-922F-8ADB-18C53622F1DD}"/>
          </ac:spMkLst>
        </pc:spChg>
        <pc:spChg chg="add mod">
          <ac:chgData name="Andriyana Eftimova" userId="46c540045a752648" providerId="LiveId" clId="{6D35ACCA-B867-4FAD-8247-8A2A4110D3DF}" dt="2024-03-28T09:43:00.184" v="2956" actId="20577"/>
          <ac:spMkLst>
            <pc:docMk/>
            <pc:sldMk cId="4153529792" sldId="283"/>
            <ac:spMk id="9" creationId="{783805CF-6DEC-C46F-109C-8CE4E8E07D15}"/>
          </ac:spMkLst>
        </pc:spChg>
        <pc:picChg chg="add del mod">
          <ac:chgData name="Andriyana Eftimova" userId="46c540045a752648" providerId="LiveId" clId="{6D35ACCA-B867-4FAD-8247-8A2A4110D3DF}" dt="2024-03-10T09:03:00.806" v="1795" actId="478"/>
          <ac:picMkLst>
            <pc:docMk/>
            <pc:sldMk cId="4153529792" sldId="283"/>
            <ac:picMk id="6" creationId="{93588BA4-45A8-D76D-86AA-2E4657EDC453}"/>
          </ac:picMkLst>
        </pc:picChg>
        <pc:picChg chg="add del mod">
          <ac:chgData name="Andriyana Eftimova" userId="46c540045a752648" providerId="LiveId" clId="{6D35ACCA-B867-4FAD-8247-8A2A4110D3DF}" dt="2024-03-11T09:29:36.649" v="2411" actId="478"/>
          <ac:picMkLst>
            <pc:docMk/>
            <pc:sldMk cId="4153529792" sldId="283"/>
            <ac:picMk id="2050" creationId="{2BFB9917-4AC3-2CFC-0601-7F315100F2A5}"/>
          </ac:picMkLst>
        </pc:picChg>
      </pc:sldChg>
      <pc:sldChg chg="addSp delSp modSp new del mod modClrScheme chgLayout">
        <pc:chgData name="Andriyana Eftimova" userId="46c540045a752648" providerId="LiveId" clId="{6D35ACCA-B867-4FAD-8247-8A2A4110D3DF}" dt="2024-03-10T13:31:47.759" v="2026" actId="47"/>
        <pc:sldMkLst>
          <pc:docMk/>
          <pc:sldMk cId="2524943513" sldId="284"/>
        </pc:sldMkLst>
        <pc:spChg chg="del mod">
          <ac:chgData name="Andriyana Eftimova" userId="46c540045a752648" providerId="LiveId" clId="{6D35ACCA-B867-4FAD-8247-8A2A4110D3DF}" dt="2024-03-10T13:30:38.244" v="2012" actId="700"/>
          <ac:spMkLst>
            <pc:docMk/>
            <pc:sldMk cId="2524943513" sldId="284"/>
            <ac:spMk id="2" creationId="{7AD813FD-2566-F9CC-1E41-CB3A55A24350}"/>
          </ac:spMkLst>
        </pc:spChg>
        <pc:spChg chg="add del mod">
          <ac:chgData name="Andriyana Eftimova" userId="46c540045a752648" providerId="LiveId" clId="{6D35ACCA-B867-4FAD-8247-8A2A4110D3DF}" dt="2024-03-10T13:31:47.200" v="2025"/>
          <ac:spMkLst>
            <pc:docMk/>
            <pc:sldMk cId="2524943513" sldId="284"/>
            <ac:spMk id="4" creationId="{8011B1A7-798D-B82D-12A0-E8DB1738B562}"/>
          </ac:spMkLst>
        </pc:spChg>
      </pc:sldChg>
      <pc:sldChg chg="new del">
        <pc:chgData name="Andriyana Eftimova" userId="46c540045a752648" providerId="LiveId" clId="{6D35ACCA-B867-4FAD-8247-8A2A4110D3DF}" dt="2024-03-10T13:30:55.593" v="2016" actId="47"/>
        <pc:sldMkLst>
          <pc:docMk/>
          <pc:sldMk cId="1483517303" sldId="285"/>
        </pc:sldMkLst>
      </pc:sldChg>
      <pc:sldChg chg="addSp delSp modSp new mod ord setBg modClrScheme delDesignElem chgLayout">
        <pc:chgData name="Andriyana Eftimova" userId="46c540045a752648" providerId="LiveId" clId="{6D35ACCA-B867-4FAD-8247-8A2A4110D3DF}" dt="2024-03-10T14:01:33.044" v="2105"/>
        <pc:sldMkLst>
          <pc:docMk/>
          <pc:sldMk cId="1630375590" sldId="285"/>
        </pc:sldMkLst>
        <pc:spChg chg="del">
          <ac:chgData name="Andriyana Eftimova" userId="46c540045a752648" providerId="LiveId" clId="{6D35ACCA-B867-4FAD-8247-8A2A4110D3DF}" dt="2024-03-10T13:31:23.788" v="2021" actId="700"/>
          <ac:spMkLst>
            <pc:docMk/>
            <pc:sldMk cId="1630375590" sldId="285"/>
            <ac:spMk id="2" creationId="{D3933017-8456-E0BF-C770-4ED703B78B70}"/>
          </ac:spMkLst>
        </pc:spChg>
        <pc:spChg chg="add mod">
          <ac:chgData name="Andriyana Eftimova" userId="46c540045a752648" providerId="LiveId" clId="{6D35ACCA-B867-4FAD-8247-8A2A4110D3DF}" dt="2024-03-10T13:31:57.087" v="2028" actId="14100"/>
          <ac:spMkLst>
            <pc:docMk/>
            <pc:sldMk cId="1630375590" sldId="285"/>
            <ac:spMk id="5" creationId="{2ECBB3B4-572A-B5F6-8F5C-78FFA45DE551}"/>
          </ac:spMkLst>
        </pc:spChg>
        <pc:spChg chg="add del">
          <ac:chgData name="Andriyana Eftimova" userId="46c540045a752648" providerId="LiveId" clId="{6D35ACCA-B867-4FAD-8247-8A2A4110D3DF}" dt="2024-03-10T13:31:23.788" v="2021" actId="700"/>
          <ac:spMkLst>
            <pc:docMk/>
            <pc:sldMk cId="1630375590" sldId="285"/>
            <ac:spMk id="8" creationId="{42A4FC2C-047E-45A5-965D-8E1E3BF09BC6}"/>
          </ac:spMkLst>
        </pc:spChg>
        <pc:spChg chg="add">
          <ac:chgData name="Andriyana Eftimova" userId="46c540045a752648" providerId="LiveId" clId="{6D35ACCA-B867-4FAD-8247-8A2A4110D3DF}" dt="2024-03-10T13:31:33.932" v="2022" actId="26606"/>
          <ac:spMkLst>
            <pc:docMk/>
            <pc:sldMk cId="1630375590" sldId="285"/>
            <ac:spMk id="9" creationId="{AB8C311F-7253-4AED-9701-7FC0708C41C7}"/>
          </ac:spMkLst>
        </pc:spChg>
        <pc:spChg chg="add del mod">
          <ac:chgData name="Andriyana Eftimova" userId="46c540045a752648" providerId="LiveId" clId="{6D35ACCA-B867-4FAD-8247-8A2A4110D3DF}" dt="2024-03-10T13:32:56.759" v="2037"/>
          <ac:spMkLst>
            <pc:docMk/>
            <pc:sldMk cId="1630375590" sldId="285"/>
            <ac:spMk id="10" creationId="{08B780DC-8B6F-EC20-CA56-F7F07E3F6B17}"/>
          </ac:spMkLst>
        </pc:spChg>
        <pc:spChg chg="add">
          <ac:chgData name="Andriyana Eftimova" userId="46c540045a752648" providerId="LiveId" clId="{6D35ACCA-B867-4FAD-8247-8A2A4110D3DF}" dt="2024-03-10T13:31:33.932" v="2022" actId="26606"/>
          <ac:spMkLst>
            <pc:docMk/>
            <pc:sldMk cId="1630375590" sldId="285"/>
            <ac:spMk id="11" creationId="{E2384209-CB15-4CDF-9D31-C44FD9A3F20D}"/>
          </ac:spMkLst>
        </pc:spChg>
        <pc:spChg chg="add">
          <ac:chgData name="Andriyana Eftimova" userId="46c540045a752648" providerId="LiveId" clId="{6D35ACCA-B867-4FAD-8247-8A2A4110D3DF}" dt="2024-03-10T13:31:33.932" v="2022" actId="26606"/>
          <ac:spMkLst>
            <pc:docMk/>
            <pc:sldMk cId="1630375590" sldId="285"/>
            <ac:spMk id="13" creationId="{2633B3B5-CC90-43F0-8714-D31D1F3F0209}"/>
          </ac:spMkLst>
        </pc:spChg>
        <pc:spChg chg="add">
          <ac:chgData name="Andriyana Eftimova" userId="46c540045a752648" providerId="LiveId" clId="{6D35ACCA-B867-4FAD-8247-8A2A4110D3DF}" dt="2024-03-10T13:31:33.932" v="2022" actId="26606"/>
          <ac:spMkLst>
            <pc:docMk/>
            <pc:sldMk cId="1630375590" sldId="285"/>
            <ac:spMk id="15" creationId="{A8D57A06-A426-446D-B02C-A2DC6B62E45E}"/>
          </ac:spMkLst>
        </pc:spChg>
        <pc:picChg chg="add mod">
          <ac:chgData name="Andriyana Eftimova" userId="46c540045a752648" providerId="LiveId" clId="{6D35ACCA-B867-4FAD-8247-8A2A4110D3DF}" dt="2024-03-10T13:31:33.932" v="2022" actId="26606"/>
          <ac:picMkLst>
            <pc:docMk/>
            <pc:sldMk cId="1630375590" sldId="285"/>
            <ac:picMk id="4" creationId="{FEE49A20-027C-BBE1-D9B6-32541DFA28E6}"/>
          </ac:picMkLst>
        </pc:picChg>
        <pc:picChg chg="add mod">
          <ac:chgData name="Andriyana Eftimova" userId="46c540045a752648" providerId="LiveId" clId="{6D35ACCA-B867-4FAD-8247-8A2A4110D3DF}" dt="2024-03-10T13:32:46.780" v="2034" actId="14100"/>
          <ac:picMkLst>
            <pc:docMk/>
            <pc:sldMk cId="1630375590" sldId="285"/>
            <ac:picMk id="7" creationId="{E24C3A1A-C31C-B8A1-AA00-2AA8E263F8E8}"/>
          </ac:picMkLst>
        </pc:picChg>
      </pc:sldChg>
      <pc:sldChg chg="addSp delSp modSp new del mod setBg modClrScheme delDesignElem chgLayout">
        <pc:chgData name="Andriyana Eftimova" userId="46c540045a752648" providerId="LiveId" clId="{6D35ACCA-B867-4FAD-8247-8A2A4110D3DF}" dt="2024-03-10T13:29:15.580" v="2009" actId="2696"/>
        <pc:sldMkLst>
          <pc:docMk/>
          <pc:sldMk cId="1729510304" sldId="285"/>
        </pc:sldMkLst>
        <pc:spChg chg="del mod">
          <ac:chgData name="Andriyana Eftimova" userId="46c540045a752648" providerId="LiveId" clId="{6D35ACCA-B867-4FAD-8247-8A2A4110D3DF}" dt="2024-03-10T13:25:32.924" v="1975" actId="700"/>
          <ac:spMkLst>
            <pc:docMk/>
            <pc:sldMk cId="1729510304" sldId="285"/>
            <ac:spMk id="2" creationId="{628028A2-BEAF-3FEB-0462-90EC3F3167E8}"/>
          </ac:spMkLst>
        </pc:spChg>
        <pc:spChg chg="add del mod">
          <ac:chgData name="Andriyana Eftimova" userId="46c540045a752648" providerId="LiveId" clId="{6D35ACCA-B867-4FAD-8247-8A2A4110D3DF}" dt="2024-03-10T13:29:02.279" v="2007" actId="478"/>
          <ac:spMkLst>
            <pc:docMk/>
            <pc:sldMk cId="1729510304" sldId="285"/>
            <ac:spMk id="3" creationId="{E22B17D8-21B3-2D46-1D45-3F0A5260FE6F}"/>
          </ac:spMkLst>
        </pc:spChg>
        <pc:spChg chg="add">
          <ac:chgData name="Andriyana Eftimova" userId="46c540045a752648" providerId="LiveId" clId="{6D35ACCA-B867-4FAD-8247-8A2A4110D3DF}" dt="2024-03-10T13:29:08.392" v="2008" actId="26606"/>
          <ac:spMkLst>
            <pc:docMk/>
            <pc:sldMk cId="1729510304" sldId="285"/>
            <ac:spMk id="5" creationId="{42A4FC2C-047E-45A5-965D-8E1E3BF09BC6}"/>
          </ac:spMkLst>
        </pc:spChg>
        <pc:spChg chg="add del mod">
          <ac:chgData name="Andriyana Eftimova" userId="46c540045a752648" providerId="LiveId" clId="{6D35ACCA-B867-4FAD-8247-8A2A4110D3DF}" dt="2024-03-10T13:29:02.279" v="2007" actId="478"/>
          <ac:spMkLst>
            <pc:docMk/>
            <pc:sldMk cId="1729510304" sldId="285"/>
            <ac:spMk id="7" creationId="{F5A4D675-50F0-B510-A3A1-74C75194DC31}"/>
          </ac:spMkLst>
        </pc:spChg>
        <pc:spChg chg="add del">
          <ac:chgData name="Andriyana Eftimova" userId="46c540045a752648" providerId="LiveId" clId="{6D35ACCA-B867-4FAD-8247-8A2A4110D3DF}" dt="2024-03-10T13:25:32.924" v="1975" actId="700"/>
          <ac:spMkLst>
            <pc:docMk/>
            <pc:sldMk cId="1729510304" sldId="285"/>
            <ac:spMk id="8" creationId="{E559D998-AB6C-46E1-B394-118E9A1E2D62}"/>
          </ac:spMkLst>
        </pc:spChg>
        <pc:picChg chg="add del">
          <ac:chgData name="Andriyana Eftimova" userId="46c540045a752648" providerId="LiveId" clId="{6D35ACCA-B867-4FAD-8247-8A2A4110D3DF}" dt="2024-03-10T13:29:02.279" v="2007" actId="478"/>
          <ac:picMkLst>
            <pc:docMk/>
            <pc:sldMk cId="1729510304" sldId="285"/>
            <ac:picMk id="4" creationId="{8118ADD6-74C2-5DCF-E29E-7ABB76E6A021}"/>
          </ac:picMkLst>
        </pc:picChg>
        <pc:picChg chg="add del mod">
          <ac:chgData name="Andriyana Eftimova" userId="46c540045a752648" providerId="LiveId" clId="{6D35ACCA-B867-4FAD-8247-8A2A4110D3DF}" dt="2024-03-10T13:29:02.279" v="2007" actId="478"/>
          <ac:picMkLst>
            <pc:docMk/>
            <pc:sldMk cId="1729510304" sldId="285"/>
            <ac:picMk id="6" creationId="{57ED260F-BBCD-5A6B-AFBB-86466D6D9E50}"/>
          </ac:picMkLst>
        </pc:picChg>
        <pc:picChg chg="add">
          <ac:chgData name="Andriyana Eftimova" userId="46c540045a752648" providerId="LiveId" clId="{6D35ACCA-B867-4FAD-8247-8A2A4110D3DF}" dt="2024-03-10T13:29:08.392" v="2008" actId="26606"/>
          <ac:picMkLst>
            <pc:docMk/>
            <pc:sldMk cId="1729510304" sldId="285"/>
            <ac:picMk id="9" creationId="{76203264-2125-2C9B-00FA-95C49261FF2E}"/>
          </ac:picMkLst>
        </pc:picChg>
      </pc:sldChg>
      <pc:sldChg chg="new del">
        <pc:chgData name="Andriyana Eftimova" userId="46c540045a752648" providerId="LiveId" clId="{6D35ACCA-B867-4FAD-8247-8A2A4110D3DF}" dt="2024-03-10T13:31:13.609" v="2018" actId="47"/>
        <pc:sldMkLst>
          <pc:docMk/>
          <pc:sldMk cId="4278061376" sldId="285"/>
        </pc:sldMkLst>
      </pc:sldChg>
      <pc:sldChg chg="new del">
        <pc:chgData name="Andriyana Eftimova" userId="46c540045a752648" providerId="LiveId" clId="{6D35ACCA-B867-4FAD-8247-8A2A4110D3DF}" dt="2024-03-10T13:45:56.099" v="2099" actId="47"/>
        <pc:sldMkLst>
          <pc:docMk/>
          <pc:sldMk cId="337981558" sldId="286"/>
        </pc:sldMkLst>
      </pc:sldChg>
      <pc:sldChg chg="new del">
        <pc:chgData name="Andriyana Eftimova" userId="46c540045a752648" providerId="LiveId" clId="{6D35ACCA-B867-4FAD-8247-8A2A4110D3DF}" dt="2024-03-10T13:25:38.724" v="1977" actId="47"/>
        <pc:sldMkLst>
          <pc:docMk/>
          <pc:sldMk cId="1648407914" sldId="286"/>
        </pc:sldMkLst>
      </pc:sldChg>
      <pc:sldChg chg="addSp delSp modSp new mod setBg">
        <pc:chgData name="Andriyana Eftimova" userId="46c540045a752648" providerId="LiveId" clId="{6D35ACCA-B867-4FAD-8247-8A2A4110D3DF}" dt="2024-03-11T09:09:59.712" v="2149" actId="1076"/>
        <pc:sldMkLst>
          <pc:docMk/>
          <pc:sldMk cId="2312416810" sldId="286"/>
        </pc:sldMkLst>
        <pc:spChg chg="add del mod">
          <ac:chgData name="Andriyana Eftimova" userId="46c540045a752648" providerId="LiveId" clId="{6D35ACCA-B867-4FAD-8247-8A2A4110D3DF}" dt="2024-03-10T14:03:49.607" v="2115"/>
          <ac:spMkLst>
            <pc:docMk/>
            <pc:sldMk cId="2312416810" sldId="286"/>
            <ac:spMk id="4" creationId="{9FC3CE93-2764-4444-7B82-2C2578325DCA}"/>
          </ac:spMkLst>
        </pc:spChg>
        <pc:spChg chg="add del mod">
          <ac:chgData name="Andriyana Eftimova" userId="46c540045a752648" providerId="LiveId" clId="{6D35ACCA-B867-4FAD-8247-8A2A4110D3DF}" dt="2024-03-11T09:04:49.937" v="2139" actId="22"/>
          <ac:spMkLst>
            <pc:docMk/>
            <pc:sldMk cId="2312416810" sldId="286"/>
            <ac:spMk id="6" creationId="{0DB1BC37-B8DC-7D21-7579-10D9F3B176EB}"/>
          </ac:spMkLst>
        </pc:spChg>
        <pc:spChg chg="add mod">
          <ac:chgData name="Andriyana Eftimova" userId="46c540045a752648" providerId="LiveId" clId="{6D35ACCA-B867-4FAD-8247-8A2A4110D3DF}" dt="2024-03-11T09:05:08.115" v="2144" actId="255"/>
          <ac:spMkLst>
            <pc:docMk/>
            <pc:sldMk cId="2312416810" sldId="286"/>
            <ac:spMk id="7" creationId="{6143A014-F02F-3881-CECE-DEFF0B0BEBF7}"/>
          </ac:spMkLst>
        </pc:spChg>
        <pc:spChg chg="add">
          <ac:chgData name="Andriyana Eftimova" userId="46c540045a752648" providerId="LiveId" clId="{6D35ACCA-B867-4FAD-8247-8A2A4110D3DF}" dt="2024-03-10T14:08:18.938" v="2125" actId="26606"/>
          <ac:spMkLst>
            <pc:docMk/>
            <pc:sldMk cId="2312416810" sldId="286"/>
            <ac:spMk id="14" creationId="{DEB4B82D-A989-40D8-A457-F1D9C0345509}"/>
          </ac:spMkLst>
        </pc:spChg>
        <pc:grpChg chg="add">
          <ac:chgData name="Andriyana Eftimova" userId="46c540045a752648" providerId="LiveId" clId="{6D35ACCA-B867-4FAD-8247-8A2A4110D3DF}" dt="2024-03-10T14:08:18.938" v="2125" actId="26606"/>
          <ac:grpSpMkLst>
            <pc:docMk/>
            <pc:sldMk cId="2312416810" sldId="286"/>
            <ac:grpSpMk id="8" creationId="{B77576E5-E7DB-46C7-B0D9-A0AB18787301}"/>
          </ac:grpSpMkLst>
        </pc:grpChg>
        <pc:grpChg chg="add">
          <ac:chgData name="Andriyana Eftimova" userId="46c540045a752648" providerId="LiveId" clId="{6D35ACCA-B867-4FAD-8247-8A2A4110D3DF}" dt="2024-03-10T14:08:18.938" v="2125" actId="26606"/>
          <ac:grpSpMkLst>
            <pc:docMk/>
            <pc:sldMk cId="2312416810" sldId="286"/>
            <ac:grpSpMk id="18" creationId="{67034349-EB95-4DEC-941A-A5BEB23CCC1B}"/>
          </ac:grpSpMkLst>
        </pc:grpChg>
        <pc:picChg chg="add mod">
          <ac:chgData name="Andriyana Eftimova" userId="46c540045a752648" providerId="LiveId" clId="{6D35ACCA-B867-4FAD-8247-8A2A4110D3DF}" dt="2024-03-10T14:08:38.021" v="2129" actId="14100"/>
          <ac:picMkLst>
            <pc:docMk/>
            <pc:sldMk cId="2312416810" sldId="286"/>
            <ac:picMk id="3" creationId="{20575BAE-F225-B484-6A0A-764073AA2AF8}"/>
          </ac:picMkLst>
        </pc:picChg>
        <pc:picChg chg="add del mod">
          <ac:chgData name="Andriyana Eftimova" userId="46c540045a752648" providerId="LiveId" clId="{6D35ACCA-B867-4FAD-8247-8A2A4110D3DF}" dt="2024-03-11T09:09:44.454" v="2147" actId="478"/>
          <ac:picMkLst>
            <pc:docMk/>
            <pc:sldMk cId="2312416810" sldId="286"/>
            <ac:picMk id="15" creationId="{29E83340-5352-1C5B-F92E-112C0C4D7A03}"/>
          </ac:picMkLst>
        </pc:picChg>
        <pc:picChg chg="add">
          <ac:chgData name="Andriyana Eftimova" userId="46c540045a752648" providerId="LiveId" clId="{6D35ACCA-B867-4FAD-8247-8A2A4110D3DF}" dt="2024-03-10T14:08:18.938" v="2125" actId="26606"/>
          <ac:picMkLst>
            <pc:docMk/>
            <pc:sldMk cId="2312416810" sldId="286"/>
            <ac:picMk id="16" creationId="{14E99EC7-4ECA-46FD-A4EE-C28A8AC67373}"/>
          </ac:picMkLst>
        </pc:picChg>
        <pc:picChg chg="add mod">
          <ac:chgData name="Andriyana Eftimova" userId="46c540045a752648" providerId="LiveId" clId="{6D35ACCA-B867-4FAD-8247-8A2A4110D3DF}" dt="2024-03-11T09:09:59.712" v="2149" actId="1076"/>
          <ac:picMkLst>
            <pc:docMk/>
            <pc:sldMk cId="2312416810" sldId="286"/>
            <ac:picMk id="23" creationId="{7A7736AE-EF03-6739-8FF1-B731DB47879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72284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Only">
  <p:cSld name="Само заглавие">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6F807825-D2AF-4FB2-9DEA-4BDC505F2F98}" type="datetimeFigureOut">
              <a:rPr lang="en-GB" smtClean="0"/>
              <a:t>28/03/2024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A0140B-30FA-4E1E-A067-D1E4D68EAFD9}" type="slidenum">
              <a:rPr lang="en-GB" smtClean="0"/>
              <a:t>‹#›</a:t>
            </a:fld>
            <a:endParaRPr lang="en-GB"/>
          </a:p>
        </p:txBody>
      </p:sp>
    </p:spTree>
    <p:extLst>
      <p:ext uri="{BB962C8B-B14F-4D97-AF65-F5344CB8AC3E}">
        <p14:creationId xmlns:p14="http://schemas.microsoft.com/office/powerpoint/2010/main" val="3975803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reserve="1">
  <p:cSld name="Заглавен слайд">
    <p:spTree>
      <p:nvGrpSpPr>
        <p:cNvPr id="1" name=""/>
        <p:cNvGrpSpPr/>
        <p:nvPr/>
      </p:nvGrpSpPr>
      <p:grpSpPr>
        <a:xfrm>
          <a:off x="0" y="0"/>
          <a:ext cx="0" cy="0"/>
          <a:chOff x="0" y="0"/>
          <a:chExt cx="0" cy="0"/>
        </a:xfrm>
      </p:grpSpPr>
      <p:grpSp>
        <p:nvGrpSpPr>
          <p:cNvPr id="7" name="Group 6"/>
          <p:cNvGrpSpPr/>
          <p:nvPr/>
        </p:nvGrpSpPr>
        <p:grpSpPr>
          <a:xfrm>
            <a:off x="-20321" y="0"/>
            <a:ext cx="14677392" cy="8227457"/>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3230878" y="2245358"/>
            <a:ext cx="8178803" cy="1818640"/>
          </a:xfrm>
        </p:spPr>
        <p:txBody>
          <a:bodyPr anchor="b">
            <a:noAutofit/>
          </a:bodyPr>
          <a:lstStyle>
            <a:lvl1pPr algn="ctr">
              <a:defRPr sz="6480">
                <a:effectLst/>
              </a:defRPr>
            </a:lvl1pPr>
          </a:lstStyle>
          <a:p>
            <a:r>
              <a:rPr lang="bg-BG"/>
              <a:t>Редакт. стил загл. образец</a:t>
            </a:r>
            <a:endParaRPr lang="en-US" dirty="0"/>
          </a:p>
        </p:txBody>
      </p:sp>
      <p:sp>
        <p:nvSpPr>
          <p:cNvPr id="3" name="Subtitle 2"/>
          <p:cNvSpPr>
            <a:spLocks noGrp="1"/>
          </p:cNvSpPr>
          <p:nvPr>
            <p:ph type="subTitle" idx="1"/>
          </p:nvPr>
        </p:nvSpPr>
        <p:spPr>
          <a:xfrm>
            <a:off x="3230878" y="4389117"/>
            <a:ext cx="8178803" cy="1584962"/>
          </a:xfrm>
        </p:spPr>
        <p:txBody>
          <a:bodyPr anchor="t">
            <a:normAutofit/>
          </a:bodyPr>
          <a:lstStyle>
            <a:lvl1pPr marL="0" indent="0" algn="ctr">
              <a:buNone/>
              <a:defRPr sz="2520">
                <a:solidFill>
                  <a:schemeClr val="tx1"/>
                </a:solidFill>
              </a:defRPr>
            </a:lvl1pPr>
            <a:lvl2pPr marL="548640" indent="0" algn="ctr">
              <a:buNone/>
              <a:defRPr>
                <a:solidFill>
                  <a:schemeClr val="tx1">
                    <a:tint val="75000"/>
                  </a:schemeClr>
                </a:solidFill>
              </a:defRPr>
            </a:lvl2pPr>
            <a:lvl3pPr marL="1097280" indent="0" algn="ctr">
              <a:buNone/>
              <a:defRPr>
                <a:solidFill>
                  <a:schemeClr val="tx1">
                    <a:tint val="75000"/>
                  </a:schemeClr>
                </a:solidFill>
              </a:defRPr>
            </a:lvl3pPr>
            <a:lvl4pPr marL="1645920" indent="0" algn="ctr">
              <a:buNone/>
              <a:defRPr>
                <a:solidFill>
                  <a:schemeClr val="tx1">
                    <a:tint val="75000"/>
                  </a:schemeClr>
                </a:solidFill>
              </a:defRPr>
            </a:lvl4pPr>
            <a:lvl5pPr marL="2194560" indent="0" algn="ctr">
              <a:buNone/>
              <a:defRPr>
                <a:solidFill>
                  <a:schemeClr val="tx1">
                    <a:tint val="75000"/>
                  </a:schemeClr>
                </a:solidFill>
              </a:defRPr>
            </a:lvl5pPr>
            <a:lvl6pPr marL="2743200" indent="0" algn="ctr">
              <a:buNone/>
              <a:defRPr>
                <a:solidFill>
                  <a:schemeClr val="tx1">
                    <a:tint val="75000"/>
                  </a:schemeClr>
                </a:solidFill>
              </a:defRPr>
            </a:lvl6pPr>
            <a:lvl7pPr marL="3291840" indent="0" algn="ctr">
              <a:buNone/>
              <a:defRPr>
                <a:solidFill>
                  <a:schemeClr val="tx1">
                    <a:tint val="75000"/>
                  </a:schemeClr>
                </a:solidFill>
              </a:defRPr>
            </a:lvl7pPr>
            <a:lvl8pPr marL="3840480" indent="0" algn="ctr">
              <a:buNone/>
              <a:defRPr>
                <a:solidFill>
                  <a:schemeClr val="tx1">
                    <a:tint val="75000"/>
                  </a:schemeClr>
                </a:solidFill>
              </a:defRPr>
            </a:lvl8pPr>
            <a:lvl9pPr marL="4389120" indent="0" algn="ctr">
              <a:buNone/>
              <a:defRPr>
                <a:solidFill>
                  <a:schemeClr val="tx1">
                    <a:tint val="75000"/>
                  </a:schemeClr>
                </a:solidFill>
              </a:defRPr>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a:xfrm>
            <a:off x="9579879" y="6045196"/>
            <a:ext cx="1076960" cy="335280"/>
          </a:xfrm>
        </p:spPr>
        <p:txBody>
          <a:bodyPr/>
          <a:lstStyle/>
          <a:p>
            <a:fld id="{B61BEF0D-F0BB-DE4B-95CE-6DB70DBA9567}" type="datetimeFigureOut">
              <a:rPr lang="en-US" dirty="0"/>
              <a:pPr/>
              <a:t>3/28/2024</a:t>
            </a:fld>
            <a:endParaRPr lang="en-US" dirty="0"/>
          </a:p>
        </p:txBody>
      </p:sp>
      <p:sp>
        <p:nvSpPr>
          <p:cNvPr id="5" name="Footer Placeholder 4"/>
          <p:cNvSpPr>
            <a:spLocks noGrp="1"/>
          </p:cNvSpPr>
          <p:nvPr>
            <p:ph type="ftr" sz="quarter" idx="11"/>
          </p:nvPr>
        </p:nvSpPr>
        <p:spPr>
          <a:xfrm>
            <a:off x="3230877" y="6045196"/>
            <a:ext cx="6257562" cy="335280"/>
          </a:xfrm>
        </p:spPr>
        <p:txBody>
          <a:bodyPr/>
          <a:lstStyle/>
          <a:p>
            <a:endParaRPr lang="en-US" dirty="0"/>
          </a:p>
        </p:txBody>
      </p:sp>
      <p:sp>
        <p:nvSpPr>
          <p:cNvPr id="6" name="Slide Number Placeholder 5"/>
          <p:cNvSpPr>
            <a:spLocks noGrp="1"/>
          </p:cNvSpPr>
          <p:nvPr>
            <p:ph type="sldNum" sz="quarter" idx="12"/>
          </p:nvPr>
        </p:nvSpPr>
        <p:spPr>
          <a:xfrm>
            <a:off x="10748281" y="6045196"/>
            <a:ext cx="661400" cy="335280"/>
          </a:xfrm>
        </p:spPr>
        <p:txBody>
          <a:bodyPr/>
          <a:lstStyle/>
          <a:p>
            <a:fld id="{D57F1E4F-1CFF-5643-939E-217C01CDF565}" type="slidenum">
              <a:rPr lang="en-US" dirty="0"/>
              <a:pPr/>
              <a:t>‹#›</a:t>
            </a:fld>
            <a:endParaRPr lang="en-US" dirty="0"/>
          </a:p>
        </p:txBody>
      </p:sp>
      <p:cxnSp>
        <p:nvCxnSpPr>
          <p:cNvPr id="15" name="Straight Connector 14"/>
          <p:cNvCxnSpPr/>
          <p:nvPr/>
        </p:nvCxnSpPr>
        <p:spPr>
          <a:xfrm>
            <a:off x="3230879" y="4226557"/>
            <a:ext cx="8178802"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044864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cxnSp>
        <p:nvCxnSpPr>
          <p:cNvPr id="7" name="Straight Connector 6"/>
          <p:cNvCxnSpPr/>
          <p:nvPr/>
        </p:nvCxnSpPr>
        <p:spPr>
          <a:xfrm>
            <a:off x="1675403" y="2905759"/>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82554470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Title 1"/>
          <p:cNvSpPr>
            <a:spLocks noGrp="1"/>
          </p:cNvSpPr>
          <p:nvPr>
            <p:ph type="title"/>
          </p:nvPr>
        </p:nvSpPr>
        <p:spPr>
          <a:xfrm>
            <a:off x="2418083" y="2103127"/>
            <a:ext cx="9790426" cy="2187017"/>
          </a:xfrm>
        </p:spPr>
        <p:txBody>
          <a:bodyPr anchor="b">
            <a:normAutofit/>
          </a:bodyPr>
          <a:lstStyle>
            <a:lvl1pPr algn="ctr">
              <a:defRPr sz="5280" b="0" cap="none"/>
            </a:lvl1pPr>
          </a:lstStyle>
          <a:p>
            <a:r>
              <a:rPr lang="bg-BG"/>
              <a:t>Редакт. стил загл. образец</a:t>
            </a:r>
            <a:endParaRPr lang="en-US" dirty="0"/>
          </a:p>
        </p:txBody>
      </p:sp>
      <p:sp>
        <p:nvSpPr>
          <p:cNvPr id="3" name="Text Placeholder 2"/>
          <p:cNvSpPr>
            <a:spLocks noGrp="1"/>
          </p:cNvSpPr>
          <p:nvPr>
            <p:ph type="body" idx="1"/>
          </p:nvPr>
        </p:nvSpPr>
        <p:spPr>
          <a:xfrm>
            <a:off x="2418080" y="4615262"/>
            <a:ext cx="9790428" cy="1145456"/>
          </a:xfrm>
        </p:spPr>
        <p:txBody>
          <a:bodyPr anchor="t">
            <a:normAutofit/>
          </a:bodyPr>
          <a:lstStyle>
            <a:lvl1pPr marL="0" indent="0" algn="ctr">
              <a:buNone/>
              <a:defRPr sz="288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B61BEF0D-F0BB-DE4B-95CE-6DB70DBA9567}" type="datetimeFigureOut">
              <a:rPr lang="en-US" dirty="0"/>
              <a:pPr/>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415268" y="4452702"/>
            <a:ext cx="9796056"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542916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cxnSp>
        <p:nvCxnSpPr>
          <p:cNvPr id="8" name="Straight Connector 7"/>
          <p:cNvCxnSpPr/>
          <p:nvPr/>
        </p:nvCxnSpPr>
        <p:spPr>
          <a:xfrm>
            <a:off x="1675403" y="2905759"/>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1558138" y="3072384"/>
            <a:ext cx="5661965" cy="3972154"/>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7417613" y="3072384"/>
            <a:ext cx="5661965" cy="3972154"/>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76798971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bg-BG"/>
              <a:t>Редакт. стил загл. образец</a:t>
            </a:r>
            <a:endParaRPr lang="en-US" dirty="0"/>
          </a:p>
        </p:txBody>
      </p:sp>
      <p:sp>
        <p:nvSpPr>
          <p:cNvPr id="3" name="Text Placeholder 2"/>
          <p:cNvSpPr>
            <a:spLocks noGrp="1"/>
          </p:cNvSpPr>
          <p:nvPr>
            <p:ph type="body" idx="1"/>
          </p:nvPr>
        </p:nvSpPr>
        <p:spPr>
          <a:xfrm>
            <a:off x="1554480" y="3190240"/>
            <a:ext cx="5661965" cy="691514"/>
          </a:xfrm>
        </p:spPr>
        <p:txBody>
          <a:bodyPr anchor="b">
            <a:noAutofit/>
          </a:bodyPr>
          <a:lstStyle>
            <a:lvl1pPr marL="0" indent="0">
              <a:spcBef>
                <a:spcPts val="806"/>
              </a:spcBef>
              <a:spcAft>
                <a:spcPts val="720"/>
              </a:spcAft>
              <a:buNone/>
              <a:defRPr sz="3360" b="0">
                <a:solidFill>
                  <a:schemeClr val="accent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1554480" y="3891915"/>
            <a:ext cx="5661965" cy="3159126"/>
          </a:xfrm>
        </p:spPr>
        <p:txBody>
          <a:bodyPr anchor="t">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7416804" y="3190240"/>
            <a:ext cx="5661965" cy="691514"/>
          </a:xfrm>
        </p:spPr>
        <p:txBody>
          <a:bodyPr anchor="b">
            <a:noAutofit/>
          </a:bodyPr>
          <a:lstStyle>
            <a:lvl1pPr marL="0" indent="0">
              <a:spcBef>
                <a:spcPts val="806"/>
              </a:spcBef>
              <a:spcAft>
                <a:spcPts val="720"/>
              </a:spcAft>
              <a:buNone/>
              <a:defRPr sz="3360" b="0">
                <a:solidFill>
                  <a:schemeClr val="accent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7416804" y="3891915"/>
            <a:ext cx="5661965" cy="3159126"/>
          </a:xfrm>
        </p:spPr>
        <p:txBody>
          <a:bodyPr anchor="t">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675403" y="2905759"/>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830578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6F807825-D2AF-4FB2-9DEA-4BDC505F2F98}" type="datetimeFigureOut">
              <a:rPr lang="en-GB" smtClean="0"/>
              <a:t>28/03/2024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A0140B-30FA-4E1E-A067-D1E4D68EAFD9}" type="slidenum">
              <a:rPr lang="en-GB" smtClean="0"/>
              <a:t>‹#›</a:t>
            </a:fld>
            <a:endParaRPr lang="en-GB"/>
          </a:p>
        </p:txBody>
      </p:sp>
      <p:cxnSp>
        <p:nvCxnSpPr>
          <p:cNvPr id="14" name="Straight Connector 13"/>
          <p:cNvCxnSpPr/>
          <p:nvPr/>
        </p:nvCxnSpPr>
        <p:spPr>
          <a:xfrm>
            <a:off x="1675403" y="2905759"/>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2987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8727862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552574" y="1666241"/>
            <a:ext cx="4462146" cy="1645920"/>
          </a:xfrm>
        </p:spPr>
        <p:txBody>
          <a:bodyPr anchor="b">
            <a:normAutofit/>
          </a:bodyPr>
          <a:lstStyle>
            <a:lvl1pPr algn="ctr">
              <a:defRPr sz="2880" b="0"/>
            </a:lvl1pPr>
          </a:lstStyle>
          <a:p>
            <a:r>
              <a:rPr lang="bg-BG"/>
              <a:t>Редакт. стил загл. образец</a:t>
            </a:r>
            <a:endParaRPr lang="en-US" dirty="0"/>
          </a:p>
        </p:txBody>
      </p:sp>
      <p:sp>
        <p:nvSpPr>
          <p:cNvPr id="3" name="Content Placeholder 2"/>
          <p:cNvSpPr>
            <a:spLocks noGrp="1"/>
          </p:cNvSpPr>
          <p:nvPr>
            <p:ph idx="1"/>
          </p:nvPr>
        </p:nvSpPr>
        <p:spPr>
          <a:xfrm>
            <a:off x="6502402" y="1178558"/>
            <a:ext cx="6563359" cy="5872482"/>
          </a:xfrm>
        </p:spPr>
        <p:txBody>
          <a:bodyPr anchor="ct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1552574" y="3637278"/>
            <a:ext cx="4462146" cy="2926085"/>
          </a:xfrm>
        </p:spPr>
        <p:txBody>
          <a:bodyPr anchor="t">
            <a:normAutofit/>
          </a:bodyPr>
          <a:lstStyle>
            <a:lvl1pPr marL="0" indent="0" algn="ctr">
              <a:buNone/>
              <a:defRPr sz="192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B61BEF0D-F0BB-DE4B-95CE-6DB70DBA9567}" type="datetimeFigureOut">
              <a:rPr lang="en-US" dirty="0"/>
              <a:pPr/>
              <a:t>3/28/2024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675403" y="3495040"/>
            <a:ext cx="42173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753415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554479" y="2260598"/>
            <a:ext cx="7490179" cy="1645920"/>
          </a:xfrm>
        </p:spPr>
        <p:txBody>
          <a:bodyPr anchor="b">
            <a:normAutofit/>
          </a:bodyPr>
          <a:lstStyle>
            <a:lvl1pPr algn="ctr">
              <a:defRPr sz="3360" b="0"/>
            </a:lvl1pPr>
          </a:lstStyle>
          <a:p>
            <a:r>
              <a:rPr lang="bg-BG"/>
              <a:t>Редакт. стил загл. образец</a:t>
            </a:r>
            <a:endParaRPr lang="en-US" dirty="0"/>
          </a:p>
        </p:txBody>
      </p:sp>
      <p:sp>
        <p:nvSpPr>
          <p:cNvPr id="17" name="Picture Placeholder 2"/>
          <p:cNvSpPr>
            <a:spLocks noGrp="1" noChangeAspect="1"/>
          </p:cNvSpPr>
          <p:nvPr>
            <p:ph type="pic" idx="1"/>
          </p:nvPr>
        </p:nvSpPr>
        <p:spPr>
          <a:xfrm>
            <a:off x="9713798" y="1249680"/>
            <a:ext cx="3676016" cy="573024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1554479" y="3906518"/>
            <a:ext cx="7490179" cy="2194560"/>
          </a:xfrm>
        </p:spPr>
        <p:txBody>
          <a:bodyPr anchor="t">
            <a:normAutofit/>
          </a:bodyPr>
          <a:lstStyle>
            <a:lvl1pPr marL="0" indent="0" algn="ctr">
              <a:buNone/>
              <a:defRPr sz="216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B61BEF0D-F0BB-DE4B-95CE-6DB70DBA9567}" type="datetimeFigureOut">
              <a:rPr lang="en-US" dirty="0"/>
              <a:pPr/>
              <a:t>3/28/2024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8164563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Панорамна 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554481" y="5778498"/>
            <a:ext cx="11531599" cy="680086"/>
          </a:xfrm>
        </p:spPr>
        <p:txBody>
          <a:bodyPr anchor="b">
            <a:normAutofit/>
          </a:bodyPr>
          <a:lstStyle>
            <a:lvl1pPr algn="ctr">
              <a:defRPr sz="2880" b="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1249713" y="1249679"/>
            <a:ext cx="12127166" cy="4003043"/>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1554481" y="6458584"/>
            <a:ext cx="11531599" cy="592454"/>
          </a:xfrm>
        </p:spPr>
        <p:txBody>
          <a:bodyPr>
            <a:normAutofit/>
          </a:bodyPr>
          <a:lstStyle>
            <a:lvl1pPr marL="0" indent="0" algn="ctr">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B61BEF0D-F0BB-DE4B-95CE-6DB70DBA9567}" type="datetimeFigureOut">
              <a:rPr lang="en-US" dirty="0"/>
              <a:pPr/>
              <a:t>3/28/2024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365573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Заглавие и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564642" y="1178558"/>
            <a:ext cx="11511278" cy="3545842"/>
          </a:xfrm>
        </p:spPr>
        <p:txBody>
          <a:bodyPr anchor="ctr">
            <a:normAutofit/>
          </a:bodyPr>
          <a:lstStyle>
            <a:lvl1pPr algn="ctr">
              <a:defRPr sz="3840" b="0" cap="none"/>
            </a:lvl1pPr>
          </a:lstStyle>
          <a:p>
            <a:r>
              <a:rPr lang="bg-BG"/>
              <a:t>Редакт. стил загл. образец</a:t>
            </a:r>
            <a:endParaRPr lang="en-US" dirty="0"/>
          </a:p>
        </p:txBody>
      </p:sp>
      <p:sp>
        <p:nvSpPr>
          <p:cNvPr id="3" name="Text Placeholder 2"/>
          <p:cNvSpPr>
            <a:spLocks noGrp="1"/>
          </p:cNvSpPr>
          <p:nvPr>
            <p:ph type="body" idx="1"/>
          </p:nvPr>
        </p:nvSpPr>
        <p:spPr>
          <a:xfrm>
            <a:off x="1564642" y="5212080"/>
            <a:ext cx="11511278" cy="1838960"/>
          </a:xfrm>
        </p:spPr>
        <p:txBody>
          <a:bodyPr anchor="ctr">
            <a:normAutofit/>
          </a:bodyPr>
          <a:lstStyle>
            <a:lvl1pPr marL="0" indent="0" algn="ctr">
              <a:buNone/>
              <a:defRPr sz="240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B61BEF0D-F0BB-DE4B-95CE-6DB70DBA9567}" type="datetimeFigureOut">
              <a:rPr lang="en-US" dirty="0"/>
              <a:pPr/>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675403" y="4968239"/>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547642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Цитат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735455" y="1178558"/>
            <a:ext cx="11155678" cy="2844802"/>
          </a:xfrm>
        </p:spPr>
        <p:txBody>
          <a:bodyPr anchor="ctr">
            <a:normAutofit/>
          </a:bodyPr>
          <a:lstStyle>
            <a:lvl1pPr algn="ctr">
              <a:defRPr sz="3840" b="0" cap="none">
                <a:solidFill>
                  <a:schemeClr val="tx1"/>
                </a:solidFill>
              </a:defRPr>
            </a:lvl1pPr>
          </a:lstStyle>
          <a:p>
            <a:r>
              <a:rPr lang="bg-BG"/>
              <a:t>Редакт. стил загл. образец</a:t>
            </a:r>
            <a:endParaRPr lang="en-US" dirty="0"/>
          </a:p>
        </p:txBody>
      </p:sp>
      <p:sp>
        <p:nvSpPr>
          <p:cNvPr id="10" name="Text Placeholder 9"/>
          <p:cNvSpPr>
            <a:spLocks noGrp="1"/>
          </p:cNvSpPr>
          <p:nvPr>
            <p:ph type="body" sz="quarter" idx="13"/>
          </p:nvPr>
        </p:nvSpPr>
        <p:spPr>
          <a:xfrm>
            <a:off x="2009775" y="4023360"/>
            <a:ext cx="10607042" cy="701040"/>
          </a:xfrm>
        </p:spPr>
        <p:txBody>
          <a:bodyPr anchor="ctr">
            <a:normAutofit/>
          </a:bodyPr>
          <a:lstStyle>
            <a:lvl1pPr marL="0" indent="0" algn="r">
              <a:buFontTx/>
              <a:buNone/>
              <a:defRPr sz="2400"/>
            </a:lvl1pPr>
            <a:lvl2pPr marL="548640" indent="0">
              <a:buFontTx/>
              <a:buNone/>
              <a:defRPr/>
            </a:lvl2pPr>
            <a:lvl3pPr marL="1097280" indent="0">
              <a:buFontTx/>
              <a:buNone/>
              <a:defRPr/>
            </a:lvl3pPr>
            <a:lvl4pPr marL="1645920" indent="0">
              <a:buFontTx/>
              <a:buNone/>
              <a:defRPr/>
            </a:lvl4pPr>
            <a:lvl5pPr marL="2194560" indent="0">
              <a:buFontTx/>
              <a:buNone/>
              <a:defRPr/>
            </a:lvl5pPr>
          </a:lstStyle>
          <a:p>
            <a:pPr lvl="0"/>
            <a:r>
              <a:rPr lang="bg-BG"/>
              <a:t>Щракнете, за да редактирате стиловете на текста в образеца</a:t>
            </a:r>
          </a:p>
        </p:txBody>
      </p:sp>
      <p:sp>
        <p:nvSpPr>
          <p:cNvPr id="3" name="Text Placeholder 2"/>
          <p:cNvSpPr>
            <a:spLocks noGrp="1"/>
          </p:cNvSpPr>
          <p:nvPr>
            <p:ph type="body" idx="1"/>
          </p:nvPr>
        </p:nvSpPr>
        <p:spPr>
          <a:xfrm>
            <a:off x="1554481" y="5212080"/>
            <a:ext cx="11531599" cy="1838960"/>
          </a:xfrm>
        </p:spPr>
        <p:txBody>
          <a:bodyPr anchor="ctr">
            <a:normAutofit/>
          </a:bodyPr>
          <a:lstStyle>
            <a:lvl1pPr marL="0" indent="0" algn="ctr">
              <a:buNone/>
              <a:defRPr sz="240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B61BEF0D-F0BB-DE4B-95CE-6DB70DBA9567}" type="datetimeFigureOut">
              <a:rPr lang="en-US" dirty="0"/>
              <a:pPr/>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1034416" y="1055953"/>
            <a:ext cx="731520" cy="701731"/>
          </a:xfrm>
          <a:prstGeom prst="rect">
            <a:avLst/>
          </a:prstGeom>
        </p:spPr>
        <p:txBody>
          <a:bodyPr vert="horz" lIns="109728" tIns="54864" rIns="109728" bIns="54864" rtlCol="0" anchor="ctr">
            <a:noAutofit/>
          </a:bodyPr>
          <a:lstStyle/>
          <a:p>
            <a:pPr lvl="0"/>
            <a:r>
              <a:rPr lang="en-US" sz="9600" dirty="0">
                <a:solidFill>
                  <a:schemeClr val="tx1"/>
                </a:solidFill>
                <a:effectLst/>
              </a:rPr>
              <a:t>“</a:t>
            </a:r>
          </a:p>
        </p:txBody>
      </p:sp>
      <p:sp>
        <p:nvSpPr>
          <p:cNvPr id="15" name="TextBox 14"/>
          <p:cNvSpPr txBox="1"/>
          <p:nvPr/>
        </p:nvSpPr>
        <p:spPr>
          <a:xfrm>
            <a:off x="12720320" y="3393444"/>
            <a:ext cx="731520" cy="701731"/>
          </a:xfrm>
          <a:prstGeom prst="rect">
            <a:avLst/>
          </a:prstGeom>
        </p:spPr>
        <p:txBody>
          <a:bodyPr vert="horz" lIns="109728" tIns="54864" rIns="109728" bIns="54864" rtlCol="0" anchor="ctr">
            <a:noAutofit/>
          </a:bodyPr>
          <a:lstStyle/>
          <a:p>
            <a:pPr lvl="0" algn="r"/>
            <a:r>
              <a:rPr lang="en-US" sz="9600" dirty="0">
                <a:solidFill>
                  <a:schemeClr val="tx1"/>
                </a:solidFill>
                <a:effectLst/>
              </a:rPr>
              <a:t>”</a:t>
            </a:r>
          </a:p>
        </p:txBody>
      </p:sp>
      <p:cxnSp>
        <p:nvCxnSpPr>
          <p:cNvPr id="19" name="Straight Connector 18"/>
          <p:cNvCxnSpPr/>
          <p:nvPr/>
        </p:nvCxnSpPr>
        <p:spPr>
          <a:xfrm>
            <a:off x="1675403" y="4968239"/>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623451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Картичка с име">
    <p:spTree>
      <p:nvGrpSpPr>
        <p:cNvPr id="1" name=""/>
        <p:cNvGrpSpPr/>
        <p:nvPr/>
      </p:nvGrpSpPr>
      <p:grpSpPr>
        <a:xfrm>
          <a:off x="0" y="0"/>
          <a:ext cx="0" cy="0"/>
          <a:chOff x="0" y="0"/>
          <a:chExt cx="0" cy="0"/>
        </a:xfrm>
      </p:grpSpPr>
      <p:sp>
        <p:nvSpPr>
          <p:cNvPr id="2" name="Title 1"/>
          <p:cNvSpPr>
            <a:spLocks noGrp="1"/>
          </p:cNvSpPr>
          <p:nvPr>
            <p:ph type="title"/>
          </p:nvPr>
        </p:nvSpPr>
        <p:spPr>
          <a:xfrm>
            <a:off x="1554482" y="3970297"/>
            <a:ext cx="11531602" cy="1762560"/>
          </a:xfrm>
        </p:spPr>
        <p:txBody>
          <a:bodyPr anchor="b">
            <a:normAutofit/>
          </a:bodyPr>
          <a:lstStyle>
            <a:lvl1pPr algn="l">
              <a:defRPr sz="3840" b="0" cap="none"/>
            </a:lvl1pPr>
          </a:lstStyle>
          <a:p>
            <a:r>
              <a:rPr lang="bg-BG"/>
              <a:t>Редакт. стил загл. образец</a:t>
            </a:r>
            <a:endParaRPr lang="en-US" dirty="0"/>
          </a:p>
        </p:txBody>
      </p:sp>
      <p:sp>
        <p:nvSpPr>
          <p:cNvPr id="3" name="Text Placeholder 2"/>
          <p:cNvSpPr>
            <a:spLocks noGrp="1"/>
          </p:cNvSpPr>
          <p:nvPr>
            <p:ph type="body" idx="1"/>
          </p:nvPr>
        </p:nvSpPr>
        <p:spPr>
          <a:xfrm>
            <a:off x="1554481" y="5732857"/>
            <a:ext cx="11531602" cy="1032480"/>
          </a:xfrm>
        </p:spPr>
        <p:txBody>
          <a:bodyPr anchor="t">
            <a:normAutofit/>
          </a:bodyPr>
          <a:lstStyle>
            <a:lvl1pPr marL="0" indent="0" algn="l">
              <a:buNone/>
              <a:defRPr sz="240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B61BEF0D-F0BB-DE4B-95CE-6DB70DBA9567}" type="datetimeFigureOut">
              <a:rPr lang="en-US" dirty="0"/>
              <a:pPr/>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4519438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Картичка с име на цитат">
    <p:spTree>
      <p:nvGrpSpPr>
        <p:cNvPr id="1" name=""/>
        <p:cNvGrpSpPr/>
        <p:nvPr/>
      </p:nvGrpSpPr>
      <p:grpSpPr>
        <a:xfrm>
          <a:off x="0" y="0"/>
          <a:ext cx="0" cy="0"/>
          <a:chOff x="0" y="0"/>
          <a:chExt cx="0" cy="0"/>
        </a:xfrm>
      </p:grpSpPr>
      <p:sp>
        <p:nvSpPr>
          <p:cNvPr id="2" name="Title 1"/>
          <p:cNvSpPr>
            <a:spLocks noGrp="1"/>
          </p:cNvSpPr>
          <p:nvPr>
            <p:ph type="title"/>
          </p:nvPr>
        </p:nvSpPr>
        <p:spPr>
          <a:xfrm>
            <a:off x="1735455" y="1178558"/>
            <a:ext cx="11155678" cy="2692402"/>
          </a:xfrm>
        </p:spPr>
        <p:txBody>
          <a:bodyPr anchor="ctr">
            <a:normAutofit/>
          </a:bodyPr>
          <a:lstStyle>
            <a:lvl1pPr algn="ctr">
              <a:defRPr sz="3840" b="0" cap="none">
                <a:solidFill>
                  <a:schemeClr val="tx1"/>
                </a:solidFill>
              </a:defRPr>
            </a:lvl1pPr>
          </a:lstStyle>
          <a:p>
            <a:r>
              <a:rPr lang="bg-BG"/>
              <a:t>Редакт. стил загл. образец</a:t>
            </a:r>
            <a:endParaRPr lang="en-US" dirty="0"/>
          </a:p>
        </p:txBody>
      </p:sp>
      <p:sp>
        <p:nvSpPr>
          <p:cNvPr id="23" name="Text Placeholder 2"/>
          <p:cNvSpPr>
            <a:spLocks noGrp="1"/>
          </p:cNvSpPr>
          <p:nvPr>
            <p:ph type="body" idx="13"/>
          </p:nvPr>
        </p:nvSpPr>
        <p:spPr>
          <a:xfrm>
            <a:off x="1554481" y="4367174"/>
            <a:ext cx="11531602" cy="1064362"/>
          </a:xfrm>
        </p:spPr>
        <p:txBody>
          <a:bodyPr anchor="b">
            <a:normAutofit/>
          </a:bodyPr>
          <a:lstStyle>
            <a:lvl1pPr marL="0" indent="0" algn="l">
              <a:spcBef>
                <a:spcPts val="0"/>
              </a:spcBef>
              <a:buNone/>
              <a:defRPr sz="288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bg-BG"/>
              <a:t>Щракнете, за да редактирате стиловете на текста в образеца</a:t>
            </a:r>
          </a:p>
        </p:txBody>
      </p:sp>
      <p:sp>
        <p:nvSpPr>
          <p:cNvPr id="3" name="Text Placeholder 2"/>
          <p:cNvSpPr>
            <a:spLocks noGrp="1"/>
          </p:cNvSpPr>
          <p:nvPr>
            <p:ph type="body" idx="1"/>
          </p:nvPr>
        </p:nvSpPr>
        <p:spPr>
          <a:xfrm>
            <a:off x="1554481" y="5435600"/>
            <a:ext cx="11531602" cy="1615440"/>
          </a:xfrm>
        </p:spPr>
        <p:txBody>
          <a:bodyPr anchor="t">
            <a:normAutofit/>
          </a:bodyPr>
          <a:lstStyle>
            <a:lvl1pPr marL="0" indent="0" algn="l">
              <a:buNone/>
              <a:defRPr sz="216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B61BEF0D-F0BB-DE4B-95CE-6DB70DBA9567}" type="datetimeFigureOut">
              <a:rPr lang="en-US" dirty="0"/>
              <a:pPr/>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1034416" y="1055953"/>
            <a:ext cx="731520" cy="701731"/>
          </a:xfrm>
          <a:prstGeom prst="rect">
            <a:avLst/>
          </a:prstGeom>
        </p:spPr>
        <p:txBody>
          <a:bodyPr vert="horz" lIns="109728" tIns="54864" rIns="109728" bIns="54864" rtlCol="0" anchor="ctr">
            <a:noAutofit/>
          </a:bodyPr>
          <a:lstStyle/>
          <a:p>
            <a:pPr lvl="0"/>
            <a:r>
              <a:rPr lang="en-US" sz="9600" dirty="0">
                <a:solidFill>
                  <a:schemeClr val="tx1"/>
                </a:solidFill>
                <a:effectLst/>
              </a:rPr>
              <a:t>“</a:t>
            </a:r>
          </a:p>
        </p:txBody>
      </p:sp>
      <p:sp>
        <p:nvSpPr>
          <p:cNvPr id="13" name="TextBox 12"/>
          <p:cNvSpPr txBox="1"/>
          <p:nvPr/>
        </p:nvSpPr>
        <p:spPr>
          <a:xfrm>
            <a:off x="12720320" y="3119113"/>
            <a:ext cx="731520" cy="701731"/>
          </a:xfrm>
          <a:prstGeom prst="rect">
            <a:avLst/>
          </a:prstGeom>
        </p:spPr>
        <p:txBody>
          <a:bodyPr vert="horz" lIns="109728" tIns="54864" rIns="109728" bIns="54864" rtlCol="0" anchor="ctr">
            <a:noAutofit/>
          </a:bodyPr>
          <a:lstStyle/>
          <a:p>
            <a:pPr lvl="0" algn="r"/>
            <a:r>
              <a:rPr lang="en-US" sz="9600" dirty="0">
                <a:solidFill>
                  <a:schemeClr val="tx1"/>
                </a:solidFill>
                <a:effectLst/>
              </a:rPr>
              <a:t>”</a:t>
            </a:r>
          </a:p>
        </p:txBody>
      </p:sp>
      <p:cxnSp>
        <p:nvCxnSpPr>
          <p:cNvPr id="26" name="Straight Connector 25"/>
          <p:cNvCxnSpPr/>
          <p:nvPr/>
        </p:nvCxnSpPr>
        <p:spPr>
          <a:xfrm>
            <a:off x="1675403" y="4114800"/>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5568168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rue или False">
    <p:spTree>
      <p:nvGrpSpPr>
        <p:cNvPr id="1" name=""/>
        <p:cNvGrpSpPr/>
        <p:nvPr/>
      </p:nvGrpSpPr>
      <p:grpSpPr>
        <a:xfrm>
          <a:off x="0" y="0"/>
          <a:ext cx="0" cy="0"/>
          <a:chOff x="0" y="0"/>
          <a:chExt cx="0" cy="0"/>
        </a:xfrm>
      </p:grpSpPr>
      <p:sp>
        <p:nvSpPr>
          <p:cNvPr id="2" name="Title 1"/>
          <p:cNvSpPr>
            <a:spLocks noGrp="1"/>
          </p:cNvSpPr>
          <p:nvPr>
            <p:ph type="title"/>
          </p:nvPr>
        </p:nvSpPr>
        <p:spPr>
          <a:xfrm>
            <a:off x="1554481" y="1178558"/>
            <a:ext cx="11531599" cy="2692402"/>
          </a:xfrm>
        </p:spPr>
        <p:txBody>
          <a:bodyPr vert="horz" lIns="91440" tIns="45720" rIns="91440" bIns="45720" rtlCol="0" anchor="ctr">
            <a:normAutofit/>
          </a:bodyPr>
          <a:lstStyle>
            <a:lvl1pPr>
              <a:defRPr lang="en-US" b="0" dirty="0"/>
            </a:lvl1pPr>
          </a:lstStyle>
          <a:p>
            <a:pPr marL="0" lvl="0"/>
            <a:r>
              <a:rPr lang="bg-BG"/>
              <a:t>Редакт. стил загл. образец</a:t>
            </a:r>
            <a:endParaRPr lang="en-US" dirty="0"/>
          </a:p>
        </p:txBody>
      </p:sp>
      <p:sp>
        <p:nvSpPr>
          <p:cNvPr id="20" name="Text Placeholder 2"/>
          <p:cNvSpPr>
            <a:spLocks noGrp="1"/>
          </p:cNvSpPr>
          <p:nvPr>
            <p:ph type="body" idx="13"/>
          </p:nvPr>
        </p:nvSpPr>
        <p:spPr>
          <a:xfrm>
            <a:off x="1554481" y="4356201"/>
            <a:ext cx="11531602" cy="1009498"/>
          </a:xfrm>
        </p:spPr>
        <p:txBody>
          <a:bodyPr anchor="b">
            <a:normAutofit/>
          </a:bodyPr>
          <a:lstStyle>
            <a:lvl1pPr marL="0" indent="0" algn="l">
              <a:spcBef>
                <a:spcPts val="0"/>
              </a:spcBef>
              <a:buNone/>
              <a:defRPr sz="336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bg-BG"/>
              <a:t>Щракнете, за да редактирате стиловете на текста в образеца</a:t>
            </a:r>
          </a:p>
        </p:txBody>
      </p:sp>
      <p:sp>
        <p:nvSpPr>
          <p:cNvPr id="3" name="Text Placeholder 2"/>
          <p:cNvSpPr>
            <a:spLocks noGrp="1"/>
          </p:cNvSpPr>
          <p:nvPr>
            <p:ph type="body" idx="1"/>
          </p:nvPr>
        </p:nvSpPr>
        <p:spPr>
          <a:xfrm>
            <a:off x="1554480" y="5364480"/>
            <a:ext cx="11531604" cy="1686560"/>
          </a:xfrm>
        </p:spPr>
        <p:txBody>
          <a:bodyPr anchor="t">
            <a:normAutofit/>
          </a:bodyPr>
          <a:lstStyle>
            <a:lvl1pPr marL="0" indent="0" algn="l">
              <a:buNone/>
              <a:defRPr sz="216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B61BEF0D-F0BB-DE4B-95CE-6DB70DBA9567}" type="datetimeFigureOut">
              <a:rPr lang="en-US" dirty="0"/>
              <a:pPr/>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675403" y="4114800"/>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31539043"/>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ncho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675403" y="2905759"/>
            <a:ext cx="1128875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00929970"/>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799228" y="1178558"/>
            <a:ext cx="2269074" cy="5872482"/>
          </a:xfrm>
        </p:spPr>
        <p:txBody>
          <a:bodyPr vert="eaVert"/>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1554478" y="1178558"/>
            <a:ext cx="8919630" cy="5872481"/>
          </a:xfrm>
        </p:spPr>
        <p:txBody>
          <a:bodyPr vert="eaVert" ancho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0636668" y="1188720"/>
            <a:ext cx="0" cy="585216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7992283"/>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759283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18" Type="http://schemas.openxmlformats.org/officeDocument/2006/relationships/slideLayout" Target="../slideLayouts/slideLayout20.xml"/><Relationship Id="rId3" Type="http://schemas.openxmlformats.org/officeDocument/2006/relationships/slideLayout" Target="../slideLayouts/slideLayout5.xml"/><Relationship Id="rId21" Type="http://schemas.openxmlformats.org/officeDocument/2006/relationships/image" Target="../media/image4.png"/><Relationship Id="rId7" Type="http://schemas.openxmlformats.org/officeDocument/2006/relationships/slideLayout" Target="../slideLayouts/slideLayout9.xml"/><Relationship Id="rId12" Type="http://schemas.openxmlformats.org/officeDocument/2006/relationships/slideLayout" Target="../slideLayouts/slideLayout14.xml"/><Relationship Id="rId17" Type="http://schemas.openxmlformats.org/officeDocument/2006/relationships/slideLayout" Target="../slideLayouts/slideLayout19.xml"/><Relationship Id="rId2" Type="http://schemas.openxmlformats.org/officeDocument/2006/relationships/slideLayout" Target="../slideLayouts/slideLayout4.xml"/><Relationship Id="rId16" Type="http://schemas.openxmlformats.org/officeDocument/2006/relationships/slideLayout" Target="../slideLayouts/slideLayout18.xml"/><Relationship Id="rId20" Type="http://schemas.openxmlformats.org/officeDocument/2006/relationships/image" Target="../media/image3.png"/><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5" Type="http://schemas.openxmlformats.org/officeDocument/2006/relationships/slideLayout" Target="../slideLayouts/slideLayout17.xml"/><Relationship Id="rId10" Type="http://schemas.openxmlformats.org/officeDocument/2006/relationships/slideLayout" Target="../slideLayouts/slideLayout12.xml"/><Relationship Id="rId19" Type="http://schemas.openxmlformats.org/officeDocument/2006/relationships/theme" Target="../theme/theme2.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8883" y="0"/>
            <a:ext cx="14675954" cy="8227457"/>
            <a:chOff x="-15736" y="0"/>
            <a:chExt cx="12229962" cy="6856214"/>
          </a:xfrm>
        </p:grpSpPr>
        <p:pic>
          <p:nvPicPr>
            <p:cNvPr id="8" name="Picture 7" descr="H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554483" y="1178559"/>
            <a:ext cx="11521435" cy="1564640"/>
          </a:xfrm>
          <a:prstGeom prst="rect">
            <a:avLst/>
          </a:prstGeom>
          <a:effectLst/>
        </p:spPr>
        <p:txBody>
          <a:bodyPr vert="horz" lIns="91440" tIns="45720" rIns="91440" bIns="45720" rtlCol="0" anchor="ctr">
            <a:normAutofit/>
          </a:bodyPr>
          <a:lstStyle/>
          <a:p>
            <a:r>
              <a:rPr lang="bg-BG"/>
              <a:t>Редакт. стил загл. образец</a:t>
            </a:r>
            <a:endParaRPr lang="en-US" dirty="0"/>
          </a:p>
        </p:txBody>
      </p:sp>
      <p:sp>
        <p:nvSpPr>
          <p:cNvPr id="3" name="Text Placeholder 2"/>
          <p:cNvSpPr>
            <a:spLocks noGrp="1"/>
          </p:cNvSpPr>
          <p:nvPr>
            <p:ph type="body" idx="1"/>
          </p:nvPr>
        </p:nvSpPr>
        <p:spPr>
          <a:xfrm>
            <a:off x="1554481" y="3068319"/>
            <a:ext cx="11521435" cy="3982723"/>
          </a:xfrm>
          <a:prstGeom prst="rect">
            <a:avLst/>
          </a:prstGeom>
        </p:spPr>
        <p:txBody>
          <a:bodyPr vert="horz" lIns="91440" tIns="45720" rIns="91440" bIns="45720" rtlCol="0" anchor="t">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10413001" y="7162800"/>
            <a:ext cx="1920240" cy="335280"/>
          </a:xfrm>
          <a:prstGeom prst="rect">
            <a:avLst/>
          </a:prstGeom>
        </p:spPr>
        <p:txBody>
          <a:bodyPr vert="horz" lIns="91440" tIns="45720" rIns="91440" bIns="45720" rtlCol="0" anchor="ctr"/>
          <a:lstStyle>
            <a:lvl1pPr algn="r">
              <a:defRPr sz="1200" b="0" i="0">
                <a:solidFill>
                  <a:schemeClr val="tx1"/>
                </a:solidFill>
                <a:effectLst/>
                <a:latin typeface="+mn-lt"/>
              </a:defRPr>
            </a:lvl1pPr>
          </a:lstStyle>
          <a:p>
            <a:fld id="{B61BEF0D-F0BB-DE4B-95CE-6DB70DBA9567}" type="datetimeFigureOut">
              <a:rPr lang="en-US" dirty="0"/>
              <a:pPr/>
              <a:t>3/28/2024</a:t>
            </a:fld>
            <a:endParaRPr lang="en-US" dirty="0"/>
          </a:p>
        </p:txBody>
      </p:sp>
      <p:sp>
        <p:nvSpPr>
          <p:cNvPr id="5" name="Footer Placeholder 4"/>
          <p:cNvSpPr>
            <a:spLocks noGrp="1"/>
          </p:cNvSpPr>
          <p:nvPr>
            <p:ph type="ftr" sz="quarter" idx="3"/>
          </p:nvPr>
        </p:nvSpPr>
        <p:spPr>
          <a:xfrm>
            <a:off x="1554481" y="7162800"/>
            <a:ext cx="8767080" cy="335280"/>
          </a:xfrm>
          <a:prstGeom prst="rect">
            <a:avLst/>
          </a:prstGeom>
        </p:spPr>
        <p:txBody>
          <a:bodyPr vert="horz" lIns="91440" tIns="45720" rIns="91440" bIns="45720" rtlCol="0" anchor="ctr"/>
          <a:lstStyle>
            <a:lvl1pPr algn="l">
              <a:defRPr sz="12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2424682" y="7162800"/>
            <a:ext cx="651236" cy="335280"/>
          </a:xfrm>
          <a:prstGeom prst="rect">
            <a:avLst/>
          </a:prstGeom>
        </p:spPr>
        <p:txBody>
          <a:bodyPr vert="horz" lIns="91440" tIns="45720" rIns="91440" bIns="45720" rtlCol="0" anchor="ctr"/>
          <a:lstStyle>
            <a:lvl1pPr algn="r">
              <a:defRPr sz="12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60247745"/>
      </p:ext>
    </p:extLst>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 id="2147483664" r:id="rId13"/>
    <p:sldLayoutId id="2147483665" r:id="rId14"/>
    <p:sldLayoutId id="2147483666" r:id="rId15"/>
    <p:sldLayoutId id="2147483667" r:id="rId16"/>
    <p:sldLayoutId id="2147483668" r:id="rId17"/>
    <p:sldLayoutId id="2147483669" r:id="rId18"/>
  </p:sldLayoutIdLst>
  <p:hf sldNum="0" hdr="0" ftr="0" dt="0"/>
  <p:txStyles>
    <p:titleStyle>
      <a:lvl1pPr algn="ctr" defTabSz="548640" rtl="0" eaLnBrk="1" latinLnBrk="0" hangingPunct="1">
        <a:spcBef>
          <a:spcPct val="0"/>
        </a:spcBef>
        <a:buNone/>
        <a:defRPr sz="528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548640" rtl="0" eaLnBrk="1" latinLnBrk="0" hangingPunct="1">
        <a:spcBef>
          <a:spcPct val="20000"/>
        </a:spcBef>
        <a:spcAft>
          <a:spcPts val="720"/>
        </a:spcAft>
        <a:buClr>
          <a:schemeClr val="accent1"/>
        </a:buClr>
        <a:buSzPct val="115000"/>
        <a:buFont typeface="Arial"/>
        <a:buChar char="•"/>
        <a:defRPr sz="2880" kern="1200" cap="none">
          <a:solidFill>
            <a:schemeClr val="tx1">
              <a:lumMod val="85000"/>
              <a:lumOff val="15000"/>
            </a:schemeClr>
          </a:solidFill>
          <a:effectLst/>
          <a:latin typeface="+mn-lt"/>
          <a:ea typeface="+mn-ea"/>
          <a:cs typeface="+mn-cs"/>
        </a:defRPr>
      </a:lvl1pPr>
      <a:lvl2pPr marL="891540" indent="-342900" algn="l" defTabSz="548640" rtl="0" eaLnBrk="1" latinLnBrk="0" hangingPunct="1">
        <a:spcBef>
          <a:spcPct val="20000"/>
        </a:spcBef>
        <a:spcAft>
          <a:spcPts val="72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2pPr>
      <a:lvl3pPr marL="1440180" indent="-342900" algn="l" defTabSz="548640" rtl="0" eaLnBrk="1" latinLnBrk="0" hangingPunct="1">
        <a:spcBef>
          <a:spcPct val="20000"/>
        </a:spcBef>
        <a:spcAft>
          <a:spcPts val="720"/>
        </a:spcAft>
        <a:buClr>
          <a:schemeClr val="accent1"/>
        </a:buClr>
        <a:buSzPct val="115000"/>
        <a:buFont typeface="Arial"/>
        <a:buChar char="•"/>
        <a:defRPr sz="2160" kern="1200" cap="none">
          <a:solidFill>
            <a:schemeClr val="tx1">
              <a:lumMod val="85000"/>
              <a:lumOff val="15000"/>
            </a:schemeClr>
          </a:solidFill>
          <a:effectLst/>
          <a:latin typeface="+mn-lt"/>
          <a:ea typeface="+mn-ea"/>
          <a:cs typeface="+mn-cs"/>
        </a:defRPr>
      </a:lvl3pPr>
      <a:lvl4pPr marL="1851660" indent="-205740" algn="l" defTabSz="548640" rtl="0" eaLnBrk="1" latinLnBrk="0" hangingPunct="1">
        <a:spcBef>
          <a:spcPct val="20000"/>
        </a:spcBef>
        <a:spcAft>
          <a:spcPts val="720"/>
        </a:spcAft>
        <a:buClr>
          <a:schemeClr val="accent1"/>
        </a:buClr>
        <a:buSzPct val="115000"/>
        <a:buFont typeface="Arial"/>
        <a:buChar char="•"/>
        <a:defRPr sz="1920" kern="1200" cap="none">
          <a:solidFill>
            <a:schemeClr val="tx1">
              <a:lumMod val="85000"/>
              <a:lumOff val="15000"/>
            </a:schemeClr>
          </a:solidFill>
          <a:effectLst/>
          <a:latin typeface="+mn-lt"/>
          <a:ea typeface="+mn-ea"/>
          <a:cs typeface="+mn-cs"/>
        </a:defRPr>
      </a:lvl4pPr>
      <a:lvl5pPr marL="2400300" indent="-205740" algn="l" defTabSz="548640" rtl="0" eaLnBrk="1" latinLnBrk="0" hangingPunct="1">
        <a:spcBef>
          <a:spcPct val="20000"/>
        </a:spcBef>
        <a:spcAft>
          <a:spcPts val="720"/>
        </a:spcAft>
        <a:buClr>
          <a:schemeClr val="accent1"/>
        </a:buClr>
        <a:buSzPct val="115000"/>
        <a:buFont typeface="Arial"/>
        <a:buChar char="•"/>
        <a:defRPr sz="1680" kern="1200" cap="none">
          <a:solidFill>
            <a:schemeClr val="tx1">
              <a:lumMod val="85000"/>
              <a:lumOff val="15000"/>
            </a:schemeClr>
          </a:solidFill>
          <a:effectLst/>
          <a:latin typeface="+mn-lt"/>
          <a:ea typeface="+mn-ea"/>
          <a:cs typeface="+mn-cs"/>
        </a:defRPr>
      </a:lvl5pPr>
      <a:lvl6pPr marL="3017520" indent="-274320" algn="l" defTabSz="548640" rtl="0" eaLnBrk="1" latinLnBrk="0" hangingPunct="1">
        <a:spcBef>
          <a:spcPct val="20000"/>
        </a:spcBef>
        <a:spcAft>
          <a:spcPts val="720"/>
        </a:spcAft>
        <a:buClr>
          <a:schemeClr val="accent1"/>
        </a:buClr>
        <a:buSzPct val="115000"/>
        <a:buFont typeface="Arial"/>
        <a:buChar char="•"/>
        <a:defRPr sz="1680" kern="1200" cap="none">
          <a:solidFill>
            <a:schemeClr val="tx1">
              <a:lumMod val="85000"/>
              <a:lumOff val="15000"/>
            </a:schemeClr>
          </a:solidFill>
          <a:effectLst/>
          <a:latin typeface="+mn-lt"/>
          <a:ea typeface="+mn-ea"/>
          <a:cs typeface="+mn-cs"/>
        </a:defRPr>
      </a:lvl6pPr>
      <a:lvl7pPr marL="3566160" indent="-274320" algn="l" defTabSz="548640" rtl="0" eaLnBrk="1" latinLnBrk="0" hangingPunct="1">
        <a:spcBef>
          <a:spcPct val="20000"/>
        </a:spcBef>
        <a:spcAft>
          <a:spcPts val="720"/>
        </a:spcAft>
        <a:buClr>
          <a:schemeClr val="accent1"/>
        </a:buClr>
        <a:buSzPct val="115000"/>
        <a:buFont typeface="Arial"/>
        <a:buChar char="•"/>
        <a:defRPr sz="1680" kern="1200" cap="none">
          <a:solidFill>
            <a:schemeClr val="tx1">
              <a:lumMod val="85000"/>
              <a:lumOff val="15000"/>
            </a:schemeClr>
          </a:solidFill>
          <a:effectLst/>
          <a:latin typeface="+mn-lt"/>
          <a:ea typeface="+mn-ea"/>
          <a:cs typeface="+mn-cs"/>
        </a:defRPr>
      </a:lvl7pPr>
      <a:lvl8pPr marL="4114800" indent="-274320" algn="l" defTabSz="548640" rtl="0" eaLnBrk="1" latinLnBrk="0" hangingPunct="1">
        <a:spcBef>
          <a:spcPct val="20000"/>
        </a:spcBef>
        <a:spcAft>
          <a:spcPts val="720"/>
        </a:spcAft>
        <a:buClr>
          <a:schemeClr val="accent1"/>
        </a:buClr>
        <a:buSzPct val="115000"/>
        <a:buFont typeface="Arial"/>
        <a:buChar char="•"/>
        <a:defRPr sz="1680" kern="1200" cap="none">
          <a:solidFill>
            <a:schemeClr val="tx1">
              <a:lumMod val="85000"/>
              <a:lumOff val="15000"/>
            </a:schemeClr>
          </a:solidFill>
          <a:effectLst/>
          <a:latin typeface="+mn-lt"/>
          <a:ea typeface="+mn-ea"/>
          <a:cs typeface="+mn-cs"/>
        </a:defRPr>
      </a:lvl8pPr>
      <a:lvl9pPr marL="4663440" indent="-274320" algn="l" defTabSz="548640" rtl="0" eaLnBrk="1" latinLnBrk="0" hangingPunct="1">
        <a:spcBef>
          <a:spcPct val="20000"/>
        </a:spcBef>
        <a:spcAft>
          <a:spcPts val="720"/>
        </a:spcAft>
        <a:buClr>
          <a:schemeClr val="accent1"/>
        </a:buClr>
        <a:buSzPct val="115000"/>
        <a:buFont typeface="Arial"/>
        <a:buChar char="•"/>
        <a:defRPr sz="1680" kern="1200" cap="none">
          <a:solidFill>
            <a:schemeClr val="tx1">
              <a:lumMod val="85000"/>
              <a:lumOff val="15000"/>
            </a:schemeClr>
          </a:solidFill>
          <a:effectLst/>
          <a:latin typeface="+mn-lt"/>
          <a:ea typeface="+mn-ea"/>
          <a:cs typeface="+mn-cs"/>
        </a:defRPr>
      </a:lvl9pPr>
    </p:bodyStyle>
    <p:otherStyle>
      <a:defPPr>
        <a:defRPr lang="en-US"/>
      </a:defPPr>
      <a:lvl1pPr marL="0" algn="l" defTabSz="548640" rtl="0" eaLnBrk="1" latinLnBrk="0" hangingPunct="1">
        <a:defRPr sz="2160" kern="1200">
          <a:solidFill>
            <a:schemeClr val="tx1"/>
          </a:solidFill>
          <a:latin typeface="+mn-lt"/>
          <a:ea typeface="+mn-ea"/>
          <a:cs typeface="+mn-cs"/>
        </a:defRPr>
      </a:lvl1pPr>
      <a:lvl2pPr marL="548640" algn="l" defTabSz="548640" rtl="0" eaLnBrk="1" latinLnBrk="0" hangingPunct="1">
        <a:defRPr sz="2160" kern="1200">
          <a:solidFill>
            <a:schemeClr val="tx1"/>
          </a:solidFill>
          <a:latin typeface="+mn-lt"/>
          <a:ea typeface="+mn-ea"/>
          <a:cs typeface="+mn-cs"/>
        </a:defRPr>
      </a:lvl2pPr>
      <a:lvl3pPr marL="1097280" algn="l" defTabSz="548640" rtl="0" eaLnBrk="1" latinLnBrk="0" hangingPunct="1">
        <a:defRPr sz="2160" kern="1200">
          <a:solidFill>
            <a:schemeClr val="tx1"/>
          </a:solidFill>
          <a:latin typeface="+mn-lt"/>
          <a:ea typeface="+mn-ea"/>
          <a:cs typeface="+mn-cs"/>
        </a:defRPr>
      </a:lvl3pPr>
      <a:lvl4pPr marL="1645920" algn="l" defTabSz="548640" rtl="0" eaLnBrk="1" latinLnBrk="0" hangingPunct="1">
        <a:defRPr sz="2160" kern="1200">
          <a:solidFill>
            <a:schemeClr val="tx1"/>
          </a:solidFill>
          <a:latin typeface="+mn-lt"/>
          <a:ea typeface="+mn-ea"/>
          <a:cs typeface="+mn-cs"/>
        </a:defRPr>
      </a:lvl4pPr>
      <a:lvl5pPr marL="2194560" algn="l" defTabSz="548640" rtl="0" eaLnBrk="1" latinLnBrk="0" hangingPunct="1">
        <a:defRPr sz="2160" kern="1200">
          <a:solidFill>
            <a:schemeClr val="tx1"/>
          </a:solidFill>
          <a:latin typeface="+mn-lt"/>
          <a:ea typeface="+mn-ea"/>
          <a:cs typeface="+mn-cs"/>
        </a:defRPr>
      </a:lvl5pPr>
      <a:lvl6pPr marL="2743200" algn="l" defTabSz="548640" rtl="0" eaLnBrk="1" latinLnBrk="0" hangingPunct="1">
        <a:defRPr sz="2160" kern="1200">
          <a:solidFill>
            <a:schemeClr val="tx1"/>
          </a:solidFill>
          <a:latin typeface="+mn-lt"/>
          <a:ea typeface="+mn-ea"/>
          <a:cs typeface="+mn-cs"/>
        </a:defRPr>
      </a:lvl6pPr>
      <a:lvl7pPr marL="3291840" algn="l" defTabSz="548640" rtl="0" eaLnBrk="1" latinLnBrk="0" hangingPunct="1">
        <a:defRPr sz="2160" kern="1200">
          <a:solidFill>
            <a:schemeClr val="tx1"/>
          </a:solidFill>
          <a:latin typeface="+mn-lt"/>
          <a:ea typeface="+mn-ea"/>
          <a:cs typeface="+mn-cs"/>
        </a:defRPr>
      </a:lvl7pPr>
      <a:lvl8pPr marL="3840480" algn="l" defTabSz="548640" rtl="0" eaLnBrk="1" latinLnBrk="0" hangingPunct="1">
        <a:defRPr sz="2160" kern="1200">
          <a:solidFill>
            <a:schemeClr val="tx1"/>
          </a:solidFill>
          <a:latin typeface="+mn-lt"/>
          <a:ea typeface="+mn-ea"/>
          <a:cs typeface="+mn-cs"/>
        </a:defRPr>
      </a:lvl8pPr>
      <a:lvl9pPr marL="4389120" algn="l" defTabSz="54864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qxcoding.com/2019/07/what-is-ai-artificial-intelligence-and.html" TargetMode="External"/><Relationship Id="rId2" Type="http://schemas.openxmlformats.org/officeDocument/2006/relationships/image" Target="../media/image8.jpe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technofaq.org/posts/2020/10/how-technology-can-and-does-improve-education/" TargetMode="External"/><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nextmoose.com/2018/07/welcome-to-a-future/" TargetMode="External"/><Relationship Id="rId2" Type="http://schemas.openxmlformats.org/officeDocument/2006/relationships/image" Target="../media/image10.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pxhere.com/de/photo/1585323" TargetMode="External"/><Relationship Id="rId2" Type="http://schemas.openxmlformats.org/officeDocument/2006/relationships/image" Target="../media/image13.jpg"/><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hyperlink" Target="https://www.tonybates.ca/tag/media-selection/" TargetMode="External"/><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apdsi.pt/2018/accenture-e-google-cloud-parceiras-na-criacao-de-solucoes-inteligentes/" TargetMode="External"/><Relationship Id="rId2" Type="http://schemas.openxmlformats.org/officeDocument/2006/relationships/image" Target="../media/image16.jpg"/><Relationship Id="rId1" Type="http://schemas.openxmlformats.org/officeDocument/2006/relationships/slideLayout" Target="../slideLayouts/slideLayout1.xml"/><Relationship Id="rId5" Type="http://schemas.openxmlformats.org/officeDocument/2006/relationships/hyperlink" Target="https://www.zavvy.io/blog/create-training-materials" TargetMode="External"/><Relationship Id="rId4" Type="http://schemas.openxmlformats.org/officeDocument/2006/relationships/hyperlink" Target="https://www.zavvy.io/blog/strength-based-goal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png"/><Relationship Id="rId1" Type="http://schemas.openxmlformats.org/officeDocument/2006/relationships/slideLayout" Target="../slideLayouts/slideLayout20.xml"/><Relationship Id="rId4" Type="http://schemas.openxmlformats.org/officeDocument/2006/relationships/hyperlink" Target="https://technofaq.org/posts/2020/05/online-casino-industry-shifting-towards-virtual-gamin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eg"/><Relationship Id="rId1" Type="http://schemas.openxmlformats.org/officeDocument/2006/relationships/slideLayout" Target="../slideLayouts/slideLayout1.xml"/><Relationship Id="rId4" Type="http://schemas.openxmlformats.org/officeDocument/2006/relationships/hyperlink" Target="https://thecityfix.com/blog/friday-fun-using-virtual-reality-to-create-safer-drivers-ryan-winstea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2.png"/><Relationship Id="rId2" Type="http://schemas.openxmlformats.org/officeDocument/2006/relationships/image" Target="../media/image2.jpeg"/><Relationship Id="rId1" Type="http://schemas.openxmlformats.org/officeDocument/2006/relationships/slideLayout" Target="../slideLayouts/slideLayout20.xml"/><Relationship Id="rId6" Type="http://schemas.openxmlformats.org/officeDocument/2006/relationships/hyperlink" Target="http://www.flickr.com/photos/gdalrymple/6019546026/" TargetMode="External"/><Relationship Id="rId5" Type="http://schemas.openxmlformats.org/officeDocument/2006/relationships/image" Target="../media/image21.jp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hyperlink" Target="https://technofaq.org/posts/2017/06/role-of-technology-in-your-online-business-growth/" TargetMode="External"/><Relationship Id="rId2" Type="http://schemas.openxmlformats.org/officeDocument/2006/relationships/image" Target="../media/image23.jpg"/><Relationship Id="rId1" Type="http://schemas.openxmlformats.org/officeDocument/2006/relationships/slideLayout" Target="../slideLayouts/slideLayout1.xml"/><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3" Type="http://schemas.openxmlformats.org/officeDocument/2006/relationships/hyperlink" Target="http://prophotostock.deviantart.com/art/world-technology-and-business-424996906" TargetMode="External"/><Relationship Id="rId2" Type="http://schemas.openxmlformats.org/officeDocument/2006/relationships/image" Target="../media/image25.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globaldata.com/company-profile/accenture-plc/" TargetMode="External"/><Relationship Id="rId7" Type="http://schemas.openxmlformats.org/officeDocument/2006/relationships/hyperlink" Target="https://about.ups.com/us/en/newsroom/press-releases/people-led/ups-invests-millions-in-advanced-training-for-on-the-road-driver.html" TargetMode="External"/><Relationship Id="rId2" Type="http://schemas.openxmlformats.org/officeDocument/2006/relationships/hyperlink" Target="https://bonex.org/about-us" TargetMode="External"/><Relationship Id="rId1" Type="http://schemas.openxmlformats.org/officeDocument/2006/relationships/slideLayout" Target="../slideLayouts/slideLayout1.xml"/><Relationship Id="rId6" Type="http://schemas.openxmlformats.org/officeDocument/2006/relationships/hyperlink" Target="https://business.oculus.com/case-studies/hilton/?locale=en_GB" TargetMode="External"/><Relationship Id="rId5" Type="http://schemas.openxmlformats.org/officeDocument/2006/relationships/hyperlink" Target="https://www.scribd.com/document/423146008/What-is-Technology" TargetMode="External"/><Relationship Id="rId4" Type="http://schemas.openxmlformats.org/officeDocument/2006/relationships/hyperlink" Target="https://www.ijassh.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8CBC8AEB-6EED-A670-CDCF-BED77E3AFD40}"/>
              </a:ext>
            </a:extLst>
          </p:cNvPr>
          <p:cNvSpPr>
            <a:spLocks noGrp="1"/>
          </p:cNvSpPr>
          <p:nvPr>
            <p:ph type="title"/>
          </p:nvPr>
        </p:nvSpPr>
        <p:spPr>
          <a:xfrm>
            <a:off x="1" y="6442283"/>
            <a:ext cx="7504770" cy="237297"/>
          </a:xfrm>
        </p:spPr>
        <p:txBody>
          <a:bodyPr vert="horz" lIns="109728" tIns="54864" rIns="109728" bIns="54864" rtlCol="0" anchor="t">
            <a:normAutofit fontScale="90000"/>
          </a:bodyPr>
          <a:lstStyle/>
          <a:p>
            <a:br>
              <a:rPr lang="en-US" sz="1560" dirty="0">
                <a:latin typeface="Times New Roman" panose="02020603050405020304" pitchFamily="18" charset="0"/>
                <a:cs typeface="Times New Roman" panose="02020603050405020304" pitchFamily="18" charset="0"/>
              </a:rPr>
            </a:br>
            <a:br>
              <a:rPr lang="en-US" sz="2400" b="1" dirty="0">
                <a:latin typeface="Times New Roman" panose="02020603050405020304" pitchFamily="18" charset="0"/>
                <a:cs typeface="Times New Roman" panose="02020603050405020304" pitchFamily="18" charset="0"/>
              </a:rPr>
            </a:br>
            <a:r>
              <a:rPr lang="en-US" sz="3240" b="1" dirty="0">
                <a:latin typeface="Times New Roman" panose="02020603050405020304" pitchFamily="18" charset="0"/>
                <a:cs typeface="Times New Roman" panose="02020603050405020304" pitchFamily="18" charset="0"/>
              </a:rPr>
              <a:t>Milena </a:t>
            </a:r>
            <a:r>
              <a:rPr lang="en-US" sz="3240" b="1" dirty="0" err="1">
                <a:latin typeface="Times New Roman" panose="02020603050405020304" pitchFamily="18" charset="0"/>
                <a:cs typeface="Times New Roman" panose="02020603050405020304" pitchFamily="18" charset="0"/>
              </a:rPr>
              <a:t>Ilivea</a:t>
            </a:r>
            <a:br>
              <a:rPr lang="en-US" sz="3240" b="1" dirty="0">
                <a:latin typeface="Times New Roman" panose="02020603050405020304" pitchFamily="18" charset="0"/>
                <a:cs typeface="Times New Roman" panose="02020603050405020304" pitchFamily="18" charset="0"/>
              </a:rPr>
            </a:br>
            <a:r>
              <a:rPr lang="en-US" sz="3240" b="1" dirty="0">
                <a:latin typeface="Times New Roman" panose="02020603050405020304" pitchFamily="18" charset="0"/>
                <a:cs typeface="Times New Roman" panose="02020603050405020304" pitchFamily="18" charset="0"/>
              </a:rPr>
              <a:t>            Student ID: 2231625</a:t>
            </a:r>
            <a:br>
              <a:rPr lang="en-US" sz="1560" dirty="0">
                <a:latin typeface="Times New Roman" panose="02020603050405020304" pitchFamily="18" charset="0"/>
                <a:cs typeface="Times New Roman" panose="02020603050405020304" pitchFamily="18" charset="0"/>
              </a:rPr>
            </a:br>
            <a:endParaRPr lang="en-US" sz="1560" dirty="0">
              <a:latin typeface="Times New Roman" panose="02020603050405020304" pitchFamily="18" charset="0"/>
              <a:cs typeface="Times New Roman" panose="02020603050405020304" pitchFamily="18" charset="0"/>
            </a:endParaRPr>
          </a:p>
        </p:txBody>
      </p:sp>
      <p:pic>
        <p:nvPicPr>
          <p:cNvPr id="7" name="Картина 6" descr="Картина, която съдържа текст&#10;&#10;Описанието е генерирано автоматично">
            <a:extLst>
              <a:ext uri="{FF2B5EF4-FFF2-40B4-BE49-F238E27FC236}">
                <a16:creationId xmlns:a16="http://schemas.microsoft.com/office/drawing/2014/main" id="{3845893E-54F9-9302-CE8F-5AAAAAEB939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auto">
          <a:xfrm>
            <a:off x="3612781" y="127175"/>
            <a:ext cx="5483128" cy="2727537"/>
          </a:xfrm>
          <a:prstGeom prst="rect">
            <a:avLst/>
          </a:prstGeom>
          <a:noFill/>
        </p:spPr>
      </p:pic>
      <p:sp>
        <p:nvSpPr>
          <p:cNvPr id="5" name="Текстово поле 4">
            <a:extLst>
              <a:ext uri="{FF2B5EF4-FFF2-40B4-BE49-F238E27FC236}">
                <a16:creationId xmlns:a16="http://schemas.microsoft.com/office/drawing/2014/main" id="{5D4A2B5F-DE61-CE86-1802-5BB338561C51}"/>
              </a:ext>
            </a:extLst>
          </p:cNvPr>
          <p:cNvSpPr txBox="1"/>
          <p:nvPr/>
        </p:nvSpPr>
        <p:spPr>
          <a:xfrm>
            <a:off x="3490332" y="4850780"/>
            <a:ext cx="10287688" cy="2385529"/>
          </a:xfrm>
          <a:prstGeom prst="rect">
            <a:avLst/>
          </a:prstGeom>
        </p:spPr>
        <p:txBody>
          <a:bodyPr vert="horz" lIns="109728" tIns="54864" rIns="109728" bIns="54864" rtlCol="0" anchor="t">
            <a:normAutofit/>
          </a:bodyPr>
          <a:lstStyle/>
          <a:p>
            <a:pPr>
              <a:lnSpc>
                <a:spcPct val="90000"/>
              </a:lnSpc>
              <a:spcAft>
                <a:spcPts val="960"/>
              </a:spcAft>
            </a:pPr>
            <a:endParaRPr lang="en-US" sz="2800" dirty="0">
              <a:latin typeface="Times New Roman" panose="02020603050405020304" pitchFamily="18" charset="0"/>
              <a:cs typeface="Times New Roman" panose="02020603050405020304" pitchFamily="18" charset="0"/>
            </a:endParaRPr>
          </a:p>
          <a:p>
            <a:pPr>
              <a:lnSpc>
                <a:spcPct val="90000"/>
              </a:lnSpc>
              <a:spcAft>
                <a:spcPts val="960"/>
              </a:spcAft>
            </a:pPr>
            <a:r>
              <a:rPr lang="en-US" sz="2800" b="1" dirty="0">
                <a:latin typeface="Times New Roman" panose="02020603050405020304" pitchFamily="18" charset="0"/>
                <a:cs typeface="Times New Roman" panose="02020603050405020304" pitchFamily="18" charset="0"/>
              </a:rPr>
              <a:t>Coursework: Individual presentation</a:t>
            </a:r>
            <a:endParaRPr lang="en-US" sz="2800" dirty="0">
              <a:latin typeface="Times New Roman" panose="02020603050405020304" pitchFamily="18" charset="0"/>
              <a:cs typeface="Times New Roman" panose="02020603050405020304" pitchFamily="18" charset="0"/>
            </a:endParaRPr>
          </a:p>
          <a:p>
            <a:pPr indent="-274320">
              <a:lnSpc>
                <a:spcPct val="90000"/>
              </a:lnSpc>
              <a:buFont typeface="Arial" panose="020B0604020202020204" pitchFamily="34" charset="0"/>
              <a:buChar char="•"/>
            </a:pPr>
            <a:endParaRPr lang="en-US" sz="2800" dirty="0">
              <a:latin typeface="Times New Roman" panose="02020603050405020304" pitchFamily="18" charset="0"/>
              <a:cs typeface="Times New Roman" panose="02020603050405020304" pitchFamily="18" charset="0"/>
            </a:endParaRPr>
          </a:p>
        </p:txBody>
      </p:sp>
      <p:sp>
        <p:nvSpPr>
          <p:cNvPr id="8" name="Текстово поле 7">
            <a:extLst>
              <a:ext uri="{FF2B5EF4-FFF2-40B4-BE49-F238E27FC236}">
                <a16:creationId xmlns:a16="http://schemas.microsoft.com/office/drawing/2014/main" id="{2228F21C-A7F8-BE03-834C-6C560ED39D4A}"/>
              </a:ext>
            </a:extLst>
          </p:cNvPr>
          <p:cNvSpPr txBox="1"/>
          <p:nvPr/>
        </p:nvSpPr>
        <p:spPr>
          <a:xfrm>
            <a:off x="1449659" y="3155795"/>
            <a:ext cx="10951758" cy="1015663"/>
          </a:xfrm>
          <a:prstGeom prst="rect">
            <a:avLst/>
          </a:prstGeom>
          <a:noFill/>
        </p:spPr>
        <p:txBody>
          <a:bodyPr wrap="square" rtlCol="0">
            <a:spAutoFit/>
          </a:bodyPr>
          <a:lstStyle/>
          <a:p>
            <a:r>
              <a:rPr lang="en-GB" sz="6000" b="1" dirty="0">
                <a:latin typeface="Times New Roman" panose="02020603050405020304" pitchFamily="18" charset="0"/>
                <a:cs typeface="Times New Roman" panose="02020603050405020304" pitchFamily="18" charset="0"/>
              </a:rPr>
              <a:t>Managing People (LCBB5004)</a:t>
            </a:r>
          </a:p>
        </p:txBody>
      </p:sp>
    </p:spTree>
    <p:extLst>
      <p:ext uri="{BB962C8B-B14F-4D97-AF65-F5344CB8AC3E}">
        <p14:creationId xmlns:p14="http://schemas.microsoft.com/office/powerpoint/2010/main" val="571446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descr="Картина, която съдържа човек, текст, часовник, ръка&#10;&#10;Описанието е генерирано автоматично">
            <a:extLst>
              <a:ext uri="{FF2B5EF4-FFF2-40B4-BE49-F238E27FC236}">
                <a16:creationId xmlns:a16="http://schemas.microsoft.com/office/drawing/2014/main" id="{075B5F7D-4AB7-DCF4-4860-2D939275C23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0"/>
            <a:ext cx="14630400" cy="7973568"/>
          </a:xfrm>
          <a:prstGeom prst="rect">
            <a:avLst/>
          </a:prstGeom>
        </p:spPr>
      </p:pic>
      <p:sp>
        <p:nvSpPr>
          <p:cNvPr id="4" name="Текстово поле 3">
            <a:extLst>
              <a:ext uri="{FF2B5EF4-FFF2-40B4-BE49-F238E27FC236}">
                <a16:creationId xmlns:a16="http://schemas.microsoft.com/office/drawing/2014/main" id="{AB29D13A-BE41-49BC-8B6D-F89B3FF47384}"/>
              </a:ext>
            </a:extLst>
          </p:cNvPr>
          <p:cNvSpPr txBox="1"/>
          <p:nvPr/>
        </p:nvSpPr>
        <p:spPr>
          <a:xfrm>
            <a:off x="122663" y="7973568"/>
            <a:ext cx="14630400" cy="230832"/>
          </a:xfrm>
          <a:prstGeom prst="rect">
            <a:avLst/>
          </a:prstGeom>
          <a:noFill/>
        </p:spPr>
        <p:txBody>
          <a:bodyPr wrap="square" rtlCol="0">
            <a:spAutoFit/>
          </a:bodyPr>
          <a:lstStyle/>
          <a:p>
            <a:r>
              <a:rPr lang="en-GB" sz="900">
                <a:hlinkClick r:id="rId3" tooltip="https://www.qxcoding.com/2019/07/what-is-ai-artificial-intelligence-and.html"/>
              </a:rPr>
              <a:t>Тази снимка</a:t>
            </a:r>
            <a:r>
              <a:rPr lang="en-GB" sz="900"/>
              <a:t> от Неизвестен автор е лицензирана с </a:t>
            </a:r>
            <a:r>
              <a:rPr lang="en-GB" sz="900">
                <a:hlinkClick r:id="rId4" tooltip="https://creativecommons.org/licenses/by-sa/3.0/"/>
              </a:rPr>
              <a:t>CC BY-SA</a:t>
            </a:r>
            <a:endParaRPr lang="en-GB" sz="900"/>
          </a:p>
        </p:txBody>
      </p:sp>
      <p:sp>
        <p:nvSpPr>
          <p:cNvPr id="22" name="Текстово поле 21">
            <a:extLst>
              <a:ext uri="{FF2B5EF4-FFF2-40B4-BE49-F238E27FC236}">
                <a16:creationId xmlns:a16="http://schemas.microsoft.com/office/drawing/2014/main" id="{ADA0ADEA-502A-ECDF-3C92-5353014FF1F8}"/>
              </a:ext>
            </a:extLst>
          </p:cNvPr>
          <p:cNvSpPr txBox="1"/>
          <p:nvPr/>
        </p:nvSpPr>
        <p:spPr>
          <a:xfrm>
            <a:off x="4560570" y="400050"/>
            <a:ext cx="6240780" cy="1107996"/>
          </a:xfrm>
          <a:prstGeom prst="rect">
            <a:avLst/>
          </a:prstGeom>
          <a:noFill/>
        </p:spPr>
        <p:txBody>
          <a:bodyPr wrap="square" rtlCol="0">
            <a:spAutoFit/>
          </a:bodyPr>
          <a:lstStyle/>
          <a:p>
            <a:r>
              <a:rPr lang="en-GB" sz="6600" b="1" dirty="0">
                <a:solidFill>
                  <a:schemeClr val="bg1"/>
                </a:solidFill>
                <a:latin typeface="Algerian" panose="04020705040A02060702" pitchFamily="82" charset="0"/>
              </a:rPr>
              <a:t>TECHNOLOGY</a:t>
            </a:r>
          </a:p>
        </p:txBody>
      </p:sp>
    </p:spTree>
    <p:extLst>
      <p:ext uri="{BB962C8B-B14F-4D97-AF65-F5344CB8AC3E}">
        <p14:creationId xmlns:p14="http://schemas.microsoft.com/office/powerpoint/2010/main" val="2248240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4626742" cy="8229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Картина 19" descr="Картина, която съдържа дрехи, човек, на закрито, текст&#10;&#10;Описанието е генерирано автоматично">
            <a:extLst>
              <a:ext uri="{FF2B5EF4-FFF2-40B4-BE49-F238E27FC236}">
                <a16:creationId xmlns:a16="http://schemas.microsoft.com/office/drawing/2014/main" id="{1BB1B97E-4703-5ABF-7D27-46D57944F12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7513" r="8945"/>
          <a:stretch/>
        </p:blipFill>
        <p:spPr>
          <a:xfrm>
            <a:off x="1" y="10"/>
            <a:ext cx="11603570" cy="8229590"/>
          </a:xfrm>
          <a:prstGeom prst="rect">
            <a:avLst/>
          </a:prstGeom>
        </p:spPr>
      </p:pic>
      <p:sp>
        <p:nvSpPr>
          <p:cNvPr id="28" name="Rectangle 2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50022" y="0"/>
            <a:ext cx="8480374" cy="82296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Текстово поле 3">
            <a:extLst>
              <a:ext uri="{FF2B5EF4-FFF2-40B4-BE49-F238E27FC236}">
                <a16:creationId xmlns:a16="http://schemas.microsoft.com/office/drawing/2014/main" id="{91F09922-76D4-E321-5B69-8B8E820994BB}"/>
              </a:ext>
            </a:extLst>
          </p:cNvPr>
          <p:cNvSpPr txBox="1"/>
          <p:nvPr/>
        </p:nvSpPr>
        <p:spPr>
          <a:xfrm>
            <a:off x="9037932" y="438150"/>
            <a:ext cx="4586626" cy="2279894"/>
          </a:xfrm>
          <a:prstGeom prst="rect">
            <a:avLst/>
          </a:prstGeom>
        </p:spPr>
        <p:style>
          <a:lnRef idx="1">
            <a:schemeClr val="accent6"/>
          </a:lnRef>
          <a:fillRef idx="2">
            <a:schemeClr val="accent6"/>
          </a:fillRef>
          <a:effectRef idx="1">
            <a:schemeClr val="accent6"/>
          </a:effectRef>
          <a:fontRef idx="minor">
            <a:schemeClr val="dk1"/>
          </a:fontRef>
        </p:style>
        <p:txBody>
          <a:bodyPr vert="horz" lIns="91440" tIns="45720" rIns="91440" bIns="45720" rtlCol="0" anchor="ctr">
            <a:normAutofit/>
          </a:bodyPr>
          <a:lstStyle/>
          <a:p>
            <a:pPr>
              <a:lnSpc>
                <a:spcPct val="90000"/>
              </a:lnSpc>
              <a:spcBef>
                <a:spcPct val="0"/>
              </a:spcBef>
              <a:spcAft>
                <a:spcPts val="600"/>
              </a:spcAft>
            </a:pPr>
            <a:r>
              <a:rPr lang="en-US" sz="4800" b="1">
                <a:solidFill>
                  <a:schemeClr val="tx1"/>
                </a:solidFill>
                <a:latin typeface="+mj-lt"/>
                <a:ea typeface="+mj-ea"/>
                <a:cs typeface="+mj-cs"/>
              </a:rPr>
              <a:t>Technology in learning and development</a:t>
            </a:r>
          </a:p>
        </p:txBody>
      </p:sp>
      <p:sp>
        <p:nvSpPr>
          <p:cNvPr id="21" name="Текстово поле 20">
            <a:extLst>
              <a:ext uri="{FF2B5EF4-FFF2-40B4-BE49-F238E27FC236}">
                <a16:creationId xmlns:a16="http://schemas.microsoft.com/office/drawing/2014/main" id="{B0C4751F-B033-565D-E595-8F3041EE99FD}"/>
              </a:ext>
            </a:extLst>
          </p:cNvPr>
          <p:cNvSpPr txBox="1"/>
          <p:nvPr/>
        </p:nvSpPr>
        <p:spPr>
          <a:xfrm>
            <a:off x="9037932" y="2921041"/>
            <a:ext cx="4586626" cy="4491314"/>
          </a:xfrm>
          <a:prstGeom prst="rect">
            <a:avLst/>
          </a:prstGeom>
        </p:spPr>
        <p:txBody>
          <a:bodyPr vert="horz" lIns="91440" tIns="45720" rIns="91440" bIns="45720" rtlCol="0">
            <a:normAutofit/>
          </a:bodyPr>
          <a:lstStyle/>
          <a:p>
            <a:pPr>
              <a:lnSpc>
                <a:spcPct val="90000"/>
              </a:lnSpc>
              <a:spcAft>
                <a:spcPts val="600"/>
              </a:spcAft>
            </a:pPr>
            <a:endParaRPr lang="en-US" sz="2400" dirty="0"/>
          </a:p>
          <a:p>
            <a:pPr>
              <a:lnSpc>
                <a:spcPct val="90000"/>
              </a:lnSpc>
              <a:spcAft>
                <a:spcPts val="600"/>
              </a:spcAft>
            </a:pPr>
            <a:r>
              <a:rPr lang="en-US" sz="2400" dirty="0">
                <a:latin typeface="Martel Sans" pitchFamily="34" charset="0"/>
                <a:ea typeface="Martel Sans" pitchFamily="34" charset="-122"/>
                <a:cs typeface="Martel Sans" pitchFamily="34" charset="-120"/>
              </a:rPr>
              <a:t>Virtual training has become essential for developing employees' skills and knowledge. Through online platforms and interactive tools, employees can engage in professional development from anywhere at any time, enhancing productivity and adaptability </a:t>
            </a:r>
            <a:r>
              <a:rPr lang="en-US" sz="2400" dirty="0"/>
              <a:t>CIPD(2017).</a:t>
            </a:r>
          </a:p>
          <a:p>
            <a:pPr indent="-228600">
              <a:lnSpc>
                <a:spcPct val="90000"/>
              </a:lnSpc>
              <a:spcAft>
                <a:spcPts val="600"/>
              </a:spcAft>
              <a:buFont typeface="Arial" panose="020B0604020202020204" pitchFamily="34" charset="0"/>
              <a:buChar char="•"/>
            </a:pPr>
            <a:endParaRPr lang="en-US" sz="2400" dirty="0"/>
          </a:p>
        </p:txBody>
      </p:sp>
    </p:spTree>
    <p:extLst>
      <p:ext uri="{BB962C8B-B14F-4D97-AF65-F5344CB8AC3E}">
        <p14:creationId xmlns:p14="http://schemas.microsoft.com/office/powerpoint/2010/main" val="4200151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Картина 5" descr="Картина, която съдържа светлина, Танц, ръка, тъмен&#10;&#10;Описанието е генерирано автоматично">
            <a:extLst>
              <a:ext uri="{FF2B5EF4-FFF2-40B4-BE49-F238E27FC236}">
                <a16:creationId xmlns:a16="http://schemas.microsoft.com/office/drawing/2014/main" id="{5ABA0C04-C064-65FA-1DEC-5F3B8F1D6C8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81600" y="33130"/>
            <a:ext cx="9448800" cy="8196470"/>
          </a:xfrm>
          <a:prstGeom prst="rect">
            <a:avLst/>
          </a:prstGeom>
        </p:spPr>
      </p:pic>
      <p:sp>
        <p:nvSpPr>
          <p:cNvPr id="7" name="Текстово поле 6">
            <a:extLst>
              <a:ext uri="{FF2B5EF4-FFF2-40B4-BE49-F238E27FC236}">
                <a16:creationId xmlns:a16="http://schemas.microsoft.com/office/drawing/2014/main" id="{786410EB-C2E7-0A46-C80D-811EC6098704}"/>
              </a:ext>
            </a:extLst>
          </p:cNvPr>
          <p:cNvSpPr txBox="1"/>
          <p:nvPr/>
        </p:nvSpPr>
        <p:spPr>
          <a:xfrm>
            <a:off x="1415663" y="8251584"/>
            <a:ext cx="12344400" cy="230832"/>
          </a:xfrm>
          <a:prstGeom prst="rect">
            <a:avLst/>
          </a:prstGeom>
          <a:noFill/>
        </p:spPr>
        <p:txBody>
          <a:bodyPr wrap="square" rtlCol="0">
            <a:spAutoFit/>
          </a:bodyPr>
          <a:lstStyle/>
          <a:p>
            <a:r>
              <a:rPr lang="en-GB" sz="900">
                <a:hlinkClick r:id="rId3" tooltip="https://nextmoose.com/2018/07/welcome-to-a-future/"/>
              </a:rPr>
              <a:t>Тази снимка</a:t>
            </a:r>
            <a:r>
              <a:rPr lang="en-GB" sz="900"/>
              <a:t> от Неизвестен автор е лицензирана с </a:t>
            </a:r>
            <a:r>
              <a:rPr lang="en-GB" sz="900">
                <a:hlinkClick r:id="rId4" tooltip="https://creativecommons.org/licenses/by-sa/3.0/"/>
              </a:rPr>
              <a:t>CC BY-SA</a:t>
            </a:r>
            <a:endParaRPr lang="en-GB" sz="900"/>
          </a:p>
        </p:txBody>
      </p:sp>
      <p:sp>
        <p:nvSpPr>
          <p:cNvPr id="3" name="Текстово поле 2">
            <a:extLst>
              <a:ext uri="{FF2B5EF4-FFF2-40B4-BE49-F238E27FC236}">
                <a16:creationId xmlns:a16="http://schemas.microsoft.com/office/drawing/2014/main" id="{1FCF0A5E-AA57-3A19-D0C9-38BA14FE79CB}"/>
              </a:ext>
            </a:extLst>
          </p:cNvPr>
          <p:cNvSpPr txBox="1"/>
          <p:nvPr/>
        </p:nvSpPr>
        <p:spPr>
          <a:xfrm>
            <a:off x="613317" y="1159727"/>
            <a:ext cx="4438185" cy="4154984"/>
          </a:xfrm>
          <a:prstGeom prst="rect">
            <a:avLst/>
          </a:prstGeom>
          <a:noFill/>
        </p:spPr>
        <p:txBody>
          <a:bodyPr wrap="square" rtlCol="0">
            <a:spAutoFit/>
          </a:bodyPr>
          <a:lstStyle/>
          <a:p>
            <a:r>
              <a:rPr lang="en-GB" sz="2400" b="1" dirty="0"/>
              <a:t>Examples of technology in learning and development:</a:t>
            </a:r>
          </a:p>
          <a:p>
            <a:endParaRPr lang="en-GB" dirty="0"/>
          </a:p>
          <a:p>
            <a:endParaRPr lang="en-GB" dirty="0"/>
          </a:p>
          <a:p>
            <a:endParaRPr lang="en-GB" dirty="0"/>
          </a:p>
          <a:p>
            <a:r>
              <a:rPr lang="en-GB" dirty="0">
                <a:latin typeface="Aptos Serif" panose="02020604070405020304" pitchFamily="18" charset="0"/>
                <a:cs typeface="Aptos Serif" panose="02020604070405020304" pitchFamily="18" charset="0"/>
              </a:rPr>
              <a:t>AI</a:t>
            </a:r>
          </a:p>
          <a:p>
            <a:br>
              <a:rPr lang="en-GB" dirty="0">
                <a:latin typeface="Aptos Serif" panose="02020604070405020304" pitchFamily="18" charset="0"/>
                <a:cs typeface="Aptos Serif" panose="02020604070405020304" pitchFamily="18" charset="0"/>
              </a:rPr>
            </a:br>
            <a:r>
              <a:rPr lang="en-GB" b="0" i="0" dirty="0">
                <a:solidFill>
                  <a:srgbClr val="25223B"/>
                </a:solidFill>
                <a:effectLst/>
                <a:latin typeface="Aptos Serif" panose="02020604070405020304" pitchFamily="18" charset="0"/>
                <a:cs typeface="Aptos Serif" panose="02020604070405020304" pitchFamily="18" charset="0"/>
              </a:rPr>
              <a:t>Simulation training (</a:t>
            </a:r>
            <a:r>
              <a:rPr lang="en-GB" dirty="0">
                <a:latin typeface="Aptos Serif" panose="02020604070405020304" pitchFamily="18" charset="0"/>
                <a:cs typeface="Aptos Serif" panose="02020604070405020304" pitchFamily="18" charset="0"/>
              </a:rPr>
              <a:t>VR)</a:t>
            </a:r>
          </a:p>
          <a:p>
            <a:br>
              <a:rPr lang="en-GB" dirty="0">
                <a:latin typeface="Aptos Serif" panose="02020604070405020304" pitchFamily="18" charset="0"/>
                <a:cs typeface="Aptos Serif" panose="02020604070405020304" pitchFamily="18" charset="0"/>
              </a:rPr>
            </a:br>
            <a:r>
              <a:rPr lang="en-GB" i="0" dirty="0">
                <a:solidFill>
                  <a:srgbClr val="1F1F1F"/>
                </a:solidFill>
                <a:effectLst/>
                <a:latin typeface="Google Sans"/>
              </a:rPr>
              <a:t>Adaptive Learning Platforms</a:t>
            </a:r>
            <a:endParaRPr lang="en-GB" dirty="0">
              <a:latin typeface="Aptos Serif" panose="02020604070405020304" pitchFamily="18" charset="0"/>
              <a:cs typeface="Aptos Serif" panose="02020604070405020304" pitchFamily="18" charset="0"/>
            </a:endParaRPr>
          </a:p>
          <a:p>
            <a:endParaRPr lang="en-GB" dirty="0">
              <a:latin typeface="Aptos Serif" panose="02020604070405020304" pitchFamily="18" charset="0"/>
              <a:cs typeface="Aptos Serif" panose="02020604070405020304" pitchFamily="18" charset="0"/>
            </a:endParaRPr>
          </a:p>
          <a:p>
            <a:r>
              <a:rPr lang="en-GB" b="0" i="0" dirty="0">
                <a:solidFill>
                  <a:srgbClr val="25223B"/>
                </a:solidFill>
                <a:effectLst/>
                <a:latin typeface="Aptos Serif" panose="02020604070405020304" pitchFamily="18" charset="0"/>
                <a:cs typeface="Aptos Serif" panose="02020604070405020304" pitchFamily="18" charset="0"/>
              </a:rPr>
              <a:t>Video-based</a:t>
            </a:r>
            <a:r>
              <a:rPr lang="en-GB" dirty="0">
                <a:solidFill>
                  <a:srgbClr val="25223B"/>
                </a:solidFill>
                <a:latin typeface="Aptos Serif" panose="02020604070405020304" pitchFamily="18" charset="0"/>
                <a:cs typeface="Aptos Serif" panose="02020604070405020304" pitchFamily="18" charset="0"/>
              </a:rPr>
              <a:t> learning</a:t>
            </a:r>
            <a:endParaRPr lang="en-GB" b="0" i="0" dirty="0">
              <a:solidFill>
                <a:srgbClr val="25223B"/>
              </a:solidFill>
              <a:effectLst/>
              <a:latin typeface="Aptos Serif" panose="02020604070405020304" pitchFamily="18" charset="0"/>
              <a:cs typeface="Aptos Serif" panose="02020604070405020304" pitchFamily="18" charset="0"/>
            </a:endParaRPr>
          </a:p>
          <a:p>
            <a:br>
              <a:rPr lang="en-GB" dirty="0"/>
            </a:br>
            <a:endParaRPr lang="en-GB" dirty="0"/>
          </a:p>
        </p:txBody>
      </p:sp>
    </p:spTree>
    <p:extLst>
      <p:ext uri="{BB962C8B-B14F-4D97-AF65-F5344CB8AC3E}">
        <p14:creationId xmlns:p14="http://schemas.microsoft.com/office/powerpoint/2010/main" val="4040159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BoneX | LinkedIn">
            <a:extLst>
              <a:ext uri="{FF2B5EF4-FFF2-40B4-BE49-F238E27FC236}">
                <a16:creationId xmlns:a16="http://schemas.microsoft.com/office/drawing/2014/main" id="{988BB210-2763-E1C8-1147-7E28481370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648" y="0"/>
            <a:ext cx="8891333" cy="5421251"/>
          </a:xfrm>
          <a:prstGeom prst="rect">
            <a:avLst/>
          </a:prstGeom>
          <a:noFill/>
          <a:extLst>
            <a:ext uri="{909E8E84-426E-40DD-AFC4-6F175D3DCCD1}">
              <a14:hiddenFill xmlns:a14="http://schemas.microsoft.com/office/drawing/2010/main">
                <a:solidFill>
                  <a:srgbClr val="FFFFFF"/>
                </a:solidFill>
              </a14:hiddenFill>
            </a:ext>
          </a:extLst>
        </p:spPr>
      </p:pic>
      <p:pic>
        <p:nvPicPr>
          <p:cNvPr id="8" name="Картина 7">
            <a:extLst>
              <a:ext uri="{FF2B5EF4-FFF2-40B4-BE49-F238E27FC236}">
                <a16:creationId xmlns:a16="http://schemas.microsoft.com/office/drawing/2014/main" id="{DDB78B79-33A1-B759-8964-05CDB6DBD676}"/>
              </a:ext>
            </a:extLst>
          </p:cNvPr>
          <p:cNvPicPr>
            <a:picLocks noChangeAspect="1"/>
          </p:cNvPicPr>
          <p:nvPr/>
        </p:nvPicPr>
        <p:blipFill>
          <a:blip r:embed="rId3"/>
          <a:stretch>
            <a:fillRect/>
          </a:stretch>
        </p:blipFill>
        <p:spPr>
          <a:xfrm>
            <a:off x="8983981" y="0"/>
            <a:ext cx="5646420" cy="5421251"/>
          </a:xfrm>
          <a:prstGeom prst="rect">
            <a:avLst/>
          </a:prstGeom>
        </p:spPr>
      </p:pic>
      <p:sp>
        <p:nvSpPr>
          <p:cNvPr id="3" name="Текстово поле 2">
            <a:extLst>
              <a:ext uri="{FF2B5EF4-FFF2-40B4-BE49-F238E27FC236}">
                <a16:creationId xmlns:a16="http://schemas.microsoft.com/office/drawing/2014/main" id="{0F2708CF-0406-497C-66B1-7D51ED812967}"/>
              </a:ext>
            </a:extLst>
          </p:cNvPr>
          <p:cNvSpPr txBox="1"/>
          <p:nvPr/>
        </p:nvSpPr>
        <p:spPr>
          <a:xfrm>
            <a:off x="596358" y="5653668"/>
            <a:ext cx="7883912" cy="1815882"/>
          </a:xfrm>
          <a:prstGeom prst="rect">
            <a:avLst/>
          </a:prstGeom>
          <a:noFill/>
        </p:spPr>
        <p:txBody>
          <a:bodyPr wrap="square" rtlCol="0">
            <a:spAutoFit/>
          </a:bodyPr>
          <a:lstStyle/>
          <a:p>
            <a:r>
              <a:rPr lang="en-GB" sz="2800" b="1" dirty="0" err="1"/>
              <a:t>Bonex</a:t>
            </a:r>
            <a:r>
              <a:rPr lang="en-GB" sz="2800" b="1" dirty="0"/>
              <a:t> is Bulgarian crypto exchange company. </a:t>
            </a:r>
            <a:r>
              <a:rPr lang="en-GB" sz="2800" b="1" dirty="0" err="1"/>
              <a:t>BoneX</a:t>
            </a:r>
            <a:r>
              <a:rPr lang="en-GB" sz="2800" b="1" dirty="0"/>
              <a:t> provides services for exchange between Virtual currencies and recognised currencies ( </a:t>
            </a:r>
            <a:r>
              <a:rPr lang="en-GB" sz="2800" b="1" dirty="0" err="1"/>
              <a:t>Bonex</a:t>
            </a:r>
            <a:r>
              <a:rPr lang="en-GB" sz="2800" b="1" dirty="0"/>
              <a:t>).   </a:t>
            </a:r>
          </a:p>
        </p:txBody>
      </p:sp>
    </p:spTree>
    <p:extLst>
      <p:ext uri="{BB962C8B-B14F-4D97-AF65-F5344CB8AC3E}">
        <p14:creationId xmlns:p14="http://schemas.microsoft.com/office/powerpoint/2010/main" val="553514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Правоъгълник: с релефна рамка 2">
            <a:extLst>
              <a:ext uri="{FF2B5EF4-FFF2-40B4-BE49-F238E27FC236}">
                <a16:creationId xmlns:a16="http://schemas.microsoft.com/office/drawing/2014/main" id="{66E6471D-A071-7133-2831-4B9F46C5A83D}"/>
              </a:ext>
            </a:extLst>
          </p:cNvPr>
          <p:cNvSpPr/>
          <p:nvPr/>
        </p:nvSpPr>
        <p:spPr>
          <a:xfrm>
            <a:off x="0" y="3168805"/>
            <a:ext cx="6573078" cy="4927600"/>
          </a:xfrm>
          <a:prstGeom prst="beve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l" rtl="0" eaLnBrk="1" fontAlgn="ctr" latinLnBrk="0" hangingPunct="1">
              <a:spcBef>
                <a:spcPts val="0"/>
              </a:spcBef>
              <a:spcAft>
                <a:spcPts val="0"/>
              </a:spcAft>
            </a:pPr>
            <a:r>
              <a:rPr lang="en-GB" sz="2000" b="1" i="0" u="none" strike="noStrike" kern="1200" dirty="0">
                <a:solidFill>
                  <a:srgbClr val="000000"/>
                </a:solidFill>
                <a:effectLst/>
                <a:latin typeface="Abadi" panose="020B0604020104020204" pitchFamily="34" charset="0"/>
              </a:rPr>
              <a:t>Benefits for the Organization</a:t>
            </a:r>
          </a:p>
          <a:p>
            <a:pPr marL="0" algn="l" rtl="0" eaLnBrk="1" fontAlgn="ctr" latinLnBrk="0" hangingPunct="1">
              <a:spcBef>
                <a:spcPts val="0"/>
              </a:spcBef>
              <a:spcAft>
                <a:spcPts val="0"/>
              </a:spcAft>
            </a:pPr>
            <a:endParaRPr lang="en-GB" sz="2000" b="1" i="0" u="none" strike="noStrike" dirty="0">
              <a:effectLst/>
              <a:latin typeface="Abadi" panose="020B0604020104020204" pitchFamily="34" charset="0"/>
            </a:endParaRPr>
          </a:p>
          <a:p>
            <a:pPr marL="0" algn="l" rtl="0" eaLnBrk="1" fontAlgn="ctr" latinLnBrk="0" hangingPunct="1">
              <a:spcBef>
                <a:spcPts val="0"/>
              </a:spcBef>
              <a:spcAft>
                <a:spcPts val="0"/>
              </a:spcAft>
            </a:pPr>
            <a:r>
              <a:rPr lang="en-GB" sz="2000" b="1" i="0" u="none" strike="noStrike" kern="1200" dirty="0">
                <a:solidFill>
                  <a:srgbClr val="000000"/>
                </a:solidFill>
                <a:effectLst/>
                <a:latin typeface="Abadi" panose="020B0604020104020204" pitchFamily="34" charset="0"/>
              </a:rPr>
              <a:t>Cost savings on trainer fees, travel expenses, and venue rentals</a:t>
            </a:r>
            <a:endParaRPr lang="en-GB" sz="2000" b="1" i="0" u="none" strike="noStrike" dirty="0">
              <a:effectLst/>
              <a:latin typeface="Abadi" panose="020B0604020104020204" pitchFamily="34" charset="0"/>
            </a:endParaRPr>
          </a:p>
          <a:p>
            <a:pPr marL="0" algn="l" rtl="0" eaLnBrk="1" fontAlgn="ctr" latinLnBrk="0" hangingPunct="1">
              <a:spcBef>
                <a:spcPts val="0"/>
              </a:spcBef>
              <a:spcAft>
                <a:spcPts val="0"/>
              </a:spcAft>
            </a:pPr>
            <a:r>
              <a:rPr lang="en-GB" sz="2000" b="1" i="0" u="none" strike="noStrike" kern="1200" dirty="0">
                <a:solidFill>
                  <a:srgbClr val="000000"/>
                </a:solidFill>
                <a:effectLst/>
                <a:latin typeface="Abadi" panose="020B0604020104020204" pitchFamily="34" charset="0"/>
              </a:rPr>
              <a:t>Consistent delivery of training content across different locations</a:t>
            </a:r>
            <a:endParaRPr lang="en-GB" sz="2000" b="1" i="0" u="none" strike="noStrike" dirty="0">
              <a:effectLst/>
              <a:latin typeface="Abadi" panose="020B0604020104020204" pitchFamily="34" charset="0"/>
            </a:endParaRPr>
          </a:p>
          <a:p>
            <a:pPr marL="0" algn="l" rtl="0" eaLnBrk="1" fontAlgn="ctr" latinLnBrk="0" hangingPunct="1">
              <a:spcBef>
                <a:spcPts val="0"/>
              </a:spcBef>
              <a:spcAft>
                <a:spcPts val="0"/>
              </a:spcAft>
            </a:pPr>
            <a:r>
              <a:rPr lang="en-GB" sz="2000" b="1" i="0" u="none" strike="noStrike" kern="1200" dirty="0">
                <a:solidFill>
                  <a:srgbClr val="000000"/>
                </a:solidFill>
                <a:effectLst/>
                <a:latin typeface="Abadi" panose="020B0604020104020204" pitchFamily="34" charset="0"/>
              </a:rPr>
              <a:t>Scalability to train a large number of employees simultaneously</a:t>
            </a:r>
            <a:endParaRPr lang="en-GB" sz="2000" b="1" i="0" u="none" strike="noStrike" dirty="0">
              <a:effectLst/>
              <a:latin typeface="Abadi" panose="020B0604020104020204" pitchFamily="34" charset="0"/>
            </a:endParaRPr>
          </a:p>
        </p:txBody>
      </p:sp>
      <p:sp>
        <p:nvSpPr>
          <p:cNvPr id="4" name="Правоъгълник: с релефна рамка 3">
            <a:extLst>
              <a:ext uri="{FF2B5EF4-FFF2-40B4-BE49-F238E27FC236}">
                <a16:creationId xmlns:a16="http://schemas.microsoft.com/office/drawing/2014/main" id="{F67F3968-7662-5C66-8531-DB80C996337D}"/>
              </a:ext>
            </a:extLst>
          </p:cNvPr>
          <p:cNvSpPr/>
          <p:nvPr/>
        </p:nvSpPr>
        <p:spPr>
          <a:xfrm>
            <a:off x="7906215" y="0"/>
            <a:ext cx="6724185" cy="4625898"/>
          </a:xfrm>
          <a:prstGeom prst="beve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l" rtl="0" eaLnBrk="1" fontAlgn="ctr" latinLnBrk="0" hangingPunct="1">
              <a:spcBef>
                <a:spcPts val="0"/>
              </a:spcBef>
              <a:spcAft>
                <a:spcPts val="0"/>
              </a:spcAft>
            </a:pPr>
            <a:r>
              <a:rPr lang="en-GB" sz="1800" b="1" i="0" u="none" strike="noStrike" kern="1200" dirty="0">
                <a:solidFill>
                  <a:srgbClr val="000000"/>
                </a:solidFill>
                <a:effectLst/>
                <a:latin typeface="Abadi" panose="020B0604020104020204" pitchFamily="34" charset="0"/>
              </a:rPr>
              <a:t>Benefits for Employees</a:t>
            </a:r>
          </a:p>
          <a:p>
            <a:pPr marL="0" algn="l" rtl="0" eaLnBrk="1" fontAlgn="ctr" latinLnBrk="0" hangingPunct="1">
              <a:spcBef>
                <a:spcPts val="0"/>
              </a:spcBef>
              <a:spcAft>
                <a:spcPts val="0"/>
              </a:spcAft>
            </a:pPr>
            <a:endParaRPr lang="en-GB" sz="1800" b="1" i="0" u="none" strike="noStrike" dirty="0">
              <a:effectLst/>
              <a:latin typeface="Abadi" panose="020B0604020104020204" pitchFamily="34" charset="0"/>
            </a:endParaRPr>
          </a:p>
          <a:p>
            <a:pPr marL="0" algn="l" rtl="0" eaLnBrk="1" fontAlgn="ctr" latinLnBrk="0" hangingPunct="1">
              <a:spcBef>
                <a:spcPts val="0"/>
              </a:spcBef>
              <a:spcAft>
                <a:spcPts val="0"/>
              </a:spcAft>
            </a:pPr>
            <a:r>
              <a:rPr lang="en-GB" sz="1800" b="1" i="0" u="none" strike="noStrike" kern="1200" dirty="0">
                <a:solidFill>
                  <a:srgbClr val="000000"/>
                </a:solidFill>
                <a:effectLst/>
                <a:latin typeface="Abadi" panose="020B0604020104020204" pitchFamily="34" charset="0"/>
              </a:rPr>
              <a:t>Convenience of learning at their own pace and preferred location</a:t>
            </a:r>
            <a:endParaRPr lang="en-GB" sz="1800" b="1" i="0" u="none" strike="noStrike" dirty="0">
              <a:effectLst/>
              <a:latin typeface="Abadi" panose="020B0604020104020204" pitchFamily="34" charset="0"/>
            </a:endParaRPr>
          </a:p>
          <a:p>
            <a:pPr marL="0" algn="l" rtl="0" eaLnBrk="1" fontAlgn="ctr" latinLnBrk="0" hangingPunct="1">
              <a:spcBef>
                <a:spcPts val="0"/>
              </a:spcBef>
              <a:spcAft>
                <a:spcPts val="0"/>
              </a:spcAft>
            </a:pPr>
            <a:r>
              <a:rPr lang="en-GB" sz="1800" b="1" i="0" u="none" strike="noStrike" kern="1200" dirty="0">
                <a:solidFill>
                  <a:srgbClr val="000000"/>
                </a:solidFill>
                <a:effectLst/>
                <a:latin typeface="Abadi" panose="020B0604020104020204" pitchFamily="34" charset="0"/>
              </a:rPr>
              <a:t>Ability to review and reinforce concepts through video playback</a:t>
            </a:r>
            <a:endParaRPr lang="en-GB" sz="1800" b="1" i="0" u="none" strike="noStrike" dirty="0">
              <a:effectLst/>
              <a:latin typeface="Abadi" panose="020B0604020104020204" pitchFamily="34" charset="0"/>
            </a:endParaRPr>
          </a:p>
          <a:p>
            <a:pPr marL="0" algn="l" rtl="0" eaLnBrk="1" fontAlgn="ctr" latinLnBrk="0" hangingPunct="1">
              <a:spcBef>
                <a:spcPts val="0"/>
              </a:spcBef>
              <a:spcAft>
                <a:spcPts val="0"/>
              </a:spcAft>
            </a:pPr>
            <a:r>
              <a:rPr lang="en-GB" sz="1800" b="1" i="0" u="none" strike="noStrike" kern="1200" dirty="0">
                <a:solidFill>
                  <a:srgbClr val="000000"/>
                </a:solidFill>
                <a:effectLst/>
                <a:latin typeface="Abadi" panose="020B0604020104020204" pitchFamily="34" charset="0"/>
              </a:rPr>
              <a:t>Personalized learning experience tailored to individual needs</a:t>
            </a:r>
            <a:endParaRPr lang="en-GB" sz="1800" b="1" i="0" u="none" strike="noStrike" dirty="0">
              <a:effectLst/>
              <a:latin typeface="Abadi" panose="020B0604020104020204" pitchFamily="34" charset="0"/>
            </a:endParaRPr>
          </a:p>
          <a:p>
            <a:pPr algn="ctr"/>
            <a:endParaRPr lang="en-GB" b="1" dirty="0">
              <a:latin typeface="Abadi" panose="020B0604020104020204" pitchFamily="34" charset="0"/>
            </a:endParaRPr>
          </a:p>
        </p:txBody>
      </p:sp>
      <p:pic>
        <p:nvPicPr>
          <p:cNvPr id="7" name="Картина 6" descr="Картина, която съдържа компютър, Изходящо устройство, текст, мъж&#10;&#10;Описанието е генерирано автоматично">
            <a:extLst>
              <a:ext uri="{FF2B5EF4-FFF2-40B4-BE49-F238E27FC236}">
                <a16:creationId xmlns:a16="http://schemas.microsoft.com/office/drawing/2014/main" id="{9388B105-1066-B17B-F4A3-5CD0B2AAA75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229600" y="4837044"/>
            <a:ext cx="4861814" cy="3135086"/>
          </a:xfrm>
          <a:prstGeom prst="rect">
            <a:avLst/>
          </a:prstGeom>
        </p:spPr>
      </p:pic>
      <p:pic>
        <p:nvPicPr>
          <p:cNvPr id="8" name="Картина 7">
            <a:extLst>
              <a:ext uri="{FF2B5EF4-FFF2-40B4-BE49-F238E27FC236}">
                <a16:creationId xmlns:a16="http://schemas.microsoft.com/office/drawing/2014/main" id="{C17C86C8-B6E0-259B-9132-1A4F46E7B060}"/>
              </a:ext>
            </a:extLst>
          </p:cNvPr>
          <p:cNvPicPr>
            <a:picLocks noChangeAspect="1"/>
          </p:cNvPicPr>
          <p:nvPr/>
        </p:nvPicPr>
        <p:blipFill>
          <a:blip r:embed="rId4"/>
          <a:stretch>
            <a:fillRect/>
          </a:stretch>
        </p:blipFill>
        <p:spPr>
          <a:xfrm>
            <a:off x="1807927" y="1579781"/>
            <a:ext cx="3828768" cy="1466336"/>
          </a:xfrm>
          <a:prstGeom prst="rect">
            <a:avLst/>
          </a:prstGeom>
        </p:spPr>
      </p:pic>
      <p:sp>
        <p:nvSpPr>
          <p:cNvPr id="5" name="Текстово поле 4">
            <a:extLst>
              <a:ext uri="{FF2B5EF4-FFF2-40B4-BE49-F238E27FC236}">
                <a16:creationId xmlns:a16="http://schemas.microsoft.com/office/drawing/2014/main" id="{9206DE48-CC15-97AD-DCBD-33E383B4C397}"/>
              </a:ext>
            </a:extLst>
          </p:cNvPr>
          <p:cNvSpPr txBox="1"/>
          <p:nvPr/>
        </p:nvSpPr>
        <p:spPr>
          <a:xfrm>
            <a:off x="2099217" y="864454"/>
            <a:ext cx="7320774" cy="369332"/>
          </a:xfrm>
          <a:prstGeom prst="rect">
            <a:avLst/>
          </a:prstGeom>
          <a:noFill/>
        </p:spPr>
        <p:txBody>
          <a:bodyPr wrap="square">
            <a:spAutoFit/>
          </a:bodyPr>
          <a:lstStyle/>
          <a:p>
            <a:r>
              <a:rPr lang="en-GB" sz="1800" b="1" dirty="0">
                <a:latin typeface="Abadi" panose="020B0604020104020204" pitchFamily="34" charset="0"/>
              </a:rPr>
              <a:t>Video-based learning</a:t>
            </a:r>
          </a:p>
        </p:txBody>
      </p:sp>
    </p:spTree>
    <p:extLst>
      <p:ext uri="{BB962C8B-B14F-4D97-AF65-F5344CB8AC3E}">
        <p14:creationId xmlns:p14="http://schemas.microsoft.com/office/powerpoint/2010/main" val="2641989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D70A0264-7B70-8625-83A5-D7501AC23FF4}"/>
              </a:ext>
            </a:extLst>
          </p:cNvPr>
          <p:cNvSpPr>
            <a:spLocks noGrp="1"/>
          </p:cNvSpPr>
          <p:nvPr>
            <p:ph type="title"/>
          </p:nvPr>
        </p:nvSpPr>
        <p:spPr/>
        <p:txBody>
          <a:bodyPr/>
          <a:lstStyle/>
          <a:p>
            <a:endParaRPr lang="en-GB"/>
          </a:p>
        </p:txBody>
      </p:sp>
      <p:pic>
        <p:nvPicPr>
          <p:cNvPr id="11" name="Картина 10" descr="Картина, която съдържа текст, графичен дизайн, Графика, постер&#10;&#10;Описанието е генерирано автоматично">
            <a:extLst>
              <a:ext uri="{FF2B5EF4-FFF2-40B4-BE49-F238E27FC236}">
                <a16:creationId xmlns:a16="http://schemas.microsoft.com/office/drawing/2014/main" id="{80772F08-447B-FDA7-739D-812F0FF825C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321984"/>
            <a:ext cx="14781245" cy="8229600"/>
          </a:xfrm>
          <a:prstGeom prst="rect">
            <a:avLst/>
          </a:prstGeom>
        </p:spPr>
      </p:pic>
      <p:sp>
        <p:nvSpPr>
          <p:cNvPr id="12" name="Текстово поле 11">
            <a:extLst>
              <a:ext uri="{FF2B5EF4-FFF2-40B4-BE49-F238E27FC236}">
                <a16:creationId xmlns:a16="http://schemas.microsoft.com/office/drawing/2014/main" id="{CA665E55-7678-A45A-E6E2-10ADE2AF8CB4}"/>
              </a:ext>
            </a:extLst>
          </p:cNvPr>
          <p:cNvSpPr txBox="1"/>
          <p:nvPr/>
        </p:nvSpPr>
        <p:spPr>
          <a:xfrm>
            <a:off x="0" y="8551584"/>
            <a:ext cx="14781245" cy="230832"/>
          </a:xfrm>
          <a:prstGeom prst="rect">
            <a:avLst/>
          </a:prstGeom>
          <a:noFill/>
        </p:spPr>
        <p:txBody>
          <a:bodyPr wrap="square" rtlCol="0">
            <a:spAutoFit/>
          </a:bodyPr>
          <a:lstStyle/>
          <a:p>
            <a:r>
              <a:rPr lang="en-GB" sz="900">
                <a:hlinkClick r:id="rId3" tooltip="https://www.tonybates.ca/tag/media-selection/"/>
              </a:rPr>
              <a:t>Тази снимка</a:t>
            </a:r>
            <a:r>
              <a:rPr lang="en-GB" sz="900"/>
              <a:t> от Неизвестен автор е лицензирана с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1575684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Текстово поле 3">
            <a:extLst>
              <a:ext uri="{FF2B5EF4-FFF2-40B4-BE49-F238E27FC236}">
                <a16:creationId xmlns:a16="http://schemas.microsoft.com/office/drawing/2014/main" id="{7C059AA1-455C-28E1-1182-C301340EBEF5}"/>
              </a:ext>
            </a:extLst>
          </p:cNvPr>
          <p:cNvSpPr txBox="1"/>
          <p:nvPr/>
        </p:nvSpPr>
        <p:spPr>
          <a:xfrm>
            <a:off x="102870" y="2697480"/>
            <a:ext cx="6320790" cy="2031325"/>
          </a:xfrm>
          <a:prstGeom prst="rect">
            <a:avLst/>
          </a:prstGeom>
          <a:noFill/>
        </p:spPr>
        <p:txBody>
          <a:bodyPr wrap="square">
            <a:spAutoFit/>
          </a:bodyPr>
          <a:lstStyle/>
          <a:p>
            <a:r>
              <a:rPr lang="en-GB" b="0" i="0" dirty="0">
                <a:solidFill>
                  <a:srgbClr val="29261B"/>
                </a:solidFill>
                <a:effectLst/>
                <a:latin typeface="__tiempos_b6f14e"/>
              </a:rPr>
              <a:t>Accenture plc is a multinational professional services firm headquartered in Dublin, Ireland, though it has American origins. The company specializes in providing information technology services and consulting solutions.</a:t>
            </a:r>
          </a:p>
          <a:p>
            <a:r>
              <a:rPr lang="en-GB" b="1" i="0" dirty="0">
                <a:solidFill>
                  <a:srgbClr val="1F1F1F"/>
                </a:solidFill>
                <a:effectLst/>
                <a:latin typeface="Google Sans"/>
              </a:rPr>
              <a:t>Tech giant Accenture is shaking things up in employee training with </a:t>
            </a:r>
            <a:r>
              <a:rPr lang="en-GB" b="1" i="0" dirty="0" err="1">
                <a:solidFill>
                  <a:srgbClr val="1F1F1F"/>
                </a:solidFill>
                <a:effectLst/>
                <a:latin typeface="Google Sans"/>
              </a:rPr>
              <a:t>LearnVantage</a:t>
            </a:r>
            <a:r>
              <a:rPr lang="en-GB" b="1" i="0" dirty="0">
                <a:solidFill>
                  <a:srgbClr val="1F1F1F"/>
                </a:solidFill>
                <a:effectLst/>
                <a:latin typeface="Google Sans"/>
              </a:rPr>
              <a:t>.</a:t>
            </a:r>
            <a:r>
              <a:rPr lang="en-GB" b="0" i="0" dirty="0">
                <a:solidFill>
                  <a:srgbClr val="1F1F1F"/>
                </a:solidFill>
                <a:effectLst/>
                <a:latin typeface="Google Sans"/>
              </a:rPr>
              <a:t> This brand-new platform uses artificial intelligence to help workers develop essential AI skills.</a:t>
            </a:r>
            <a:endParaRPr lang="en-GB" dirty="0"/>
          </a:p>
        </p:txBody>
      </p:sp>
      <p:pic>
        <p:nvPicPr>
          <p:cNvPr id="6" name="Картина 5" descr="Картина, която съдържа Шрифт, лого, Графика, текст">
            <a:extLst>
              <a:ext uri="{FF2B5EF4-FFF2-40B4-BE49-F238E27FC236}">
                <a16:creationId xmlns:a16="http://schemas.microsoft.com/office/drawing/2014/main" id="{93588BA4-45A8-D76D-86AA-2E4657EDC45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430" y="217170"/>
            <a:ext cx="5402390" cy="2366010"/>
          </a:xfrm>
          <a:prstGeom prst="rect">
            <a:avLst/>
          </a:prstGeom>
        </p:spPr>
      </p:pic>
      <p:sp>
        <p:nvSpPr>
          <p:cNvPr id="8" name="Текстово поле 7">
            <a:extLst>
              <a:ext uri="{FF2B5EF4-FFF2-40B4-BE49-F238E27FC236}">
                <a16:creationId xmlns:a16="http://schemas.microsoft.com/office/drawing/2014/main" id="{7B975FDA-9FFF-922F-8ADB-18C53622F1DD}"/>
              </a:ext>
            </a:extLst>
          </p:cNvPr>
          <p:cNvSpPr txBox="1"/>
          <p:nvPr/>
        </p:nvSpPr>
        <p:spPr>
          <a:xfrm>
            <a:off x="377190" y="5394960"/>
            <a:ext cx="6652260" cy="1754326"/>
          </a:xfrm>
          <a:prstGeom prst="rect">
            <a:avLst/>
          </a:prstGeom>
          <a:noFill/>
        </p:spPr>
        <p:txBody>
          <a:bodyPr wrap="square" rtlCol="0">
            <a:spAutoFit/>
          </a:bodyPr>
          <a:lstStyle/>
          <a:p>
            <a:pPr algn="l">
              <a:buFont typeface="Arial" panose="020B0604020202020204" pitchFamily="34" charset="0"/>
              <a:buChar char="•"/>
            </a:pPr>
            <a:r>
              <a:rPr lang="en-GB" dirty="0">
                <a:solidFill>
                  <a:srgbClr val="000000"/>
                </a:solidFill>
                <a:latin typeface="Inter"/>
              </a:rPr>
              <a:t>Benefit for employees:</a:t>
            </a:r>
            <a:endParaRPr lang="en-GB" b="0" i="0" dirty="0">
              <a:solidFill>
                <a:srgbClr val="000000"/>
              </a:solidFill>
              <a:effectLst/>
              <a:latin typeface="Inter"/>
            </a:endParaRPr>
          </a:p>
          <a:p>
            <a:pPr algn="l">
              <a:buFont typeface="Arial" panose="020B0604020202020204" pitchFamily="34" charset="0"/>
              <a:buChar char="•"/>
            </a:pPr>
            <a:r>
              <a:rPr lang="en-GB" b="0" i="0" dirty="0">
                <a:solidFill>
                  <a:srgbClr val="000000"/>
                </a:solidFill>
                <a:effectLst/>
                <a:latin typeface="Inter"/>
              </a:rPr>
              <a:t>Help employees </a:t>
            </a:r>
            <a:r>
              <a:rPr lang="en-GB" b="0" i="0" u="none" strike="noStrike" dirty="0">
                <a:solidFill>
                  <a:srgbClr val="000000"/>
                </a:solidFill>
                <a:effectLst/>
                <a:latin typeface="Inter"/>
                <a:hlinkClick r:id="rId4"/>
              </a:rPr>
              <a:t>find their strengths</a:t>
            </a:r>
            <a:r>
              <a:rPr lang="en-GB" b="0" i="0" dirty="0">
                <a:solidFill>
                  <a:srgbClr val="000000"/>
                </a:solidFill>
                <a:effectLst/>
                <a:latin typeface="Inter"/>
              </a:rPr>
              <a:t> and weaknesses.</a:t>
            </a:r>
          </a:p>
          <a:p>
            <a:pPr algn="l">
              <a:buFont typeface="Arial" panose="020B0604020202020204" pitchFamily="34" charset="0"/>
              <a:buChar char="•"/>
            </a:pPr>
            <a:r>
              <a:rPr lang="en-GB" b="0" i="0" dirty="0">
                <a:solidFill>
                  <a:srgbClr val="000000"/>
                </a:solidFill>
                <a:effectLst/>
                <a:latin typeface="Inter"/>
              </a:rPr>
              <a:t>Set better long-term goals and suggest </a:t>
            </a:r>
            <a:r>
              <a:rPr lang="en-GB" b="0" i="0" u="none" strike="noStrike" dirty="0">
                <a:solidFill>
                  <a:srgbClr val="000000"/>
                </a:solidFill>
                <a:effectLst/>
                <a:latin typeface="Inter"/>
                <a:hlinkClick r:id="rId5"/>
              </a:rPr>
              <a:t>learning resources</a:t>
            </a:r>
            <a:r>
              <a:rPr lang="en-GB" b="0" i="0" dirty="0">
                <a:solidFill>
                  <a:srgbClr val="000000"/>
                </a:solidFill>
                <a:effectLst/>
                <a:latin typeface="Inter"/>
              </a:rPr>
              <a:t> to your team members.</a:t>
            </a:r>
          </a:p>
          <a:p>
            <a:pPr algn="l">
              <a:buFont typeface="Arial" panose="020B0604020202020204" pitchFamily="34" charset="0"/>
              <a:buChar char="•"/>
            </a:pPr>
            <a:r>
              <a:rPr lang="en-GB" b="0" i="0" dirty="0">
                <a:solidFill>
                  <a:srgbClr val="000000"/>
                </a:solidFill>
                <a:effectLst/>
                <a:latin typeface="Inter"/>
              </a:rPr>
              <a:t>Offer real-time feedback and consultation to every single person.</a:t>
            </a:r>
          </a:p>
          <a:p>
            <a:endParaRPr lang="en-GB" dirty="0"/>
          </a:p>
        </p:txBody>
      </p:sp>
      <p:sp>
        <p:nvSpPr>
          <p:cNvPr id="9" name="Текстово поле 8">
            <a:extLst>
              <a:ext uri="{FF2B5EF4-FFF2-40B4-BE49-F238E27FC236}">
                <a16:creationId xmlns:a16="http://schemas.microsoft.com/office/drawing/2014/main" id="{783805CF-6DEC-C46F-109C-8CE4E8E07D15}"/>
              </a:ext>
            </a:extLst>
          </p:cNvPr>
          <p:cNvSpPr txBox="1"/>
          <p:nvPr/>
        </p:nvSpPr>
        <p:spPr>
          <a:xfrm>
            <a:off x="8081010" y="5486400"/>
            <a:ext cx="5532120" cy="1200329"/>
          </a:xfrm>
          <a:prstGeom prst="rect">
            <a:avLst/>
          </a:prstGeom>
          <a:noFill/>
        </p:spPr>
        <p:txBody>
          <a:bodyPr wrap="square" rtlCol="0">
            <a:spAutoFit/>
          </a:bodyPr>
          <a:lstStyle/>
          <a:p>
            <a:r>
              <a:rPr lang="en-GB" b="1" i="0" dirty="0">
                <a:solidFill>
                  <a:srgbClr val="1F1F1F"/>
                </a:solidFill>
                <a:effectLst/>
                <a:latin typeface="Google Sans"/>
              </a:rPr>
              <a:t>Benefit for employer:</a:t>
            </a:r>
          </a:p>
          <a:p>
            <a:r>
              <a:rPr lang="en-GB" b="1" i="0" dirty="0">
                <a:solidFill>
                  <a:srgbClr val="1F1F1F"/>
                </a:solidFill>
                <a:effectLst/>
                <a:latin typeface="Google Sans"/>
              </a:rPr>
              <a:t>More Skilled Workforce</a:t>
            </a:r>
          </a:p>
          <a:p>
            <a:r>
              <a:rPr lang="en-GB" b="1" i="0" dirty="0">
                <a:solidFill>
                  <a:srgbClr val="1F1F1F"/>
                </a:solidFill>
                <a:effectLst/>
                <a:latin typeface="Google Sans"/>
              </a:rPr>
              <a:t>Adaptability to Change</a:t>
            </a:r>
          </a:p>
          <a:p>
            <a:r>
              <a:rPr lang="en-GB" b="1" i="0" dirty="0">
                <a:solidFill>
                  <a:srgbClr val="1F1F1F"/>
                </a:solidFill>
                <a:effectLst/>
                <a:latin typeface="Google Sans"/>
              </a:rPr>
              <a:t>Problem-solving</a:t>
            </a:r>
            <a:endParaRPr lang="en-GB" dirty="0"/>
          </a:p>
        </p:txBody>
      </p:sp>
    </p:spTree>
    <p:extLst>
      <p:ext uri="{BB962C8B-B14F-4D97-AF65-F5344CB8AC3E}">
        <p14:creationId xmlns:p14="http://schemas.microsoft.com/office/powerpoint/2010/main" val="41535297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Картина 6">
            <a:extLst>
              <a:ext uri="{FF2B5EF4-FFF2-40B4-BE49-F238E27FC236}">
                <a16:creationId xmlns:a16="http://schemas.microsoft.com/office/drawing/2014/main" id="{EC229529-E82A-F623-45CC-FBD33CB0B766}"/>
              </a:ext>
            </a:extLst>
          </p:cNvPr>
          <p:cNvPicPr>
            <a:picLocks noChangeAspect="1"/>
          </p:cNvPicPr>
          <p:nvPr/>
        </p:nvPicPr>
        <p:blipFill>
          <a:blip r:embed="rId2"/>
          <a:stretch>
            <a:fillRect/>
          </a:stretch>
        </p:blipFill>
        <p:spPr>
          <a:xfrm>
            <a:off x="1444486" y="530087"/>
            <a:ext cx="3939935" cy="3048000"/>
          </a:xfrm>
          <a:prstGeom prst="rect">
            <a:avLst/>
          </a:prstGeom>
        </p:spPr>
      </p:pic>
      <p:pic>
        <p:nvPicPr>
          <p:cNvPr id="9" name="Картина 8" descr="Картина, която съдържа Човешко лице, мъж, човек, дрехи&#10;&#10;Описанието е генерирано автоматично">
            <a:extLst>
              <a:ext uri="{FF2B5EF4-FFF2-40B4-BE49-F238E27FC236}">
                <a16:creationId xmlns:a16="http://schemas.microsoft.com/office/drawing/2014/main" id="{E739CCFD-EA1D-08E3-56A9-D62B19E9FDA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953915" y="0"/>
            <a:ext cx="6639339" cy="4426226"/>
          </a:xfrm>
          <a:prstGeom prst="rect">
            <a:avLst/>
          </a:prstGeom>
        </p:spPr>
      </p:pic>
      <p:sp>
        <p:nvSpPr>
          <p:cNvPr id="13" name="Текстово поле 12">
            <a:extLst>
              <a:ext uri="{FF2B5EF4-FFF2-40B4-BE49-F238E27FC236}">
                <a16:creationId xmlns:a16="http://schemas.microsoft.com/office/drawing/2014/main" id="{87B3C452-8C95-F64D-7CB0-3B4F0F2B8875}"/>
              </a:ext>
            </a:extLst>
          </p:cNvPr>
          <p:cNvSpPr txBox="1"/>
          <p:nvPr/>
        </p:nvSpPr>
        <p:spPr>
          <a:xfrm>
            <a:off x="1258956" y="4114800"/>
            <a:ext cx="5393303" cy="2308324"/>
          </a:xfrm>
          <a:prstGeom prst="rect">
            <a:avLst/>
          </a:prstGeom>
          <a:noFill/>
        </p:spPr>
        <p:txBody>
          <a:bodyPr wrap="square">
            <a:spAutoFit/>
          </a:bodyPr>
          <a:lstStyle/>
          <a:p>
            <a:pPr algn="l"/>
            <a:r>
              <a:rPr lang="en-GB" b="1" i="0" dirty="0">
                <a:solidFill>
                  <a:srgbClr val="1F1F1F"/>
                </a:solidFill>
                <a:effectLst/>
                <a:latin typeface="Google Sans"/>
              </a:rPr>
              <a:t>Overview of the company</a:t>
            </a:r>
          </a:p>
          <a:p>
            <a:pPr algn="l">
              <a:buFont typeface="Arial" panose="020B0604020202020204" pitchFamily="34" charset="0"/>
              <a:buChar char="•"/>
            </a:pPr>
            <a:r>
              <a:rPr lang="en-GB" b="1" i="0" dirty="0">
                <a:solidFill>
                  <a:srgbClr val="1F1F1F"/>
                </a:solidFill>
                <a:effectLst/>
                <a:latin typeface="Google Sans"/>
              </a:rPr>
              <a:t>Industry:</a:t>
            </a:r>
            <a:r>
              <a:rPr lang="en-GB" b="0" i="0" dirty="0">
                <a:solidFill>
                  <a:srgbClr val="1F1F1F"/>
                </a:solidFill>
                <a:effectLst/>
                <a:latin typeface="Google Sans"/>
              </a:rPr>
              <a:t> Logistics - Delivers packages and freight worldwide.</a:t>
            </a:r>
          </a:p>
          <a:p>
            <a:pPr algn="l">
              <a:buFont typeface="Arial" panose="020B0604020202020204" pitchFamily="34" charset="0"/>
              <a:buChar char="•"/>
            </a:pPr>
            <a:r>
              <a:rPr lang="en-GB" b="1" i="0" dirty="0">
                <a:solidFill>
                  <a:srgbClr val="1F1F1F"/>
                </a:solidFill>
                <a:effectLst/>
                <a:latin typeface="Google Sans"/>
              </a:rPr>
              <a:t>Size:</a:t>
            </a:r>
            <a:r>
              <a:rPr lang="en-GB" b="0" i="0" dirty="0">
                <a:solidFill>
                  <a:srgbClr val="1F1F1F"/>
                </a:solidFill>
                <a:effectLst/>
                <a:latin typeface="Google Sans"/>
              </a:rPr>
              <a:t> One of the world's largest companies with over 500,000 employees.</a:t>
            </a:r>
          </a:p>
          <a:p>
            <a:pPr algn="l">
              <a:buFont typeface="Arial" panose="020B0604020202020204" pitchFamily="34" charset="0"/>
              <a:buChar char="•"/>
            </a:pPr>
            <a:r>
              <a:rPr lang="en-GB" b="1" i="0" dirty="0">
                <a:solidFill>
                  <a:srgbClr val="1F1F1F"/>
                </a:solidFill>
                <a:effectLst/>
                <a:latin typeface="Google Sans"/>
              </a:rPr>
              <a:t>Revenue:</a:t>
            </a:r>
            <a:r>
              <a:rPr lang="en-GB" b="0" i="0" dirty="0">
                <a:solidFill>
                  <a:srgbClr val="1F1F1F"/>
                </a:solidFill>
                <a:effectLst/>
                <a:latin typeface="Google Sans"/>
              </a:rPr>
              <a:t> $100.3 billion (as of 2022).</a:t>
            </a:r>
          </a:p>
          <a:p>
            <a:pPr algn="l">
              <a:buFont typeface="Arial" panose="020B0604020202020204" pitchFamily="34" charset="0"/>
              <a:buChar char="•"/>
            </a:pPr>
            <a:r>
              <a:rPr lang="en-GB" b="1" i="0" dirty="0">
                <a:solidFill>
                  <a:srgbClr val="1F1F1F"/>
                </a:solidFill>
                <a:effectLst/>
                <a:latin typeface="Google Sans"/>
              </a:rPr>
              <a:t>Global Reach:</a:t>
            </a:r>
            <a:r>
              <a:rPr lang="en-GB" b="0" i="0" dirty="0">
                <a:solidFill>
                  <a:srgbClr val="1F1F1F"/>
                </a:solidFill>
                <a:effectLst/>
                <a:latin typeface="Google Sans"/>
              </a:rPr>
              <a:t> Operates in over 220 countries and territories.</a:t>
            </a:r>
          </a:p>
        </p:txBody>
      </p:sp>
      <p:sp>
        <p:nvSpPr>
          <p:cNvPr id="14" name="Текстово поле 13">
            <a:extLst>
              <a:ext uri="{FF2B5EF4-FFF2-40B4-BE49-F238E27FC236}">
                <a16:creationId xmlns:a16="http://schemas.microsoft.com/office/drawing/2014/main" id="{4DB11421-8043-CD2A-3675-959239FD0BF1}"/>
              </a:ext>
            </a:extLst>
          </p:cNvPr>
          <p:cNvSpPr txBox="1"/>
          <p:nvPr/>
        </p:nvSpPr>
        <p:spPr>
          <a:xfrm>
            <a:off x="9104243" y="5473148"/>
            <a:ext cx="4532244" cy="1384995"/>
          </a:xfrm>
          <a:prstGeom prst="rect">
            <a:avLst/>
          </a:prstGeom>
          <a:noFill/>
        </p:spPr>
        <p:txBody>
          <a:bodyPr wrap="square" rtlCol="0">
            <a:spAutoFit/>
          </a:bodyPr>
          <a:lstStyle/>
          <a:p>
            <a:r>
              <a:rPr lang="en-GB" sz="2800" b="1" dirty="0"/>
              <a:t>They are using VR technology for training their drivers.</a:t>
            </a:r>
          </a:p>
        </p:txBody>
      </p:sp>
    </p:spTree>
    <p:extLst>
      <p:ext uri="{BB962C8B-B14F-4D97-AF65-F5344CB8AC3E}">
        <p14:creationId xmlns:p14="http://schemas.microsoft.com/office/powerpoint/2010/main" val="1052197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630400" cy="82296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199940" y="-3199426"/>
            <a:ext cx="8229600" cy="14629480"/>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773" y="0"/>
            <a:ext cx="10885015" cy="8229086"/>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379389" y="-2023008"/>
            <a:ext cx="5873477" cy="14632255"/>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EE49A20-027C-BBE1-D9B6-32541DFA28E6}"/>
              </a:ext>
            </a:extLst>
          </p:cNvPr>
          <p:cNvPicPr>
            <a:picLocks noChangeAspect="1"/>
          </p:cNvPicPr>
          <p:nvPr/>
        </p:nvPicPr>
        <p:blipFill rotWithShape="1">
          <a:blip r:embed="rId2"/>
          <a:srcRect t="46910" r="1" b="388"/>
          <a:stretch/>
        </p:blipFill>
        <p:spPr>
          <a:xfrm>
            <a:off x="548640" y="548640"/>
            <a:ext cx="13533120" cy="7132320"/>
          </a:xfrm>
          <a:prstGeom prst="rect">
            <a:avLst/>
          </a:prstGeom>
        </p:spPr>
      </p:pic>
      <p:sp>
        <p:nvSpPr>
          <p:cNvPr id="5" name="Текстово поле 4">
            <a:extLst>
              <a:ext uri="{FF2B5EF4-FFF2-40B4-BE49-F238E27FC236}">
                <a16:creationId xmlns:a16="http://schemas.microsoft.com/office/drawing/2014/main" id="{2ECBB3B4-572A-B5F6-8F5C-78FFA45DE551}"/>
              </a:ext>
            </a:extLst>
          </p:cNvPr>
          <p:cNvSpPr txBox="1"/>
          <p:nvPr/>
        </p:nvSpPr>
        <p:spPr>
          <a:xfrm>
            <a:off x="1611630" y="822960"/>
            <a:ext cx="9361170" cy="2308324"/>
          </a:xfrm>
          <a:prstGeom prst="rect">
            <a:avLst/>
          </a:prstGeom>
          <a:noFill/>
        </p:spPr>
        <p:txBody>
          <a:bodyPr wrap="square">
            <a:spAutoFit/>
          </a:bodyPr>
          <a:lstStyle/>
          <a:p>
            <a:pPr algn="l">
              <a:buFont typeface="Arial" panose="020B0604020202020204" pitchFamily="34" charset="0"/>
              <a:buChar char="•"/>
            </a:pPr>
            <a:r>
              <a:rPr lang="en-GB" b="1" i="0" dirty="0">
                <a:solidFill>
                  <a:srgbClr val="1F1F1F"/>
                </a:solidFill>
                <a:effectLst/>
                <a:latin typeface="Google Sans"/>
              </a:rPr>
              <a:t>Benefits for Employees:</a:t>
            </a:r>
            <a:endParaRPr lang="en-GB" b="0" i="0" dirty="0">
              <a:solidFill>
                <a:srgbClr val="1F1F1F"/>
              </a:solidFill>
              <a:effectLst/>
              <a:latin typeface="Google Sans"/>
            </a:endParaRPr>
          </a:p>
          <a:p>
            <a:pPr marL="742950" lvl="1" indent="-285750" algn="l">
              <a:buFont typeface="Arial" panose="020B0604020202020204" pitchFamily="34" charset="0"/>
              <a:buChar char="•"/>
            </a:pPr>
            <a:r>
              <a:rPr lang="en-GB" b="1" i="0" dirty="0">
                <a:solidFill>
                  <a:srgbClr val="1F1F1F"/>
                </a:solidFill>
                <a:effectLst/>
                <a:latin typeface="Google Sans"/>
              </a:rPr>
              <a:t>Safer Drivers:</a:t>
            </a:r>
            <a:r>
              <a:rPr lang="en-GB" b="0" i="0" dirty="0">
                <a:solidFill>
                  <a:srgbClr val="1F1F1F"/>
                </a:solidFill>
                <a:effectLst/>
                <a:latin typeface="Google Sans"/>
              </a:rPr>
              <a:t> VR training allows new drivers to practice handling potential hazards in a safe, virtual environment, building their skills and confidence before driving on real roads.</a:t>
            </a:r>
          </a:p>
          <a:p>
            <a:pPr algn="l">
              <a:buFont typeface="Arial" panose="020B0604020202020204" pitchFamily="34" charset="0"/>
              <a:buChar char="•"/>
            </a:pPr>
            <a:r>
              <a:rPr lang="en-GB" b="1" i="0" dirty="0">
                <a:solidFill>
                  <a:srgbClr val="1F1F1F"/>
                </a:solidFill>
                <a:effectLst/>
                <a:latin typeface="Google Sans"/>
              </a:rPr>
              <a:t>Benefits for UPS:</a:t>
            </a:r>
            <a:endParaRPr lang="en-GB" b="0" i="0" dirty="0">
              <a:solidFill>
                <a:srgbClr val="1F1F1F"/>
              </a:solidFill>
              <a:effectLst/>
              <a:latin typeface="Google Sans"/>
            </a:endParaRPr>
          </a:p>
          <a:p>
            <a:pPr marL="742950" lvl="1" indent="-285750" algn="l">
              <a:buFont typeface="Arial" panose="020B0604020202020204" pitchFamily="34" charset="0"/>
              <a:buChar char="•"/>
            </a:pPr>
            <a:r>
              <a:rPr lang="en-GB" b="1" i="0" dirty="0">
                <a:solidFill>
                  <a:srgbClr val="1F1F1F"/>
                </a:solidFill>
                <a:effectLst/>
                <a:latin typeface="Google Sans"/>
              </a:rPr>
              <a:t>Reduced Accidents:</a:t>
            </a:r>
            <a:r>
              <a:rPr lang="en-GB" b="0" i="0" dirty="0">
                <a:solidFill>
                  <a:srgbClr val="1F1F1F"/>
                </a:solidFill>
                <a:effectLst/>
                <a:latin typeface="Google Sans"/>
              </a:rPr>
              <a:t> By preparing drivers for real-world situations, VR training can potentially lead to fewer accidents and a safer overall driving force.</a:t>
            </a:r>
          </a:p>
          <a:p>
            <a:pPr marL="742950" lvl="1" indent="-285750" algn="l">
              <a:buFont typeface="Arial" panose="020B0604020202020204" pitchFamily="34" charset="0"/>
              <a:buChar char="•"/>
            </a:pPr>
            <a:r>
              <a:rPr lang="en-GB" b="1" i="0" dirty="0">
                <a:solidFill>
                  <a:srgbClr val="1F1F1F"/>
                </a:solidFill>
                <a:effectLst/>
                <a:latin typeface="Google Sans"/>
              </a:rPr>
              <a:t>Enhanced Training:</a:t>
            </a:r>
            <a:r>
              <a:rPr lang="en-GB" b="0" i="0" dirty="0">
                <a:solidFill>
                  <a:srgbClr val="1F1F1F"/>
                </a:solidFill>
                <a:effectLst/>
                <a:latin typeface="Google Sans"/>
              </a:rPr>
              <a:t> VR complements traditional training methods like classroom instruction and hands-on driving, providing a more well-rounded learning experience.</a:t>
            </a:r>
          </a:p>
        </p:txBody>
      </p:sp>
      <p:pic>
        <p:nvPicPr>
          <p:cNvPr id="7" name="Картина 6" descr="Картина, която съдържа човек, кола, мъж, огледало&#10;&#10;Описанието е генерирано автоматично">
            <a:extLst>
              <a:ext uri="{FF2B5EF4-FFF2-40B4-BE49-F238E27FC236}">
                <a16:creationId xmlns:a16="http://schemas.microsoft.com/office/drawing/2014/main" id="{E24C3A1A-C31C-B8A1-AA00-2AA8E263F8E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03096" y="3271961"/>
            <a:ext cx="5878664" cy="4408999"/>
          </a:xfrm>
          <a:prstGeom prst="rect">
            <a:avLst/>
          </a:prstGeom>
        </p:spPr>
      </p:pic>
    </p:spTree>
    <p:extLst>
      <p:ext uri="{BB962C8B-B14F-4D97-AF65-F5344CB8AC3E}">
        <p14:creationId xmlns:p14="http://schemas.microsoft.com/office/powerpoint/2010/main" val="1630375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77576E5-E7DB-46C7-B0D9-A0AB187873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883" y="0"/>
            <a:ext cx="14675954" cy="8227456"/>
            <a:chOff x="-15736" y="0"/>
            <a:chExt cx="12229962" cy="6856214"/>
          </a:xfrm>
        </p:grpSpPr>
        <p:pic>
          <p:nvPicPr>
            <p:cNvPr id="9" name="Picture 8">
              <a:extLst>
                <a:ext uri="{FF2B5EF4-FFF2-40B4-BE49-F238E27FC236}">
                  <a16:creationId xmlns:a16="http://schemas.microsoft.com/office/drawing/2014/main" id="{A2C244BC-AB19-460B-9A7B-5BAFE9DEAB0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 name="Rectangle 9">
              <a:extLst>
                <a:ext uri="{FF2B5EF4-FFF2-40B4-BE49-F238E27FC236}">
                  <a16:creationId xmlns:a16="http://schemas.microsoft.com/office/drawing/2014/main" id="{C2D7728D-2CB0-4ADE-B6BF-4BA8ED772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A3E0EDB8-8162-4D16-9521-52415777B0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2" name="Picture 11">
              <a:extLst>
                <a:ext uri="{FF2B5EF4-FFF2-40B4-BE49-F238E27FC236}">
                  <a16:creationId xmlns:a16="http://schemas.microsoft.com/office/drawing/2014/main" id="{27060CB3-C139-4548-A73F-74689C9292D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useBgFill="1">
        <p:nvSpPr>
          <p:cNvPr id="14" name="Rectangle 13">
            <a:extLst>
              <a:ext uri="{FF2B5EF4-FFF2-40B4-BE49-F238E27FC236}">
                <a16:creationId xmlns:a16="http://schemas.microsoft.com/office/drawing/2014/main" id="{DEB4B82D-A989-40D8-A457-F1D9C0345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630400" cy="8229600"/>
          </a:xfrm>
          <a:prstGeom prst="rect">
            <a:avLst/>
          </a:prstGeom>
          <a:solidFill>
            <a:srgbClr val="5E8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14E99EC7-4ECA-46FD-A4EE-C28A8AC673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8883" y="34724"/>
            <a:ext cx="14626589" cy="8227457"/>
          </a:xfrm>
          <a:prstGeom prst="rect">
            <a:avLst/>
          </a:prstGeom>
        </p:spPr>
      </p:pic>
      <p:pic>
        <p:nvPicPr>
          <p:cNvPr id="3" name="Картина 2" descr="Картина, която съдържа небе, облак, текст, Шрифт">
            <a:extLst>
              <a:ext uri="{FF2B5EF4-FFF2-40B4-BE49-F238E27FC236}">
                <a16:creationId xmlns:a16="http://schemas.microsoft.com/office/drawing/2014/main" id="{20575BAE-F225-B484-6A0A-764073AA2AF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38961" y="490331"/>
            <a:ext cx="5866294" cy="4399721"/>
          </a:xfrm>
          <a:prstGeom prst="rect">
            <a:avLst/>
          </a:prstGeom>
        </p:spPr>
      </p:pic>
      <p:grpSp>
        <p:nvGrpSpPr>
          <p:cNvPr id="18" name="Group 17">
            <a:extLst>
              <a:ext uri="{FF2B5EF4-FFF2-40B4-BE49-F238E27FC236}">
                <a16:creationId xmlns:a16="http://schemas.microsoft.com/office/drawing/2014/main" id="{67034349-EB95-4DEC-941A-A5BEB23CCC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54747"/>
            <a:ext cx="14681603" cy="790041"/>
            <a:chOff x="-18288" y="3128956"/>
            <a:chExt cx="12234672" cy="658368"/>
          </a:xfrm>
        </p:grpSpPr>
        <p:sp useBgFill="1">
          <p:nvSpPr>
            <p:cNvPr id="19" name="Rounded Rectangle 21">
              <a:extLst>
                <a:ext uri="{FF2B5EF4-FFF2-40B4-BE49-F238E27FC236}">
                  <a16:creationId xmlns:a16="http://schemas.microsoft.com/office/drawing/2014/main" id="{4ED14EF1-39B3-426A-842A-CEA137A65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0" name="Picture 19">
              <a:extLst>
                <a:ext uri="{FF2B5EF4-FFF2-40B4-BE49-F238E27FC236}">
                  <a16:creationId xmlns:a16="http://schemas.microsoft.com/office/drawing/2014/main" id="{20BA46E3-54EA-491A-BDC2-C9A945118E5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21" name="Rounded Rectangle 27">
              <a:extLst>
                <a:ext uri="{FF2B5EF4-FFF2-40B4-BE49-F238E27FC236}">
                  <a16:creationId xmlns:a16="http://schemas.microsoft.com/office/drawing/2014/main" id="{BC6C1592-02CC-4EA4-9A0E-7BE7C1ED8B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srgbClr val="171717">
                  <a:alpha val="82745"/>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2" name="Picture 21">
              <a:extLst>
                <a:ext uri="{FF2B5EF4-FFF2-40B4-BE49-F238E27FC236}">
                  <a16:creationId xmlns:a16="http://schemas.microsoft.com/office/drawing/2014/main" id="{367E44A5-FAF8-4D81-90C9-CFD68F1A131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7" name="Текстово поле 6">
            <a:extLst>
              <a:ext uri="{FF2B5EF4-FFF2-40B4-BE49-F238E27FC236}">
                <a16:creationId xmlns:a16="http://schemas.microsoft.com/office/drawing/2014/main" id="{6143A014-F02F-3881-CECE-DEFF0B0BEBF7}"/>
              </a:ext>
            </a:extLst>
          </p:cNvPr>
          <p:cNvSpPr txBox="1"/>
          <p:nvPr/>
        </p:nvSpPr>
        <p:spPr>
          <a:xfrm>
            <a:off x="811530" y="5234940"/>
            <a:ext cx="5612130" cy="1815882"/>
          </a:xfrm>
          <a:prstGeom prst="rect">
            <a:avLst/>
          </a:prstGeom>
          <a:noFill/>
        </p:spPr>
        <p:txBody>
          <a:bodyPr wrap="square" rtlCol="0">
            <a:spAutoFit/>
          </a:bodyPr>
          <a:lstStyle/>
          <a:p>
            <a:r>
              <a:rPr lang="en-GB" sz="2800" b="1" i="0" dirty="0">
                <a:solidFill>
                  <a:srgbClr val="898989"/>
                </a:solidFill>
                <a:effectLst/>
                <a:latin typeface="Neue Plak Text"/>
              </a:rPr>
              <a:t>Hilton is one of the world's largest hospitality companies, with nearly 6,000 properties in 117 countries and territories.</a:t>
            </a:r>
            <a:endParaRPr lang="en-GB" sz="2800" b="1" dirty="0"/>
          </a:p>
        </p:txBody>
      </p:sp>
      <p:pic>
        <p:nvPicPr>
          <p:cNvPr id="23" name="Картина 22">
            <a:extLst>
              <a:ext uri="{FF2B5EF4-FFF2-40B4-BE49-F238E27FC236}">
                <a16:creationId xmlns:a16="http://schemas.microsoft.com/office/drawing/2014/main" id="{7A7736AE-EF03-6739-8FF1-B731DB47879A}"/>
              </a:ext>
            </a:extLst>
          </p:cNvPr>
          <p:cNvPicPr>
            <a:picLocks noChangeAspect="1"/>
          </p:cNvPicPr>
          <p:nvPr/>
        </p:nvPicPr>
        <p:blipFill>
          <a:blip r:embed="rId7"/>
          <a:stretch>
            <a:fillRect/>
          </a:stretch>
        </p:blipFill>
        <p:spPr>
          <a:xfrm>
            <a:off x="7345422" y="1207650"/>
            <a:ext cx="5456393" cy="2773920"/>
          </a:xfrm>
          <a:prstGeom prst="rect">
            <a:avLst/>
          </a:prstGeom>
        </p:spPr>
      </p:pic>
    </p:spTree>
    <p:extLst>
      <p:ext uri="{BB962C8B-B14F-4D97-AF65-F5344CB8AC3E}">
        <p14:creationId xmlns:p14="http://schemas.microsoft.com/office/powerpoint/2010/main" val="2312416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Картина 13" descr="Картина, която съдържа човек, дрехи, мъж, ръкав&#10;&#10;Описанието е генерирано автоматично">
            <a:extLst>
              <a:ext uri="{FF2B5EF4-FFF2-40B4-BE49-F238E27FC236}">
                <a16:creationId xmlns:a16="http://schemas.microsoft.com/office/drawing/2014/main" id="{3B489EDE-80E6-586D-1018-027F288AD0B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777990" y="1829753"/>
            <a:ext cx="7098030" cy="3129916"/>
          </a:xfrm>
          <a:prstGeom prst="rect">
            <a:avLst/>
          </a:prstGeom>
        </p:spPr>
      </p:pic>
      <p:sp>
        <p:nvSpPr>
          <p:cNvPr id="4" name="Текстово поле 3">
            <a:extLst>
              <a:ext uri="{FF2B5EF4-FFF2-40B4-BE49-F238E27FC236}">
                <a16:creationId xmlns:a16="http://schemas.microsoft.com/office/drawing/2014/main" id="{C5ADC3B6-E2F5-49B3-8CD2-84E50810F90D}"/>
              </a:ext>
            </a:extLst>
          </p:cNvPr>
          <p:cNvSpPr txBox="1"/>
          <p:nvPr/>
        </p:nvSpPr>
        <p:spPr>
          <a:xfrm>
            <a:off x="400050" y="1531621"/>
            <a:ext cx="6377940" cy="1477328"/>
          </a:xfrm>
          <a:prstGeom prst="rect">
            <a:avLst/>
          </a:prstGeom>
          <a:noFill/>
        </p:spPr>
        <p:txBody>
          <a:bodyPr wrap="square">
            <a:spAutoFit/>
          </a:bodyPr>
          <a:lstStyle/>
          <a:p>
            <a:r>
              <a:rPr lang="en-GB" b="0" i="0" dirty="0" err="1">
                <a:solidFill>
                  <a:srgbClr val="898989"/>
                </a:solidFill>
                <a:effectLst/>
                <a:latin typeface="Neue Plak Text"/>
              </a:rPr>
              <a:t>SweetRush</a:t>
            </a:r>
            <a:r>
              <a:rPr lang="en-GB" b="0" i="0" dirty="0">
                <a:solidFill>
                  <a:srgbClr val="898989"/>
                </a:solidFill>
                <a:effectLst/>
                <a:latin typeface="Neue Plak Text"/>
              </a:rPr>
              <a:t> – a learning and development company known for producing engaging and highly effective solutions. They provide an adaptive learning platform for new team members. This adaptive learning is a combination of VR/AI and can be customized by the needs.  </a:t>
            </a:r>
          </a:p>
        </p:txBody>
      </p:sp>
      <p:pic>
        <p:nvPicPr>
          <p:cNvPr id="3074" name="Picture 2" descr="How did Celoxis PM software enhance Sweetrush's project portfolio?">
            <a:extLst>
              <a:ext uri="{FF2B5EF4-FFF2-40B4-BE49-F238E27FC236}">
                <a16:creationId xmlns:a16="http://schemas.microsoft.com/office/drawing/2014/main" id="{9286E36F-E953-413A-DBF3-4B809F44F3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5340" y="264795"/>
            <a:ext cx="3924300" cy="1162050"/>
          </a:xfrm>
          <a:prstGeom prst="rect">
            <a:avLst/>
          </a:prstGeom>
          <a:noFill/>
          <a:extLst>
            <a:ext uri="{909E8E84-426E-40DD-AFC4-6F175D3DCCD1}">
              <a14:hiddenFill xmlns:a14="http://schemas.microsoft.com/office/drawing/2010/main">
                <a:solidFill>
                  <a:srgbClr val="FFFFFF"/>
                </a:solidFill>
              </a14:hiddenFill>
            </a:ext>
          </a:extLst>
        </p:spPr>
      </p:pic>
      <p:sp>
        <p:nvSpPr>
          <p:cNvPr id="6" name="Текстово поле 5">
            <a:extLst>
              <a:ext uri="{FF2B5EF4-FFF2-40B4-BE49-F238E27FC236}">
                <a16:creationId xmlns:a16="http://schemas.microsoft.com/office/drawing/2014/main" id="{FD7AD7B4-7C7C-9AD3-FB06-CB06E787DB2B}"/>
              </a:ext>
            </a:extLst>
          </p:cNvPr>
          <p:cNvSpPr txBox="1"/>
          <p:nvPr/>
        </p:nvSpPr>
        <p:spPr>
          <a:xfrm>
            <a:off x="598820" y="4939990"/>
            <a:ext cx="8032224" cy="4247317"/>
          </a:xfrm>
          <a:prstGeom prst="rect">
            <a:avLst/>
          </a:prstGeom>
          <a:noFill/>
        </p:spPr>
        <p:txBody>
          <a:bodyPr wrap="square" rtlCol="0">
            <a:spAutoFit/>
          </a:bodyPr>
          <a:lstStyle/>
          <a:p>
            <a:r>
              <a:rPr lang="en-GB" dirty="0"/>
              <a:t>Benefits for the company:</a:t>
            </a:r>
          </a:p>
          <a:p>
            <a:pPr algn="l">
              <a:buFont typeface="Arial" panose="020B0604020202020204" pitchFamily="34" charset="0"/>
              <a:buChar char="•"/>
            </a:pPr>
            <a:r>
              <a:rPr lang="en-GB" b="1" i="0" dirty="0">
                <a:solidFill>
                  <a:srgbClr val="1F1F1F"/>
                </a:solidFill>
                <a:effectLst/>
                <a:latin typeface="Google Sans"/>
              </a:rPr>
              <a:t>Efficient:</a:t>
            </a:r>
            <a:r>
              <a:rPr lang="en-GB" b="0" i="0" dirty="0">
                <a:solidFill>
                  <a:srgbClr val="1F1F1F"/>
                </a:solidFill>
                <a:effectLst/>
                <a:latin typeface="Google Sans"/>
              </a:rPr>
              <a:t> Adaptive learning tailors training to individual needs, reducing overall training time.</a:t>
            </a:r>
          </a:p>
          <a:p>
            <a:pPr algn="l">
              <a:buFont typeface="Arial" panose="020B0604020202020204" pitchFamily="34" charset="0"/>
              <a:buChar char="•"/>
            </a:pPr>
            <a:r>
              <a:rPr lang="en-GB" b="1" i="0" dirty="0">
                <a:solidFill>
                  <a:srgbClr val="1F1F1F"/>
                </a:solidFill>
                <a:effectLst/>
                <a:latin typeface="Google Sans"/>
              </a:rPr>
              <a:t>Targeted:</a:t>
            </a:r>
            <a:r>
              <a:rPr lang="en-GB" b="0" i="0" dirty="0">
                <a:solidFill>
                  <a:srgbClr val="1F1F1F"/>
                </a:solidFill>
                <a:effectLst/>
                <a:latin typeface="Google Sans"/>
              </a:rPr>
              <a:t> Focuses on areas where employees need the most improvement, ensuring they gain the most relevant skills.</a:t>
            </a:r>
            <a:endParaRPr lang="en-GB" dirty="0"/>
          </a:p>
          <a:p>
            <a:endParaRPr lang="en-GB" dirty="0"/>
          </a:p>
          <a:p>
            <a:r>
              <a:rPr lang="en-GB" dirty="0"/>
              <a:t>Benefits for the employees:</a:t>
            </a:r>
          </a:p>
          <a:p>
            <a:pPr algn="l">
              <a:buFont typeface="Arial" panose="020B0604020202020204" pitchFamily="34" charset="0"/>
              <a:buChar char="•"/>
            </a:pPr>
            <a:r>
              <a:rPr lang="en-GB" b="1" i="0" dirty="0">
                <a:solidFill>
                  <a:srgbClr val="1F1F1F"/>
                </a:solidFill>
                <a:effectLst/>
                <a:latin typeface="Google Sans"/>
              </a:rPr>
              <a:t>Faster:</a:t>
            </a:r>
            <a:r>
              <a:rPr lang="en-GB" b="0" i="0" dirty="0">
                <a:solidFill>
                  <a:srgbClr val="1F1F1F"/>
                </a:solidFill>
                <a:effectLst/>
                <a:latin typeface="Google Sans"/>
              </a:rPr>
              <a:t> Learners progress through material at their own pace, potentially finishing training quicker.</a:t>
            </a:r>
          </a:p>
          <a:p>
            <a:pPr algn="l">
              <a:buFont typeface="Arial" panose="020B0604020202020204" pitchFamily="34" charset="0"/>
              <a:buChar char="•"/>
            </a:pPr>
            <a:r>
              <a:rPr lang="en-GB" b="1" i="0" dirty="0">
                <a:solidFill>
                  <a:srgbClr val="1F1F1F"/>
                </a:solidFill>
                <a:effectLst/>
                <a:latin typeface="Google Sans"/>
              </a:rPr>
              <a:t>Retention:</a:t>
            </a:r>
            <a:r>
              <a:rPr lang="en-GB" b="0" i="0" dirty="0">
                <a:solidFill>
                  <a:srgbClr val="1F1F1F"/>
                </a:solidFill>
                <a:effectLst/>
                <a:latin typeface="Google Sans"/>
              </a:rPr>
              <a:t> Adaptive learning reinforces concepts through personalized review, leading to better knowledge retention.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713865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8" y="0"/>
            <a:ext cx="14626743" cy="8229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Картина 16" descr="Картина, която съдържа екранна снимка, изкуство, място, Графика&#10;&#10;Описанието е генерирано автоматично">
            <a:extLst>
              <a:ext uri="{FF2B5EF4-FFF2-40B4-BE49-F238E27FC236}">
                <a16:creationId xmlns:a16="http://schemas.microsoft.com/office/drawing/2014/main" id="{D075DE5E-97D4-9473-7606-7582C417A00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b="459"/>
          <a:stretch/>
        </p:blipFill>
        <p:spPr>
          <a:xfrm>
            <a:off x="3026827" y="10"/>
            <a:ext cx="11603570" cy="8229590"/>
          </a:xfrm>
          <a:prstGeom prst="rect">
            <a:avLst/>
          </a:prstGeom>
        </p:spPr>
      </p:pic>
      <p:sp>
        <p:nvSpPr>
          <p:cNvPr id="29" name="Rectangle 2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868315" cy="82296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Текстово поле 2">
            <a:extLst>
              <a:ext uri="{FF2B5EF4-FFF2-40B4-BE49-F238E27FC236}">
                <a16:creationId xmlns:a16="http://schemas.microsoft.com/office/drawing/2014/main" id="{33BCC1AD-F79F-C85A-61B9-A8BDB1D85D4E}"/>
              </a:ext>
            </a:extLst>
          </p:cNvPr>
          <p:cNvSpPr txBox="1"/>
          <p:nvPr/>
        </p:nvSpPr>
        <p:spPr>
          <a:xfrm>
            <a:off x="1005840" y="438150"/>
            <a:ext cx="4586626" cy="227989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b="1" i="1">
                <a:latin typeface="+mj-lt"/>
                <a:ea typeface="+mj-ea"/>
                <a:cs typeface="+mj-cs"/>
              </a:rPr>
              <a:t>CONCLUSION</a:t>
            </a:r>
          </a:p>
        </p:txBody>
      </p:sp>
      <p:sp>
        <p:nvSpPr>
          <p:cNvPr id="4" name="Текстово поле 3">
            <a:extLst>
              <a:ext uri="{FF2B5EF4-FFF2-40B4-BE49-F238E27FC236}">
                <a16:creationId xmlns:a16="http://schemas.microsoft.com/office/drawing/2014/main" id="{D09D92A9-F902-0CAC-BFCF-9D849CA4CAD8}"/>
              </a:ext>
            </a:extLst>
          </p:cNvPr>
          <p:cNvSpPr txBox="1"/>
          <p:nvPr/>
        </p:nvSpPr>
        <p:spPr>
          <a:xfrm>
            <a:off x="1005840" y="2921041"/>
            <a:ext cx="4586626" cy="449131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b="1" i="0" dirty="0">
                <a:effectLst/>
              </a:rPr>
              <a:t>Technology plays a vital role in modern manufacturing training, improving employee skills, performance, and overall industry productivity.</a:t>
            </a:r>
          </a:p>
          <a:p>
            <a:pPr indent="-228600">
              <a:lnSpc>
                <a:spcPct val="90000"/>
              </a:lnSpc>
              <a:spcAft>
                <a:spcPts val="600"/>
              </a:spcAft>
              <a:buFont typeface="Arial" panose="020B0604020202020204" pitchFamily="34" charset="0"/>
              <a:buChar char="•"/>
            </a:pPr>
            <a:r>
              <a:rPr lang="en-US" sz="2400" b="1" i="0" dirty="0">
                <a:effectLst/>
              </a:rPr>
              <a:t>The manufacturing industry's future hinges on technology-driven training, ensuring a skilled workforce and propelling both individual and organizational growth </a:t>
            </a:r>
            <a:r>
              <a:rPr lang="en-US" sz="2400" b="0" i="0" dirty="0">
                <a:effectLst/>
              </a:rPr>
              <a:t>(</a:t>
            </a:r>
            <a:r>
              <a:rPr lang="en-US" sz="2400" b="0" i="0" dirty="0" err="1">
                <a:effectLst/>
              </a:rPr>
              <a:t>Gethe</a:t>
            </a:r>
            <a:r>
              <a:rPr lang="en-US" sz="2400" b="0" i="0" dirty="0">
                <a:effectLst/>
              </a:rPr>
              <a:t> &amp; </a:t>
            </a:r>
            <a:r>
              <a:rPr lang="en-US" sz="2400" b="0" i="0" dirty="0" err="1">
                <a:effectLst/>
              </a:rPr>
              <a:t>Hulage</a:t>
            </a:r>
            <a:r>
              <a:rPr lang="en-US" sz="2400" b="0" i="0" dirty="0">
                <a:effectLst/>
              </a:rPr>
              <a:t>, 2020).</a:t>
            </a:r>
            <a:endParaRPr lang="en-US" sz="2400" dirty="0"/>
          </a:p>
        </p:txBody>
      </p:sp>
    </p:spTree>
    <p:extLst>
      <p:ext uri="{BB962C8B-B14F-4D97-AF65-F5344CB8AC3E}">
        <p14:creationId xmlns:p14="http://schemas.microsoft.com/office/powerpoint/2010/main" val="3349247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Текстово поле 3">
            <a:extLst>
              <a:ext uri="{FF2B5EF4-FFF2-40B4-BE49-F238E27FC236}">
                <a16:creationId xmlns:a16="http://schemas.microsoft.com/office/drawing/2014/main" id="{69EDE11F-EE9A-52BC-1817-39EE19CFCF39}"/>
              </a:ext>
            </a:extLst>
          </p:cNvPr>
          <p:cNvSpPr txBox="1"/>
          <p:nvPr/>
        </p:nvSpPr>
        <p:spPr>
          <a:xfrm>
            <a:off x="0" y="171450"/>
            <a:ext cx="14470380" cy="10741402"/>
          </a:xfrm>
          <a:prstGeom prst="rect">
            <a:avLst/>
          </a:prstGeom>
          <a:noFill/>
        </p:spPr>
        <p:txBody>
          <a:bodyPr wrap="square" rtlCol="0">
            <a:spAutoFit/>
          </a:bodyPr>
          <a:lstStyle/>
          <a:p>
            <a:r>
              <a:rPr lang="en-GB" sz="3600" b="1" dirty="0"/>
              <a:t>Reference list:</a:t>
            </a:r>
            <a:endParaRPr lang="bg-BG" sz="3600" b="1" dirty="0"/>
          </a:p>
          <a:p>
            <a:endParaRPr lang="bg-BG" sz="1600" dirty="0"/>
          </a:p>
          <a:p>
            <a:endParaRPr lang="en-GB" sz="1600" dirty="0"/>
          </a:p>
          <a:p>
            <a:r>
              <a:rPr lang="en-GB" sz="1600" dirty="0"/>
              <a:t>About us. </a:t>
            </a:r>
            <a:r>
              <a:rPr lang="en-GB" sz="1600" dirty="0" err="1"/>
              <a:t>Bonex</a:t>
            </a:r>
            <a:r>
              <a:rPr lang="en-GB" sz="1600" dirty="0"/>
              <a:t> exchange. Available at:  </a:t>
            </a:r>
            <a:r>
              <a:rPr lang="en-GB" sz="1600" dirty="0">
                <a:hlinkClick r:id="rId2"/>
              </a:rPr>
              <a:t>https://bonex.org/about-us</a:t>
            </a:r>
            <a:r>
              <a:rPr lang="en-GB" sz="1600" dirty="0">
                <a:effectLst/>
              </a:rPr>
              <a:t>. (Accessed: 09 March 2024).</a:t>
            </a:r>
            <a:r>
              <a:rPr lang="en-GB" sz="1600" dirty="0"/>
              <a:t> </a:t>
            </a:r>
          </a:p>
          <a:p>
            <a:endParaRPr lang="en-GB" sz="1600" dirty="0"/>
          </a:p>
          <a:p>
            <a:r>
              <a:rPr lang="en-GB" sz="1600" b="0" i="0" dirty="0">
                <a:solidFill>
                  <a:srgbClr val="352354"/>
                </a:solidFill>
                <a:effectLst/>
              </a:rPr>
              <a:t>Accenture Plc: Overview. Available at: </a:t>
            </a:r>
            <a:r>
              <a:rPr lang="en-GB" sz="1600" b="0" i="0" dirty="0">
                <a:solidFill>
                  <a:srgbClr val="352354"/>
                </a:solidFill>
                <a:effectLst/>
                <a:hlinkClick r:id="rId3"/>
              </a:rPr>
              <a:t>https://www.globaldata.com/company-profile/accenture-plc/</a:t>
            </a:r>
            <a:r>
              <a:rPr lang="en-GB" sz="1600" b="0" i="0" dirty="0">
                <a:solidFill>
                  <a:srgbClr val="352354"/>
                </a:solidFill>
                <a:effectLst/>
              </a:rPr>
              <a:t> </a:t>
            </a:r>
            <a:r>
              <a:rPr lang="en-GB" sz="1600" dirty="0">
                <a:effectLst/>
              </a:rPr>
              <a:t>(Accessed: 10 March 2024).</a:t>
            </a:r>
          </a:p>
          <a:p>
            <a:endParaRPr lang="en-GB" sz="1600" dirty="0">
              <a:effectLst/>
            </a:endParaRPr>
          </a:p>
          <a:p>
            <a:r>
              <a:rPr lang="en-GB" sz="1600" b="0" i="0" dirty="0" err="1">
                <a:solidFill>
                  <a:srgbClr val="1F1F1F"/>
                </a:solidFill>
                <a:effectLst/>
              </a:rPr>
              <a:t>Gethe</a:t>
            </a:r>
            <a:r>
              <a:rPr lang="en-GB" sz="1600" b="0" i="0" dirty="0">
                <a:solidFill>
                  <a:srgbClr val="1F1F1F"/>
                </a:solidFill>
                <a:effectLst/>
              </a:rPr>
              <a:t>, R. K., &amp; </a:t>
            </a:r>
            <a:r>
              <a:rPr lang="en-GB" sz="1600" b="0" i="0" dirty="0" err="1">
                <a:solidFill>
                  <a:srgbClr val="1F1F1F"/>
                </a:solidFill>
                <a:effectLst/>
              </a:rPr>
              <a:t>Hulage</a:t>
            </a:r>
            <a:r>
              <a:rPr lang="en-GB" sz="1600" b="0" i="0" dirty="0">
                <a:solidFill>
                  <a:srgbClr val="1F1F1F"/>
                </a:solidFill>
                <a:effectLst/>
              </a:rPr>
              <a:t>, M. S. (2020). The Impact of Technology on Employee Training and Development Process. International Journal of Advances in Social Science and Humanities, [online] Available at: </a:t>
            </a:r>
            <a:r>
              <a:rPr lang="en-GB" sz="1600" b="0" i="0" dirty="0">
                <a:effectLst/>
                <a:hlinkClick r:id="rId4"/>
              </a:rPr>
              <a:t>www.ijassh.com</a:t>
            </a:r>
            <a:r>
              <a:rPr lang="en-GB" sz="1600" b="0" i="0" dirty="0">
                <a:solidFill>
                  <a:srgbClr val="1F1F1F"/>
                </a:solidFill>
                <a:effectLst/>
              </a:rPr>
              <a:t> [Accessed 11 March 2024].</a:t>
            </a:r>
            <a:endParaRPr lang="en-GB" sz="1600" dirty="0">
              <a:effectLst/>
            </a:endParaRPr>
          </a:p>
          <a:p>
            <a:endParaRPr lang="en-GB" sz="1600" dirty="0"/>
          </a:p>
          <a:p>
            <a:r>
              <a:rPr lang="en-GB" sz="1600" dirty="0" err="1">
                <a:effectLst/>
              </a:rPr>
              <a:t>Magtibay</a:t>
            </a:r>
            <a:r>
              <a:rPr lang="en-GB" sz="1600" dirty="0">
                <a:effectLst/>
              </a:rPr>
              <a:t>, C. (no date ) </a:t>
            </a:r>
            <a:r>
              <a:rPr lang="en-GB" sz="1600" i="1" dirty="0">
                <a:effectLst/>
              </a:rPr>
              <a:t>What is technology</a:t>
            </a:r>
            <a:r>
              <a:rPr lang="en-GB" sz="1600" dirty="0">
                <a:effectLst/>
              </a:rPr>
              <a:t>, </a:t>
            </a:r>
            <a:r>
              <a:rPr lang="en-GB" sz="1600" i="1" dirty="0">
                <a:effectLst/>
              </a:rPr>
              <a:t>Scribd</a:t>
            </a:r>
            <a:r>
              <a:rPr lang="en-GB" sz="1600" dirty="0">
                <a:effectLst/>
              </a:rPr>
              <a:t>. Available at: </a:t>
            </a:r>
            <a:r>
              <a:rPr lang="en-GB" sz="1600" dirty="0">
                <a:effectLst/>
                <a:hlinkClick r:id="rId5"/>
              </a:rPr>
              <a:t>https://www.scribd.com/document/423146008/What-is-Technology</a:t>
            </a:r>
            <a:r>
              <a:rPr lang="en-GB" sz="1600" dirty="0">
                <a:effectLst/>
              </a:rPr>
              <a:t>. (Accessed: 08 March 2024). </a:t>
            </a:r>
          </a:p>
          <a:p>
            <a:endParaRPr lang="bg-BG" sz="1600" dirty="0">
              <a:effectLst/>
            </a:endParaRPr>
          </a:p>
          <a:p>
            <a:r>
              <a:rPr lang="en-GB" sz="1600" b="1" i="0" dirty="0">
                <a:effectLst/>
              </a:rPr>
              <a:t>The global hospitality company uses the Oculus for Business platform to enhance learning and development</a:t>
            </a:r>
            <a:r>
              <a:rPr lang="bg-BG" sz="1600" b="1" dirty="0"/>
              <a:t>. </a:t>
            </a:r>
            <a:r>
              <a:rPr lang="en-GB" sz="1600" b="1" dirty="0"/>
              <a:t>Available at: </a:t>
            </a:r>
            <a:r>
              <a:rPr lang="en-GB" sz="1600" dirty="0">
                <a:effectLst/>
                <a:hlinkClick r:id="rId6"/>
              </a:rPr>
              <a:t>https://business.oculus.com/case-studies/hilton/?locale=en_GB</a:t>
            </a:r>
            <a:r>
              <a:rPr lang="bg-BG" sz="1600" dirty="0">
                <a:effectLst/>
              </a:rPr>
              <a:t> </a:t>
            </a:r>
            <a:r>
              <a:rPr lang="en-GB" sz="1600" dirty="0">
                <a:effectLst/>
              </a:rPr>
              <a:t>( Accessed: 11/03/2024).</a:t>
            </a:r>
          </a:p>
          <a:p>
            <a:endParaRPr lang="en-GB" sz="1600" dirty="0">
              <a:effectLst/>
            </a:endParaRPr>
          </a:p>
          <a:p>
            <a:r>
              <a:rPr lang="en-GB" sz="1600" i="1" dirty="0">
                <a:effectLst/>
              </a:rPr>
              <a:t>The Future of Technology and Learning</a:t>
            </a:r>
            <a:r>
              <a:rPr lang="en-GB" sz="1600" dirty="0">
                <a:effectLst/>
              </a:rPr>
              <a:t> (no date) </a:t>
            </a:r>
            <a:r>
              <a:rPr lang="en-GB" sz="1600" i="1" dirty="0">
                <a:effectLst/>
              </a:rPr>
              <a:t>CIPD</a:t>
            </a:r>
            <a:r>
              <a:rPr lang="en-GB" sz="1600" dirty="0">
                <a:effectLst/>
              </a:rPr>
              <a:t>. Available at: https://www.cipd.org/globalassets/media/knowledge/knowledge-hub/reports/the-future-of-technology-and-learning_2017_tcm18-29348.pdf (Accessed: 08 March 2024).</a:t>
            </a:r>
          </a:p>
          <a:p>
            <a:r>
              <a:rPr lang="en-GB" sz="1600" dirty="0">
                <a:effectLst/>
              </a:rPr>
              <a:t> </a:t>
            </a:r>
          </a:p>
          <a:p>
            <a:r>
              <a:rPr lang="en-GB" sz="1600" b="0" i="0" dirty="0">
                <a:solidFill>
                  <a:srgbClr val="242424"/>
                </a:solidFill>
                <a:effectLst/>
              </a:rPr>
              <a:t>UPS Invests Millions in Advanced Training for On-the-Road Drivers (2023) Available at: </a:t>
            </a:r>
            <a:r>
              <a:rPr lang="en-GB" sz="1600" b="0" i="0" dirty="0">
                <a:solidFill>
                  <a:srgbClr val="242424"/>
                </a:solidFill>
                <a:effectLst/>
                <a:hlinkClick r:id="rId7"/>
              </a:rPr>
              <a:t>https://about.ups.com/us/en/newsroom/press-releases/people-led/ups-invests-millions-in-advanced-training-for-on-the-road-driver.html</a:t>
            </a:r>
            <a:r>
              <a:rPr lang="en-GB" sz="1600" b="0" i="0" dirty="0">
                <a:solidFill>
                  <a:srgbClr val="242424"/>
                </a:solidFill>
                <a:effectLst/>
              </a:rPr>
              <a:t> </a:t>
            </a:r>
            <a:r>
              <a:rPr lang="en-GB" sz="1600" dirty="0">
                <a:effectLst/>
              </a:rPr>
              <a:t>(Accessed: 10 March 2024).</a:t>
            </a:r>
            <a:endParaRPr lang="en-GB" sz="1600" dirty="0"/>
          </a:p>
          <a:p>
            <a:endParaRPr lang="en-GB" sz="1600" dirty="0">
              <a:effectLst/>
            </a:endParaRPr>
          </a:p>
          <a:p>
            <a:endParaRPr lang="en-GB" sz="1600" dirty="0"/>
          </a:p>
          <a:p>
            <a:endParaRPr lang="en-GB" sz="1600" dirty="0">
              <a:effectLst/>
            </a:endParaRPr>
          </a:p>
          <a:p>
            <a:endParaRPr lang="en-GB" sz="1600" dirty="0"/>
          </a:p>
          <a:p>
            <a:endParaRPr lang="en-GB" sz="1600" dirty="0">
              <a:effectLst/>
            </a:endParaRPr>
          </a:p>
          <a:p>
            <a:endParaRPr lang="en-GB" sz="1600" dirty="0"/>
          </a:p>
          <a:p>
            <a:endParaRPr lang="en-GB" sz="1600" dirty="0">
              <a:effectLst/>
            </a:endParaRPr>
          </a:p>
          <a:p>
            <a:endParaRPr lang="en-GB" sz="1600" dirty="0"/>
          </a:p>
          <a:p>
            <a:endParaRPr lang="en-GB" sz="1600" dirty="0">
              <a:effectLst/>
            </a:endParaRPr>
          </a:p>
          <a:p>
            <a:endParaRPr lang="en-GB" sz="1600" dirty="0"/>
          </a:p>
          <a:p>
            <a:endParaRPr lang="en-GB" sz="1600" dirty="0">
              <a:effectLst/>
            </a:endParaRPr>
          </a:p>
          <a:p>
            <a:endParaRPr lang="en-GB" sz="1600" dirty="0"/>
          </a:p>
          <a:p>
            <a:endParaRPr lang="en-GB" sz="1600" dirty="0">
              <a:effectLst/>
            </a:endParaRPr>
          </a:p>
          <a:p>
            <a:endParaRPr lang="en-GB" sz="1600" dirty="0"/>
          </a:p>
          <a:p>
            <a:endParaRPr lang="en-GB" sz="1600" dirty="0">
              <a:effectLst/>
            </a:endParaRPr>
          </a:p>
          <a:p>
            <a:endParaRPr lang="en-GB" sz="1600" dirty="0"/>
          </a:p>
          <a:p>
            <a:endParaRPr lang="en-GB" sz="1600" dirty="0">
              <a:effectLst/>
            </a:endParaRPr>
          </a:p>
          <a:p>
            <a:endParaRPr lang="en-GB" sz="1600" dirty="0"/>
          </a:p>
          <a:p>
            <a:endParaRPr lang="en-GB" sz="1600" dirty="0">
              <a:effectLst/>
            </a:endParaRPr>
          </a:p>
          <a:p>
            <a:endParaRPr lang="en-GB" sz="1600" dirty="0"/>
          </a:p>
          <a:p>
            <a:endParaRPr lang="en-GB" sz="1600" dirty="0">
              <a:effectLst/>
            </a:endParaRPr>
          </a:p>
          <a:p>
            <a:endParaRPr lang="en-GB" sz="1600" dirty="0"/>
          </a:p>
        </p:txBody>
      </p:sp>
    </p:spTree>
    <p:extLst>
      <p:ext uri="{BB962C8B-B14F-4D97-AF65-F5344CB8AC3E}">
        <p14:creationId xmlns:p14="http://schemas.microsoft.com/office/powerpoint/2010/main" val="3473542548"/>
      </p:ext>
    </p:extLst>
  </p:cSld>
  <p:clrMapOvr>
    <a:masterClrMapping/>
  </p:clrMapOvr>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Органични">
  <a:themeElements>
    <a:clrScheme name="Органични">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Органични">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Органични">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3.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4000</TotalTime>
  <Words>921</Words>
  <Application>Microsoft Office PowerPoint</Application>
  <PresentationFormat>По избор</PresentationFormat>
  <Paragraphs>104</Paragraphs>
  <Slides>14</Slides>
  <Notes>0</Notes>
  <HiddenSlides>0</HiddenSlides>
  <MMClips>0</MMClips>
  <ScaleCrop>false</ScaleCrop>
  <HeadingPairs>
    <vt:vector size="6" baseType="variant">
      <vt:variant>
        <vt:lpstr>Използвани шрифтове</vt:lpstr>
      </vt:variant>
      <vt:variant>
        <vt:i4>11</vt:i4>
      </vt:variant>
      <vt:variant>
        <vt:lpstr>Тема</vt:lpstr>
      </vt:variant>
      <vt:variant>
        <vt:i4>2</vt:i4>
      </vt:variant>
      <vt:variant>
        <vt:lpstr>Заглавия на слайдовете</vt:lpstr>
      </vt:variant>
      <vt:variant>
        <vt:i4>14</vt:i4>
      </vt:variant>
    </vt:vector>
  </HeadingPairs>
  <TitlesOfParts>
    <vt:vector size="27" baseType="lpstr">
      <vt:lpstr>__tiempos_b6f14e</vt:lpstr>
      <vt:lpstr>Abadi</vt:lpstr>
      <vt:lpstr>Algerian</vt:lpstr>
      <vt:lpstr>Aptos Serif</vt:lpstr>
      <vt:lpstr>Arial</vt:lpstr>
      <vt:lpstr>Garamond</vt:lpstr>
      <vt:lpstr>Google Sans</vt:lpstr>
      <vt:lpstr>Inter</vt:lpstr>
      <vt:lpstr>Martel Sans</vt:lpstr>
      <vt:lpstr>Neue Plak Text</vt:lpstr>
      <vt:lpstr>Times New Roman</vt:lpstr>
      <vt:lpstr>Office Theme</vt:lpstr>
      <vt:lpstr>Органични</vt:lpstr>
      <vt:lpstr>  Milena Ilivea             Student ID: 2231625 </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Slavi</cp:lastModifiedBy>
  <cp:revision>2</cp:revision>
  <dcterms:created xsi:type="dcterms:W3CDTF">2024-02-24T08:48:56Z</dcterms:created>
  <dcterms:modified xsi:type="dcterms:W3CDTF">2024-03-28T09:44:33Z</dcterms:modified>
</cp:coreProperties>
</file>