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66" r:id="rId3"/>
    <p:sldId id="263" r:id="rId4"/>
    <p:sldId id="258" r:id="rId5"/>
    <p:sldId id="257" r:id="rId6"/>
    <p:sldId id="259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82" autoAdjust="0"/>
    <p:restoredTop sz="94647" autoAdjust="0"/>
  </p:normalViewPr>
  <p:slideViewPr>
    <p:cSldViewPr snapToGrid="0">
      <p:cViewPr varScale="1">
        <p:scale>
          <a:sx n="104" d="100"/>
          <a:sy n="104" d="100"/>
        </p:scale>
        <p:origin x="56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B64FF7-23CE-41E9-9FD5-6BEE21685931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0C771A-158E-4B2C-B4DB-47EF63506869}">
      <dgm:prSet/>
      <dgm:spPr/>
      <dgm:t>
        <a:bodyPr/>
        <a:lstStyle/>
        <a:p>
          <a:r>
            <a:rPr lang="en-GB" dirty="0">
              <a:latin typeface="Abadi Extra Light" panose="020B0204020104020204" pitchFamily="34" charset="0"/>
            </a:rPr>
            <a:t>Ensure that you have sight of both collages for our workshop this week</a:t>
          </a:r>
          <a:endParaRPr lang="en-US" dirty="0">
            <a:latin typeface="Abadi Extra Light" panose="020B0204020104020204" pitchFamily="34" charset="0"/>
          </a:endParaRPr>
        </a:p>
      </dgm:t>
    </dgm:pt>
    <dgm:pt modelId="{F896C289-B6EE-47CA-9736-AC8B733E5CD7}" type="parTrans" cxnId="{6BFBE391-80AD-412C-AFD3-408F0B52CACE}">
      <dgm:prSet/>
      <dgm:spPr/>
      <dgm:t>
        <a:bodyPr/>
        <a:lstStyle/>
        <a:p>
          <a:endParaRPr lang="en-US"/>
        </a:p>
      </dgm:t>
    </dgm:pt>
    <dgm:pt modelId="{A5051815-0FA8-4848-94EA-D6F037B72479}" type="sibTrans" cxnId="{6BFBE391-80AD-412C-AFD3-408F0B52CACE}">
      <dgm:prSet/>
      <dgm:spPr/>
      <dgm:t>
        <a:bodyPr/>
        <a:lstStyle/>
        <a:p>
          <a:endParaRPr lang="en-US"/>
        </a:p>
      </dgm:t>
    </dgm:pt>
    <dgm:pt modelId="{82DEB999-E630-4285-9657-F76C32B39D94}" type="pres">
      <dgm:prSet presAssocID="{25B64FF7-23CE-41E9-9FD5-6BEE21685931}" presName="cycle" presStyleCnt="0">
        <dgm:presLayoutVars>
          <dgm:dir/>
          <dgm:resizeHandles val="exact"/>
        </dgm:presLayoutVars>
      </dgm:prSet>
      <dgm:spPr/>
    </dgm:pt>
    <dgm:pt modelId="{8662DB40-D6B8-4E5E-BA1B-0F76C704041A}" type="pres">
      <dgm:prSet presAssocID="{F80C771A-158E-4B2C-B4DB-47EF63506869}" presName="node" presStyleLbl="revTx" presStyleIdx="0" presStyleCnt="1">
        <dgm:presLayoutVars>
          <dgm:bulletEnabled val="1"/>
        </dgm:presLayoutVars>
      </dgm:prSet>
      <dgm:spPr/>
    </dgm:pt>
  </dgm:ptLst>
  <dgm:cxnLst>
    <dgm:cxn modelId="{AC6FE157-56BE-405D-8AD4-8147AAD1CD59}" type="presOf" srcId="{25B64FF7-23CE-41E9-9FD5-6BEE21685931}" destId="{82DEB999-E630-4285-9657-F76C32B39D94}" srcOrd="0" destOrd="0" presId="urn:microsoft.com/office/officeart/2005/8/layout/cycle1"/>
    <dgm:cxn modelId="{6BFBE391-80AD-412C-AFD3-408F0B52CACE}" srcId="{25B64FF7-23CE-41E9-9FD5-6BEE21685931}" destId="{F80C771A-158E-4B2C-B4DB-47EF63506869}" srcOrd="0" destOrd="0" parTransId="{F896C289-B6EE-47CA-9736-AC8B733E5CD7}" sibTransId="{A5051815-0FA8-4848-94EA-D6F037B72479}"/>
    <dgm:cxn modelId="{498C03F7-05D0-427B-8674-FE38955E286B}" type="presOf" srcId="{F80C771A-158E-4B2C-B4DB-47EF63506869}" destId="{8662DB40-D6B8-4E5E-BA1B-0F76C704041A}" srcOrd="0" destOrd="0" presId="urn:microsoft.com/office/officeart/2005/8/layout/cycle1"/>
    <dgm:cxn modelId="{C690B0C7-E6B0-486E-9152-83C5590FDA7D}" type="presParOf" srcId="{82DEB999-E630-4285-9657-F76C32B39D94}" destId="{8662DB40-D6B8-4E5E-BA1B-0F76C704041A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62DB40-D6B8-4E5E-BA1B-0F76C704041A}">
      <dsp:nvSpPr>
        <dsp:cNvPr id="0" name=""/>
        <dsp:cNvSpPr/>
      </dsp:nvSpPr>
      <dsp:spPr>
        <a:xfrm>
          <a:off x="2359046" y="1099"/>
          <a:ext cx="3878574" cy="3878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>
              <a:latin typeface="Abadi Extra Light" panose="020B0204020104020204" pitchFamily="34" charset="0"/>
            </a:rPr>
            <a:t>Ensure that you have sight of both collages for our workshop this week</a:t>
          </a:r>
          <a:endParaRPr lang="en-US" sz="4700" kern="1200" dirty="0">
            <a:latin typeface="Abadi Extra Light" panose="020B0204020104020204" pitchFamily="34" charset="0"/>
          </a:endParaRPr>
        </a:p>
      </dsp:txBody>
      <dsp:txXfrm>
        <a:off x="2359046" y="1099"/>
        <a:ext cx="3878574" cy="3878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857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7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363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956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804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290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777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863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683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09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1850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623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0619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237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63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99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6C5CE-3855-44E2-AD92-F86005EAE9D7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57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ADVANCED RESEARCH METHODS IN COUNSELLING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WORKSHOP:  NARRATIVE ENQUIRY</a:t>
            </a:r>
          </a:p>
        </p:txBody>
      </p:sp>
    </p:spTree>
    <p:extLst>
      <p:ext uri="{BB962C8B-B14F-4D97-AF65-F5344CB8AC3E}">
        <p14:creationId xmlns:p14="http://schemas.microsoft.com/office/powerpoint/2010/main" val="1679550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20206" y="615007"/>
            <a:ext cx="8104909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400" dirty="0">
                <a:latin typeface="Abadi Extra Light" panose="020B0204020104020204" pitchFamily="34" charset="0"/>
                <a:cs typeface="Aldhabi" panose="020B0604020202020204" pitchFamily="2" charset="-78"/>
              </a:rPr>
              <a:t>Narrative research consists of obtaining and then reflecting on people’s experience and is an inherently relational endeavour </a:t>
            </a:r>
          </a:p>
          <a:p>
            <a:r>
              <a:rPr lang="en-GB" sz="5400" dirty="0">
                <a:latin typeface="Abadi Extra Light" panose="020B0204020104020204" pitchFamily="34" charset="0"/>
                <a:cs typeface="Aldhabi" panose="020B0604020202020204" pitchFamily="2" charset="-78"/>
              </a:rPr>
              <a:t>(</a:t>
            </a:r>
            <a:r>
              <a:rPr lang="en-GB" sz="5400" dirty="0" err="1">
                <a:latin typeface="Abadi Extra Light" panose="020B0204020104020204" pitchFamily="34" charset="0"/>
                <a:cs typeface="Aldhabi" panose="020B0604020202020204" pitchFamily="2" charset="-78"/>
              </a:rPr>
              <a:t>Josselsson</a:t>
            </a:r>
            <a:r>
              <a:rPr lang="en-GB" sz="5400" dirty="0">
                <a:latin typeface="Abadi Extra Light" panose="020B0204020104020204" pitchFamily="34" charset="0"/>
                <a:cs typeface="Aldhabi" panose="020B0604020202020204" pitchFamily="2" charset="-78"/>
              </a:rPr>
              <a:t> 2017, p.537)</a:t>
            </a:r>
            <a:endParaRPr lang="en-GB" sz="5400" dirty="0">
              <a:effectLst/>
              <a:latin typeface="Abadi Extra Light" panose="020B0204020104020204" pitchFamily="34" charset="0"/>
              <a:cs typeface="Aldhabi" panose="020B0604020202020204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22724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SEMINAR…..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06408"/>
            <a:ext cx="8596668" cy="3880773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200" dirty="0">
                <a:latin typeface="Abadi Extra Light" panose="020B0204020104020204" pitchFamily="34" charset="0"/>
              </a:rPr>
              <a:t>A small insight to Narrative enquiry</a:t>
            </a:r>
          </a:p>
          <a:p>
            <a:endParaRPr lang="en-GB" sz="3200" dirty="0">
              <a:latin typeface="Abadi Extra Light" panose="020B0204020104020204" pitchFamily="34" charset="0"/>
            </a:endParaRPr>
          </a:p>
          <a:p>
            <a:r>
              <a:rPr lang="en-GB" sz="3200" dirty="0">
                <a:latin typeface="Abadi Extra Light" panose="020B0204020104020204" pitchFamily="34" charset="0"/>
              </a:rPr>
              <a:t>An experience of what it is like to share a story and have it interpreted</a:t>
            </a:r>
          </a:p>
          <a:p>
            <a:endParaRPr lang="en-GB" sz="3200" dirty="0">
              <a:latin typeface="Abadi Extra Light" panose="020B0204020104020204" pitchFamily="34" charset="0"/>
            </a:endParaRPr>
          </a:p>
          <a:p>
            <a:r>
              <a:rPr lang="en-GB" sz="3200" dirty="0">
                <a:latin typeface="Abadi Extra Light" panose="020B0204020104020204" pitchFamily="34" charset="0"/>
              </a:rPr>
              <a:t>Lessons about research ethics and behaviour</a:t>
            </a:r>
          </a:p>
        </p:txBody>
      </p:sp>
    </p:spTree>
    <p:extLst>
      <p:ext uri="{BB962C8B-B14F-4D97-AF65-F5344CB8AC3E}">
        <p14:creationId xmlns:p14="http://schemas.microsoft.com/office/powerpoint/2010/main" val="328991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does not have to be words…..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400" dirty="0">
                <a:latin typeface="Abadi Extra Light" panose="020B0204020104020204" pitchFamily="34" charset="0"/>
              </a:rPr>
              <a:t>Visual narrative suggests that arts, pictures, photographs and drawings can create and convey meaning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551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dirty="0"/>
              <a:t>Exercise: Visual inquiry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sz="3900" dirty="0">
              <a:latin typeface="Arial" panose="020B0604020202020204" pitchFamily="34" charset="0"/>
            </a:endParaRPr>
          </a:p>
          <a:p>
            <a:r>
              <a:rPr lang="en-GB" sz="3900" dirty="0">
                <a:latin typeface="Abadi Extra Light" panose="020B0204020104020204" pitchFamily="34" charset="0"/>
              </a:rPr>
              <a:t>Consider the way that you think that ‘Stress’ is portrayed within the media</a:t>
            </a:r>
          </a:p>
          <a:p>
            <a:pPr marL="0" indent="0">
              <a:buNone/>
            </a:pPr>
            <a:r>
              <a:rPr lang="en-GB" sz="3900" dirty="0">
                <a:latin typeface="Abadi Extra Light" panose="020B0204020104020204" pitchFamily="34" charset="0"/>
              </a:rPr>
              <a:t> </a:t>
            </a:r>
          </a:p>
          <a:p>
            <a:r>
              <a:rPr lang="en-GB" sz="3900" dirty="0">
                <a:latin typeface="Abadi Extra Light" panose="020B0204020104020204" pitchFamily="34" charset="0"/>
              </a:rPr>
              <a:t>Present your answer in a collage from photo images and/or drawings and/or metaphor</a:t>
            </a:r>
          </a:p>
          <a:p>
            <a:endParaRPr lang="en-GB" sz="3900" dirty="0">
              <a:latin typeface="Abadi Extra Light" panose="020B0204020104020204" pitchFamily="34" charset="0"/>
            </a:endParaRPr>
          </a:p>
          <a:p>
            <a:r>
              <a:rPr lang="en-GB" sz="3900" dirty="0">
                <a:latin typeface="Abadi Extra Light" panose="020B0204020104020204" pitchFamily="34" charset="0"/>
              </a:rPr>
              <a:t>Remember that this information is going to be shared so make sure that it is not too personal and that you are happy to share the content – remember the ethics of research!!!!!!</a:t>
            </a:r>
          </a:p>
          <a:p>
            <a:pPr marL="0" indent="0">
              <a:buNone/>
            </a:pPr>
            <a:r>
              <a:rPr lang="en-GB" sz="3900" dirty="0">
                <a:latin typeface="Arial" panose="020B0604020202020204" pitchFamily="34" charset="0"/>
              </a:rPr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609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677334" y="1253067"/>
            <a:ext cx="6155266" cy="4351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989013" indent="-454025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  <a:t>Swap collages: Email your collage to your research partner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33533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 our workshop on 9</a:t>
            </a:r>
            <a:r>
              <a:rPr lang="en-GB" baseline="30000" dirty="0"/>
              <a:t>th</a:t>
            </a:r>
            <a:r>
              <a:rPr lang="en-GB" dirty="0"/>
              <a:t> November, we will … Review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F27EF0-9B9E-4DF2-A700-FC216CE7B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2370631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758617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1490</TotalTime>
  <Words>196</Words>
  <Application>Microsoft Office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Abadi Extra Light</vt:lpstr>
      <vt:lpstr>Arial</vt:lpstr>
      <vt:lpstr>Trebuchet MS</vt:lpstr>
      <vt:lpstr>Wingdings 3</vt:lpstr>
      <vt:lpstr>Facet</vt:lpstr>
      <vt:lpstr>ADVANCED RESEARCH METHODS IN COUNSELLING </vt:lpstr>
      <vt:lpstr>PowerPoint Presentation</vt:lpstr>
      <vt:lpstr>AIMS OF SEMINAR…..</vt:lpstr>
      <vt:lpstr>Data does not have to be words…..</vt:lpstr>
      <vt:lpstr>Exercise: Visual inquiry  </vt:lpstr>
      <vt:lpstr>PowerPoint Presentation</vt:lpstr>
      <vt:lpstr>At our workshop on 9th November, we will … Review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RESARCH AND EMPLOYABILITY</dc:title>
  <dc:creator>Beverly</dc:creator>
  <cp:lastModifiedBy>Beverly Cole</cp:lastModifiedBy>
  <cp:revision>12</cp:revision>
  <dcterms:created xsi:type="dcterms:W3CDTF">2015-08-14T07:31:36Z</dcterms:created>
  <dcterms:modified xsi:type="dcterms:W3CDTF">2021-10-10T06:17:27Z</dcterms:modified>
</cp:coreProperties>
</file>