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6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7" r:id="rId9"/>
    <p:sldId id="263" r:id="rId10"/>
    <p:sldId id="264" r:id="rId11"/>
    <p:sldId id="266" r:id="rId12"/>
    <p:sldId id="268" r:id="rId13"/>
    <p:sldId id="269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728"/>
  </p:normalViewPr>
  <p:slideViewPr>
    <p:cSldViewPr snapToGrid="0" snapToObjects="1">
      <p:cViewPr varScale="1">
        <p:scale>
          <a:sx n="64" d="100"/>
          <a:sy n="64" d="100"/>
        </p:scale>
        <p:origin x="72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AB0304-614B-413B-B1C3-63F5B549D67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D57285-F59F-4DE9-B474-8F10D967FB93}">
      <dgm:prSet/>
      <dgm:spPr/>
      <dgm:t>
        <a:bodyPr/>
        <a:lstStyle/>
        <a:p>
          <a:r>
            <a:rPr lang="en-US"/>
            <a:t>Marriage within clans is restricted, meaning marriage involves moving out </a:t>
          </a:r>
        </a:p>
      </dgm:t>
    </dgm:pt>
    <dgm:pt modelId="{6379A33C-8BF7-4837-939A-70CB3B12A199}" type="parTrans" cxnId="{69313520-7E89-46E6-A23F-C1AB56BFBB76}">
      <dgm:prSet/>
      <dgm:spPr/>
      <dgm:t>
        <a:bodyPr/>
        <a:lstStyle/>
        <a:p>
          <a:endParaRPr lang="en-US"/>
        </a:p>
      </dgm:t>
    </dgm:pt>
    <dgm:pt modelId="{52FB997D-F92F-4BE7-9961-0A9036071639}" type="sibTrans" cxnId="{69313520-7E89-46E6-A23F-C1AB56BFBB76}">
      <dgm:prSet/>
      <dgm:spPr/>
      <dgm:t>
        <a:bodyPr/>
        <a:lstStyle/>
        <a:p>
          <a:endParaRPr lang="en-US"/>
        </a:p>
      </dgm:t>
    </dgm:pt>
    <dgm:pt modelId="{BD1DC5A3-B6FE-4B70-A14A-6DAE5CC53A76}">
      <dgm:prSet/>
      <dgm:spPr/>
      <dgm:t>
        <a:bodyPr/>
        <a:lstStyle/>
        <a:p>
          <a:r>
            <a:rPr lang="en-US"/>
            <a:t>Women go to husband’s family home</a:t>
          </a:r>
        </a:p>
      </dgm:t>
    </dgm:pt>
    <dgm:pt modelId="{FAA8858E-39A6-45BD-9FF9-11CA586ACB7D}" type="parTrans" cxnId="{38F3F718-9928-4B7F-8053-FD3105A09999}">
      <dgm:prSet/>
      <dgm:spPr/>
      <dgm:t>
        <a:bodyPr/>
        <a:lstStyle/>
        <a:p>
          <a:endParaRPr lang="en-US"/>
        </a:p>
      </dgm:t>
    </dgm:pt>
    <dgm:pt modelId="{56A38FC3-D605-4024-B62B-624B7818AB90}" type="sibTrans" cxnId="{38F3F718-9928-4B7F-8053-FD3105A09999}">
      <dgm:prSet/>
      <dgm:spPr/>
      <dgm:t>
        <a:bodyPr/>
        <a:lstStyle/>
        <a:p>
          <a:endParaRPr lang="en-US"/>
        </a:p>
      </dgm:t>
    </dgm:pt>
    <dgm:pt modelId="{74B742CE-122C-4577-9C50-3BF8A0F3C5C1}">
      <dgm:prSet/>
      <dgm:spPr/>
      <dgm:t>
        <a:bodyPr/>
        <a:lstStyle/>
        <a:p>
          <a:r>
            <a:rPr lang="en-US"/>
            <a:t>Wives receive their new family’s name</a:t>
          </a:r>
        </a:p>
      </dgm:t>
    </dgm:pt>
    <dgm:pt modelId="{53664392-E2C4-4CD4-9600-28A5B8057520}" type="parTrans" cxnId="{0B4FD522-603B-490C-B013-AED4FAA5E867}">
      <dgm:prSet/>
      <dgm:spPr/>
      <dgm:t>
        <a:bodyPr/>
        <a:lstStyle/>
        <a:p>
          <a:endParaRPr lang="en-US"/>
        </a:p>
      </dgm:t>
    </dgm:pt>
    <dgm:pt modelId="{030E2A3B-F085-4C59-A8E5-AF0C141C914B}" type="sibTrans" cxnId="{0B4FD522-603B-490C-B013-AED4FAA5E867}">
      <dgm:prSet/>
      <dgm:spPr/>
      <dgm:t>
        <a:bodyPr/>
        <a:lstStyle/>
        <a:p>
          <a:endParaRPr lang="en-US"/>
        </a:p>
      </dgm:t>
    </dgm:pt>
    <dgm:pt modelId="{29CA7576-E975-47BE-B090-16443125306D}">
      <dgm:prSet/>
      <dgm:spPr/>
      <dgm:t>
        <a:bodyPr/>
        <a:lstStyle/>
        <a:p>
          <a:r>
            <a:rPr lang="en-US"/>
            <a:t>Any children belong to the father’s family</a:t>
          </a:r>
        </a:p>
      </dgm:t>
    </dgm:pt>
    <dgm:pt modelId="{FE821014-8235-49A4-93BE-3C47420065DF}" type="parTrans" cxnId="{7C40D4B3-C946-4934-8B7D-B9C67771A5FF}">
      <dgm:prSet/>
      <dgm:spPr/>
      <dgm:t>
        <a:bodyPr/>
        <a:lstStyle/>
        <a:p>
          <a:endParaRPr lang="en-US"/>
        </a:p>
      </dgm:t>
    </dgm:pt>
    <dgm:pt modelId="{435D8CC4-D00F-4620-845D-6084D45A3271}" type="sibTrans" cxnId="{7C40D4B3-C946-4934-8B7D-B9C67771A5FF}">
      <dgm:prSet/>
      <dgm:spPr/>
      <dgm:t>
        <a:bodyPr/>
        <a:lstStyle/>
        <a:p>
          <a:endParaRPr lang="en-US"/>
        </a:p>
      </dgm:t>
    </dgm:pt>
    <dgm:pt modelId="{96CAF6C3-3F2C-CC4A-8FD8-4C10B6570B45}" type="pres">
      <dgm:prSet presAssocID="{BBAB0304-614B-413B-B1C3-63F5B549D677}" presName="linear" presStyleCnt="0">
        <dgm:presLayoutVars>
          <dgm:animLvl val="lvl"/>
          <dgm:resizeHandles val="exact"/>
        </dgm:presLayoutVars>
      </dgm:prSet>
      <dgm:spPr/>
    </dgm:pt>
    <dgm:pt modelId="{0D47DDC8-C99A-6D44-84BE-022CEC126D9E}" type="pres">
      <dgm:prSet presAssocID="{BED57285-F59F-4DE9-B474-8F10D967FB9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7959D29-C328-514A-B9A7-93EDE9C0888C}" type="pres">
      <dgm:prSet presAssocID="{52FB997D-F92F-4BE7-9961-0A9036071639}" presName="spacer" presStyleCnt="0"/>
      <dgm:spPr/>
    </dgm:pt>
    <dgm:pt modelId="{5C4048DE-6F86-CE4D-8703-2E6E82501648}" type="pres">
      <dgm:prSet presAssocID="{BD1DC5A3-B6FE-4B70-A14A-6DAE5CC53A7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8FC5B8C-EE24-EA46-858F-B367F4001CD2}" type="pres">
      <dgm:prSet presAssocID="{56A38FC3-D605-4024-B62B-624B7818AB90}" presName="spacer" presStyleCnt="0"/>
      <dgm:spPr/>
    </dgm:pt>
    <dgm:pt modelId="{01EB79C2-1DD4-E249-ACE8-FA63182700B2}" type="pres">
      <dgm:prSet presAssocID="{74B742CE-122C-4577-9C50-3BF8A0F3C5C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4DBA959-2451-5C4A-8B62-D836EFB9C22C}" type="pres">
      <dgm:prSet presAssocID="{030E2A3B-F085-4C59-A8E5-AF0C141C914B}" presName="spacer" presStyleCnt="0"/>
      <dgm:spPr/>
    </dgm:pt>
    <dgm:pt modelId="{7C6FE564-0E09-8C42-BE19-A13A48FB7069}" type="pres">
      <dgm:prSet presAssocID="{29CA7576-E975-47BE-B090-16443125306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E6E2E09-BADE-AD45-B9C3-8BA8950AE223}" type="presOf" srcId="{BBAB0304-614B-413B-B1C3-63F5B549D677}" destId="{96CAF6C3-3F2C-CC4A-8FD8-4C10B6570B45}" srcOrd="0" destOrd="0" presId="urn:microsoft.com/office/officeart/2005/8/layout/vList2"/>
    <dgm:cxn modelId="{38F3F718-9928-4B7F-8053-FD3105A09999}" srcId="{BBAB0304-614B-413B-B1C3-63F5B549D677}" destId="{BD1DC5A3-B6FE-4B70-A14A-6DAE5CC53A76}" srcOrd="1" destOrd="0" parTransId="{FAA8858E-39A6-45BD-9FF9-11CA586ACB7D}" sibTransId="{56A38FC3-D605-4024-B62B-624B7818AB90}"/>
    <dgm:cxn modelId="{8AAB921E-C8F9-B344-9794-BA2E81396DF5}" type="presOf" srcId="{BD1DC5A3-B6FE-4B70-A14A-6DAE5CC53A76}" destId="{5C4048DE-6F86-CE4D-8703-2E6E82501648}" srcOrd="0" destOrd="0" presId="urn:microsoft.com/office/officeart/2005/8/layout/vList2"/>
    <dgm:cxn modelId="{69313520-7E89-46E6-A23F-C1AB56BFBB76}" srcId="{BBAB0304-614B-413B-B1C3-63F5B549D677}" destId="{BED57285-F59F-4DE9-B474-8F10D967FB93}" srcOrd="0" destOrd="0" parTransId="{6379A33C-8BF7-4837-939A-70CB3B12A199}" sibTransId="{52FB997D-F92F-4BE7-9961-0A9036071639}"/>
    <dgm:cxn modelId="{0B4FD522-603B-490C-B013-AED4FAA5E867}" srcId="{BBAB0304-614B-413B-B1C3-63F5B549D677}" destId="{74B742CE-122C-4577-9C50-3BF8A0F3C5C1}" srcOrd="2" destOrd="0" parTransId="{53664392-E2C4-4CD4-9600-28A5B8057520}" sibTransId="{030E2A3B-F085-4C59-A8E5-AF0C141C914B}"/>
    <dgm:cxn modelId="{18B5AD24-E34B-8A4A-B704-4DCBB27D3414}" type="presOf" srcId="{BED57285-F59F-4DE9-B474-8F10D967FB93}" destId="{0D47DDC8-C99A-6D44-84BE-022CEC126D9E}" srcOrd="0" destOrd="0" presId="urn:microsoft.com/office/officeart/2005/8/layout/vList2"/>
    <dgm:cxn modelId="{7E04842C-2784-C24A-8BFB-7507B6E08B20}" type="presOf" srcId="{29CA7576-E975-47BE-B090-16443125306D}" destId="{7C6FE564-0E09-8C42-BE19-A13A48FB7069}" srcOrd="0" destOrd="0" presId="urn:microsoft.com/office/officeart/2005/8/layout/vList2"/>
    <dgm:cxn modelId="{7C40D4B3-C946-4934-8B7D-B9C67771A5FF}" srcId="{BBAB0304-614B-413B-B1C3-63F5B549D677}" destId="{29CA7576-E975-47BE-B090-16443125306D}" srcOrd="3" destOrd="0" parTransId="{FE821014-8235-49A4-93BE-3C47420065DF}" sibTransId="{435D8CC4-D00F-4620-845D-6084D45A3271}"/>
    <dgm:cxn modelId="{1DC66BD7-13A5-D944-B0E5-17AA6FC073E7}" type="presOf" srcId="{74B742CE-122C-4577-9C50-3BF8A0F3C5C1}" destId="{01EB79C2-1DD4-E249-ACE8-FA63182700B2}" srcOrd="0" destOrd="0" presId="urn:microsoft.com/office/officeart/2005/8/layout/vList2"/>
    <dgm:cxn modelId="{EFC2AFA3-9216-0743-AABB-FC9D4A7CBC24}" type="presParOf" srcId="{96CAF6C3-3F2C-CC4A-8FD8-4C10B6570B45}" destId="{0D47DDC8-C99A-6D44-84BE-022CEC126D9E}" srcOrd="0" destOrd="0" presId="urn:microsoft.com/office/officeart/2005/8/layout/vList2"/>
    <dgm:cxn modelId="{F871A8A7-A0EA-D04D-960B-03BBC648AED9}" type="presParOf" srcId="{96CAF6C3-3F2C-CC4A-8FD8-4C10B6570B45}" destId="{97959D29-C328-514A-B9A7-93EDE9C0888C}" srcOrd="1" destOrd="0" presId="urn:microsoft.com/office/officeart/2005/8/layout/vList2"/>
    <dgm:cxn modelId="{6C8B8A66-86E2-7C46-82E6-0A93EEF4A734}" type="presParOf" srcId="{96CAF6C3-3F2C-CC4A-8FD8-4C10B6570B45}" destId="{5C4048DE-6F86-CE4D-8703-2E6E82501648}" srcOrd="2" destOrd="0" presId="urn:microsoft.com/office/officeart/2005/8/layout/vList2"/>
    <dgm:cxn modelId="{9D29A5C2-CC65-2D49-9518-CF5957947615}" type="presParOf" srcId="{96CAF6C3-3F2C-CC4A-8FD8-4C10B6570B45}" destId="{88FC5B8C-EE24-EA46-858F-B367F4001CD2}" srcOrd="3" destOrd="0" presId="urn:microsoft.com/office/officeart/2005/8/layout/vList2"/>
    <dgm:cxn modelId="{0DDBC4B7-3CDF-7C49-BE34-C56CA6AA293E}" type="presParOf" srcId="{96CAF6C3-3F2C-CC4A-8FD8-4C10B6570B45}" destId="{01EB79C2-1DD4-E249-ACE8-FA63182700B2}" srcOrd="4" destOrd="0" presId="urn:microsoft.com/office/officeart/2005/8/layout/vList2"/>
    <dgm:cxn modelId="{A3C0B327-0966-8C4C-A916-954E60C691F1}" type="presParOf" srcId="{96CAF6C3-3F2C-CC4A-8FD8-4C10B6570B45}" destId="{F4DBA959-2451-5C4A-8B62-D836EFB9C22C}" srcOrd="5" destOrd="0" presId="urn:microsoft.com/office/officeart/2005/8/layout/vList2"/>
    <dgm:cxn modelId="{58DBC1D3-B586-A74F-BF61-497D0F6CCF70}" type="presParOf" srcId="{96CAF6C3-3F2C-CC4A-8FD8-4C10B6570B45}" destId="{7C6FE564-0E09-8C42-BE19-A13A48FB706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47DDC8-C99A-6D44-84BE-022CEC126D9E}">
      <dsp:nvSpPr>
        <dsp:cNvPr id="0" name=""/>
        <dsp:cNvSpPr/>
      </dsp:nvSpPr>
      <dsp:spPr>
        <a:xfrm>
          <a:off x="0" y="232120"/>
          <a:ext cx="6096000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Marriage within clans is restricted, meaning marriage involves moving out </a:t>
          </a:r>
        </a:p>
      </dsp:txBody>
      <dsp:txXfrm>
        <a:off x="56315" y="288435"/>
        <a:ext cx="5983370" cy="1040990"/>
      </dsp:txXfrm>
    </dsp:sp>
    <dsp:sp modelId="{5C4048DE-6F86-CE4D-8703-2E6E82501648}">
      <dsp:nvSpPr>
        <dsp:cNvPr id="0" name=""/>
        <dsp:cNvSpPr/>
      </dsp:nvSpPr>
      <dsp:spPr>
        <a:xfrm>
          <a:off x="0" y="1469260"/>
          <a:ext cx="6096000" cy="1153620"/>
        </a:xfrm>
        <a:prstGeom prst="roundRect">
          <a:avLst/>
        </a:prstGeom>
        <a:solidFill>
          <a:schemeClr val="accent2">
            <a:hueOff val="1065072"/>
            <a:satOff val="-13050"/>
            <a:lumOff val="-6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Women go to husband’s family home</a:t>
          </a:r>
        </a:p>
      </dsp:txBody>
      <dsp:txXfrm>
        <a:off x="56315" y="1525575"/>
        <a:ext cx="5983370" cy="1040990"/>
      </dsp:txXfrm>
    </dsp:sp>
    <dsp:sp modelId="{01EB79C2-1DD4-E249-ACE8-FA63182700B2}">
      <dsp:nvSpPr>
        <dsp:cNvPr id="0" name=""/>
        <dsp:cNvSpPr/>
      </dsp:nvSpPr>
      <dsp:spPr>
        <a:xfrm>
          <a:off x="0" y="2706400"/>
          <a:ext cx="6096000" cy="1153620"/>
        </a:xfrm>
        <a:prstGeom prst="roundRect">
          <a:avLst/>
        </a:prstGeom>
        <a:solidFill>
          <a:schemeClr val="accent2">
            <a:hueOff val="2130145"/>
            <a:satOff val="-26100"/>
            <a:lumOff val="-137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Wives receive their new family’s name</a:t>
          </a:r>
        </a:p>
      </dsp:txBody>
      <dsp:txXfrm>
        <a:off x="56315" y="2762715"/>
        <a:ext cx="5983370" cy="1040990"/>
      </dsp:txXfrm>
    </dsp:sp>
    <dsp:sp modelId="{7C6FE564-0E09-8C42-BE19-A13A48FB7069}">
      <dsp:nvSpPr>
        <dsp:cNvPr id="0" name=""/>
        <dsp:cNvSpPr/>
      </dsp:nvSpPr>
      <dsp:spPr>
        <a:xfrm>
          <a:off x="0" y="3943540"/>
          <a:ext cx="6096000" cy="1153620"/>
        </a:xfrm>
        <a:prstGeom prst="roundRect">
          <a:avLst/>
        </a:prstGeom>
        <a:solidFill>
          <a:schemeClr val="accent2">
            <a:hueOff val="3195217"/>
            <a:satOff val="-39150"/>
            <a:lumOff val="-2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Any children belong to the father’s family</a:t>
          </a:r>
        </a:p>
      </dsp:txBody>
      <dsp:txXfrm>
        <a:off x="56315" y="3999855"/>
        <a:ext cx="5983370" cy="10409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137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328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98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367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830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083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997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373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029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885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847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9/9/2024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9615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5" r:id="rId10"/>
    <p:sldLayoutId id="214748373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ilad.co.uk/pics/most-of-the-uk-want-to-ban-the-burka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theos.com/blogs/lovejoyfeminism/2016/10/dont-limit-immigrant-women-give-them-options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A91FC7-A624-4B35-9C24-8C4E142439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812" b="17521"/>
          <a:stretch/>
        </p:blipFill>
        <p:spPr>
          <a:xfrm>
            <a:off x="20" y="9949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D8FE94-5916-B646-9FB3-762D51C482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5334000" cy="1985963"/>
          </a:xfrm>
        </p:spPr>
        <p:txBody>
          <a:bodyPr>
            <a:normAutofit/>
          </a:bodyPr>
          <a:lstStyle/>
          <a:p>
            <a:pPr algn="l"/>
            <a:r>
              <a:rPr lang="en-US" sz="8000">
                <a:solidFill>
                  <a:srgbClr val="FFFFFF"/>
                </a:solidFill>
              </a:rPr>
              <a:t>Blood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43FA3F-3E0F-1A47-B09B-E9FA05AAD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8382000" cy="1338471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Abu Lughod, L. 1986 </a:t>
            </a:r>
            <a:r>
              <a:rPr lang="en-US" i="1">
                <a:solidFill>
                  <a:srgbClr val="FFFFFF"/>
                </a:solidFill>
              </a:rPr>
              <a:t>Veiled Sentiments</a:t>
            </a:r>
          </a:p>
        </p:txBody>
      </p:sp>
    </p:spTree>
    <p:extLst>
      <p:ext uri="{BB962C8B-B14F-4D97-AF65-F5344CB8AC3E}">
        <p14:creationId xmlns:p14="http://schemas.microsoft.com/office/powerpoint/2010/main" val="2148118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531A4-0239-4042-9E09-C5B7CE480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1" y="1524001"/>
            <a:ext cx="2038349" cy="3810000"/>
          </a:xfrm>
        </p:spPr>
        <p:txBody>
          <a:bodyPr anchor="ctr">
            <a:normAutofit/>
          </a:bodyPr>
          <a:lstStyle/>
          <a:p>
            <a:r>
              <a:rPr lang="en-US" sz="3400"/>
              <a:t>Biography of the author</a:t>
            </a:r>
          </a:p>
        </p:txBody>
      </p:sp>
      <p:pic>
        <p:nvPicPr>
          <p:cNvPr id="1026" name="Picture 2" descr="Lila Abu-Lughod | Department of Anthropology">
            <a:extLst>
              <a:ext uri="{FF2B5EF4-FFF2-40B4-BE49-F238E27FC236}">
                <a16:creationId xmlns:a16="http://schemas.microsoft.com/office/drawing/2014/main" id="{55D13DF1-8EBF-4C46-BCC4-3C5266ACFD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55" r="22878"/>
          <a:stretch/>
        </p:blipFill>
        <p:spPr bwMode="auto"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noFill/>
          <a:effectLst>
            <a:outerShdw blurRad="381000" dist="152400" algn="l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340822D1-9EEA-4ECF-9360-D9AF8795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DC292A62-7F34-4E30-BE04-48164A1D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4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4E844-1A1D-914B-B8F2-026E3A46B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0" y="1524001"/>
            <a:ext cx="3810000" cy="3810000"/>
          </a:xfrm>
        </p:spPr>
        <p:txBody>
          <a:bodyPr anchor="ctr">
            <a:normAutofit/>
          </a:bodyPr>
          <a:lstStyle/>
          <a:p>
            <a:r>
              <a:rPr lang="en-US" dirty="0"/>
              <a:t>Lila Abu-Lughod is a Palestinian-American anthropologist who lived with a Bedouin group in Egypt for many years. Her concerns circle gender and the Arab world.</a:t>
            </a:r>
          </a:p>
        </p:txBody>
      </p:sp>
    </p:spTree>
    <p:extLst>
      <p:ext uri="{BB962C8B-B14F-4D97-AF65-F5344CB8AC3E}">
        <p14:creationId xmlns:p14="http://schemas.microsoft.com/office/powerpoint/2010/main" val="3759515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C5486FEF-95C5-433A-8B8C-9C07A3C38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82"/>
          </a:xfrm>
          <a:custGeom>
            <a:avLst/>
            <a:gdLst>
              <a:gd name="connsiteX0" fmla="*/ 7230262 w 12192000"/>
              <a:gd name="connsiteY0" fmla="*/ 5906862 h 6099082"/>
              <a:gd name="connsiteX1" fmla="*/ 7197115 w 12192000"/>
              <a:gd name="connsiteY1" fmla="*/ 5913338 h 6099082"/>
              <a:gd name="connsiteX2" fmla="*/ 7214545 w 12192000"/>
              <a:gd name="connsiteY2" fmla="*/ 5911744 h 6099082"/>
              <a:gd name="connsiteX3" fmla="*/ 7230262 w 12192000"/>
              <a:gd name="connsiteY3" fmla="*/ 5906862 h 6099082"/>
              <a:gd name="connsiteX4" fmla="*/ 7009120 w 12192000"/>
              <a:gd name="connsiteY4" fmla="*/ 5850263 h 6099082"/>
              <a:gd name="connsiteX5" fmla="*/ 7021563 w 12192000"/>
              <a:gd name="connsiteY5" fmla="*/ 5861355 h 6099082"/>
              <a:gd name="connsiteX6" fmla="*/ 7021563 w 12192000"/>
              <a:gd name="connsiteY6" fmla="*/ 5861354 h 6099082"/>
              <a:gd name="connsiteX7" fmla="*/ 7768443 w 12192000"/>
              <a:gd name="connsiteY7" fmla="*/ 5742074 h 6099082"/>
              <a:gd name="connsiteX8" fmla="*/ 7768443 w 12192000"/>
              <a:gd name="connsiteY8" fmla="*/ 5742075 h 6099082"/>
              <a:gd name="connsiteX9" fmla="*/ 7792447 w 12192000"/>
              <a:gd name="connsiteY9" fmla="*/ 5764553 h 6099082"/>
              <a:gd name="connsiteX10" fmla="*/ 7768443 w 12192000"/>
              <a:gd name="connsiteY10" fmla="*/ 5742074 h 6099082"/>
              <a:gd name="connsiteX11" fmla="*/ 4038748 w 12192000"/>
              <a:gd name="connsiteY11" fmla="*/ 5739955 h 6099082"/>
              <a:gd name="connsiteX12" fmla="*/ 4030517 w 12192000"/>
              <a:gd name="connsiteY12" fmla="*/ 5751599 h 6099082"/>
              <a:gd name="connsiteX13" fmla="*/ 4015609 w 12192000"/>
              <a:gd name="connsiteY13" fmla="*/ 5770450 h 6099082"/>
              <a:gd name="connsiteX14" fmla="*/ 3996845 w 12192000"/>
              <a:gd name="connsiteY14" fmla="*/ 5780104 h 6099082"/>
              <a:gd name="connsiteX15" fmla="*/ 4030518 w 12192000"/>
              <a:gd name="connsiteY15" fmla="*/ 5751599 h 6099082"/>
              <a:gd name="connsiteX16" fmla="*/ 6245343 w 12192000"/>
              <a:gd name="connsiteY16" fmla="*/ 5736549 h 6099082"/>
              <a:gd name="connsiteX17" fmla="*/ 6274406 w 12192000"/>
              <a:gd name="connsiteY17" fmla="*/ 5743345 h 6099082"/>
              <a:gd name="connsiteX18" fmla="*/ 6291246 w 12192000"/>
              <a:gd name="connsiteY18" fmla="*/ 5749662 h 6099082"/>
              <a:gd name="connsiteX19" fmla="*/ 6291385 w 12192000"/>
              <a:gd name="connsiteY19" fmla="*/ 5749714 h 6099082"/>
              <a:gd name="connsiteX20" fmla="*/ 6306284 w 12192000"/>
              <a:gd name="connsiteY20" fmla="*/ 5755552 h 6099082"/>
              <a:gd name="connsiteX21" fmla="*/ 6308075 w 12192000"/>
              <a:gd name="connsiteY21" fmla="*/ 5755968 h 6099082"/>
              <a:gd name="connsiteX22" fmla="*/ 6313854 w 12192000"/>
              <a:gd name="connsiteY22" fmla="*/ 5758133 h 6099082"/>
              <a:gd name="connsiteX23" fmla="*/ 6337047 w 12192000"/>
              <a:gd name="connsiteY23" fmla="*/ 5762696 h 6099082"/>
              <a:gd name="connsiteX24" fmla="*/ 6308075 w 12192000"/>
              <a:gd name="connsiteY24" fmla="*/ 5755968 h 6099082"/>
              <a:gd name="connsiteX25" fmla="*/ 6291385 w 12192000"/>
              <a:gd name="connsiteY25" fmla="*/ 5749714 h 6099082"/>
              <a:gd name="connsiteX26" fmla="*/ 6276197 w 12192000"/>
              <a:gd name="connsiteY26" fmla="*/ 5743764 h 6099082"/>
              <a:gd name="connsiteX27" fmla="*/ 6274406 w 12192000"/>
              <a:gd name="connsiteY27" fmla="*/ 5743345 h 6099082"/>
              <a:gd name="connsiteX28" fmla="*/ 6268612 w 12192000"/>
              <a:gd name="connsiteY28" fmla="*/ 5741171 h 6099082"/>
              <a:gd name="connsiteX29" fmla="*/ 6245343 w 12192000"/>
              <a:gd name="connsiteY29" fmla="*/ 5736549 h 6099082"/>
              <a:gd name="connsiteX30" fmla="*/ 3871824 w 12192000"/>
              <a:gd name="connsiteY30" fmla="*/ 5726642 h 6099082"/>
              <a:gd name="connsiteX31" fmla="*/ 3908498 w 12192000"/>
              <a:gd name="connsiteY31" fmla="*/ 5756123 h 6099082"/>
              <a:gd name="connsiteX32" fmla="*/ 3908984 w 12192000"/>
              <a:gd name="connsiteY32" fmla="*/ 5756350 h 6099082"/>
              <a:gd name="connsiteX33" fmla="*/ 3908498 w 12192000"/>
              <a:gd name="connsiteY33" fmla="*/ 5756123 h 6099082"/>
              <a:gd name="connsiteX34" fmla="*/ 3871824 w 12192000"/>
              <a:gd name="connsiteY34" fmla="*/ 5726642 h 6099082"/>
              <a:gd name="connsiteX35" fmla="*/ 6558837 w 12192000"/>
              <a:gd name="connsiteY35" fmla="*/ 5706717 h 6099082"/>
              <a:gd name="connsiteX36" fmla="*/ 6529984 w 12192000"/>
              <a:gd name="connsiteY36" fmla="*/ 5708163 h 6099082"/>
              <a:gd name="connsiteX37" fmla="*/ 6589207 w 12192000"/>
              <a:gd name="connsiteY37" fmla="*/ 5711593 h 6099082"/>
              <a:gd name="connsiteX38" fmla="*/ 6558837 w 12192000"/>
              <a:gd name="connsiteY38" fmla="*/ 5706717 h 6099082"/>
              <a:gd name="connsiteX39" fmla="*/ 4834454 w 12192000"/>
              <a:gd name="connsiteY39" fmla="*/ 5646059 h 6099082"/>
              <a:gd name="connsiteX40" fmla="*/ 4883985 w 12192000"/>
              <a:gd name="connsiteY40" fmla="*/ 5670301 h 6099082"/>
              <a:gd name="connsiteX41" fmla="*/ 4858238 w 12192000"/>
              <a:gd name="connsiteY41" fmla="*/ 5663787 h 6099082"/>
              <a:gd name="connsiteX42" fmla="*/ 4834454 w 12192000"/>
              <a:gd name="connsiteY42" fmla="*/ 5646059 h 6099082"/>
              <a:gd name="connsiteX43" fmla="*/ 5056443 w 12192000"/>
              <a:gd name="connsiteY43" fmla="*/ 5643725 h 6099082"/>
              <a:gd name="connsiteX44" fmla="*/ 5072588 w 12192000"/>
              <a:gd name="connsiteY44" fmla="*/ 5644505 h 6099082"/>
              <a:gd name="connsiteX45" fmla="*/ 5089161 w 12192000"/>
              <a:gd name="connsiteY45" fmla="*/ 5653107 h 6099082"/>
              <a:gd name="connsiteX46" fmla="*/ 5056443 w 12192000"/>
              <a:gd name="connsiteY46" fmla="*/ 5643725 h 6099082"/>
              <a:gd name="connsiteX47" fmla="*/ 739852 w 12192000"/>
              <a:gd name="connsiteY47" fmla="*/ 5343843 h 6099082"/>
              <a:gd name="connsiteX48" fmla="*/ 724278 w 12192000"/>
              <a:gd name="connsiteY48" fmla="*/ 5365062 h 6099082"/>
              <a:gd name="connsiteX49" fmla="*/ 708621 w 12192000"/>
              <a:gd name="connsiteY49" fmla="*/ 5381222 h 6099082"/>
              <a:gd name="connsiteX50" fmla="*/ 691439 w 12192000"/>
              <a:gd name="connsiteY50" fmla="*/ 5386697 h 6099082"/>
              <a:gd name="connsiteX51" fmla="*/ 708622 w 12192000"/>
              <a:gd name="connsiteY51" fmla="*/ 5381222 h 6099082"/>
              <a:gd name="connsiteX52" fmla="*/ 724279 w 12192000"/>
              <a:gd name="connsiteY52" fmla="*/ 5365062 h 6099082"/>
              <a:gd name="connsiteX53" fmla="*/ 739852 w 12192000"/>
              <a:gd name="connsiteY53" fmla="*/ 5343843 h 6099082"/>
              <a:gd name="connsiteX54" fmla="*/ 8934151 w 12192000"/>
              <a:gd name="connsiteY54" fmla="*/ 5275333 h 6099082"/>
              <a:gd name="connsiteX55" fmla="*/ 8954249 w 12192000"/>
              <a:gd name="connsiteY55" fmla="*/ 5290264 h 6099082"/>
              <a:gd name="connsiteX56" fmla="*/ 8962389 w 12192000"/>
              <a:gd name="connsiteY56" fmla="*/ 5293563 h 6099082"/>
              <a:gd name="connsiteX57" fmla="*/ 8954250 w 12192000"/>
              <a:gd name="connsiteY57" fmla="*/ 5290264 h 6099082"/>
              <a:gd name="connsiteX58" fmla="*/ 8934151 w 12192000"/>
              <a:gd name="connsiteY58" fmla="*/ 5275333 h 6099082"/>
              <a:gd name="connsiteX59" fmla="*/ 2314816 w 12192000"/>
              <a:gd name="connsiteY59" fmla="*/ 5273737 h 6099082"/>
              <a:gd name="connsiteX60" fmla="*/ 2300909 w 12192000"/>
              <a:gd name="connsiteY60" fmla="*/ 5279143 h 6099082"/>
              <a:gd name="connsiteX61" fmla="*/ 2216515 w 12192000"/>
              <a:gd name="connsiteY61" fmla="*/ 5314887 h 6099082"/>
              <a:gd name="connsiteX62" fmla="*/ 2300910 w 12192000"/>
              <a:gd name="connsiteY62" fmla="*/ 5279143 h 6099082"/>
              <a:gd name="connsiteX63" fmla="*/ 1916629 w 12192000"/>
              <a:gd name="connsiteY63" fmla="*/ 5252000 h 6099082"/>
              <a:gd name="connsiteX64" fmla="*/ 1907132 w 12192000"/>
              <a:gd name="connsiteY64" fmla="*/ 5255330 h 6099082"/>
              <a:gd name="connsiteX65" fmla="*/ 1866619 w 12192000"/>
              <a:gd name="connsiteY65" fmla="*/ 5265015 h 6099082"/>
              <a:gd name="connsiteX66" fmla="*/ 1907133 w 12192000"/>
              <a:gd name="connsiteY66" fmla="*/ 5255330 h 6099082"/>
              <a:gd name="connsiteX67" fmla="*/ 2058204 w 12192000"/>
              <a:gd name="connsiteY67" fmla="*/ 5241232 h 6099082"/>
              <a:gd name="connsiteX68" fmla="*/ 2108194 w 12192000"/>
              <a:gd name="connsiteY68" fmla="*/ 5255939 h 6099082"/>
              <a:gd name="connsiteX69" fmla="*/ 2058204 w 12192000"/>
              <a:gd name="connsiteY69" fmla="*/ 5241232 h 6099082"/>
              <a:gd name="connsiteX70" fmla="*/ 0 w 12192000"/>
              <a:gd name="connsiteY70" fmla="*/ 0 h 6099082"/>
              <a:gd name="connsiteX71" fmla="*/ 12191456 w 12192000"/>
              <a:gd name="connsiteY71" fmla="*/ 0 h 6099082"/>
              <a:gd name="connsiteX72" fmla="*/ 12191456 w 12192000"/>
              <a:gd name="connsiteY72" fmla="*/ 873938 h 6099082"/>
              <a:gd name="connsiteX73" fmla="*/ 12192000 w 12192000"/>
              <a:gd name="connsiteY73" fmla="*/ 873938 h 6099082"/>
              <a:gd name="connsiteX74" fmla="*/ 12192000 w 12192000"/>
              <a:gd name="connsiteY74" fmla="*/ 3249107 h 6099082"/>
              <a:gd name="connsiteX75" fmla="*/ 12192000 w 12192000"/>
              <a:gd name="connsiteY75" fmla="*/ 3283970 h 6099082"/>
              <a:gd name="connsiteX76" fmla="*/ 12192000 w 12192000"/>
              <a:gd name="connsiteY76" fmla="*/ 3681702 h 6099082"/>
              <a:gd name="connsiteX77" fmla="*/ 12160947 w 12192000"/>
              <a:gd name="connsiteY77" fmla="*/ 3710323 h 6099082"/>
              <a:gd name="connsiteX78" fmla="*/ 12026448 w 12192000"/>
              <a:gd name="connsiteY78" fmla="*/ 3770523 h 6099082"/>
              <a:gd name="connsiteX79" fmla="*/ 11986443 w 12192000"/>
              <a:gd name="connsiteY79" fmla="*/ 3786526 h 6099082"/>
              <a:gd name="connsiteX80" fmla="*/ 11821656 w 12192000"/>
              <a:gd name="connsiteY80" fmla="*/ 3889591 h 6099082"/>
              <a:gd name="connsiteX81" fmla="*/ 11672489 w 12192000"/>
              <a:gd name="connsiteY81" fmla="*/ 4017039 h 6099082"/>
              <a:gd name="connsiteX82" fmla="*/ 11562947 w 12192000"/>
              <a:gd name="connsiteY82" fmla="*/ 4168300 h 6099082"/>
              <a:gd name="connsiteX83" fmla="*/ 11532275 w 12192000"/>
              <a:gd name="connsiteY83" fmla="*/ 4204307 h 6099082"/>
              <a:gd name="connsiteX84" fmla="*/ 11448453 w 12192000"/>
              <a:gd name="connsiteY84" fmla="*/ 4249457 h 6099082"/>
              <a:gd name="connsiteX85" fmla="*/ 11374346 w 12192000"/>
              <a:gd name="connsiteY85" fmla="*/ 4283366 h 6099082"/>
              <a:gd name="connsiteX86" fmla="*/ 11320623 w 12192000"/>
              <a:gd name="connsiteY86" fmla="*/ 4320897 h 6099082"/>
              <a:gd name="connsiteX87" fmla="*/ 11275283 w 12192000"/>
              <a:gd name="connsiteY87" fmla="*/ 4355378 h 6099082"/>
              <a:gd name="connsiteX88" fmla="*/ 11172600 w 12192000"/>
              <a:gd name="connsiteY88" fmla="*/ 4444536 h 6099082"/>
              <a:gd name="connsiteX89" fmla="*/ 11058869 w 12192000"/>
              <a:gd name="connsiteY89" fmla="*/ 4519786 h 6099082"/>
              <a:gd name="connsiteX90" fmla="*/ 10967423 w 12192000"/>
              <a:gd name="connsiteY90" fmla="*/ 4611991 h 6099082"/>
              <a:gd name="connsiteX91" fmla="*/ 10929704 w 12192000"/>
              <a:gd name="connsiteY91" fmla="*/ 4661903 h 6099082"/>
              <a:gd name="connsiteX92" fmla="*/ 10850453 w 12192000"/>
              <a:gd name="connsiteY92" fmla="*/ 4696003 h 6099082"/>
              <a:gd name="connsiteX93" fmla="*/ 10764534 w 12192000"/>
              <a:gd name="connsiteY93" fmla="*/ 4749345 h 6099082"/>
              <a:gd name="connsiteX94" fmla="*/ 10703573 w 12192000"/>
              <a:gd name="connsiteY94" fmla="*/ 4802305 h 6099082"/>
              <a:gd name="connsiteX95" fmla="*/ 10656519 w 12192000"/>
              <a:gd name="connsiteY95" fmla="*/ 4837740 h 6099082"/>
              <a:gd name="connsiteX96" fmla="*/ 10590031 w 12192000"/>
              <a:gd name="connsiteY96" fmla="*/ 4873366 h 6099082"/>
              <a:gd name="connsiteX97" fmla="*/ 10523354 w 12192000"/>
              <a:gd name="connsiteY97" fmla="*/ 4920039 h 6099082"/>
              <a:gd name="connsiteX98" fmla="*/ 10490969 w 12192000"/>
              <a:gd name="connsiteY98" fmla="*/ 4948806 h 6099082"/>
              <a:gd name="connsiteX99" fmla="*/ 10428291 w 12192000"/>
              <a:gd name="connsiteY99" fmla="*/ 4996622 h 6099082"/>
              <a:gd name="connsiteX100" fmla="*/ 10363709 w 12192000"/>
              <a:gd name="connsiteY100" fmla="*/ 5041201 h 6099082"/>
              <a:gd name="connsiteX101" fmla="*/ 10242357 w 12192000"/>
              <a:gd name="connsiteY101" fmla="*/ 5092257 h 6099082"/>
              <a:gd name="connsiteX102" fmla="*/ 10131863 w 12192000"/>
              <a:gd name="connsiteY102" fmla="*/ 5167315 h 6099082"/>
              <a:gd name="connsiteX103" fmla="*/ 10044230 w 12192000"/>
              <a:gd name="connsiteY103" fmla="*/ 5222182 h 6099082"/>
              <a:gd name="connsiteX104" fmla="*/ 9993175 w 12192000"/>
              <a:gd name="connsiteY104" fmla="*/ 5258189 h 6099082"/>
              <a:gd name="connsiteX105" fmla="*/ 9899446 w 12192000"/>
              <a:gd name="connsiteY105" fmla="*/ 5338582 h 6099082"/>
              <a:gd name="connsiteX106" fmla="*/ 9754088 w 12192000"/>
              <a:gd name="connsiteY106" fmla="*/ 5423166 h 6099082"/>
              <a:gd name="connsiteX107" fmla="*/ 9666265 w 12192000"/>
              <a:gd name="connsiteY107" fmla="*/ 5468888 h 6099082"/>
              <a:gd name="connsiteX108" fmla="*/ 9477283 w 12192000"/>
              <a:gd name="connsiteY108" fmla="*/ 5537851 h 6099082"/>
              <a:gd name="connsiteX109" fmla="*/ 9416321 w 12192000"/>
              <a:gd name="connsiteY109" fmla="*/ 5562426 h 6099082"/>
              <a:gd name="connsiteX110" fmla="*/ 9346597 w 12192000"/>
              <a:gd name="connsiteY110" fmla="*/ 5578619 h 6099082"/>
              <a:gd name="connsiteX111" fmla="*/ 9234579 w 12192000"/>
              <a:gd name="connsiteY111" fmla="*/ 5616911 h 6099082"/>
              <a:gd name="connsiteX112" fmla="*/ 9015878 w 12192000"/>
              <a:gd name="connsiteY112" fmla="*/ 5682826 h 6099082"/>
              <a:gd name="connsiteX113" fmla="*/ 8967871 w 12192000"/>
              <a:gd name="connsiteY113" fmla="*/ 5692923 h 6099082"/>
              <a:gd name="connsiteX114" fmla="*/ 8845565 w 12192000"/>
              <a:gd name="connsiteY114" fmla="*/ 5735407 h 6099082"/>
              <a:gd name="connsiteX115" fmla="*/ 8772219 w 12192000"/>
              <a:gd name="connsiteY115" fmla="*/ 5763982 h 6099082"/>
              <a:gd name="connsiteX116" fmla="*/ 8711448 w 12192000"/>
              <a:gd name="connsiteY116" fmla="*/ 5780366 h 6099082"/>
              <a:gd name="connsiteX117" fmla="*/ 8657726 w 12192000"/>
              <a:gd name="connsiteY117" fmla="*/ 5787986 h 6099082"/>
              <a:gd name="connsiteX118" fmla="*/ 8516369 w 12192000"/>
              <a:gd name="connsiteY118" fmla="*/ 5825705 h 6099082"/>
              <a:gd name="connsiteX119" fmla="*/ 8459979 w 12192000"/>
              <a:gd name="connsiteY119" fmla="*/ 5840566 h 6099082"/>
              <a:gd name="connsiteX120" fmla="*/ 8313671 w 12192000"/>
              <a:gd name="connsiteY120" fmla="*/ 5891622 h 6099082"/>
              <a:gd name="connsiteX121" fmla="*/ 8189651 w 12192000"/>
              <a:gd name="connsiteY121" fmla="*/ 5925341 h 6099082"/>
              <a:gd name="connsiteX122" fmla="*/ 8137835 w 12192000"/>
              <a:gd name="connsiteY122" fmla="*/ 5941534 h 6099082"/>
              <a:gd name="connsiteX123" fmla="*/ 8019339 w 12192000"/>
              <a:gd name="connsiteY123" fmla="*/ 5968586 h 6099082"/>
              <a:gd name="connsiteX124" fmla="*/ 7952280 w 12192000"/>
              <a:gd name="connsiteY124" fmla="*/ 5987637 h 6099082"/>
              <a:gd name="connsiteX125" fmla="*/ 7788636 w 12192000"/>
              <a:gd name="connsiteY125" fmla="*/ 6009163 h 6099082"/>
              <a:gd name="connsiteX126" fmla="*/ 7619655 w 12192000"/>
              <a:gd name="connsiteY126" fmla="*/ 6029928 h 6099082"/>
              <a:gd name="connsiteX127" fmla="*/ 7526880 w 12192000"/>
              <a:gd name="connsiteY127" fmla="*/ 6036786 h 6099082"/>
              <a:gd name="connsiteX128" fmla="*/ 7445916 w 12192000"/>
              <a:gd name="connsiteY128" fmla="*/ 6047647 h 6099082"/>
              <a:gd name="connsiteX129" fmla="*/ 7375428 w 12192000"/>
              <a:gd name="connsiteY129" fmla="*/ 6054505 h 6099082"/>
              <a:gd name="connsiteX130" fmla="*/ 7263220 w 12192000"/>
              <a:gd name="connsiteY130" fmla="*/ 6068411 h 6099082"/>
              <a:gd name="connsiteX131" fmla="*/ 7216547 w 12192000"/>
              <a:gd name="connsiteY131" fmla="*/ 6072032 h 6099082"/>
              <a:gd name="connsiteX132" fmla="*/ 7106432 w 12192000"/>
              <a:gd name="connsiteY132" fmla="*/ 6071840 h 6099082"/>
              <a:gd name="connsiteX133" fmla="*/ 7068141 w 12192000"/>
              <a:gd name="connsiteY133" fmla="*/ 6069936 h 6099082"/>
              <a:gd name="connsiteX134" fmla="*/ 6994415 w 12192000"/>
              <a:gd name="connsiteY134" fmla="*/ 6046313 h 6099082"/>
              <a:gd name="connsiteX135" fmla="*/ 6985653 w 12192000"/>
              <a:gd name="connsiteY135" fmla="*/ 6044599 h 6099082"/>
              <a:gd name="connsiteX136" fmla="*/ 6937263 w 12192000"/>
              <a:gd name="connsiteY136" fmla="*/ 6035263 h 6099082"/>
              <a:gd name="connsiteX137" fmla="*/ 6910782 w 12192000"/>
              <a:gd name="connsiteY137" fmla="*/ 6032214 h 6099082"/>
              <a:gd name="connsiteX138" fmla="*/ 6810195 w 12192000"/>
              <a:gd name="connsiteY138" fmla="*/ 6012784 h 6099082"/>
              <a:gd name="connsiteX139" fmla="*/ 6752283 w 12192000"/>
              <a:gd name="connsiteY139" fmla="*/ 6003639 h 6099082"/>
              <a:gd name="connsiteX140" fmla="*/ 6705417 w 12192000"/>
              <a:gd name="connsiteY140" fmla="*/ 6004974 h 6099082"/>
              <a:gd name="connsiteX141" fmla="*/ 6623118 w 12192000"/>
              <a:gd name="connsiteY141" fmla="*/ 6006687 h 6099082"/>
              <a:gd name="connsiteX142" fmla="*/ 6596828 w 12192000"/>
              <a:gd name="connsiteY142" fmla="*/ 6011070 h 6099082"/>
              <a:gd name="connsiteX143" fmla="*/ 6477951 w 12192000"/>
              <a:gd name="connsiteY143" fmla="*/ 5998495 h 6099082"/>
              <a:gd name="connsiteX144" fmla="*/ 6410131 w 12192000"/>
              <a:gd name="connsiteY144" fmla="*/ 5997543 h 6099082"/>
              <a:gd name="connsiteX145" fmla="*/ 6333739 w 12192000"/>
              <a:gd name="connsiteY145" fmla="*/ 5981920 h 6099082"/>
              <a:gd name="connsiteX146" fmla="*/ 6311449 w 12192000"/>
              <a:gd name="connsiteY146" fmla="*/ 5982682 h 6099082"/>
              <a:gd name="connsiteX147" fmla="*/ 6286493 w 12192000"/>
              <a:gd name="connsiteY147" fmla="*/ 5984017 h 6099082"/>
              <a:gd name="connsiteX148" fmla="*/ 6209909 w 12192000"/>
              <a:gd name="connsiteY148" fmla="*/ 5985161 h 6099082"/>
              <a:gd name="connsiteX149" fmla="*/ 6163424 w 12192000"/>
              <a:gd name="connsiteY149" fmla="*/ 5990874 h 6099082"/>
              <a:gd name="connsiteX150" fmla="*/ 6074841 w 12192000"/>
              <a:gd name="connsiteY150" fmla="*/ 5987447 h 6099082"/>
              <a:gd name="connsiteX151" fmla="*/ 6042072 w 12192000"/>
              <a:gd name="connsiteY151" fmla="*/ 5992399 h 6099082"/>
              <a:gd name="connsiteX152" fmla="*/ 5959204 w 12192000"/>
              <a:gd name="connsiteY152" fmla="*/ 5992971 h 6099082"/>
              <a:gd name="connsiteX153" fmla="*/ 5884905 w 12192000"/>
              <a:gd name="connsiteY153" fmla="*/ 5990113 h 6099082"/>
              <a:gd name="connsiteX154" fmla="*/ 5813275 w 12192000"/>
              <a:gd name="connsiteY154" fmla="*/ 5991637 h 6099082"/>
              <a:gd name="connsiteX155" fmla="*/ 5762029 w 12192000"/>
              <a:gd name="connsiteY155" fmla="*/ 5997923 h 6099082"/>
              <a:gd name="connsiteX156" fmla="*/ 5706401 w 12192000"/>
              <a:gd name="connsiteY156" fmla="*/ 6001734 h 6099082"/>
              <a:gd name="connsiteX157" fmla="*/ 5553045 w 12192000"/>
              <a:gd name="connsiteY157" fmla="*/ 6024403 h 6099082"/>
              <a:gd name="connsiteX158" fmla="*/ 5524660 w 12192000"/>
              <a:gd name="connsiteY158" fmla="*/ 6018880 h 6099082"/>
              <a:gd name="connsiteX159" fmla="*/ 5363491 w 12192000"/>
              <a:gd name="connsiteY159" fmla="*/ 6013736 h 6099082"/>
              <a:gd name="connsiteX160" fmla="*/ 5328437 w 12192000"/>
              <a:gd name="connsiteY160" fmla="*/ 6014118 h 6099082"/>
              <a:gd name="connsiteX161" fmla="*/ 5234326 w 12192000"/>
              <a:gd name="connsiteY161" fmla="*/ 5991637 h 6099082"/>
              <a:gd name="connsiteX162" fmla="*/ 5089161 w 12192000"/>
              <a:gd name="connsiteY162" fmla="*/ 6027262 h 6099082"/>
              <a:gd name="connsiteX163" fmla="*/ 4953328 w 12192000"/>
              <a:gd name="connsiteY163" fmla="*/ 6071840 h 6099082"/>
              <a:gd name="connsiteX164" fmla="*/ 4936184 w 12192000"/>
              <a:gd name="connsiteY164" fmla="*/ 6077555 h 6099082"/>
              <a:gd name="connsiteX165" fmla="*/ 4887414 w 12192000"/>
              <a:gd name="connsiteY165" fmla="*/ 6087272 h 6099082"/>
              <a:gd name="connsiteX166" fmla="*/ 4827024 w 12192000"/>
              <a:gd name="connsiteY166" fmla="*/ 6090701 h 6099082"/>
              <a:gd name="connsiteX167" fmla="*/ 4750439 w 12192000"/>
              <a:gd name="connsiteY167" fmla="*/ 6099082 h 6099082"/>
              <a:gd name="connsiteX168" fmla="*/ 4689097 w 12192000"/>
              <a:gd name="connsiteY168" fmla="*/ 6088605 h 6099082"/>
              <a:gd name="connsiteX169" fmla="*/ 4603368 w 12192000"/>
              <a:gd name="connsiteY169" fmla="*/ 6072984 h 6099082"/>
              <a:gd name="connsiteX170" fmla="*/ 4522595 w 12192000"/>
              <a:gd name="connsiteY170" fmla="*/ 6058123 h 6099082"/>
              <a:gd name="connsiteX171" fmla="*/ 4497067 w 12192000"/>
              <a:gd name="connsiteY171" fmla="*/ 6075649 h 6099082"/>
              <a:gd name="connsiteX172" fmla="*/ 4457632 w 12192000"/>
              <a:gd name="connsiteY172" fmla="*/ 6090890 h 6099082"/>
              <a:gd name="connsiteX173" fmla="*/ 4413816 w 12192000"/>
              <a:gd name="connsiteY173" fmla="*/ 6072601 h 6099082"/>
              <a:gd name="connsiteX174" fmla="*/ 4311323 w 12192000"/>
              <a:gd name="connsiteY174" fmla="*/ 6034693 h 6099082"/>
              <a:gd name="connsiteX175" fmla="*/ 4246551 w 12192000"/>
              <a:gd name="connsiteY175" fmla="*/ 6032976 h 6099082"/>
              <a:gd name="connsiteX176" fmla="*/ 4105766 w 12192000"/>
              <a:gd name="connsiteY176" fmla="*/ 6016784 h 6099082"/>
              <a:gd name="connsiteX177" fmla="*/ 4013753 w 12192000"/>
              <a:gd name="connsiteY177" fmla="*/ 5993733 h 6099082"/>
              <a:gd name="connsiteX178" fmla="*/ 3947648 w 12192000"/>
              <a:gd name="connsiteY178" fmla="*/ 5967634 h 6099082"/>
              <a:gd name="connsiteX179" fmla="*/ 3852966 w 12192000"/>
              <a:gd name="connsiteY179" fmla="*/ 5933533 h 6099082"/>
              <a:gd name="connsiteX180" fmla="*/ 3757902 w 12192000"/>
              <a:gd name="connsiteY180" fmla="*/ 5915816 h 6099082"/>
              <a:gd name="connsiteX181" fmla="*/ 3689131 w 12192000"/>
              <a:gd name="connsiteY181" fmla="*/ 5893526 h 6099082"/>
              <a:gd name="connsiteX182" fmla="*/ 3605116 w 12192000"/>
              <a:gd name="connsiteY182" fmla="*/ 5878285 h 6099082"/>
              <a:gd name="connsiteX183" fmla="*/ 3534629 w 12192000"/>
              <a:gd name="connsiteY183" fmla="*/ 5877715 h 6099082"/>
              <a:gd name="connsiteX184" fmla="*/ 3424135 w 12192000"/>
              <a:gd name="connsiteY184" fmla="*/ 5880382 h 6099082"/>
              <a:gd name="connsiteX185" fmla="*/ 3288877 w 12192000"/>
              <a:gd name="connsiteY185" fmla="*/ 5834280 h 6099082"/>
              <a:gd name="connsiteX186" fmla="*/ 3234202 w 12192000"/>
              <a:gd name="connsiteY186" fmla="*/ 5823991 h 6099082"/>
              <a:gd name="connsiteX187" fmla="*/ 3182763 w 12192000"/>
              <a:gd name="connsiteY187" fmla="*/ 5819229 h 6099082"/>
              <a:gd name="connsiteX188" fmla="*/ 3073604 w 12192000"/>
              <a:gd name="connsiteY188" fmla="*/ 5788558 h 6099082"/>
              <a:gd name="connsiteX189" fmla="*/ 3029216 w 12192000"/>
              <a:gd name="connsiteY189" fmla="*/ 5778459 h 6099082"/>
              <a:gd name="connsiteX190" fmla="*/ 2967110 w 12192000"/>
              <a:gd name="connsiteY190" fmla="*/ 5778651 h 6099082"/>
              <a:gd name="connsiteX191" fmla="*/ 2854140 w 12192000"/>
              <a:gd name="connsiteY191" fmla="*/ 5764553 h 6099082"/>
              <a:gd name="connsiteX192" fmla="*/ 2741360 w 12192000"/>
              <a:gd name="connsiteY192" fmla="*/ 5723403 h 6099082"/>
              <a:gd name="connsiteX193" fmla="*/ 2693543 w 12192000"/>
              <a:gd name="connsiteY193" fmla="*/ 5727405 h 6099082"/>
              <a:gd name="connsiteX194" fmla="*/ 2676398 w 12192000"/>
              <a:gd name="connsiteY194" fmla="*/ 5726453 h 6099082"/>
              <a:gd name="connsiteX195" fmla="*/ 2522279 w 12192000"/>
              <a:gd name="connsiteY195" fmla="*/ 5703782 h 6099082"/>
              <a:gd name="connsiteX196" fmla="*/ 2506847 w 12192000"/>
              <a:gd name="connsiteY196" fmla="*/ 5701305 h 6099082"/>
              <a:gd name="connsiteX197" fmla="*/ 2434456 w 12192000"/>
              <a:gd name="connsiteY197" fmla="*/ 5681112 h 6099082"/>
              <a:gd name="connsiteX198" fmla="*/ 2251948 w 12192000"/>
              <a:gd name="connsiteY198" fmla="*/ 5668538 h 6099082"/>
              <a:gd name="connsiteX199" fmla="*/ 2240710 w 12192000"/>
              <a:gd name="connsiteY199" fmla="*/ 5667014 h 6099082"/>
              <a:gd name="connsiteX200" fmla="*/ 2179556 w 12192000"/>
              <a:gd name="connsiteY200" fmla="*/ 5677111 h 6099082"/>
              <a:gd name="connsiteX201" fmla="*/ 2149267 w 12192000"/>
              <a:gd name="connsiteY201" fmla="*/ 5691399 h 6099082"/>
              <a:gd name="connsiteX202" fmla="*/ 2102021 w 12192000"/>
              <a:gd name="connsiteY202" fmla="*/ 5706259 h 6099082"/>
              <a:gd name="connsiteX203" fmla="*/ 2054013 w 12192000"/>
              <a:gd name="connsiteY203" fmla="*/ 5711784 h 6099082"/>
              <a:gd name="connsiteX204" fmla="*/ 1973429 w 12192000"/>
              <a:gd name="connsiteY204" fmla="*/ 5689303 h 6099082"/>
              <a:gd name="connsiteX205" fmla="*/ 1944092 w 12192000"/>
              <a:gd name="connsiteY205" fmla="*/ 5687017 h 6099082"/>
              <a:gd name="connsiteX206" fmla="*/ 1878748 w 12192000"/>
              <a:gd name="connsiteY206" fmla="*/ 5676159 h 6099082"/>
              <a:gd name="connsiteX207" fmla="*/ 1821596 w 12192000"/>
              <a:gd name="connsiteY207" fmla="*/ 5676920 h 6099082"/>
              <a:gd name="connsiteX208" fmla="*/ 1775684 w 12192000"/>
              <a:gd name="connsiteY208" fmla="*/ 5694257 h 6099082"/>
              <a:gd name="connsiteX209" fmla="*/ 1709006 w 12192000"/>
              <a:gd name="connsiteY209" fmla="*/ 5697685 h 6099082"/>
              <a:gd name="connsiteX210" fmla="*/ 1665950 w 12192000"/>
              <a:gd name="connsiteY210" fmla="*/ 5685113 h 6099082"/>
              <a:gd name="connsiteX211" fmla="*/ 1657188 w 12192000"/>
              <a:gd name="connsiteY211" fmla="*/ 5683399 h 6099082"/>
              <a:gd name="connsiteX212" fmla="*/ 1544598 w 12192000"/>
              <a:gd name="connsiteY212" fmla="*/ 5682634 h 6099082"/>
              <a:gd name="connsiteX213" fmla="*/ 1404006 w 12192000"/>
              <a:gd name="connsiteY213" fmla="*/ 5720546 h 6099082"/>
              <a:gd name="connsiteX214" fmla="*/ 1380762 w 12192000"/>
              <a:gd name="connsiteY214" fmla="*/ 5728549 h 6099082"/>
              <a:gd name="connsiteX215" fmla="*/ 1267411 w 12192000"/>
              <a:gd name="connsiteY215" fmla="*/ 5742455 h 6099082"/>
              <a:gd name="connsiteX216" fmla="*/ 1206641 w 12192000"/>
              <a:gd name="connsiteY216" fmla="*/ 5756553 h 6099082"/>
              <a:gd name="connsiteX217" fmla="*/ 1162823 w 12192000"/>
              <a:gd name="connsiteY217" fmla="*/ 5757315 h 6099082"/>
              <a:gd name="connsiteX218" fmla="*/ 1109865 w 12192000"/>
              <a:gd name="connsiteY218" fmla="*/ 5782270 h 6099082"/>
              <a:gd name="connsiteX219" fmla="*/ 1092527 w 12192000"/>
              <a:gd name="connsiteY219" fmla="*/ 5793130 h 6099082"/>
              <a:gd name="connsiteX220" fmla="*/ 1071762 w 12192000"/>
              <a:gd name="connsiteY220" fmla="*/ 5799607 h 6099082"/>
              <a:gd name="connsiteX221" fmla="*/ 977653 w 12192000"/>
              <a:gd name="connsiteY221" fmla="*/ 5820182 h 6099082"/>
              <a:gd name="connsiteX222" fmla="*/ 960887 w 12192000"/>
              <a:gd name="connsiteY222" fmla="*/ 5831801 h 6099082"/>
              <a:gd name="connsiteX223" fmla="*/ 949646 w 12192000"/>
              <a:gd name="connsiteY223" fmla="*/ 5839042 h 6099082"/>
              <a:gd name="connsiteX224" fmla="*/ 858205 w 12192000"/>
              <a:gd name="connsiteY224" fmla="*/ 5851234 h 6099082"/>
              <a:gd name="connsiteX225" fmla="*/ 801053 w 12192000"/>
              <a:gd name="connsiteY225" fmla="*/ 5885715 h 6099082"/>
              <a:gd name="connsiteX226" fmla="*/ 785432 w 12192000"/>
              <a:gd name="connsiteY226" fmla="*/ 5900384 h 6099082"/>
              <a:gd name="connsiteX227" fmla="*/ 730754 w 12192000"/>
              <a:gd name="connsiteY227" fmla="*/ 5922482 h 6099082"/>
              <a:gd name="connsiteX228" fmla="*/ 546917 w 12192000"/>
              <a:gd name="connsiteY228" fmla="*/ 5964966 h 6099082"/>
              <a:gd name="connsiteX229" fmla="*/ 494337 w 12192000"/>
              <a:gd name="connsiteY229" fmla="*/ 5949915 h 6099082"/>
              <a:gd name="connsiteX230" fmla="*/ 394511 w 12192000"/>
              <a:gd name="connsiteY230" fmla="*/ 5990303 h 6099082"/>
              <a:gd name="connsiteX231" fmla="*/ 307259 w 12192000"/>
              <a:gd name="connsiteY231" fmla="*/ 6013163 h 6099082"/>
              <a:gd name="connsiteX232" fmla="*/ 274873 w 12192000"/>
              <a:gd name="connsiteY232" fmla="*/ 6018690 h 6099082"/>
              <a:gd name="connsiteX233" fmla="*/ 172384 w 12192000"/>
              <a:gd name="connsiteY233" fmla="*/ 6028786 h 6099082"/>
              <a:gd name="connsiteX234" fmla="*/ 119613 w 12192000"/>
              <a:gd name="connsiteY234" fmla="*/ 6051647 h 6099082"/>
              <a:gd name="connsiteX235" fmla="*/ 61197 w 12192000"/>
              <a:gd name="connsiteY235" fmla="*/ 6069150 h 6099082"/>
              <a:gd name="connsiteX236" fmla="*/ 544 w 12192000"/>
              <a:gd name="connsiteY236" fmla="*/ 6073921 h 6099082"/>
              <a:gd name="connsiteX237" fmla="*/ 544 w 12192000"/>
              <a:gd name="connsiteY237" fmla="*/ 5946682 h 6099082"/>
              <a:gd name="connsiteX238" fmla="*/ 0 w 12192000"/>
              <a:gd name="connsiteY238" fmla="*/ 5946682 h 6099082"/>
              <a:gd name="connsiteX239" fmla="*/ 0 w 12192000"/>
              <a:gd name="connsiteY239" fmla="*/ 1335314 h 6099082"/>
              <a:gd name="connsiteX240" fmla="*/ 0 w 12192000"/>
              <a:gd name="connsiteY240" fmla="*/ 873938 h 60990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12192000" h="6099082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6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4" y="5758133"/>
                </a:lnTo>
                <a:cubicBezTo>
                  <a:pt x="6321454" y="5760521"/>
                  <a:pt x="6329151" y="5762258"/>
                  <a:pt x="6337047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2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3871824" y="5726642"/>
                </a:moveTo>
                <a:cubicBezTo>
                  <a:pt x="3883350" y="5738834"/>
                  <a:pt x="3895591" y="5748360"/>
                  <a:pt x="3908498" y="5756123"/>
                </a:cubicBezTo>
                <a:lnTo>
                  <a:pt x="3908984" y="5756350"/>
                </a:lnTo>
                <a:lnTo>
                  <a:pt x="3908498" y="5756123"/>
                </a:lnTo>
                <a:cubicBezTo>
                  <a:pt x="3895591" y="5748360"/>
                  <a:pt x="3883351" y="5738834"/>
                  <a:pt x="3871824" y="5726642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5" y="5670301"/>
                </a:cubicBezTo>
                <a:lnTo>
                  <a:pt x="4858238" y="5663787"/>
                </a:lnTo>
                <a:cubicBezTo>
                  <a:pt x="4849944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89" y="5648726"/>
                  <a:pt x="5089161" y="5653107"/>
                </a:cubicBezTo>
                <a:cubicBezTo>
                  <a:pt x="5078018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4" y="5990874"/>
                </a:cubicBezTo>
                <a:cubicBezTo>
                  <a:pt x="6133897" y="5985351"/>
                  <a:pt x="6104368" y="5997733"/>
                  <a:pt x="6074841" y="5987447"/>
                </a:cubicBezTo>
                <a:cubicBezTo>
                  <a:pt x="6065695" y="5984399"/>
                  <a:pt x="6053123" y="5992019"/>
                  <a:pt x="6042072" y="5992399"/>
                </a:cubicBezTo>
                <a:cubicBezTo>
                  <a:pt x="6014449" y="5993351"/>
                  <a:pt x="5986827" y="5993161"/>
                  <a:pt x="5959204" y="5992971"/>
                </a:cubicBezTo>
                <a:cubicBezTo>
                  <a:pt x="5934437" y="5992781"/>
                  <a:pt x="5908718" y="5995447"/>
                  <a:pt x="5884905" y="5990113"/>
                </a:cubicBezTo>
                <a:cubicBezTo>
                  <a:pt x="5859949" y="5984399"/>
                  <a:pt x="5837470" y="5985161"/>
                  <a:pt x="5813275" y="5991637"/>
                </a:cubicBezTo>
                <a:cubicBezTo>
                  <a:pt x="5796701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3" y="6024403"/>
                  <a:pt x="5553045" y="6024403"/>
                </a:cubicBezTo>
                <a:cubicBezTo>
                  <a:pt x="5543518" y="6024403"/>
                  <a:pt x="5533801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49" y="6016022"/>
                  <a:pt x="5339677" y="6016403"/>
                  <a:pt x="5328437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1" y="6027262"/>
                </a:cubicBezTo>
                <a:cubicBezTo>
                  <a:pt x="5044391" y="6043455"/>
                  <a:pt x="5006291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4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01305" y="6092986"/>
                  <a:pt x="4775968" y="6099082"/>
                  <a:pt x="4750439" y="6099082"/>
                </a:cubicBezTo>
                <a:cubicBezTo>
                  <a:pt x="4729865" y="6099082"/>
                  <a:pt x="4709480" y="6092034"/>
                  <a:pt x="4689097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5" y="6058123"/>
                </a:cubicBezTo>
                <a:cubicBezTo>
                  <a:pt x="4513260" y="6059457"/>
                  <a:pt x="4501257" y="6067459"/>
                  <a:pt x="4497067" y="6075649"/>
                </a:cubicBezTo>
                <a:cubicBezTo>
                  <a:pt x="4487731" y="6093938"/>
                  <a:pt x="4474968" y="6097178"/>
                  <a:pt x="4457632" y="6090890"/>
                </a:cubicBezTo>
                <a:cubicBezTo>
                  <a:pt x="4442581" y="6085555"/>
                  <a:pt x="4424103" y="6082890"/>
                  <a:pt x="4413816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5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ln>
            <a:noFill/>
          </a:ln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5"/>
            <a:chOff x="476" y="-3923156"/>
            <a:chExt cx="10667524" cy="2493728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758885-39ED-2F44-AC2A-99B71E3312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9906000" cy="1985963"/>
          </a:xfrm>
        </p:spPr>
        <p:txBody>
          <a:bodyPr>
            <a:normAutofit/>
          </a:bodyPr>
          <a:lstStyle/>
          <a:p>
            <a:pPr algn="l"/>
            <a:r>
              <a:rPr lang="en-US" sz="6800"/>
              <a:t>Kinship is about people in their social worlds.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41B883D-7416-324A-8196-FB77CDA919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7620000" cy="1390651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Formed by natural, positive, unbreakable bonds of blood.</a:t>
            </a:r>
          </a:p>
        </p:txBody>
      </p:sp>
    </p:spTree>
    <p:extLst>
      <p:ext uri="{BB962C8B-B14F-4D97-AF65-F5344CB8AC3E}">
        <p14:creationId xmlns:p14="http://schemas.microsoft.com/office/powerpoint/2010/main" val="2394935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23A28-C5E8-5E4F-A079-9CABEACE8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523" y="1524000"/>
            <a:ext cx="3810001" cy="1263649"/>
          </a:xfrm>
        </p:spPr>
        <p:txBody>
          <a:bodyPr>
            <a:normAutofit/>
          </a:bodyPr>
          <a:lstStyle/>
          <a:p>
            <a:r>
              <a:rPr lang="en-US" dirty="0"/>
              <a:t>2 types of blood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54C1B-EA48-B746-946D-12B279B942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88"/>
          <a:stretch/>
        </p:blipFill>
        <p:spPr>
          <a:xfrm>
            <a:off x="762000" y="762001"/>
            <a:ext cx="6095524" cy="4707593"/>
          </a:xfrm>
          <a:custGeom>
            <a:avLst/>
            <a:gdLst/>
            <a:ahLst/>
            <a:cxnLst/>
            <a:rect l="l" t="t" r="r" b="b"/>
            <a:pathLst>
              <a:path w="6095524" h="4707593">
                <a:moveTo>
                  <a:pt x="0" y="0"/>
                </a:moveTo>
                <a:lnTo>
                  <a:pt x="6095524" y="0"/>
                </a:lnTo>
                <a:lnTo>
                  <a:pt x="6095524" y="3296937"/>
                </a:lnTo>
                <a:lnTo>
                  <a:pt x="6095524" y="3518571"/>
                </a:lnTo>
                <a:lnTo>
                  <a:pt x="6061052" y="3534000"/>
                </a:lnTo>
                <a:cubicBezTo>
                  <a:pt x="6054332" y="3536785"/>
                  <a:pt x="6046938" y="3538321"/>
                  <a:pt x="6040890" y="3542065"/>
                </a:cubicBezTo>
                <a:cubicBezTo>
                  <a:pt x="6013044" y="3559156"/>
                  <a:pt x="5986064" y="3577591"/>
                  <a:pt x="5957836" y="3594010"/>
                </a:cubicBezTo>
                <a:cubicBezTo>
                  <a:pt x="5928744" y="3611004"/>
                  <a:pt x="5902724" y="3631071"/>
                  <a:pt x="5882656" y="3658244"/>
                </a:cubicBezTo>
                <a:cubicBezTo>
                  <a:pt x="5864029" y="3683496"/>
                  <a:pt x="5845978" y="3709131"/>
                  <a:pt x="5827448" y="3734479"/>
                </a:cubicBezTo>
                <a:cubicBezTo>
                  <a:pt x="5822743" y="3740912"/>
                  <a:pt x="5818422" y="3748498"/>
                  <a:pt x="5811989" y="3752627"/>
                </a:cubicBezTo>
                <a:cubicBezTo>
                  <a:pt x="5798643" y="3761268"/>
                  <a:pt x="5784048" y="3768277"/>
                  <a:pt x="5769742" y="3775382"/>
                </a:cubicBezTo>
                <a:cubicBezTo>
                  <a:pt x="5757452" y="3781431"/>
                  <a:pt x="5744394" y="3785943"/>
                  <a:pt x="5732393" y="3792472"/>
                </a:cubicBezTo>
                <a:cubicBezTo>
                  <a:pt x="5722792" y="3797658"/>
                  <a:pt x="5714246" y="3804859"/>
                  <a:pt x="5705316" y="3811388"/>
                </a:cubicBezTo>
                <a:cubicBezTo>
                  <a:pt x="5697539" y="3817052"/>
                  <a:pt x="5688994" y="3821949"/>
                  <a:pt x="5682465" y="3828767"/>
                </a:cubicBezTo>
                <a:cubicBezTo>
                  <a:pt x="5666526" y="3845281"/>
                  <a:pt x="5650491" y="3861508"/>
                  <a:pt x="5630712" y="3873702"/>
                </a:cubicBezTo>
                <a:cubicBezTo>
                  <a:pt x="5611221" y="3885799"/>
                  <a:pt x="5592786" y="3899338"/>
                  <a:pt x="5573392" y="3911628"/>
                </a:cubicBezTo>
                <a:cubicBezTo>
                  <a:pt x="5554380" y="3923630"/>
                  <a:pt x="5537194" y="3936783"/>
                  <a:pt x="5527304" y="3958099"/>
                </a:cubicBezTo>
                <a:cubicBezTo>
                  <a:pt x="5522888" y="3967508"/>
                  <a:pt x="5516646" y="3977782"/>
                  <a:pt x="5508293" y="3983255"/>
                </a:cubicBezTo>
                <a:cubicBezTo>
                  <a:pt x="5496387" y="3991032"/>
                  <a:pt x="5481313" y="3993817"/>
                  <a:pt x="5468350" y="4000442"/>
                </a:cubicBezTo>
                <a:cubicBezTo>
                  <a:pt x="5453084" y="4008219"/>
                  <a:pt x="5435418" y="4014940"/>
                  <a:pt x="5425048" y="4027326"/>
                </a:cubicBezTo>
                <a:cubicBezTo>
                  <a:pt x="5415830" y="4038368"/>
                  <a:pt x="5406517" y="4047009"/>
                  <a:pt x="5394322" y="4054018"/>
                </a:cubicBezTo>
                <a:cubicBezTo>
                  <a:pt x="5385778" y="4058915"/>
                  <a:pt x="5379441" y="4067844"/>
                  <a:pt x="5370608" y="4071877"/>
                </a:cubicBezTo>
                <a:cubicBezTo>
                  <a:pt x="5358990" y="4077254"/>
                  <a:pt x="5347276" y="4081479"/>
                  <a:pt x="5337098" y="4089832"/>
                </a:cubicBezTo>
                <a:cubicBezTo>
                  <a:pt x="5326536" y="4098473"/>
                  <a:pt x="5314535" y="4105290"/>
                  <a:pt x="5303493" y="4113356"/>
                </a:cubicBezTo>
                <a:cubicBezTo>
                  <a:pt x="5297636" y="4117676"/>
                  <a:pt x="5292835" y="4123341"/>
                  <a:pt x="5287171" y="4127854"/>
                </a:cubicBezTo>
                <a:cubicBezTo>
                  <a:pt x="5276801" y="4136111"/>
                  <a:pt x="5266239" y="4144176"/>
                  <a:pt x="5255581" y="4151953"/>
                </a:cubicBezTo>
                <a:cubicBezTo>
                  <a:pt x="5244924" y="4159731"/>
                  <a:pt x="5234746" y="4168756"/>
                  <a:pt x="5223032" y="4174421"/>
                </a:cubicBezTo>
                <a:cubicBezTo>
                  <a:pt x="5203062" y="4184023"/>
                  <a:pt x="5181266" y="4189784"/>
                  <a:pt x="5161870" y="4200153"/>
                </a:cubicBezTo>
                <a:cubicBezTo>
                  <a:pt x="5142188" y="4210714"/>
                  <a:pt x="5123656" y="4223965"/>
                  <a:pt x="5106182" y="4237983"/>
                </a:cubicBezTo>
                <a:cubicBezTo>
                  <a:pt x="5092356" y="4249025"/>
                  <a:pt x="5079394" y="4259971"/>
                  <a:pt x="5062014" y="4265635"/>
                </a:cubicBezTo>
                <a:cubicBezTo>
                  <a:pt x="5052317" y="4268804"/>
                  <a:pt x="5042140" y="4275717"/>
                  <a:pt x="5036282" y="4283783"/>
                </a:cubicBezTo>
                <a:cubicBezTo>
                  <a:pt x="5023608" y="4301353"/>
                  <a:pt x="5007382" y="4313739"/>
                  <a:pt x="4989043" y="4324301"/>
                </a:cubicBezTo>
                <a:cubicBezTo>
                  <a:pt x="4964559" y="4338511"/>
                  <a:pt x="4940363" y="4353009"/>
                  <a:pt x="4915783" y="4366931"/>
                </a:cubicBezTo>
                <a:cubicBezTo>
                  <a:pt x="4901286" y="4375189"/>
                  <a:pt x="4886884" y="4383926"/>
                  <a:pt x="4871520" y="4389975"/>
                </a:cubicBezTo>
                <a:cubicBezTo>
                  <a:pt x="4840124" y="4402457"/>
                  <a:pt x="4807959" y="4413114"/>
                  <a:pt x="4776274" y="4424733"/>
                </a:cubicBezTo>
                <a:cubicBezTo>
                  <a:pt x="4765904" y="4428477"/>
                  <a:pt x="4756110" y="4433854"/>
                  <a:pt x="4745548" y="4437119"/>
                </a:cubicBezTo>
                <a:cubicBezTo>
                  <a:pt x="4734122" y="4440671"/>
                  <a:pt x="4721834" y="4441727"/>
                  <a:pt x="4710408" y="4445280"/>
                </a:cubicBezTo>
                <a:cubicBezTo>
                  <a:pt x="4691396" y="4451136"/>
                  <a:pt x="4672961" y="4458626"/>
                  <a:pt x="4653950" y="4464579"/>
                </a:cubicBezTo>
                <a:cubicBezTo>
                  <a:pt x="4617272" y="4476005"/>
                  <a:pt x="4580498" y="4486951"/>
                  <a:pt x="4543725" y="4497800"/>
                </a:cubicBezTo>
                <a:cubicBezTo>
                  <a:pt x="4535852" y="4500105"/>
                  <a:pt x="4527306" y="4500393"/>
                  <a:pt x="4519530" y="4502889"/>
                </a:cubicBezTo>
                <a:cubicBezTo>
                  <a:pt x="4498886" y="4509610"/>
                  <a:pt x="4478338" y="4516907"/>
                  <a:pt x="4457887" y="4524300"/>
                </a:cubicBezTo>
                <a:cubicBezTo>
                  <a:pt x="4445502" y="4528813"/>
                  <a:pt x="4433403" y="4534382"/>
                  <a:pt x="4420922" y="4538702"/>
                </a:cubicBezTo>
                <a:cubicBezTo>
                  <a:pt x="4410936" y="4542159"/>
                  <a:pt x="4400662" y="4544847"/>
                  <a:pt x="4390292" y="4546960"/>
                </a:cubicBezTo>
                <a:cubicBezTo>
                  <a:pt x="4381363" y="4548785"/>
                  <a:pt x="4372050" y="4548592"/>
                  <a:pt x="4363216" y="4550801"/>
                </a:cubicBezTo>
                <a:cubicBezTo>
                  <a:pt x="4339308" y="4556753"/>
                  <a:pt x="4315689" y="4563475"/>
                  <a:pt x="4291973" y="4569811"/>
                </a:cubicBezTo>
                <a:cubicBezTo>
                  <a:pt x="4282468" y="4572308"/>
                  <a:pt x="4272770" y="4574133"/>
                  <a:pt x="4263552" y="4577301"/>
                </a:cubicBezTo>
                <a:cubicBezTo>
                  <a:pt x="4238876" y="4585654"/>
                  <a:pt x="4214585" y="4595159"/>
                  <a:pt x="4189813" y="4603033"/>
                </a:cubicBezTo>
                <a:cubicBezTo>
                  <a:pt x="4169266" y="4609562"/>
                  <a:pt x="4148142" y="4614266"/>
                  <a:pt x="4127306" y="4620027"/>
                </a:cubicBezTo>
                <a:cubicBezTo>
                  <a:pt x="4118473" y="4622524"/>
                  <a:pt x="4110024" y="4626077"/>
                  <a:pt x="4101192" y="4628188"/>
                </a:cubicBezTo>
                <a:cubicBezTo>
                  <a:pt x="4081412" y="4632990"/>
                  <a:pt x="4061345" y="4637022"/>
                  <a:pt x="4041470" y="4641823"/>
                </a:cubicBezTo>
                <a:cubicBezTo>
                  <a:pt x="4030139" y="4644607"/>
                  <a:pt x="4019194" y="4649600"/>
                  <a:pt x="4007672" y="4651425"/>
                </a:cubicBezTo>
                <a:cubicBezTo>
                  <a:pt x="3980308" y="4655745"/>
                  <a:pt x="3952752" y="4658817"/>
                  <a:pt x="3925195" y="4662274"/>
                </a:cubicBezTo>
                <a:cubicBezTo>
                  <a:pt x="3896776" y="4665826"/>
                  <a:pt x="3868451" y="4669571"/>
                  <a:pt x="3840029" y="4672739"/>
                </a:cubicBezTo>
                <a:cubicBezTo>
                  <a:pt x="3824475" y="4674372"/>
                  <a:pt x="3808824" y="4674660"/>
                  <a:pt x="3793270" y="4676196"/>
                </a:cubicBezTo>
                <a:cubicBezTo>
                  <a:pt x="3779636" y="4677541"/>
                  <a:pt x="3766098" y="4680037"/>
                  <a:pt x="3752464" y="4681670"/>
                </a:cubicBezTo>
                <a:cubicBezTo>
                  <a:pt x="3740654" y="4683013"/>
                  <a:pt x="3728748" y="4683781"/>
                  <a:pt x="3716938" y="4685126"/>
                </a:cubicBezTo>
                <a:cubicBezTo>
                  <a:pt x="3698024" y="4687334"/>
                  <a:pt x="3679204" y="4689831"/>
                  <a:pt x="3660386" y="4692135"/>
                </a:cubicBezTo>
                <a:cubicBezTo>
                  <a:pt x="3652513" y="4692999"/>
                  <a:pt x="3644255" y="4695399"/>
                  <a:pt x="3636862" y="4693960"/>
                </a:cubicBezTo>
                <a:cubicBezTo>
                  <a:pt x="3618235" y="4690310"/>
                  <a:pt x="3599896" y="4691367"/>
                  <a:pt x="3581365" y="4693863"/>
                </a:cubicBezTo>
                <a:cubicBezTo>
                  <a:pt x="3575028" y="4694728"/>
                  <a:pt x="3568211" y="4694535"/>
                  <a:pt x="3562066" y="4692903"/>
                </a:cubicBezTo>
                <a:cubicBezTo>
                  <a:pt x="3549488" y="4689638"/>
                  <a:pt x="3537294" y="4685029"/>
                  <a:pt x="3524908" y="4680997"/>
                </a:cubicBezTo>
                <a:cubicBezTo>
                  <a:pt x="3523563" y="4680517"/>
                  <a:pt x="3521931" y="4680421"/>
                  <a:pt x="3520492" y="4680133"/>
                </a:cubicBezTo>
                <a:cubicBezTo>
                  <a:pt x="3512330" y="4678500"/>
                  <a:pt x="3504266" y="4676868"/>
                  <a:pt x="3496103" y="4675428"/>
                </a:cubicBezTo>
                <a:cubicBezTo>
                  <a:pt x="3491687" y="4674660"/>
                  <a:pt x="3487174" y="4674564"/>
                  <a:pt x="3482757" y="4673892"/>
                </a:cubicBezTo>
                <a:cubicBezTo>
                  <a:pt x="3465667" y="4671203"/>
                  <a:pt x="3446848" y="4675716"/>
                  <a:pt x="3432061" y="4664099"/>
                </a:cubicBezTo>
                <a:cubicBezTo>
                  <a:pt x="3422460" y="4656609"/>
                  <a:pt x="3413146" y="4658338"/>
                  <a:pt x="3402873" y="4659490"/>
                </a:cubicBezTo>
                <a:cubicBezTo>
                  <a:pt x="3395096" y="4660354"/>
                  <a:pt x="3387126" y="4660065"/>
                  <a:pt x="3379253" y="4660162"/>
                </a:cubicBezTo>
                <a:cubicBezTo>
                  <a:pt x="3365427" y="4660449"/>
                  <a:pt x="3351601" y="4660546"/>
                  <a:pt x="3337774" y="4661026"/>
                </a:cubicBezTo>
                <a:cubicBezTo>
                  <a:pt x="3333357" y="4661218"/>
                  <a:pt x="3328846" y="4663619"/>
                  <a:pt x="3324524" y="4663235"/>
                </a:cubicBezTo>
                <a:cubicBezTo>
                  <a:pt x="3304553" y="4661410"/>
                  <a:pt x="3284582" y="4658529"/>
                  <a:pt x="3264610" y="4656897"/>
                </a:cubicBezTo>
                <a:cubicBezTo>
                  <a:pt x="3253281" y="4655938"/>
                  <a:pt x="3241663" y="4657761"/>
                  <a:pt x="3230429" y="4656417"/>
                </a:cubicBezTo>
                <a:cubicBezTo>
                  <a:pt x="3217468" y="4654881"/>
                  <a:pt x="3204794" y="4650945"/>
                  <a:pt x="3191927" y="4648544"/>
                </a:cubicBezTo>
                <a:cubicBezTo>
                  <a:pt x="3188375" y="4647872"/>
                  <a:pt x="3184438" y="4648736"/>
                  <a:pt x="3180694" y="4648928"/>
                </a:cubicBezTo>
                <a:cubicBezTo>
                  <a:pt x="3176469" y="4649120"/>
                  <a:pt x="3172340" y="4649504"/>
                  <a:pt x="3168116" y="4649600"/>
                </a:cubicBezTo>
                <a:cubicBezTo>
                  <a:pt x="3155249" y="4649793"/>
                  <a:pt x="3142384" y="4649504"/>
                  <a:pt x="3129517" y="4650177"/>
                </a:cubicBezTo>
                <a:cubicBezTo>
                  <a:pt x="3121644" y="4650561"/>
                  <a:pt x="3113388" y="4654497"/>
                  <a:pt x="3106089" y="4653057"/>
                </a:cubicBezTo>
                <a:cubicBezTo>
                  <a:pt x="3091208" y="4650272"/>
                  <a:pt x="3076325" y="4656513"/>
                  <a:pt x="3061444" y="4651329"/>
                </a:cubicBezTo>
                <a:cubicBezTo>
                  <a:pt x="3056834" y="4649793"/>
                  <a:pt x="3050497" y="4653633"/>
                  <a:pt x="3044928" y="4653825"/>
                </a:cubicBezTo>
                <a:cubicBezTo>
                  <a:pt x="3031006" y="4654305"/>
                  <a:pt x="3017084" y="4654209"/>
                  <a:pt x="3003162" y="4654113"/>
                </a:cubicBezTo>
                <a:cubicBezTo>
                  <a:pt x="2990680" y="4654017"/>
                  <a:pt x="2977717" y="4655361"/>
                  <a:pt x="2965716" y="4652673"/>
                </a:cubicBezTo>
                <a:cubicBezTo>
                  <a:pt x="2953137" y="4649793"/>
                  <a:pt x="2941808" y="4650177"/>
                  <a:pt x="2929614" y="4653441"/>
                </a:cubicBezTo>
                <a:cubicBezTo>
                  <a:pt x="2921260" y="4655649"/>
                  <a:pt x="2912427" y="4655938"/>
                  <a:pt x="2903786" y="4656609"/>
                </a:cubicBezTo>
                <a:cubicBezTo>
                  <a:pt x="2894473" y="4657377"/>
                  <a:pt x="2884199" y="4655361"/>
                  <a:pt x="2875750" y="4658529"/>
                </a:cubicBezTo>
                <a:cubicBezTo>
                  <a:pt x="2850593" y="4667939"/>
                  <a:pt x="2824765" y="4669955"/>
                  <a:pt x="2798458" y="4669955"/>
                </a:cubicBezTo>
                <a:cubicBezTo>
                  <a:pt x="2793656" y="4669955"/>
                  <a:pt x="2788759" y="4668612"/>
                  <a:pt x="2784152" y="4667171"/>
                </a:cubicBezTo>
                <a:cubicBezTo>
                  <a:pt x="2757266" y="4658529"/>
                  <a:pt x="2730286" y="4659297"/>
                  <a:pt x="2702922" y="4664578"/>
                </a:cubicBezTo>
                <a:cubicBezTo>
                  <a:pt x="2697257" y="4665731"/>
                  <a:pt x="2690921" y="4665923"/>
                  <a:pt x="2685256" y="4664771"/>
                </a:cubicBezTo>
                <a:cubicBezTo>
                  <a:pt x="2669317" y="4661410"/>
                  <a:pt x="2653858" y="4655841"/>
                  <a:pt x="2637824" y="4653441"/>
                </a:cubicBezTo>
                <a:cubicBezTo>
                  <a:pt x="2611324" y="4649504"/>
                  <a:pt x="2588377" y="4662754"/>
                  <a:pt x="2564661" y="4671396"/>
                </a:cubicBezTo>
                <a:cubicBezTo>
                  <a:pt x="2542097" y="4679557"/>
                  <a:pt x="2522894" y="4697992"/>
                  <a:pt x="2496201" y="4693863"/>
                </a:cubicBezTo>
                <a:cubicBezTo>
                  <a:pt x="2493514" y="4693479"/>
                  <a:pt x="2490537" y="4696071"/>
                  <a:pt x="2487560" y="4696744"/>
                </a:cubicBezTo>
                <a:cubicBezTo>
                  <a:pt x="2479399" y="4698568"/>
                  <a:pt x="2471238" y="4700776"/>
                  <a:pt x="2462980" y="4701641"/>
                </a:cubicBezTo>
                <a:cubicBezTo>
                  <a:pt x="2452899" y="4702793"/>
                  <a:pt x="2442625" y="4702409"/>
                  <a:pt x="2432544" y="4703369"/>
                </a:cubicBezTo>
                <a:cubicBezTo>
                  <a:pt x="2419581" y="4704521"/>
                  <a:pt x="2406812" y="4707593"/>
                  <a:pt x="2393945" y="4707593"/>
                </a:cubicBezTo>
                <a:cubicBezTo>
                  <a:pt x="2383575" y="4707593"/>
                  <a:pt x="2373302" y="4704041"/>
                  <a:pt x="2363029" y="4702312"/>
                </a:cubicBezTo>
                <a:cubicBezTo>
                  <a:pt x="2348530" y="4699912"/>
                  <a:pt x="2332591" y="4700584"/>
                  <a:pt x="2319821" y="4694439"/>
                </a:cubicBezTo>
                <a:cubicBezTo>
                  <a:pt x="2306188" y="4687910"/>
                  <a:pt x="2293225" y="4684934"/>
                  <a:pt x="2279111" y="4686950"/>
                </a:cubicBezTo>
                <a:cubicBezTo>
                  <a:pt x="2274406" y="4687622"/>
                  <a:pt x="2268357" y="4691655"/>
                  <a:pt x="2266245" y="4695783"/>
                </a:cubicBezTo>
                <a:cubicBezTo>
                  <a:pt x="2261540" y="4705001"/>
                  <a:pt x="2255108" y="4706634"/>
                  <a:pt x="2246370" y="4703464"/>
                </a:cubicBezTo>
                <a:cubicBezTo>
                  <a:pt x="2238785" y="4700776"/>
                  <a:pt x="2229471" y="4699432"/>
                  <a:pt x="2224287" y="4694247"/>
                </a:cubicBezTo>
                <a:cubicBezTo>
                  <a:pt x="2209596" y="4679557"/>
                  <a:pt x="2190873" y="4679077"/>
                  <a:pt x="2172630" y="4675141"/>
                </a:cubicBezTo>
                <a:cubicBezTo>
                  <a:pt x="2161494" y="4672739"/>
                  <a:pt x="2151123" y="4672644"/>
                  <a:pt x="2139985" y="4674276"/>
                </a:cubicBezTo>
                <a:cubicBezTo>
                  <a:pt x="2115790" y="4677925"/>
                  <a:pt x="2092266" y="4672739"/>
                  <a:pt x="2069030" y="4666115"/>
                </a:cubicBezTo>
                <a:cubicBezTo>
                  <a:pt x="2053667" y="4661698"/>
                  <a:pt x="2037921" y="4659010"/>
                  <a:pt x="2022655" y="4654497"/>
                </a:cubicBezTo>
                <a:cubicBezTo>
                  <a:pt x="2011229" y="4651041"/>
                  <a:pt x="1999804" y="4646912"/>
                  <a:pt x="1989339" y="4641343"/>
                </a:cubicBezTo>
                <a:cubicBezTo>
                  <a:pt x="1974167" y="4633181"/>
                  <a:pt x="1960918" y="4620891"/>
                  <a:pt x="1941618" y="4624156"/>
                </a:cubicBezTo>
                <a:cubicBezTo>
                  <a:pt x="1924623" y="4627036"/>
                  <a:pt x="1909262" y="4620988"/>
                  <a:pt x="1893707" y="4615227"/>
                </a:cubicBezTo>
                <a:cubicBezTo>
                  <a:pt x="1882281" y="4611002"/>
                  <a:pt x="1870857" y="4606681"/>
                  <a:pt x="1859045" y="4603993"/>
                </a:cubicBezTo>
                <a:cubicBezTo>
                  <a:pt x="1845027" y="4600824"/>
                  <a:pt x="1829184" y="4602169"/>
                  <a:pt x="1816702" y="4596311"/>
                </a:cubicBezTo>
                <a:cubicBezTo>
                  <a:pt x="1803644" y="4590166"/>
                  <a:pt x="1792795" y="4594295"/>
                  <a:pt x="1781177" y="4596024"/>
                </a:cubicBezTo>
                <a:cubicBezTo>
                  <a:pt x="1762646" y="4598712"/>
                  <a:pt x="1744210" y="4603705"/>
                  <a:pt x="1725488" y="4597368"/>
                </a:cubicBezTo>
                <a:cubicBezTo>
                  <a:pt x="1702733" y="4589687"/>
                  <a:pt x="1680169" y="4581430"/>
                  <a:pt x="1657318" y="4574133"/>
                </a:cubicBezTo>
                <a:cubicBezTo>
                  <a:pt x="1648483" y="4571347"/>
                  <a:pt x="1638980" y="4570195"/>
                  <a:pt x="1629761" y="4568947"/>
                </a:cubicBezTo>
                <a:cubicBezTo>
                  <a:pt x="1621025" y="4567891"/>
                  <a:pt x="1610559" y="4570579"/>
                  <a:pt x="1603837" y="4566547"/>
                </a:cubicBezTo>
                <a:cubicBezTo>
                  <a:pt x="1586554" y="4556178"/>
                  <a:pt x="1568792" y="4551089"/>
                  <a:pt x="1548820" y="4551089"/>
                </a:cubicBezTo>
                <a:cubicBezTo>
                  <a:pt x="1541330" y="4551089"/>
                  <a:pt x="1534033" y="4546768"/>
                  <a:pt x="1526449" y="4545999"/>
                </a:cubicBezTo>
                <a:cubicBezTo>
                  <a:pt x="1516078" y="4545040"/>
                  <a:pt x="1504172" y="4542447"/>
                  <a:pt x="1495147" y="4546096"/>
                </a:cubicBezTo>
                <a:cubicBezTo>
                  <a:pt x="1473928" y="4554737"/>
                  <a:pt x="1456742" y="4547536"/>
                  <a:pt x="1438211" y="4538991"/>
                </a:cubicBezTo>
                <a:cubicBezTo>
                  <a:pt x="1419967" y="4530541"/>
                  <a:pt x="1400764" y="4523821"/>
                  <a:pt x="1381370" y="4518251"/>
                </a:cubicBezTo>
                <a:cubicBezTo>
                  <a:pt x="1374073" y="4516235"/>
                  <a:pt x="1365336" y="4519596"/>
                  <a:pt x="1357270" y="4520267"/>
                </a:cubicBezTo>
                <a:cubicBezTo>
                  <a:pt x="1354389" y="4520460"/>
                  <a:pt x="1351220" y="4520748"/>
                  <a:pt x="1348629" y="4519788"/>
                </a:cubicBezTo>
                <a:cubicBezTo>
                  <a:pt x="1323569" y="4510570"/>
                  <a:pt x="1298124" y="4503561"/>
                  <a:pt x="1270953" y="4508361"/>
                </a:cubicBezTo>
                <a:cubicBezTo>
                  <a:pt x="1268457" y="4508842"/>
                  <a:pt x="1265672" y="4507786"/>
                  <a:pt x="1263175" y="4507114"/>
                </a:cubicBezTo>
                <a:cubicBezTo>
                  <a:pt x="1250981" y="4503657"/>
                  <a:pt x="1239075" y="4498184"/>
                  <a:pt x="1226690" y="4496936"/>
                </a:cubicBezTo>
                <a:cubicBezTo>
                  <a:pt x="1196157" y="4493864"/>
                  <a:pt x="1165433" y="4492615"/>
                  <a:pt x="1134706" y="4490599"/>
                </a:cubicBezTo>
                <a:cubicBezTo>
                  <a:pt x="1132786" y="4490503"/>
                  <a:pt x="1130770" y="4490503"/>
                  <a:pt x="1129042" y="4489831"/>
                </a:cubicBezTo>
                <a:cubicBezTo>
                  <a:pt x="1117712" y="4485702"/>
                  <a:pt x="1107823" y="4487047"/>
                  <a:pt x="1098220" y="4494919"/>
                </a:cubicBezTo>
                <a:cubicBezTo>
                  <a:pt x="1093996" y="4498376"/>
                  <a:pt x="1088235" y="4500200"/>
                  <a:pt x="1082955" y="4502121"/>
                </a:cubicBezTo>
                <a:cubicBezTo>
                  <a:pt x="1075177" y="4505002"/>
                  <a:pt x="1067208" y="4507786"/>
                  <a:pt x="1059143" y="4509610"/>
                </a:cubicBezTo>
                <a:cubicBezTo>
                  <a:pt x="1051173" y="4511338"/>
                  <a:pt x="1042628" y="4513738"/>
                  <a:pt x="1034947" y="4512395"/>
                </a:cubicBezTo>
                <a:cubicBezTo>
                  <a:pt x="1021121" y="4509994"/>
                  <a:pt x="1007966" y="4504618"/>
                  <a:pt x="994332" y="4501064"/>
                </a:cubicBezTo>
                <a:cubicBezTo>
                  <a:pt x="989628" y="4499816"/>
                  <a:pt x="984442" y="4500009"/>
                  <a:pt x="979546" y="4499912"/>
                </a:cubicBezTo>
                <a:cubicBezTo>
                  <a:pt x="968312" y="4499625"/>
                  <a:pt x="956790" y="4502409"/>
                  <a:pt x="946613" y="4494440"/>
                </a:cubicBezTo>
                <a:cubicBezTo>
                  <a:pt x="937204" y="4486951"/>
                  <a:pt x="927697" y="4489158"/>
                  <a:pt x="917808" y="4494824"/>
                </a:cubicBezTo>
                <a:cubicBezTo>
                  <a:pt x="910703" y="4498857"/>
                  <a:pt x="902639" y="4502025"/>
                  <a:pt x="894669" y="4503561"/>
                </a:cubicBezTo>
                <a:cubicBezTo>
                  <a:pt x="883723" y="4505673"/>
                  <a:pt x="872873" y="4506538"/>
                  <a:pt x="861063" y="4505289"/>
                </a:cubicBezTo>
                <a:cubicBezTo>
                  <a:pt x="852710" y="4504425"/>
                  <a:pt x="845892" y="4504041"/>
                  <a:pt x="839363" y="4498952"/>
                </a:cubicBezTo>
                <a:cubicBezTo>
                  <a:pt x="838308" y="4498184"/>
                  <a:pt x="836388" y="4497992"/>
                  <a:pt x="834947" y="4498089"/>
                </a:cubicBezTo>
                <a:cubicBezTo>
                  <a:pt x="816032" y="4499721"/>
                  <a:pt x="797309" y="4498857"/>
                  <a:pt x="778202" y="4497704"/>
                </a:cubicBezTo>
                <a:cubicBezTo>
                  <a:pt x="753911" y="4496168"/>
                  <a:pt x="728370" y="4500680"/>
                  <a:pt x="707343" y="4516811"/>
                </a:cubicBezTo>
                <a:cubicBezTo>
                  <a:pt x="704271" y="4519212"/>
                  <a:pt x="699662" y="4520267"/>
                  <a:pt x="695629" y="4520844"/>
                </a:cubicBezTo>
                <a:cubicBezTo>
                  <a:pt x="676618" y="4523340"/>
                  <a:pt x="657511" y="4525069"/>
                  <a:pt x="638500" y="4527853"/>
                </a:cubicBezTo>
                <a:cubicBezTo>
                  <a:pt x="628130" y="4529389"/>
                  <a:pt x="617280" y="4530734"/>
                  <a:pt x="607872" y="4534958"/>
                </a:cubicBezTo>
                <a:cubicBezTo>
                  <a:pt x="598655" y="4539086"/>
                  <a:pt x="591260" y="4543983"/>
                  <a:pt x="585788" y="4535342"/>
                </a:cubicBezTo>
                <a:cubicBezTo>
                  <a:pt x="575995" y="4539951"/>
                  <a:pt x="567448" y="4543792"/>
                  <a:pt x="559097" y="4547920"/>
                </a:cubicBezTo>
                <a:cubicBezTo>
                  <a:pt x="556023" y="4549456"/>
                  <a:pt x="553431" y="4551953"/>
                  <a:pt x="550358" y="4553393"/>
                </a:cubicBezTo>
                <a:cubicBezTo>
                  <a:pt x="547093" y="4554930"/>
                  <a:pt x="543445" y="4555889"/>
                  <a:pt x="539893" y="4556657"/>
                </a:cubicBezTo>
                <a:cubicBezTo>
                  <a:pt x="524050" y="4560114"/>
                  <a:pt x="508207" y="4563282"/>
                  <a:pt x="492462" y="4567027"/>
                </a:cubicBezTo>
                <a:cubicBezTo>
                  <a:pt x="489388" y="4567795"/>
                  <a:pt x="486796" y="4570868"/>
                  <a:pt x="484011" y="4572884"/>
                </a:cubicBezTo>
                <a:cubicBezTo>
                  <a:pt x="482187" y="4574228"/>
                  <a:pt x="480363" y="4576244"/>
                  <a:pt x="478346" y="4576533"/>
                </a:cubicBezTo>
                <a:cubicBezTo>
                  <a:pt x="462984" y="4578837"/>
                  <a:pt x="447718" y="4581526"/>
                  <a:pt x="432260" y="4582678"/>
                </a:cubicBezTo>
                <a:cubicBezTo>
                  <a:pt x="419298" y="4583637"/>
                  <a:pt x="406815" y="4583350"/>
                  <a:pt x="403455" y="4600056"/>
                </a:cubicBezTo>
                <a:cubicBezTo>
                  <a:pt x="402879" y="4602937"/>
                  <a:pt x="398750" y="4606010"/>
                  <a:pt x="395583" y="4607449"/>
                </a:cubicBezTo>
                <a:cubicBezTo>
                  <a:pt x="386557" y="4611578"/>
                  <a:pt x="376954" y="4614362"/>
                  <a:pt x="368025" y="4618587"/>
                </a:cubicBezTo>
                <a:cubicBezTo>
                  <a:pt x="338741" y="4632701"/>
                  <a:pt x="308113" y="4641631"/>
                  <a:pt x="275371" y="4639999"/>
                </a:cubicBezTo>
                <a:cubicBezTo>
                  <a:pt x="265194" y="4639519"/>
                  <a:pt x="255304" y="4634333"/>
                  <a:pt x="248871" y="4632413"/>
                </a:cubicBezTo>
                <a:cubicBezTo>
                  <a:pt x="230341" y="4639999"/>
                  <a:pt x="214786" y="4647296"/>
                  <a:pt x="198559" y="4652768"/>
                </a:cubicBezTo>
                <a:cubicBezTo>
                  <a:pt x="184253" y="4657665"/>
                  <a:pt x="169274" y="4660738"/>
                  <a:pt x="154583" y="4664290"/>
                </a:cubicBezTo>
                <a:cubicBezTo>
                  <a:pt x="149206" y="4665635"/>
                  <a:pt x="143734" y="4666403"/>
                  <a:pt x="138261" y="4667075"/>
                </a:cubicBezTo>
                <a:cubicBezTo>
                  <a:pt x="121171" y="4669187"/>
                  <a:pt x="103312" y="4664099"/>
                  <a:pt x="86606" y="4672164"/>
                </a:cubicBezTo>
                <a:cubicBezTo>
                  <a:pt x="77868" y="4676389"/>
                  <a:pt x="69226" y="4681477"/>
                  <a:pt x="60009" y="4683686"/>
                </a:cubicBezTo>
                <a:cubicBezTo>
                  <a:pt x="50120" y="4686086"/>
                  <a:pt x="40446" y="4689831"/>
                  <a:pt x="30568" y="4692507"/>
                </a:cubicBezTo>
                <a:lnTo>
                  <a:pt x="0" y="4694912"/>
                </a:lnTo>
                <a:lnTo>
                  <a:pt x="0" y="4338332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027D562-8F7E-478A-942E-D959A950C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8A28C56-2619-47F0-B448-9D145309B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910D4-D793-AB4B-ABDD-9A22A972F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524" y="3047999"/>
            <a:ext cx="3810000" cy="304800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Ancestors – one’s identity as connected to the past and territory (the homeland) </a:t>
            </a:r>
            <a:r>
              <a:rPr lang="en-US" i="1" dirty="0" err="1"/>
              <a:t>Garahbah</a:t>
            </a:r>
            <a:endParaRPr lang="en-US" i="1" dirty="0"/>
          </a:p>
          <a:p>
            <a:r>
              <a:rPr lang="en-US" dirty="0"/>
              <a:t>Relationship – how one feels about one’s identity.</a:t>
            </a:r>
          </a:p>
        </p:txBody>
      </p:sp>
    </p:spTree>
    <p:extLst>
      <p:ext uri="{BB962C8B-B14F-4D97-AF65-F5344CB8AC3E}">
        <p14:creationId xmlns:p14="http://schemas.microsoft.com/office/powerpoint/2010/main" val="4247711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72795A-A768-E545-820D-68341E1A6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1" y="1524001"/>
            <a:ext cx="2038349" cy="3810000"/>
          </a:xfrm>
        </p:spPr>
        <p:txBody>
          <a:bodyPr anchor="ctr">
            <a:normAutofit/>
          </a:bodyPr>
          <a:lstStyle/>
          <a:p>
            <a:r>
              <a:rPr lang="en-US" sz="2800"/>
              <a:t>Everyone links to a common grandfather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03616D-D780-8C49-91BA-F71C1CD207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0" r="25000"/>
          <a:stretch/>
        </p:blipFill>
        <p:spPr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effectLst>
            <a:outerShdw blurRad="381000" dist="152400" algn="l" rotWithShape="0">
              <a:prstClr val="black">
                <a:alpha val="10000"/>
              </a:prst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0822D1-9EEA-4ECF-9360-D9AF8795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C292A62-7F34-4E30-BE04-48164A1D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4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4544F-90A8-704E-B45F-F5E61B7C6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0" y="1524001"/>
            <a:ext cx="3810000" cy="3810000"/>
          </a:xfrm>
        </p:spPr>
        <p:txBody>
          <a:bodyPr anchor="ctr">
            <a:normAutofit/>
          </a:bodyPr>
          <a:lstStyle/>
          <a:p>
            <a:r>
              <a:rPr lang="en-US" dirty="0"/>
              <a:t>This provides a shared bond and the basis for patriarchal rule</a:t>
            </a:r>
          </a:p>
        </p:txBody>
      </p:sp>
    </p:spTree>
    <p:extLst>
      <p:ext uri="{BB962C8B-B14F-4D97-AF65-F5344CB8AC3E}">
        <p14:creationId xmlns:p14="http://schemas.microsoft.com/office/powerpoint/2010/main" val="1063762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86306-37B7-D940-AF0D-62B4718C8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>
            <a:normAutofit/>
          </a:bodyPr>
          <a:lstStyle/>
          <a:p>
            <a:r>
              <a:rPr lang="en-US" dirty="0"/>
              <a:t>Patrilocal Marriage - some people are too close.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D36DB17-3009-4B77-88CD-1BCAB69CF2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007877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1311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EAB91CF-4D11-4442-AD49-9CFA47182D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98" r="1" b="12500"/>
          <a:stretch/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A5761B15-C433-40FE-BB67-ECF17E50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33486"/>
            <a:ext cx="12192001" cy="3062512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AABE8-CCF6-6D4C-958D-C8FCDE10FF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3320798"/>
            <a:ext cx="10668000" cy="1985963"/>
          </a:xfrm>
        </p:spPr>
        <p:txBody>
          <a:bodyPr>
            <a:normAutofit/>
          </a:bodyPr>
          <a:lstStyle/>
          <a:p>
            <a:r>
              <a:rPr lang="en-US" sz="6800" dirty="0">
                <a:solidFill>
                  <a:srgbClr val="FFFFFF"/>
                </a:solidFill>
              </a:rPr>
              <a:t>Abu-Lughod (2013) asks, ‘do Muslim women need saving?’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4E0C9B0-C565-B540-B470-7BA0A9C98B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516561"/>
            <a:ext cx="10668000" cy="47673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And ‘What kind of imperial world do we live in?’</a:t>
            </a:r>
          </a:p>
        </p:txBody>
      </p:sp>
    </p:spTree>
    <p:extLst>
      <p:ext uri="{BB962C8B-B14F-4D97-AF65-F5344CB8AC3E}">
        <p14:creationId xmlns:p14="http://schemas.microsoft.com/office/powerpoint/2010/main" val="1705090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E212F-8761-F642-B5BE-28D207B88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4572000"/>
            <a:ext cx="3810001" cy="1524000"/>
          </a:xfrm>
        </p:spPr>
        <p:txBody>
          <a:bodyPr>
            <a:normAutofit/>
          </a:bodyPr>
          <a:lstStyle/>
          <a:p>
            <a:r>
              <a:rPr lang="en-US" dirty="0"/>
              <a:t>Since 9/11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92D42F-BECD-9340-B2D4-9C08264445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251" r="1" b="29961"/>
          <a:stretch/>
        </p:blipFill>
        <p:spPr>
          <a:xfrm>
            <a:off x="476" y="-33773"/>
            <a:ext cx="12191524" cy="3820944"/>
          </a:xfrm>
          <a:custGeom>
            <a:avLst/>
            <a:gdLst/>
            <a:ahLst/>
            <a:cxnLst/>
            <a:rect l="l" t="t" r="r" b="b"/>
            <a:pathLst>
              <a:path w="12191524" h="3820944">
                <a:moveTo>
                  <a:pt x="0" y="0"/>
                </a:moveTo>
                <a:lnTo>
                  <a:pt x="12191524" y="0"/>
                </a:lnTo>
                <a:lnTo>
                  <a:pt x="12191524" y="999522"/>
                </a:lnTo>
                <a:lnTo>
                  <a:pt x="12191524" y="1442807"/>
                </a:lnTo>
                <a:lnTo>
                  <a:pt x="12122577" y="1473667"/>
                </a:lnTo>
                <a:cubicBezTo>
                  <a:pt x="12109137" y="1479237"/>
                  <a:pt x="12094348" y="1482309"/>
                  <a:pt x="12082252" y="1489797"/>
                </a:cubicBezTo>
                <a:cubicBezTo>
                  <a:pt x="12026558" y="1523980"/>
                  <a:pt x="11972595" y="1560851"/>
                  <a:pt x="11916137" y="1593691"/>
                </a:cubicBezTo>
                <a:cubicBezTo>
                  <a:pt x="11857951" y="1627681"/>
                  <a:pt x="11805909" y="1667816"/>
                  <a:pt x="11765771" y="1722164"/>
                </a:cubicBezTo>
                <a:cubicBezTo>
                  <a:pt x="11728516" y="1772670"/>
                  <a:pt x="11692413" y="1823942"/>
                  <a:pt x="11655351" y="1874640"/>
                </a:cubicBezTo>
                <a:cubicBezTo>
                  <a:pt x="11645941" y="1887507"/>
                  <a:pt x="11637298" y="1902679"/>
                  <a:pt x="11624432" y="1910938"/>
                </a:cubicBezTo>
                <a:cubicBezTo>
                  <a:pt x="11597739" y="1928220"/>
                  <a:pt x="11568548" y="1942239"/>
                  <a:pt x="11539935" y="1956449"/>
                </a:cubicBezTo>
                <a:cubicBezTo>
                  <a:pt x="11515354" y="1968548"/>
                  <a:pt x="11489237" y="1977572"/>
                  <a:pt x="11465234" y="1990631"/>
                </a:cubicBezTo>
                <a:cubicBezTo>
                  <a:pt x="11446031" y="2001003"/>
                  <a:pt x="11428938" y="2015406"/>
                  <a:pt x="11411078" y="2028464"/>
                </a:cubicBezTo>
                <a:cubicBezTo>
                  <a:pt x="11395523" y="2039793"/>
                  <a:pt x="11378432" y="2049587"/>
                  <a:pt x="11365374" y="2063224"/>
                </a:cubicBezTo>
                <a:cubicBezTo>
                  <a:pt x="11333494" y="2096253"/>
                  <a:pt x="11301423" y="2128708"/>
                  <a:pt x="11261864" y="2153097"/>
                </a:cubicBezTo>
                <a:cubicBezTo>
                  <a:pt x="11222880" y="2177292"/>
                  <a:pt x="11186009" y="2204371"/>
                  <a:pt x="11147219" y="2228952"/>
                </a:cubicBezTo>
                <a:cubicBezTo>
                  <a:pt x="11109194" y="2252957"/>
                  <a:pt x="11074820" y="2279264"/>
                  <a:pt x="11055040" y="2321898"/>
                </a:cubicBezTo>
                <a:cubicBezTo>
                  <a:pt x="11046207" y="2340716"/>
                  <a:pt x="11033723" y="2361265"/>
                  <a:pt x="11017016" y="2372212"/>
                </a:cubicBezTo>
                <a:cubicBezTo>
                  <a:pt x="10993203" y="2387766"/>
                  <a:pt x="10963054" y="2393336"/>
                  <a:pt x="10937127" y="2406587"/>
                </a:cubicBezTo>
                <a:cubicBezTo>
                  <a:pt x="10906594" y="2422142"/>
                  <a:pt x="10871260" y="2435584"/>
                  <a:pt x="10850520" y="2460357"/>
                </a:cubicBezTo>
                <a:cubicBezTo>
                  <a:pt x="10832083" y="2482442"/>
                  <a:pt x="10813456" y="2499725"/>
                  <a:pt x="10789065" y="2513743"/>
                </a:cubicBezTo>
                <a:cubicBezTo>
                  <a:pt x="10771977" y="2523538"/>
                  <a:pt x="10759302" y="2541396"/>
                  <a:pt x="10741635" y="2549463"/>
                </a:cubicBezTo>
                <a:cubicBezTo>
                  <a:pt x="10718398" y="2560217"/>
                  <a:pt x="10694970" y="2568667"/>
                  <a:pt x="10674613" y="2585374"/>
                </a:cubicBezTo>
                <a:cubicBezTo>
                  <a:pt x="10653488" y="2602657"/>
                  <a:pt x="10629485" y="2616291"/>
                  <a:pt x="10607400" y="2632424"/>
                </a:cubicBezTo>
                <a:cubicBezTo>
                  <a:pt x="10595686" y="2641064"/>
                  <a:pt x="10586083" y="2652395"/>
                  <a:pt x="10574755" y="2661421"/>
                </a:cubicBezTo>
                <a:cubicBezTo>
                  <a:pt x="10554014" y="2677936"/>
                  <a:pt x="10532889" y="2694066"/>
                  <a:pt x="10511572" y="2709621"/>
                </a:cubicBezTo>
                <a:cubicBezTo>
                  <a:pt x="10490258" y="2725177"/>
                  <a:pt x="10469901" y="2743228"/>
                  <a:pt x="10446472" y="2754559"/>
                </a:cubicBezTo>
                <a:cubicBezTo>
                  <a:pt x="10406530" y="2773763"/>
                  <a:pt x="10362937" y="2785286"/>
                  <a:pt x="10324143" y="2806024"/>
                </a:cubicBezTo>
                <a:cubicBezTo>
                  <a:pt x="10284778" y="2827147"/>
                  <a:pt x="10247712" y="2853650"/>
                  <a:pt x="10212763" y="2881687"/>
                </a:cubicBezTo>
                <a:cubicBezTo>
                  <a:pt x="10185110" y="2903772"/>
                  <a:pt x="10159185" y="2925665"/>
                  <a:pt x="10124423" y="2936993"/>
                </a:cubicBezTo>
                <a:cubicBezTo>
                  <a:pt x="10105029" y="2943332"/>
                  <a:pt x="10084674" y="2957158"/>
                  <a:pt x="10072957" y="2973291"/>
                </a:cubicBezTo>
                <a:cubicBezTo>
                  <a:pt x="10047608" y="3008432"/>
                  <a:pt x="10015155" y="3033205"/>
                  <a:pt x="9978476" y="3054330"/>
                </a:cubicBezTo>
                <a:cubicBezTo>
                  <a:pt x="9929506" y="3082751"/>
                  <a:pt x="9881112" y="3111748"/>
                  <a:pt x="9831950" y="3139593"/>
                </a:cubicBezTo>
                <a:cubicBezTo>
                  <a:pt x="9802955" y="3156110"/>
                  <a:pt x="9774150" y="3173585"/>
                  <a:pt x="9743420" y="3185683"/>
                </a:cubicBezTo>
                <a:cubicBezTo>
                  <a:pt x="9680626" y="3210648"/>
                  <a:pt x="9616293" y="3231963"/>
                  <a:pt x="9552921" y="3255202"/>
                </a:cubicBezTo>
                <a:cubicBezTo>
                  <a:pt x="9532180" y="3262690"/>
                  <a:pt x="9512591" y="3273445"/>
                  <a:pt x="9491467" y="3279975"/>
                </a:cubicBezTo>
                <a:cubicBezTo>
                  <a:pt x="9468614" y="3287079"/>
                  <a:pt x="9444037" y="3289191"/>
                  <a:pt x="9421184" y="3296297"/>
                </a:cubicBezTo>
                <a:cubicBezTo>
                  <a:pt x="9383158" y="3308010"/>
                  <a:pt x="9346287" y="3322991"/>
                  <a:pt x="9308263" y="3334897"/>
                </a:cubicBezTo>
                <a:cubicBezTo>
                  <a:pt x="9234905" y="3357750"/>
                  <a:pt x="9161354" y="3379643"/>
                  <a:pt x="9087805" y="3401342"/>
                </a:cubicBezTo>
                <a:cubicBezTo>
                  <a:pt x="9072058" y="3405952"/>
                  <a:pt x="9054966" y="3406528"/>
                  <a:pt x="9039413" y="3411520"/>
                </a:cubicBezTo>
                <a:cubicBezTo>
                  <a:pt x="8998123" y="3424963"/>
                  <a:pt x="8957026" y="3439557"/>
                  <a:pt x="8916122" y="3454344"/>
                </a:cubicBezTo>
                <a:cubicBezTo>
                  <a:pt x="8891351" y="3463370"/>
                  <a:pt x="8867152" y="3474508"/>
                  <a:pt x="8842189" y="3483149"/>
                </a:cubicBezTo>
                <a:cubicBezTo>
                  <a:pt x="8822216" y="3490063"/>
                  <a:pt x="8801668" y="3495439"/>
                  <a:pt x="8780927" y="3499665"/>
                </a:cubicBezTo>
                <a:cubicBezTo>
                  <a:pt x="8763068" y="3503316"/>
                  <a:pt x="8744441" y="3502930"/>
                  <a:pt x="8726773" y="3507348"/>
                </a:cubicBezTo>
                <a:cubicBezTo>
                  <a:pt x="8678955" y="3519252"/>
                  <a:pt x="8631715" y="3532697"/>
                  <a:pt x="8584281" y="3545369"/>
                </a:cubicBezTo>
                <a:cubicBezTo>
                  <a:pt x="8565270" y="3550363"/>
                  <a:pt x="8545874" y="3554014"/>
                  <a:pt x="8527437" y="3560350"/>
                </a:cubicBezTo>
                <a:cubicBezTo>
                  <a:pt x="8478083" y="3577056"/>
                  <a:pt x="8429499" y="3596067"/>
                  <a:pt x="8379953" y="3611816"/>
                </a:cubicBezTo>
                <a:cubicBezTo>
                  <a:pt x="8338858" y="3624874"/>
                  <a:pt x="8296608" y="3634283"/>
                  <a:pt x="8254935" y="3645805"/>
                </a:cubicBezTo>
                <a:cubicBezTo>
                  <a:pt x="8237268" y="3650799"/>
                  <a:pt x="8220369" y="3657906"/>
                  <a:pt x="8202705" y="3662128"/>
                </a:cubicBezTo>
                <a:cubicBezTo>
                  <a:pt x="8163143" y="3671732"/>
                  <a:pt x="8123007" y="3679796"/>
                  <a:pt x="8083256" y="3689399"/>
                </a:cubicBezTo>
                <a:cubicBezTo>
                  <a:pt x="8060593" y="3694967"/>
                  <a:pt x="8038702" y="3704953"/>
                  <a:pt x="8015657" y="3708604"/>
                </a:cubicBezTo>
                <a:cubicBezTo>
                  <a:pt x="7960927" y="3717244"/>
                  <a:pt x="7905813" y="3723388"/>
                  <a:pt x="7850697" y="3730302"/>
                </a:cubicBezTo>
                <a:cubicBezTo>
                  <a:pt x="7793857" y="3737407"/>
                  <a:pt x="7737204" y="3744897"/>
                  <a:pt x="7680358" y="3751233"/>
                </a:cubicBezTo>
                <a:cubicBezTo>
                  <a:pt x="7649249" y="3754499"/>
                  <a:pt x="7617946" y="3755075"/>
                  <a:pt x="7586836" y="3758148"/>
                </a:cubicBezTo>
                <a:cubicBezTo>
                  <a:pt x="7559567" y="3760838"/>
                  <a:pt x="7532490" y="3765830"/>
                  <a:pt x="7505221" y="3769096"/>
                </a:cubicBezTo>
                <a:cubicBezTo>
                  <a:pt x="7481600" y="3771782"/>
                  <a:pt x="7457787" y="3773318"/>
                  <a:pt x="7434167" y="3776008"/>
                </a:cubicBezTo>
                <a:cubicBezTo>
                  <a:pt x="7396337" y="3780424"/>
                  <a:pt x="7358696" y="3785419"/>
                  <a:pt x="7321059" y="3790027"/>
                </a:cubicBezTo>
                <a:cubicBezTo>
                  <a:pt x="7305312" y="3791755"/>
                  <a:pt x="7288795" y="3796555"/>
                  <a:pt x="7274008" y="3793677"/>
                </a:cubicBezTo>
                <a:cubicBezTo>
                  <a:pt x="7236753" y="3786377"/>
                  <a:pt x="7200073" y="3788491"/>
                  <a:pt x="7163010" y="3793483"/>
                </a:cubicBezTo>
                <a:cubicBezTo>
                  <a:pt x="7150336" y="3795213"/>
                  <a:pt x="7136701" y="3794827"/>
                  <a:pt x="7124411" y="3791563"/>
                </a:cubicBezTo>
                <a:cubicBezTo>
                  <a:pt x="7099253" y="3785033"/>
                  <a:pt x="7074865" y="3775814"/>
                  <a:pt x="7050092" y="3767750"/>
                </a:cubicBezTo>
                <a:cubicBezTo>
                  <a:pt x="7047401" y="3766790"/>
                  <a:pt x="7044138" y="3766598"/>
                  <a:pt x="7041259" y="3766022"/>
                </a:cubicBezTo>
                <a:cubicBezTo>
                  <a:pt x="7024935" y="3762756"/>
                  <a:pt x="7008806" y="3759492"/>
                  <a:pt x="6992479" y="3756611"/>
                </a:cubicBezTo>
                <a:cubicBezTo>
                  <a:pt x="6983647" y="3755075"/>
                  <a:pt x="6974621" y="3754883"/>
                  <a:pt x="6965786" y="3753539"/>
                </a:cubicBezTo>
                <a:cubicBezTo>
                  <a:pt x="6931605" y="3748161"/>
                  <a:pt x="6893965" y="3757188"/>
                  <a:pt x="6864390" y="3733953"/>
                </a:cubicBezTo>
                <a:cubicBezTo>
                  <a:pt x="6845188" y="3718972"/>
                  <a:pt x="6826559" y="3722430"/>
                  <a:pt x="6806012" y="3724734"/>
                </a:cubicBezTo>
                <a:cubicBezTo>
                  <a:pt x="6790457" y="3726462"/>
                  <a:pt x="6774517" y="3725884"/>
                  <a:pt x="6758771" y="3726078"/>
                </a:cubicBezTo>
                <a:cubicBezTo>
                  <a:pt x="6731118" y="3726652"/>
                  <a:pt x="6703464" y="3726846"/>
                  <a:pt x="6675809" y="3727806"/>
                </a:cubicBezTo>
                <a:cubicBezTo>
                  <a:pt x="6666975" y="3728190"/>
                  <a:pt x="6657953" y="3732993"/>
                  <a:pt x="6649308" y="3732225"/>
                </a:cubicBezTo>
                <a:cubicBezTo>
                  <a:pt x="6609365" y="3728574"/>
                  <a:pt x="6569421" y="3722812"/>
                  <a:pt x="6529475" y="3719548"/>
                </a:cubicBezTo>
                <a:cubicBezTo>
                  <a:pt x="6506816" y="3717630"/>
                  <a:pt x="6483579" y="3721276"/>
                  <a:pt x="6461111" y="3718588"/>
                </a:cubicBezTo>
                <a:cubicBezTo>
                  <a:pt x="6435188" y="3715516"/>
                  <a:pt x="6409839" y="3707644"/>
                  <a:pt x="6384104" y="3702841"/>
                </a:cubicBezTo>
                <a:cubicBezTo>
                  <a:pt x="6377000" y="3701497"/>
                  <a:pt x="6369125" y="3703225"/>
                  <a:pt x="6361637" y="3703609"/>
                </a:cubicBezTo>
                <a:cubicBezTo>
                  <a:pt x="6353187" y="3703993"/>
                  <a:pt x="6344928" y="3704761"/>
                  <a:pt x="6336480" y="3704953"/>
                </a:cubicBezTo>
                <a:cubicBezTo>
                  <a:pt x="6310745" y="3705339"/>
                  <a:pt x="6285014" y="3704761"/>
                  <a:pt x="6259279" y="3706108"/>
                </a:cubicBezTo>
                <a:cubicBezTo>
                  <a:pt x="6243533" y="3706876"/>
                  <a:pt x="6227020" y="3714748"/>
                  <a:pt x="6212421" y="3711868"/>
                </a:cubicBezTo>
                <a:cubicBezTo>
                  <a:pt x="6182658" y="3706298"/>
                  <a:pt x="6152891" y="3718780"/>
                  <a:pt x="6123127" y="3708412"/>
                </a:cubicBezTo>
                <a:cubicBezTo>
                  <a:pt x="6113907" y="3705339"/>
                  <a:pt x="6101232" y="3713020"/>
                  <a:pt x="6090095" y="3713404"/>
                </a:cubicBezTo>
                <a:cubicBezTo>
                  <a:pt x="6062249" y="3714364"/>
                  <a:pt x="6034404" y="3714172"/>
                  <a:pt x="6006559" y="3713980"/>
                </a:cubicBezTo>
                <a:cubicBezTo>
                  <a:pt x="5981594" y="3713788"/>
                  <a:pt x="5955667" y="3716476"/>
                  <a:pt x="5931664" y="3711100"/>
                </a:cubicBezTo>
                <a:cubicBezTo>
                  <a:pt x="5906505" y="3705339"/>
                  <a:pt x="5883846" y="3706108"/>
                  <a:pt x="5859457" y="3712636"/>
                </a:cubicBezTo>
                <a:cubicBezTo>
                  <a:pt x="5842749" y="3717052"/>
                  <a:pt x="5825082" y="3717630"/>
                  <a:pt x="5807800" y="3718972"/>
                </a:cubicBezTo>
                <a:cubicBezTo>
                  <a:pt x="5789173" y="3720508"/>
                  <a:pt x="5768624" y="3716476"/>
                  <a:pt x="5751725" y="3722812"/>
                </a:cubicBezTo>
                <a:cubicBezTo>
                  <a:pt x="5701409" y="3741633"/>
                  <a:pt x="5649751" y="3745665"/>
                  <a:pt x="5597135" y="3745665"/>
                </a:cubicBezTo>
                <a:cubicBezTo>
                  <a:pt x="5587530" y="3745665"/>
                  <a:pt x="5577737" y="3742979"/>
                  <a:pt x="5568522" y="3740097"/>
                </a:cubicBezTo>
                <a:cubicBezTo>
                  <a:pt x="5514748" y="3722812"/>
                  <a:pt x="5460785" y="3724348"/>
                  <a:pt x="5406055" y="3734911"/>
                </a:cubicBezTo>
                <a:cubicBezTo>
                  <a:pt x="5394725" y="3737217"/>
                  <a:pt x="5382052" y="3737601"/>
                  <a:pt x="5370722" y="3735297"/>
                </a:cubicBezTo>
                <a:cubicBezTo>
                  <a:pt x="5338843" y="3728574"/>
                  <a:pt x="5307923" y="3717436"/>
                  <a:pt x="5275854" y="3712636"/>
                </a:cubicBezTo>
                <a:cubicBezTo>
                  <a:pt x="5222853" y="3704761"/>
                  <a:pt x="5176956" y="3731262"/>
                  <a:pt x="5129523" y="3748547"/>
                </a:cubicBezTo>
                <a:cubicBezTo>
                  <a:pt x="5084393" y="3764870"/>
                  <a:pt x="5045986" y="3801741"/>
                  <a:pt x="4992598" y="3793483"/>
                </a:cubicBezTo>
                <a:cubicBezTo>
                  <a:pt x="4987223" y="3792715"/>
                  <a:pt x="4981269" y="3797899"/>
                  <a:pt x="4975315" y="3799245"/>
                </a:cubicBezTo>
                <a:cubicBezTo>
                  <a:pt x="4958992" y="3802893"/>
                  <a:pt x="4942670" y="3807309"/>
                  <a:pt x="4926153" y="3809040"/>
                </a:cubicBezTo>
                <a:cubicBezTo>
                  <a:pt x="4905990" y="3811344"/>
                  <a:pt x="4885441" y="3810576"/>
                  <a:pt x="4865279" y="3812496"/>
                </a:cubicBezTo>
                <a:cubicBezTo>
                  <a:pt x="4839352" y="3814800"/>
                  <a:pt x="4813813" y="3820944"/>
                  <a:pt x="4788077" y="3820944"/>
                </a:cubicBezTo>
                <a:cubicBezTo>
                  <a:pt x="4767337" y="3820944"/>
                  <a:pt x="4746790" y="3813840"/>
                  <a:pt x="4726243" y="3810382"/>
                </a:cubicBezTo>
                <a:cubicBezTo>
                  <a:pt x="4697244" y="3805581"/>
                  <a:pt x="4665364" y="3806925"/>
                  <a:pt x="4639824" y="3794635"/>
                </a:cubicBezTo>
                <a:cubicBezTo>
                  <a:pt x="4612556" y="3781576"/>
                  <a:pt x="4586629" y="3775624"/>
                  <a:pt x="4558401" y="3779656"/>
                </a:cubicBezTo>
                <a:cubicBezTo>
                  <a:pt x="4548990" y="3781000"/>
                  <a:pt x="4536892" y="3789067"/>
                  <a:pt x="4532667" y="3797323"/>
                </a:cubicBezTo>
                <a:cubicBezTo>
                  <a:pt x="4523257" y="3815760"/>
                  <a:pt x="4510393" y="3819026"/>
                  <a:pt x="4492916" y="3812686"/>
                </a:cubicBezTo>
                <a:cubicBezTo>
                  <a:pt x="4477745" y="3807309"/>
                  <a:pt x="4459117" y="3804621"/>
                  <a:pt x="4448748" y="3794251"/>
                </a:cubicBezTo>
                <a:cubicBezTo>
                  <a:pt x="4419365" y="3764870"/>
                  <a:pt x="4381917" y="3763910"/>
                  <a:pt x="4345430" y="3756037"/>
                </a:cubicBezTo>
                <a:cubicBezTo>
                  <a:pt x="4323158" y="3751233"/>
                  <a:pt x="4302414" y="3751043"/>
                  <a:pt x="4280138" y="3754307"/>
                </a:cubicBezTo>
                <a:cubicBezTo>
                  <a:pt x="4231745" y="3761606"/>
                  <a:pt x="4184696" y="3751233"/>
                  <a:pt x="4138222" y="3737985"/>
                </a:cubicBezTo>
                <a:cubicBezTo>
                  <a:pt x="4107495" y="3729150"/>
                  <a:pt x="4076002" y="3723774"/>
                  <a:pt x="4045468" y="3714748"/>
                </a:cubicBezTo>
                <a:cubicBezTo>
                  <a:pt x="4022615" y="3707836"/>
                  <a:pt x="3999765" y="3699577"/>
                  <a:pt x="3978834" y="3688439"/>
                </a:cubicBezTo>
                <a:cubicBezTo>
                  <a:pt x="3948489" y="3672114"/>
                  <a:pt x="3921990" y="3647533"/>
                  <a:pt x="3883388" y="3654063"/>
                </a:cubicBezTo>
                <a:cubicBezTo>
                  <a:pt x="3849397" y="3659824"/>
                  <a:pt x="3818673" y="3647727"/>
                  <a:pt x="3787562" y="3636205"/>
                </a:cubicBezTo>
                <a:cubicBezTo>
                  <a:pt x="3764709" y="3627754"/>
                  <a:pt x="3741860" y="3619112"/>
                  <a:pt x="3718236" y="3613736"/>
                </a:cubicBezTo>
                <a:cubicBezTo>
                  <a:pt x="3690198" y="3607398"/>
                  <a:pt x="3658511" y="3610088"/>
                  <a:pt x="3633546" y="3598371"/>
                </a:cubicBezTo>
                <a:cubicBezTo>
                  <a:pt x="3607429" y="3586081"/>
                  <a:pt x="3585730" y="3594339"/>
                  <a:pt x="3562493" y="3597797"/>
                </a:cubicBezTo>
                <a:cubicBezTo>
                  <a:pt x="3525430" y="3603173"/>
                  <a:pt x="3488557" y="3613160"/>
                  <a:pt x="3451111" y="3600485"/>
                </a:cubicBezTo>
                <a:cubicBezTo>
                  <a:pt x="3405599" y="3585123"/>
                  <a:pt x="3360470" y="3568608"/>
                  <a:pt x="3314766" y="3554014"/>
                </a:cubicBezTo>
                <a:cubicBezTo>
                  <a:pt x="3297095" y="3548441"/>
                  <a:pt x="3278088" y="3546137"/>
                  <a:pt x="3259650" y="3543641"/>
                </a:cubicBezTo>
                <a:cubicBezTo>
                  <a:pt x="3242177" y="3541529"/>
                  <a:pt x="3221244" y="3546905"/>
                  <a:pt x="3207800" y="3538841"/>
                </a:cubicBezTo>
                <a:cubicBezTo>
                  <a:pt x="3173232" y="3518102"/>
                  <a:pt x="3137707" y="3507924"/>
                  <a:pt x="3097761" y="3507924"/>
                </a:cubicBezTo>
                <a:cubicBezTo>
                  <a:pt x="3082781" y="3507924"/>
                  <a:pt x="3068186" y="3499281"/>
                  <a:pt x="3053018" y="3497743"/>
                </a:cubicBezTo>
                <a:cubicBezTo>
                  <a:pt x="3032275" y="3495825"/>
                  <a:pt x="3008462" y="3490639"/>
                  <a:pt x="2990411" y="3497937"/>
                </a:cubicBezTo>
                <a:cubicBezTo>
                  <a:pt x="2947971" y="3515220"/>
                  <a:pt x="2913598" y="3500817"/>
                  <a:pt x="2876535" y="3483727"/>
                </a:cubicBezTo>
                <a:cubicBezTo>
                  <a:pt x="2840045" y="3466826"/>
                  <a:pt x="2801638" y="3453386"/>
                  <a:pt x="2762848" y="3442245"/>
                </a:cubicBezTo>
                <a:cubicBezTo>
                  <a:pt x="2748254" y="3438213"/>
                  <a:pt x="2730779" y="3444935"/>
                  <a:pt x="2714647" y="3446277"/>
                </a:cubicBezTo>
                <a:cubicBezTo>
                  <a:pt x="2708884" y="3446663"/>
                  <a:pt x="2702546" y="3447239"/>
                  <a:pt x="2697364" y="3445319"/>
                </a:cubicBezTo>
                <a:cubicBezTo>
                  <a:pt x="2647242" y="3426883"/>
                  <a:pt x="2596350" y="3412864"/>
                  <a:pt x="2542006" y="3422464"/>
                </a:cubicBezTo>
                <a:cubicBezTo>
                  <a:pt x="2537013" y="3423426"/>
                  <a:pt x="2531443" y="3421314"/>
                  <a:pt x="2526449" y="3419970"/>
                </a:cubicBezTo>
                <a:cubicBezTo>
                  <a:pt x="2502060" y="3413056"/>
                  <a:pt x="2478247" y="3402110"/>
                  <a:pt x="2453476" y="3399614"/>
                </a:cubicBezTo>
                <a:cubicBezTo>
                  <a:pt x="2392408" y="3393469"/>
                  <a:pt x="2330957" y="3390971"/>
                  <a:pt x="2269501" y="3386939"/>
                </a:cubicBezTo>
                <a:cubicBezTo>
                  <a:pt x="2265661" y="3386747"/>
                  <a:pt x="2261629" y="3386747"/>
                  <a:pt x="2258173" y="3385403"/>
                </a:cubicBezTo>
                <a:cubicBezTo>
                  <a:pt x="2235512" y="3377145"/>
                  <a:pt x="2215733" y="3379835"/>
                  <a:pt x="2196526" y="3395579"/>
                </a:cubicBezTo>
                <a:cubicBezTo>
                  <a:pt x="2188078" y="3402494"/>
                  <a:pt x="2176555" y="3406142"/>
                  <a:pt x="2165995" y="3409984"/>
                </a:cubicBezTo>
                <a:cubicBezTo>
                  <a:pt x="2150438" y="3415746"/>
                  <a:pt x="2134500" y="3421314"/>
                  <a:pt x="2118369" y="3424963"/>
                </a:cubicBezTo>
                <a:cubicBezTo>
                  <a:pt x="2102428" y="3428419"/>
                  <a:pt x="2085338" y="3433219"/>
                  <a:pt x="2069975" y="3430533"/>
                </a:cubicBezTo>
                <a:cubicBezTo>
                  <a:pt x="2042322" y="3425731"/>
                  <a:pt x="2016011" y="3414978"/>
                  <a:pt x="1988742" y="3407870"/>
                </a:cubicBezTo>
                <a:cubicBezTo>
                  <a:pt x="1979334" y="3405374"/>
                  <a:pt x="1968961" y="3405760"/>
                  <a:pt x="1959169" y="3405566"/>
                </a:cubicBezTo>
                <a:cubicBezTo>
                  <a:pt x="1936700" y="3404992"/>
                  <a:pt x="1913655" y="3410560"/>
                  <a:pt x="1893300" y="3394621"/>
                </a:cubicBezTo>
                <a:cubicBezTo>
                  <a:pt x="1874482" y="3379643"/>
                  <a:pt x="1855467" y="3384057"/>
                  <a:pt x="1835688" y="3395389"/>
                </a:cubicBezTo>
                <a:cubicBezTo>
                  <a:pt x="1821477" y="3403456"/>
                  <a:pt x="1805349" y="3409792"/>
                  <a:pt x="1789408" y="3412864"/>
                </a:cubicBezTo>
                <a:cubicBezTo>
                  <a:pt x="1767515" y="3417088"/>
                  <a:pt x="1745815" y="3418818"/>
                  <a:pt x="1722194" y="3416320"/>
                </a:cubicBezTo>
                <a:cubicBezTo>
                  <a:pt x="1705487" y="3414592"/>
                  <a:pt x="1691850" y="3413824"/>
                  <a:pt x="1678792" y="3403646"/>
                </a:cubicBezTo>
                <a:cubicBezTo>
                  <a:pt x="1676682" y="3402110"/>
                  <a:pt x="1672842" y="3401726"/>
                  <a:pt x="1669960" y="3401920"/>
                </a:cubicBezTo>
                <a:cubicBezTo>
                  <a:pt x="1632128" y="3405184"/>
                  <a:pt x="1594681" y="3403456"/>
                  <a:pt x="1556465" y="3401150"/>
                </a:cubicBezTo>
                <a:cubicBezTo>
                  <a:pt x="1507881" y="3398077"/>
                  <a:pt x="1456797" y="3407102"/>
                  <a:pt x="1414742" y="3439365"/>
                </a:cubicBezTo>
                <a:cubicBezTo>
                  <a:pt x="1408597" y="3444167"/>
                  <a:pt x="1399379" y="3446277"/>
                  <a:pt x="1391313" y="3447431"/>
                </a:cubicBezTo>
                <a:cubicBezTo>
                  <a:pt x="1353289" y="3452424"/>
                  <a:pt x="1315074" y="3455882"/>
                  <a:pt x="1277050" y="3461450"/>
                </a:cubicBezTo>
                <a:cubicBezTo>
                  <a:pt x="1256309" y="3464522"/>
                  <a:pt x="1234609" y="3467212"/>
                  <a:pt x="1215792" y="3475661"/>
                </a:cubicBezTo>
                <a:cubicBezTo>
                  <a:pt x="1197357" y="3483917"/>
                  <a:pt x="1182567" y="3493711"/>
                  <a:pt x="1171622" y="3476429"/>
                </a:cubicBezTo>
                <a:cubicBezTo>
                  <a:pt x="1152035" y="3485647"/>
                  <a:pt x="1134940" y="3493329"/>
                  <a:pt x="1118238" y="3501586"/>
                </a:cubicBezTo>
                <a:cubicBezTo>
                  <a:pt x="1112090" y="3504658"/>
                  <a:pt x="1106906" y="3509652"/>
                  <a:pt x="1100759" y="3512532"/>
                </a:cubicBezTo>
                <a:cubicBezTo>
                  <a:pt x="1094229" y="3515606"/>
                  <a:pt x="1086933" y="3517524"/>
                  <a:pt x="1079829" y="3519060"/>
                </a:cubicBezTo>
                <a:cubicBezTo>
                  <a:pt x="1048141" y="3525974"/>
                  <a:pt x="1016454" y="3532311"/>
                  <a:pt x="984963" y="3539801"/>
                </a:cubicBezTo>
                <a:cubicBezTo>
                  <a:pt x="978814" y="3541337"/>
                  <a:pt x="973630" y="3547483"/>
                  <a:pt x="968060" y="3551515"/>
                </a:cubicBezTo>
                <a:cubicBezTo>
                  <a:pt x="964412" y="3554204"/>
                  <a:pt x="960764" y="3558236"/>
                  <a:pt x="956730" y="3558814"/>
                </a:cubicBezTo>
                <a:cubicBezTo>
                  <a:pt x="926004" y="3563422"/>
                  <a:pt x="895471" y="3568800"/>
                  <a:pt x="864554" y="3571104"/>
                </a:cubicBezTo>
                <a:cubicBezTo>
                  <a:pt x="838629" y="3573022"/>
                  <a:pt x="813662" y="3572448"/>
                  <a:pt x="806942" y="3605862"/>
                </a:cubicBezTo>
                <a:cubicBezTo>
                  <a:pt x="805790" y="3611624"/>
                  <a:pt x="797532" y="3617770"/>
                  <a:pt x="791197" y="3620648"/>
                </a:cubicBezTo>
                <a:cubicBezTo>
                  <a:pt x="773144" y="3628906"/>
                  <a:pt x="753938" y="3634475"/>
                  <a:pt x="736079" y="3642925"/>
                </a:cubicBezTo>
                <a:cubicBezTo>
                  <a:pt x="677509" y="3671154"/>
                  <a:pt x="616250" y="3689015"/>
                  <a:pt x="550764" y="3685751"/>
                </a:cubicBezTo>
                <a:cubicBezTo>
                  <a:pt x="530409" y="3684791"/>
                  <a:pt x="510628" y="3674418"/>
                  <a:pt x="497762" y="3670578"/>
                </a:cubicBezTo>
                <a:cubicBezTo>
                  <a:pt x="460700" y="3685751"/>
                  <a:pt x="429589" y="3700345"/>
                  <a:pt x="397134" y="3711290"/>
                </a:cubicBezTo>
                <a:cubicBezTo>
                  <a:pt x="368521" y="3721084"/>
                  <a:pt x="338562" y="3727230"/>
                  <a:pt x="309178" y="3734335"/>
                </a:cubicBezTo>
                <a:cubicBezTo>
                  <a:pt x="298424" y="3737025"/>
                  <a:pt x="287479" y="3738561"/>
                  <a:pt x="276533" y="3739905"/>
                </a:cubicBezTo>
                <a:cubicBezTo>
                  <a:pt x="242352" y="3744129"/>
                  <a:pt x="206632" y="3733953"/>
                  <a:pt x="173219" y="3750083"/>
                </a:cubicBezTo>
                <a:cubicBezTo>
                  <a:pt x="155742" y="3758534"/>
                  <a:pt x="138458" y="3768710"/>
                  <a:pt x="120023" y="3773128"/>
                </a:cubicBezTo>
                <a:cubicBezTo>
                  <a:pt x="100244" y="3777928"/>
                  <a:pt x="80895" y="3785419"/>
                  <a:pt x="61139" y="3790771"/>
                </a:cubicBezTo>
                <a:lnTo>
                  <a:pt x="0" y="3795581"/>
                </a:lnTo>
                <a:lnTo>
                  <a:pt x="0" y="3082393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027D562-8F7E-478A-942E-D959A950C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" y="965747"/>
            <a:ext cx="12191524" cy="2821422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8A28C56-2619-47F0-B448-9D145309B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" y="965747"/>
            <a:ext cx="12191524" cy="2821422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48E87-BAC4-CA49-8DD8-4C1342E7C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4572000"/>
            <a:ext cx="6238875" cy="1943100"/>
          </a:xfrm>
        </p:spPr>
        <p:txBody>
          <a:bodyPr>
            <a:normAutofit fontScale="92500"/>
          </a:bodyPr>
          <a:lstStyle/>
          <a:p>
            <a:r>
              <a:rPr lang="en-US" sz="2200" dirty="0"/>
              <a:t>The world has created a story about cultural monsters who want to “impose their world on the rest of us” (Laura Bush, 17</a:t>
            </a:r>
            <a:r>
              <a:rPr lang="en-US" sz="2200" baseline="30000" dirty="0"/>
              <a:t>th</a:t>
            </a:r>
            <a:r>
              <a:rPr lang="en-US" sz="2200" dirty="0"/>
              <a:t> Nov 2001 in Lughod 2013)</a:t>
            </a:r>
          </a:p>
          <a:p>
            <a:r>
              <a:rPr lang="en-US" sz="2200" dirty="0"/>
              <a:t>This made ‘the fight against terrorism also a fight for the rights and dignity of women’ (US govt 2002 in Lughod 2013)</a:t>
            </a:r>
          </a:p>
        </p:txBody>
      </p:sp>
    </p:spTree>
    <p:extLst>
      <p:ext uri="{BB962C8B-B14F-4D97-AF65-F5344CB8AC3E}">
        <p14:creationId xmlns:p14="http://schemas.microsoft.com/office/powerpoint/2010/main" val="50606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110CF-EEFB-1B48-BA14-C2FB1A347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Her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4494C-2C83-B940-A828-FCC5A960C5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have the ideas to save women become so popular?</a:t>
            </a:r>
          </a:p>
          <a:p>
            <a:r>
              <a:rPr lang="en-US" dirty="0"/>
              <a:t>Haven’t Edward Said’s ideas on Orientalism been heard?</a:t>
            </a:r>
          </a:p>
          <a:p>
            <a:r>
              <a:rPr lang="en-US" dirty="0"/>
              <a:t>Why do white women think brown women need saving?</a:t>
            </a:r>
          </a:p>
          <a:p>
            <a:r>
              <a:rPr lang="en-US" dirty="0"/>
              <a:t>What does ‘blaming culture’ mean and do?</a:t>
            </a:r>
          </a:p>
        </p:txBody>
      </p:sp>
    </p:spTree>
    <p:extLst>
      <p:ext uri="{BB962C8B-B14F-4D97-AF65-F5344CB8AC3E}">
        <p14:creationId xmlns:p14="http://schemas.microsoft.com/office/powerpoint/2010/main" val="2148972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5A8A6-37D9-034E-B681-F39FBD356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Literary </a:t>
            </a:r>
            <a:r>
              <a:rPr lang="en-US" dirty="0" err="1"/>
              <a:t>Traffiking</a:t>
            </a:r>
            <a:r>
              <a:rPr lang="en-US" dirty="0"/>
              <a:t> – pulp non-fiction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07041-C149-2440-B821-12F78DA68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Ghost writers with no credentials</a:t>
            </a:r>
          </a:p>
          <a:p>
            <a:r>
              <a:rPr lang="en-US" dirty="0"/>
              <a:t>Rely on sensational ‘secret knowledge’ – unsupported/no evidence – and graphic scenes</a:t>
            </a:r>
          </a:p>
          <a:p>
            <a:r>
              <a:rPr lang="en-US" dirty="0"/>
              <a:t>Present ’dramas’ as cultural – cultures other than ours are horrifying</a:t>
            </a:r>
          </a:p>
          <a:p>
            <a:r>
              <a:rPr lang="en-US" dirty="0"/>
              <a:t>Crafting the Muslim (man) as the archetypal baddy.</a:t>
            </a:r>
          </a:p>
        </p:txBody>
      </p:sp>
    </p:spTree>
    <p:extLst>
      <p:ext uri="{BB962C8B-B14F-4D97-AF65-F5344CB8AC3E}">
        <p14:creationId xmlns:p14="http://schemas.microsoft.com/office/powerpoint/2010/main" val="2895007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313E06-27D5-1645-B391-CF5E0A4A65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2498" r="1" b="12500"/>
          <a:stretch/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5761B15-C433-40FE-BB67-ECF17E50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33486"/>
            <a:ext cx="12192001" cy="3062512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01307-2EB9-914F-BC6E-2A737004E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971676"/>
            <a:ext cx="10668000" cy="3335086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6800" dirty="0">
                <a:solidFill>
                  <a:srgbClr val="FFFFFF"/>
                </a:solidFill>
              </a:rPr>
              <a:t>‘Colonial Feminism’ </a:t>
            </a:r>
            <a:br>
              <a:rPr lang="en-US" sz="6800" dirty="0">
                <a:solidFill>
                  <a:srgbClr val="FFFFFF"/>
                </a:solidFill>
              </a:rPr>
            </a:br>
            <a:r>
              <a:rPr lang="en-US" sz="6800" dirty="0">
                <a:solidFill>
                  <a:srgbClr val="FFFFFF"/>
                </a:solidFill>
              </a:rPr>
              <a:t>Gender violence as a category of the ‘other’.</a:t>
            </a:r>
            <a:br>
              <a:rPr lang="en-US" sz="6800" dirty="0">
                <a:solidFill>
                  <a:srgbClr val="FFFFFF"/>
                </a:solidFill>
              </a:rPr>
            </a:br>
            <a:endParaRPr lang="en-US" sz="6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995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wearing a costume&#10;&#10;Description automatically generated">
            <a:extLst>
              <a:ext uri="{FF2B5EF4-FFF2-40B4-BE49-F238E27FC236}">
                <a16:creationId xmlns:a16="http://schemas.microsoft.com/office/drawing/2014/main" id="{CACCC7B6-2DF0-6048-8B75-37F88130A1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549" r="1" b="26757"/>
          <a:stretch/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0F395FD-89E0-4B7B-95B1-C6DC06DE9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2074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DF026-2F8A-2543-ADAA-A42941DD2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9"/>
            <a:ext cx="5334000" cy="3535018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Wearing a veil as oppression</a:t>
            </a:r>
          </a:p>
        </p:txBody>
      </p:sp>
    </p:spTree>
    <p:extLst>
      <p:ext uri="{BB962C8B-B14F-4D97-AF65-F5344CB8AC3E}">
        <p14:creationId xmlns:p14="http://schemas.microsoft.com/office/powerpoint/2010/main" val="386491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EB7335F8-F46F-184E-A5F5-4AE433DA3F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00800" y="1190730"/>
            <a:ext cx="5029200" cy="1911096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248226-5E52-1B46-A7F1-7ADFE619C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9"/>
            <a:ext cx="5334000" cy="1985963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5000"/>
              <a:t>Misunderstandings </a:t>
            </a:r>
          </a:p>
        </p:txBody>
      </p:sp>
    </p:spTree>
    <p:extLst>
      <p:ext uri="{BB962C8B-B14F-4D97-AF65-F5344CB8AC3E}">
        <p14:creationId xmlns:p14="http://schemas.microsoft.com/office/powerpoint/2010/main" val="39703875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C5F47C-F4CE-974A-AA69-DA10646CD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6095998" cy="1263649"/>
          </a:xfrm>
        </p:spPr>
        <p:txBody>
          <a:bodyPr>
            <a:normAutofit/>
          </a:bodyPr>
          <a:lstStyle/>
          <a:p>
            <a:r>
              <a:rPr lang="en-US" dirty="0"/>
              <a:t>Social consequences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1119F9-5FD7-8742-B1DB-E05A5272E8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51" r="32149"/>
          <a:stretch/>
        </p:blipFill>
        <p:spPr>
          <a:xfrm>
            <a:off x="7620000" y="10"/>
            <a:ext cx="457200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276687" y="6438981"/>
                </a:moveTo>
                <a:cubicBezTo>
                  <a:pt x="286189" y="6444077"/>
                  <a:pt x="293666" y="6451650"/>
                  <a:pt x="296618" y="6463841"/>
                </a:cubicBezTo>
                <a:lnTo>
                  <a:pt x="296621" y="6463850"/>
                </a:lnTo>
                <a:lnTo>
                  <a:pt x="307605" y="6508052"/>
                </a:lnTo>
                <a:lnTo>
                  <a:pt x="310416" y="6513012"/>
                </a:lnTo>
                <a:lnTo>
                  <a:pt x="312883" y="6521804"/>
                </a:lnTo>
                <a:lnTo>
                  <a:pt x="329221" y="6546195"/>
                </a:lnTo>
                <a:lnTo>
                  <a:pt x="329221" y="6546194"/>
                </a:lnTo>
                <a:lnTo>
                  <a:pt x="310416" y="6513012"/>
                </a:lnTo>
                <a:lnTo>
                  <a:pt x="296621" y="6463850"/>
                </a:lnTo>
                <a:lnTo>
                  <a:pt x="296618" y="6463840"/>
                </a:lnTo>
                <a:close/>
                <a:moveTo>
                  <a:pt x="360891" y="2836172"/>
                </a:moveTo>
                <a:lnTo>
                  <a:pt x="360891" y="2836173"/>
                </a:lnTo>
                <a:cubicBezTo>
                  <a:pt x="364963" y="2839983"/>
                  <a:pt x="368249" y="2844317"/>
                  <a:pt x="369582" y="2848794"/>
                </a:cubicBezTo>
                <a:cubicBezTo>
                  <a:pt x="376249" y="2870416"/>
                  <a:pt x="384441" y="2892181"/>
                  <a:pt x="389490" y="2914328"/>
                </a:cubicBezTo>
                <a:lnTo>
                  <a:pt x="394121" y="2947863"/>
                </a:lnTo>
                <a:lnTo>
                  <a:pt x="390537" y="2982148"/>
                </a:lnTo>
                <a:cubicBezTo>
                  <a:pt x="382441" y="3014153"/>
                  <a:pt x="378631" y="3045777"/>
                  <a:pt x="378845" y="3077401"/>
                </a:cubicBezTo>
                <a:lnTo>
                  <a:pt x="378845" y="3077402"/>
                </a:lnTo>
                <a:lnTo>
                  <a:pt x="378845" y="3077402"/>
                </a:lnTo>
                <a:cubicBezTo>
                  <a:pt x="379059" y="3109026"/>
                  <a:pt x="383298" y="3140650"/>
                  <a:pt x="391299" y="3172655"/>
                </a:cubicBezTo>
                <a:cubicBezTo>
                  <a:pt x="417208" y="3276481"/>
                  <a:pt x="444640" y="3380306"/>
                  <a:pt x="438926" y="3489468"/>
                </a:cubicBezTo>
                <a:cubicBezTo>
                  <a:pt x="437974" y="3507564"/>
                  <a:pt x="449595" y="3529091"/>
                  <a:pt x="461025" y="3544714"/>
                </a:cubicBezTo>
                <a:cubicBezTo>
                  <a:pt x="466455" y="3552191"/>
                  <a:pt x="470634" y="3557716"/>
                  <a:pt x="473569" y="3562321"/>
                </a:cubicBezTo>
                <a:lnTo>
                  <a:pt x="478647" y="3574408"/>
                </a:lnTo>
                <a:lnTo>
                  <a:pt x="476296" y="3587174"/>
                </a:lnTo>
                <a:cubicBezTo>
                  <a:pt x="474277" y="3592232"/>
                  <a:pt x="471027" y="3598435"/>
                  <a:pt x="466549" y="3606817"/>
                </a:cubicBezTo>
                <a:cubicBezTo>
                  <a:pt x="462167" y="3614819"/>
                  <a:pt x="459501" y="3624725"/>
                  <a:pt x="453023" y="3630632"/>
                </a:cubicBezTo>
                <a:cubicBezTo>
                  <a:pt x="436545" y="3645682"/>
                  <a:pt x="430306" y="3662494"/>
                  <a:pt x="428782" y="3680163"/>
                </a:cubicBezTo>
                <a:lnTo>
                  <a:pt x="428782" y="3680164"/>
                </a:lnTo>
                <a:lnTo>
                  <a:pt x="428782" y="3680164"/>
                </a:lnTo>
                <a:lnTo>
                  <a:pt x="432830" y="3734838"/>
                </a:lnTo>
                <a:lnTo>
                  <a:pt x="432448" y="3754652"/>
                </a:lnTo>
                <a:cubicBezTo>
                  <a:pt x="426448" y="3767130"/>
                  <a:pt x="424496" y="3778655"/>
                  <a:pt x="426091" y="3789776"/>
                </a:cubicBezTo>
                <a:lnTo>
                  <a:pt x="426091" y="3789776"/>
                </a:lnTo>
                <a:lnTo>
                  <a:pt x="426091" y="3789777"/>
                </a:lnTo>
                <a:cubicBezTo>
                  <a:pt x="427687" y="3800897"/>
                  <a:pt x="432830" y="3811614"/>
                  <a:pt x="441022" y="3822473"/>
                </a:cubicBezTo>
                <a:lnTo>
                  <a:pt x="455357" y="3852620"/>
                </a:lnTo>
                <a:lnTo>
                  <a:pt x="454577" y="3868764"/>
                </a:lnTo>
                <a:cubicBezTo>
                  <a:pt x="453119" y="3874229"/>
                  <a:pt x="450356" y="3879766"/>
                  <a:pt x="445974" y="3885338"/>
                </a:cubicBezTo>
                <a:cubicBezTo>
                  <a:pt x="426543" y="3910104"/>
                  <a:pt x="416351" y="3935727"/>
                  <a:pt x="414089" y="3962159"/>
                </a:cubicBezTo>
                <a:lnTo>
                  <a:pt x="414089" y="3962160"/>
                </a:lnTo>
                <a:lnTo>
                  <a:pt x="414089" y="3962160"/>
                </a:lnTo>
                <a:cubicBezTo>
                  <a:pt x="411827" y="3988593"/>
                  <a:pt x="417495" y="4015835"/>
                  <a:pt x="429782" y="4043840"/>
                </a:cubicBezTo>
                <a:lnTo>
                  <a:pt x="444904" y="4103826"/>
                </a:lnTo>
                <a:lnTo>
                  <a:pt x="442936" y="4134255"/>
                </a:lnTo>
                <a:cubicBezTo>
                  <a:pt x="441094" y="4144498"/>
                  <a:pt x="438022" y="4154857"/>
                  <a:pt x="433592" y="4165383"/>
                </a:cubicBezTo>
                <a:cubicBezTo>
                  <a:pt x="430163" y="4173480"/>
                  <a:pt x="429592" y="4182767"/>
                  <a:pt x="429687" y="4192387"/>
                </a:cubicBezTo>
                <a:lnTo>
                  <a:pt x="429687" y="4192388"/>
                </a:lnTo>
                <a:lnTo>
                  <a:pt x="429687" y="4192388"/>
                </a:lnTo>
                <a:lnTo>
                  <a:pt x="429782" y="4221391"/>
                </a:lnTo>
                <a:lnTo>
                  <a:pt x="424066" y="4253014"/>
                </a:lnTo>
                <a:cubicBezTo>
                  <a:pt x="411873" y="4277401"/>
                  <a:pt x="396253" y="4300070"/>
                  <a:pt x="384250" y="4324645"/>
                </a:cubicBezTo>
                <a:cubicBezTo>
                  <a:pt x="378536" y="4336457"/>
                  <a:pt x="375488" y="4350554"/>
                  <a:pt x="375296" y="4363890"/>
                </a:cubicBezTo>
                <a:lnTo>
                  <a:pt x="375296" y="4363891"/>
                </a:lnTo>
                <a:lnTo>
                  <a:pt x="375296" y="4363891"/>
                </a:lnTo>
                <a:cubicBezTo>
                  <a:pt x="374344" y="4403326"/>
                  <a:pt x="374344" y="4442762"/>
                  <a:pt x="376058" y="4482005"/>
                </a:cubicBezTo>
                <a:cubicBezTo>
                  <a:pt x="378726" y="4546777"/>
                  <a:pt x="379298" y="4612501"/>
                  <a:pt x="436068" y="4659175"/>
                </a:cubicBezTo>
                <a:cubicBezTo>
                  <a:pt x="440640" y="4662987"/>
                  <a:pt x="443308" y="4671177"/>
                  <a:pt x="444070" y="4677656"/>
                </a:cubicBezTo>
                <a:cubicBezTo>
                  <a:pt x="447689" y="4707565"/>
                  <a:pt x="448071" y="4738236"/>
                  <a:pt x="453977" y="4767765"/>
                </a:cubicBezTo>
                <a:lnTo>
                  <a:pt x="455286" y="4800483"/>
                </a:lnTo>
                <a:lnTo>
                  <a:pt x="440450" y="4828916"/>
                </a:lnTo>
                <a:cubicBezTo>
                  <a:pt x="423877" y="4846490"/>
                  <a:pt x="412446" y="4866958"/>
                  <a:pt x="410740" y="4889275"/>
                </a:cubicBezTo>
                <a:lnTo>
                  <a:pt x="410740" y="4889275"/>
                </a:lnTo>
                <a:lnTo>
                  <a:pt x="410740" y="4889276"/>
                </a:lnTo>
                <a:cubicBezTo>
                  <a:pt x="410172" y="4896714"/>
                  <a:pt x="410683" y="4904358"/>
                  <a:pt x="412445" y="4912169"/>
                </a:cubicBezTo>
                <a:lnTo>
                  <a:pt x="413848" y="4933805"/>
                </a:lnTo>
                <a:lnTo>
                  <a:pt x="409088" y="4952673"/>
                </a:lnTo>
                <a:cubicBezTo>
                  <a:pt x="404302" y="4964604"/>
                  <a:pt x="396729" y="4975511"/>
                  <a:pt x="389013" y="4987037"/>
                </a:cubicBezTo>
                <a:cubicBezTo>
                  <a:pt x="377774" y="5003801"/>
                  <a:pt x="363676" y="5022852"/>
                  <a:pt x="362534" y="5041521"/>
                </a:cubicBezTo>
                <a:cubicBezTo>
                  <a:pt x="360677" y="5073241"/>
                  <a:pt x="338137" y="5101639"/>
                  <a:pt x="336386" y="5133224"/>
                </a:cubicBezTo>
                <a:lnTo>
                  <a:pt x="336386" y="5133225"/>
                </a:lnTo>
                <a:lnTo>
                  <a:pt x="336386" y="5133225"/>
                </a:lnTo>
                <a:lnTo>
                  <a:pt x="343101" y="5166114"/>
                </a:lnTo>
                <a:lnTo>
                  <a:pt x="342411" y="5172090"/>
                </a:lnTo>
                <a:cubicBezTo>
                  <a:pt x="341530" y="5174400"/>
                  <a:pt x="340339" y="5176876"/>
                  <a:pt x="339863" y="5179067"/>
                </a:cubicBezTo>
                <a:lnTo>
                  <a:pt x="339863" y="5179068"/>
                </a:lnTo>
                <a:lnTo>
                  <a:pt x="339863" y="5179068"/>
                </a:lnTo>
                <a:cubicBezTo>
                  <a:pt x="332623" y="5214122"/>
                  <a:pt x="339673" y="5247079"/>
                  <a:pt x="363486" y="5272797"/>
                </a:cubicBezTo>
                <a:cubicBezTo>
                  <a:pt x="379013" y="5289657"/>
                  <a:pt x="387538" y="5307422"/>
                  <a:pt x="390920" y="5326163"/>
                </a:cubicBezTo>
                <a:lnTo>
                  <a:pt x="392366" y="5355014"/>
                </a:lnTo>
                <a:lnTo>
                  <a:pt x="387489" y="5385384"/>
                </a:lnTo>
                <a:cubicBezTo>
                  <a:pt x="384250" y="5398721"/>
                  <a:pt x="381964" y="5412057"/>
                  <a:pt x="379298" y="5425582"/>
                </a:cubicBezTo>
                <a:cubicBezTo>
                  <a:pt x="375488" y="5443870"/>
                  <a:pt x="371486" y="5462351"/>
                  <a:pt x="367676" y="5480637"/>
                </a:cubicBezTo>
                <a:cubicBezTo>
                  <a:pt x="365771" y="5489497"/>
                  <a:pt x="363200" y="5498832"/>
                  <a:pt x="363152" y="5507667"/>
                </a:cubicBezTo>
                <a:lnTo>
                  <a:pt x="363152" y="5507668"/>
                </a:lnTo>
                <a:lnTo>
                  <a:pt x="363152" y="5507668"/>
                </a:lnTo>
                <a:cubicBezTo>
                  <a:pt x="363105" y="5516503"/>
                  <a:pt x="365581" y="5524837"/>
                  <a:pt x="373772" y="5531694"/>
                </a:cubicBezTo>
                <a:lnTo>
                  <a:pt x="383918" y="5547578"/>
                </a:lnTo>
                <a:lnTo>
                  <a:pt x="374344" y="5562746"/>
                </a:lnTo>
                <a:cubicBezTo>
                  <a:pt x="331671" y="5600467"/>
                  <a:pt x="305000" y="5646189"/>
                  <a:pt x="303096" y="5704483"/>
                </a:cubicBezTo>
                <a:cubicBezTo>
                  <a:pt x="302714" y="5716485"/>
                  <a:pt x="300048" y="5728678"/>
                  <a:pt x="297190" y="5740488"/>
                </a:cubicBezTo>
                <a:cubicBezTo>
                  <a:pt x="295475" y="5747728"/>
                  <a:pt x="293569" y="5756493"/>
                  <a:pt x="288425" y="5760873"/>
                </a:cubicBezTo>
                <a:cubicBezTo>
                  <a:pt x="249182" y="5794974"/>
                  <a:pt x="221939" y="5837457"/>
                  <a:pt x="200030" y="5883751"/>
                </a:cubicBezTo>
                <a:cubicBezTo>
                  <a:pt x="192220" y="5900323"/>
                  <a:pt x="184410" y="5918042"/>
                  <a:pt x="182124" y="5935949"/>
                </a:cubicBezTo>
                <a:lnTo>
                  <a:pt x="182124" y="5935950"/>
                </a:lnTo>
                <a:lnTo>
                  <a:pt x="182124" y="5935950"/>
                </a:lnTo>
                <a:cubicBezTo>
                  <a:pt x="179838" y="5954618"/>
                  <a:pt x="183648" y="5974241"/>
                  <a:pt x="185744" y="5993292"/>
                </a:cubicBezTo>
                <a:cubicBezTo>
                  <a:pt x="186886" y="6004532"/>
                  <a:pt x="186696" y="6017486"/>
                  <a:pt x="192220" y="6026441"/>
                </a:cubicBezTo>
                <a:cubicBezTo>
                  <a:pt x="209557" y="6054826"/>
                  <a:pt x="228225" y="6082259"/>
                  <a:pt x="248420" y="6108739"/>
                </a:cubicBezTo>
                <a:lnTo>
                  <a:pt x="262113" y="6133315"/>
                </a:lnTo>
                <a:lnTo>
                  <a:pt x="258413" y="6143190"/>
                </a:lnTo>
                <a:cubicBezTo>
                  <a:pt x="255862" y="6146732"/>
                  <a:pt x="251944" y="6150697"/>
                  <a:pt x="246514" y="6155602"/>
                </a:cubicBezTo>
                <a:cubicBezTo>
                  <a:pt x="224225" y="6175797"/>
                  <a:pt x="212605" y="6200944"/>
                  <a:pt x="207843" y="6228756"/>
                </a:cubicBezTo>
                <a:cubicBezTo>
                  <a:pt x="200412" y="6272764"/>
                  <a:pt x="194126" y="6317151"/>
                  <a:pt x="190506" y="6361539"/>
                </a:cubicBezTo>
                <a:lnTo>
                  <a:pt x="190506" y="6361540"/>
                </a:lnTo>
                <a:lnTo>
                  <a:pt x="190506" y="6361540"/>
                </a:lnTo>
                <a:lnTo>
                  <a:pt x="190704" y="6365039"/>
                </a:lnTo>
                <a:lnTo>
                  <a:pt x="191995" y="6387910"/>
                </a:lnTo>
                <a:lnTo>
                  <a:pt x="194825" y="6393746"/>
                </a:lnTo>
                <a:lnTo>
                  <a:pt x="201413" y="6407333"/>
                </a:lnTo>
                <a:lnTo>
                  <a:pt x="201413" y="6407332"/>
                </a:lnTo>
                <a:lnTo>
                  <a:pt x="194825" y="6393746"/>
                </a:lnTo>
                <a:lnTo>
                  <a:pt x="191995" y="6387910"/>
                </a:lnTo>
                <a:lnTo>
                  <a:pt x="190704" y="6365039"/>
                </a:lnTo>
                <a:lnTo>
                  <a:pt x="190506" y="6361540"/>
                </a:lnTo>
                <a:lnTo>
                  <a:pt x="207843" y="6228757"/>
                </a:lnTo>
                <a:cubicBezTo>
                  <a:pt x="212605" y="6200945"/>
                  <a:pt x="224225" y="6175798"/>
                  <a:pt x="246514" y="6155603"/>
                </a:cubicBezTo>
                <a:cubicBezTo>
                  <a:pt x="257374" y="6145793"/>
                  <a:pt x="262184" y="6139745"/>
                  <a:pt x="262113" y="6133315"/>
                </a:cubicBezTo>
                <a:lnTo>
                  <a:pt x="262113" y="6133315"/>
                </a:lnTo>
                <a:lnTo>
                  <a:pt x="262113" y="6133314"/>
                </a:lnTo>
                <a:cubicBezTo>
                  <a:pt x="262042" y="6126884"/>
                  <a:pt x="257088" y="6120074"/>
                  <a:pt x="248420" y="6108738"/>
                </a:cubicBezTo>
                <a:cubicBezTo>
                  <a:pt x="228225" y="6082258"/>
                  <a:pt x="209557" y="6054825"/>
                  <a:pt x="192220" y="6026440"/>
                </a:cubicBezTo>
                <a:cubicBezTo>
                  <a:pt x="186696" y="6017485"/>
                  <a:pt x="186886" y="6004531"/>
                  <a:pt x="185744" y="5993291"/>
                </a:cubicBezTo>
                <a:cubicBezTo>
                  <a:pt x="184696" y="5983766"/>
                  <a:pt x="183220" y="5974097"/>
                  <a:pt x="182291" y="5964477"/>
                </a:cubicBezTo>
                <a:lnTo>
                  <a:pt x="182124" y="5935950"/>
                </a:lnTo>
                <a:lnTo>
                  <a:pt x="189006" y="5909351"/>
                </a:lnTo>
                <a:cubicBezTo>
                  <a:pt x="192220" y="5900611"/>
                  <a:pt x="196125" y="5892038"/>
                  <a:pt x="200030" y="5883752"/>
                </a:cubicBezTo>
                <a:cubicBezTo>
                  <a:pt x="221939" y="5837458"/>
                  <a:pt x="249182" y="5794975"/>
                  <a:pt x="288425" y="5760874"/>
                </a:cubicBezTo>
                <a:cubicBezTo>
                  <a:pt x="293569" y="5756494"/>
                  <a:pt x="295475" y="5747729"/>
                  <a:pt x="297190" y="5740489"/>
                </a:cubicBezTo>
                <a:cubicBezTo>
                  <a:pt x="300048" y="5728679"/>
                  <a:pt x="302714" y="5716486"/>
                  <a:pt x="303096" y="5704484"/>
                </a:cubicBezTo>
                <a:cubicBezTo>
                  <a:pt x="305000" y="5646190"/>
                  <a:pt x="331671" y="5600468"/>
                  <a:pt x="374344" y="5562747"/>
                </a:cubicBezTo>
                <a:cubicBezTo>
                  <a:pt x="380441" y="5557318"/>
                  <a:pt x="383823" y="5552508"/>
                  <a:pt x="383918" y="5547579"/>
                </a:cubicBezTo>
                <a:lnTo>
                  <a:pt x="383918" y="5547578"/>
                </a:lnTo>
                <a:lnTo>
                  <a:pt x="383918" y="5547578"/>
                </a:lnTo>
                <a:cubicBezTo>
                  <a:pt x="384013" y="5542648"/>
                  <a:pt x="380822" y="5537600"/>
                  <a:pt x="373772" y="5531693"/>
                </a:cubicBezTo>
                <a:cubicBezTo>
                  <a:pt x="369677" y="5528265"/>
                  <a:pt x="367010" y="5524467"/>
                  <a:pt x="365373" y="5520422"/>
                </a:cubicBezTo>
                <a:lnTo>
                  <a:pt x="363152" y="5507668"/>
                </a:lnTo>
                <a:lnTo>
                  <a:pt x="367676" y="5480638"/>
                </a:lnTo>
                <a:cubicBezTo>
                  <a:pt x="371486" y="5462352"/>
                  <a:pt x="375488" y="5443871"/>
                  <a:pt x="379298" y="5425583"/>
                </a:cubicBezTo>
                <a:cubicBezTo>
                  <a:pt x="381964" y="5412058"/>
                  <a:pt x="384250" y="5398722"/>
                  <a:pt x="387489" y="5385385"/>
                </a:cubicBezTo>
                <a:cubicBezTo>
                  <a:pt x="390014" y="5375003"/>
                  <a:pt x="391717" y="5364883"/>
                  <a:pt x="392366" y="5355015"/>
                </a:cubicBezTo>
                <a:lnTo>
                  <a:pt x="392366" y="5355014"/>
                </a:lnTo>
                <a:lnTo>
                  <a:pt x="392366" y="5355014"/>
                </a:lnTo>
                <a:cubicBezTo>
                  <a:pt x="394313" y="5325412"/>
                  <a:pt x="386776" y="5298086"/>
                  <a:pt x="363486" y="5272796"/>
                </a:cubicBezTo>
                <a:cubicBezTo>
                  <a:pt x="351580" y="5259937"/>
                  <a:pt x="343864" y="5245269"/>
                  <a:pt x="340030" y="5229433"/>
                </a:cubicBezTo>
                <a:lnTo>
                  <a:pt x="339863" y="5179068"/>
                </a:lnTo>
                <a:lnTo>
                  <a:pt x="342411" y="5172091"/>
                </a:lnTo>
                <a:cubicBezTo>
                  <a:pt x="343292" y="5169781"/>
                  <a:pt x="343863" y="5167638"/>
                  <a:pt x="343101" y="5166114"/>
                </a:cubicBezTo>
                <a:lnTo>
                  <a:pt x="343101" y="5166114"/>
                </a:lnTo>
                <a:lnTo>
                  <a:pt x="343101" y="5166113"/>
                </a:lnTo>
                <a:lnTo>
                  <a:pt x="336386" y="5133225"/>
                </a:lnTo>
                <a:lnTo>
                  <a:pt x="343531" y="5102461"/>
                </a:lnTo>
                <a:cubicBezTo>
                  <a:pt x="350866" y="5082339"/>
                  <a:pt x="361296" y="5062669"/>
                  <a:pt x="362534" y="5041522"/>
                </a:cubicBezTo>
                <a:cubicBezTo>
                  <a:pt x="363676" y="5022853"/>
                  <a:pt x="377774" y="5003802"/>
                  <a:pt x="389013" y="4987038"/>
                </a:cubicBezTo>
                <a:cubicBezTo>
                  <a:pt x="400587" y="4969748"/>
                  <a:pt x="411839" y="4953853"/>
                  <a:pt x="413848" y="4933805"/>
                </a:cubicBezTo>
                <a:lnTo>
                  <a:pt x="413848" y="4933805"/>
                </a:lnTo>
                <a:lnTo>
                  <a:pt x="413848" y="4933804"/>
                </a:lnTo>
                <a:cubicBezTo>
                  <a:pt x="414517" y="4927122"/>
                  <a:pt x="414160" y="4919978"/>
                  <a:pt x="412445" y="4912168"/>
                </a:cubicBezTo>
                <a:lnTo>
                  <a:pt x="410740" y="4889275"/>
                </a:lnTo>
                <a:lnTo>
                  <a:pt x="415518" y="4867614"/>
                </a:lnTo>
                <a:cubicBezTo>
                  <a:pt x="420638" y="4853635"/>
                  <a:pt x="429401" y="4840633"/>
                  <a:pt x="440450" y="4828917"/>
                </a:cubicBezTo>
                <a:cubicBezTo>
                  <a:pt x="448833" y="4819964"/>
                  <a:pt x="453405" y="4810581"/>
                  <a:pt x="455286" y="4800484"/>
                </a:cubicBezTo>
                <a:lnTo>
                  <a:pt x="455286" y="4800483"/>
                </a:lnTo>
                <a:lnTo>
                  <a:pt x="455286" y="4800483"/>
                </a:lnTo>
                <a:cubicBezTo>
                  <a:pt x="457168" y="4790386"/>
                  <a:pt x="456358" y="4779575"/>
                  <a:pt x="453977" y="4767764"/>
                </a:cubicBezTo>
                <a:cubicBezTo>
                  <a:pt x="448071" y="4738235"/>
                  <a:pt x="447689" y="4707564"/>
                  <a:pt x="444070" y="4677655"/>
                </a:cubicBezTo>
                <a:cubicBezTo>
                  <a:pt x="443308" y="4671176"/>
                  <a:pt x="440640" y="4662986"/>
                  <a:pt x="436068" y="4659174"/>
                </a:cubicBezTo>
                <a:cubicBezTo>
                  <a:pt x="379298" y="4612500"/>
                  <a:pt x="378726" y="4546776"/>
                  <a:pt x="376058" y="4482004"/>
                </a:cubicBezTo>
                <a:lnTo>
                  <a:pt x="375296" y="4363891"/>
                </a:lnTo>
                <a:lnTo>
                  <a:pt x="384250" y="4324646"/>
                </a:lnTo>
                <a:cubicBezTo>
                  <a:pt x="396253" y="4300071"/>
                  <a:pt x="411873" y="4277402"/>
                  <a:pt x="424066" y="4253015"/>
                </a:cubicBezTo>
                <a:cubicBezTo>
                  <a:pt x="428830" y="4243873"/>
                  <a:pt x="429020" y="4232061"/>
                  <a:pt x="429782" y="4221392"/>
                </a:cubicBezTo>
                <a:lnTo>
                  <a:pt x="429782" y="4221391"/>
                </a:lnTo>
                <a:lnTo>
                  <a:pt x="429782" y="4221391"/>
                </a:lnTo>
                <a:lnTo>
                  <a:pt x="429687" y="4192388"/>
                </a:lnTo>
                <a:lnTo>
                  <a:pt x="433592" y="4165384"/>
                </a:lnTo>
                <a:cubicBezTo>
                  <a:pt x="442451" y="4144333"/>
                  <a:pt x="445880" y="4123948"/>
                  <a:pt x="444904" y="4103826"/>
                </a:cubicBezTo>
                <a:lnTo>
                  <a:pt x="444904" y="4103826"/>
                </a:lnTo>
                <a:lnTo>
                  <a:pt x="444904" y="4103825"/>
                </a:lnTo>
                <a:cubicBezTo>
                  <a:pt x="443928" y="4083702"/>
                  <a:pt x="438546" y="4063842"/>
                  <a:pt x="429782" y="4043839"/>
                </a:cubicBezTo>
                <a:cubicBezTo>
                  <a:pt x="423639" y="4029837"/>
                  <a:pt x="419150" y="4016025"/>
                  <a:pt x="416480" y="4002410"/>
                </a:cubicBezTo>
                <a:lnTo>
                  <a:pt x="414089" y="3962160"/>
                </a:lnTo>
                <a:lnTo>
                  <a:pt x="423593" y="3923125"/>
                </a:lnTo>
                <a:cubicBezTo>
                  <a:pt x="428853" y="3910319"/>
                  <a:pt x="436259" y="3897722"/>
                  <a:pt x="445974" y="3885339"/>
                </a:cubicBezTo>
                <a:cubicBezTo>
                  <a:pt x="454738" y="3874195"/>
                  <a:pt x="457024" y="3863193"/>
                  <a:pt x="455357" y="3852620"/>
                </a:cubicBezTo>
                <a:lnTo>
                  <a:pt x="455357" y="3852620"/>
                </a:lnTo>
                <a:lnTo>
                  <a:pt x="455357" y="3852619"/>
                </a:lnTo>
                <a:cubicBezTo>
                  <a:pt x="453691" y="3842046"/>
                  <a:pt x="448071" y="3831902"/>
                  <a:pt x="441022" y="3822472"/>
                </a:cubicBezTo>
                <a:lnTo>
                  <a:pt x="426091" y="3789776"/>
                </a:lnTo>
                <a:lnTo>
                  <a:pt x="432448" y="3754653"/>
                </a:lnTo>
                <a:cubicBezTo>
                  <a:pt x="435116" y="3749126"/>
                  <a:pt x="433782" y="3741316"/>
                  <a:pt x="432830" y="3734838"/>
                </a:cubicBezTo>
                <a:lnTo>
                  <a:pt x="432830" y="3734838"/>
                </a:lnTo>
                <a:lnTo>
                  <a:pt x="432830" y="3734837"/>
                </a:lnTo>
                <a:lnTo>
                  <a:pt x="428782" y="3680164"/>
                </a:lnTo>
                <a:lnTo>
                  <a:pt x="435295" y="3654416"/>
                </a:lnTo>
                <a:cubicBezTo>
                  <a:pt x="439105" y="3646123"/>
                  <a:pt x="444784" y="3638158"/>
                  <a:pt x="453023" y="3630633"/>
                </a:cubicBezTo>
                <a:cubicBezTo>
                  <a:pt x="459501" y="3624726"/>
                  <a:pt x="462167" y="3614820"/>
                  <a:pt x="466549" y="3606818"/>
                </a:cubicBezTo>
                <a:cubicBezTo>
                  <a:pt x="475504" y="3590054"/>
                  <a:pt x="479552" y="3582005"/>
                  <a:pt x="478647" y="3574409"/>
                </a:cubicBezTo>
                <a:lnTo>
                  <a:pt x="478647" y="3574408"/>
                </a:lnTo>
                <a:lnTo>
                  <a:pt x="478647" y="3574408"/>
                </a:lnTo>
                <a:cubicBezTo>
                  <a:pt x="477742" y="3566811"/>
                  <a:pt x="471884" y="3559668"/>
                  <a:pt x="461025" y="3544713"/>
                </a:cubicBezTo>
                <a:cubicBezTo>
                  <a:pt x="449595" y="3529090"/>
                  <a:pt x="437974" y="3507563"/>
                  <a:pt x="438926" y="3489467"/>
                </a:cubicBezTo>
                <a:cubicBezTo>
                  <a:pt x="444640" y="3380305"/>
                  <a:pt x="417208" y="3276480"/>
                  <a:pt x="391299" y="3172654"/>
                </a:cubicBezTo>
                <a:lnTo>
                  <a:pt x="378845" y="3077402"/>
                </a:lnTo>
                <a:lnTo>
                  <a:pt x="390537" y="2982149"/>
                </a:lnTo>
                <a:cubicBezTo>
                  <a:pt x="393490" y="2970576"/>
                  <a:pt x="394491" y="2959157"/>
                  <a:pt x="394121" y="2947863"/>
                </a:cubicBezTo>
                <a:lnTo>
                  <a:pt x="394121" y="2947863"/>
                </a:lnTo>
                <a:lnTo>
                  <a:pt x="394121" y="2947862"/>
                </a:lnTo>
                <a:cubicBezTo>
                  <a:pt x="393014" y="2913982"/>
                  <a:pt x="379583" y="2881226"/>
                  <a:pt x="369582" y="2848793"/>
                </a:cubicBezTo>
                <a:close/>
                <a:moveTo>
                  <a:pt x="845377" y="1508458"/>
                </a:moveTo>
                <a:lnTo>
                  <a:pt x="873470" y="1596213"/>
                </a:lnTo>
                <a:cubicBezTo>
                  <a:pt x="875947" y="1604978"/>
                  <a:pt x="874422" y="1615836"/>
                  <a:pt x="871566" y="1624980"/>
                </a:cubicBezTo>
                <a:cubicBezTo>
                  <a:pt x="861850" y="1656223"/>
                  <a:pt x="837464" y="1676036"/>
                  <a:pt x="814984" y="1697753"/>
                </a:cubicBezTo>
                <a:cubicBezTo>
                  <a:pt x="805078" y="1707279"/>
                  <a:pt x="798030" y="1720423"/>
                  <a:pt x="792316" y="1733188"/>
                </a:cubicBezTo>
                <a:cubicBezTo>
                  <a:pt x="777644" y="1766335"/>
                  <a:pt x="764501" y="1800246"/>
                  <a:pt x="750595" y="1833775"/>
                </a:cubicBezTo>
                <a:cubicBezTo>
                  <a:pt x="749261" y="1837013"/>
                  <a:pt x="745832" y="1839679"/>
                  <a:pt x="742974" y="1842158"/>
                </a:cubicBezTo>
                <a:cubicBezTo>
                  <a:pt x="712873" y="1866922"/>
                  <a:pt x="682584" y="1891497"/>
                  <a:pt x="652483" y="1916454"/>
                </a:cubicBezTo>
                <a:cubicBezTo>
                  <a:pt x="646769" y="1921216"/>
                  <a:pt x="642577" y="1928076"/>
                  <a:pt x="637053" y="1933219"/>
                </a:cubicBezTo>
                <a:cubicBezTo>
                  <a:pt x="629433" y="1940459"/>
                  <a:pt x="622192" y="1949603"/>
                  <a:pt x="613048" y="1953413"/>
                </a:cubicBezTo>
                <a:cubicBezTo>
                  <a:pt x="584283" y="1965224"/>
                  <a:pt x="571899" y="1987894"/>
                  <a:pt x="566565" y="2016469"/>
                </a:cubicBezTo>
                <a:cubicBezTo>
                  <a:pt x="561612" y="2042570"/>
                  <a:pt x="557420" y="2068669"/>
                  <a:pt x="551706" y="2094578"/>
                </a:cubicBezTo>
                <a:cubicBezTo>
                  <a:pt x="544848" y="2126201"/>
                  <a:pt x="537418" y="2157636"/>
                  <a:pt x="529035" y="2188879"/>
                </a:cubicBezTo>
                <a:cubicBezTo>
                  <a:pt x="525415" y="2202404"/>
                  <a:pt x="521225" y="2216692"/>
                  <a:pt x="513795" y="2228314"/>
                </a:cubicBezTo>
                <a:cubicBezTo>
                  <a:pt x="493220" y="2260890"/>
                  <a:pt x="479314" y="2295753"/>
                  <a:pt x="484838" y="2334044"/>
                </a:cubicBezTo>
                <a:cubicBezTo>
                  <a:pt x="489220" y="2364715"/>
                  <a:pt x="477980" y="2390434"/>
                  <a:pt x="460453" y="2409485"/>
                </a:cubicBezTo>
                <a:cubicBezTo>
                  <a:pt x="444546" y="2426822"/>
                  <a:pt x="438402" y="2444777"/>
                  <a:pt x="437521" y="2463017"/>
                </a:cubicBezTo>
                <a:lnTo>
                  <a:pt x="437521" y="2463018"/>
                </a:lnTo>
                <a:lnTo>
                  <a:pt x="437521" y="2463019"/>
                </a:lnTo>
                <a:cubicBezTo>
                  <a:pt x="436640" y="2481259"/>
                  <a:pt x="441021" y="2499786"/>
                  <a:pt x="446164" y="2518265"/>
                </a:cubicBezTo>
                <a:lnTo>
                  <a:pt x="449808" y="2545007"/>
                </a:lnTo>
                <a:lnTo>
                  <a:pt x="445594" y="2571034"/>
                </a:lnTo>
                <a:cubicBezTo>
                  <a:pt x="433592" y="2612945"/>
                  <a:pt x="401015" y="2640950"/>
                  <a:pt x="372440" y="2668001"/>
                </a:cubicBezTo>
                <a:cubicBezTo>
                  <a:pt x="348055" y="2691054"/>
                  <a:pt x="334339" y="2716963"/>
                  <a:pt x="324050" y="2745348"/>
                </a:cubicBezTo>
                <a:lnTo>
                  <a:pt x="324050" y="2745352"/>
                </a:lnTo>
                <a:lnTo>
                  <a:pt x="317719" y="2770757"/>
                </a:lnTo>
                <a:lnTo>
                  <a:pt x="318129" y="2778006"/>
                </a:lnTo>
                <a:lnTo>
                  <a:pt x="317350" y="2782305"/>
                </a:lnTo>
                <a:lnTo>
                  <a:pt x="318550" y="2785440"/>
                </a:lnTo>
                <a:lnTo>
                  <a:pt x="318978" y="2793023"/>
                </a:lnTo>
                <a:lnTo>
                  <a:pt x="328628" y="2811780"/>
                </a:lnTo>
                <a:lnTo>
                  <a:pt x="328631" y="2811787"/>
                </a:lnTo>
                <a:lnTo>
                  <a:pt x="328632" y="2811787"/>
                </a:lnTo>
                <a:lnTo>
                  <a:pt x="328628" y="2811780"/>
                </a:lnTo>
                <a:lnTo>
                  <a:pt x="318550" y="2785440"/>
                </a:lnTo>
                <a:lnTo>
                  <a:pt x="318129" y="2778006"/>
                </a:lnTo>
                <a:lnTo>
                  <a:pt x="324050" y="2745352"/>
                </a:lnTo>
                <a:lnTo>
                  <a:pt x="324050" y="2745349"/>
                </a:lnTo>
                <a:cubicBezTo>
                  <a:pt x="334339" y="2716964"/>
                  <a:pt x="348055" y="2691055"/>
                  <a:pt x="372440" y="2668002"/>
                </a:cubicBezTo>
                <a:cubicBezTo>
                  <a:pt x="401015" y="2640951"/>
                  <a:pt x="433592" y="2612946"/>
                  <a:pt x="445594" y="2571035"/>
                </a:cubicBezTo>
                <a:cubicBezTo>
                  <a:pt x="448166" y="2561986"/>
                  <a:pt x="449642" y="2553556"/>
                  <a:pt x="449809" y="2545007"/>
                </a:cubicBezTo>
                <a:lnTo>
                  <a:pt x="449808" y="2545007"/>
                </a:lnTo>
                <a:lnTo>
                  <a:pt x="449809" y="2545006"/>
                </a:lnTo>
                <a:cubicBezTo>
                  <a:pt x="449975" y="2536458"/>
                  <a:pt x="448832" y="2527790"/>
                  <a:pt x="446164" y="2518264"/>
                </a:cubicBezTo>
                <a:cubicBezTo>
                  <a:pt x="443593" y="2509024"/>
                  <a:pt x="441212" y="2499773"/>
                  <a:pt x="439584" y="2490551"/>
                </a:cubicBezTo>
                <a:lnTo>
                  <a:pt x="437521" y="2463018"/>
                </a:lnTo>
                <a:lnTo>
                  <a:pt x="443352" y="2435913"/>
                </a:lnTo>
                <a:cubicBezTo>
                  <a:pt x="446987" y="2426977"/>
                  <a:pt x="452500" y="2418155"/>
                  <a:pt x="460453" y="2409486"/>
                </a:cubicBezTo>
                <a:cubicBezTo>
                  <a:pt x="477980" y="2390435"/>
                  <a:pt x="489220" y="2364716"/>
                  <a:pt x="484838" y="2334045"/>
                </a:cubicBezTo>
                <a:cubicBezTo>
                  <a:pt x="479314" y="2295754"/>
                  <a:pt x="493220" y="2260891"/>
                  <a:pt x="513795" y="2228315"/>
                </a:cubicBezTo>
                <a:cubicBezTo>
                  <a:pt x="521225" y="2216693"/>
                  <a:pt x="525415" y="2202405"/>
                  <a:pt x="529035" y="2188880"/>
                </a:cubicBezTo>
                <a:cubicBezTo>
                  <a:pt x="537418" y="2157637"/>
                  <a:pt x="544848" y="2126202"/>
                  <a:pt x="551706" y="2094579"/>
                </a:cubicBezTo>
                <a:cubicBezTo>
                  <a:pt x="557420" y="2068670"/>
                  <a:pt x="561612" y="2042571"/>
                  <a:pt x="566565" y="2016470"/>
                </a:cubicBezTo>
                <a:cubicBezTo>
                  <a:pt x="571899" y="1987895"/>
                  <a:pt x="584283" y="1965225"/>
                  <a:pt x="613048" y="1953414"/>
                </a:cubicBezTo>
                <a:cubicBezTo>
                  <a:pt x="622192" y="1949604"/>
                  <a:pt x="629433" y="1940460"/>
                  <a:pt x="637053" y="1933220"/>
                </a:cubicBezTo>
                <a:cubicBezTo>
                  <a:pt x="642577" y="1928077"/>
                  <a:pt x="646769" y="1921217"/>
                  <a:pt x="652483" y="1916455"/>
                </a:cubicBezTo>
                <a:cubicBezTo>
                  <a:pt x="682584" y="1891498"/>
                  <a:pt x="712873" y="1866923"/>
                  <a:pt x="742974" y="1842159"/>
                </a:cubicBezTo>
                <a:cubicBezTo>
                  <a:pt x="745832" y="1839680"/>
                  <a:pt x="749261" y="1837014"/>
                  <a:pt x="750595" y="1833776"/>
                </a:cubicBezTo>
                <a:cubicBezTo>
                  <a:pt x="764501" y="1800247"/>
                  <a:pt x="777645" y="1766336"/>
                  <a:pt x="792316" y="1733189"/>
                </a:cubicBezTo>
                <a:cubicBezTo>
                  <a:pt x="798030" y="1720424"/>
                  <a:pt x="805078" y="1707280"/>
                  <a:pt x="814985" y="1697754"/>
                </a:cubicBezTo>
                <a:cubicBezTo>
                  <a:pt x="837465" y="1676037"/>
                  <a:pt x="861850" y="1656224"/>
                  <a:pt x="871566" y="1624981"/>
                </a:cubicBezTo>
                <a:cubicBezTo>
                  <a:pt x="874423" y="1615837"/>
                  <a:pt x="875948" y="1604979"/>
                  <a:pt x="873471" y="1596214"/>
                </a:cubicBezTo>
                <a:close/>
                <a:moveTo>
                  <a:pt x="820975" y="1453958"/>
                </a:moveTo>
                <a:lnTo>
                  <a:pt x="826772" y="1459073"/>
                </a:lnTo>
                <a:lnTo>
                  <a:pt x="835990" y="1481572"/>
                </a:lnTo>
                <a:lnTo>
                  <a:pt x="826773" y="1459074"/>
                </a:lnTo>
                <a:lnTo>
                  <a:pt x="826772" y="1459073"/>
                </a:lnTo>
                <a:lnTo>
                  <a:pt x="826772" y="1459073"/>
                </a:lnTo>
                <a:close/>
                <a:moveTo>
                  <a:pt x="807579" y="1268758"/>
                </a:moveTo>
                <a:lnTo>
                  <a:pt x="802412" y="1286069"/>
                </a:lnTo>
                <a:cubicBezTo>
                  <a:pt x="787838" y="1306930"/>
                  <a:pt x="781599" y="1328552"/>
                  <a:pt x="780074" y="1350627"/>
                </a:cubicBezTo>
                <a:lnTo>
                  <a:pt x="785669" y="1413840"/>
                </a:lnTo>
                <a:lnTo>
                  <a:pt x="780075" y="1350628"/>
                </a:lnTo>
                <a:cubicBezTo>
                  <a:pt x="781599" y="1328553"/>
                  <a:pt x="787839" y="1306930"/>
                  <a:pt x="802412" y="1286070"/>
                </a:cubicBezTo>
                <a:cubicBezTo>
                  <a:pt x="805555" y="1281689"/>
                  <a:pt x="807127" y="1275402"/>
                  <a:pt x="807579" y="1268758"/>
                </a:cubicBezTo>
                <a:close/>
                <a:moveTo>
                  <a:pt x="865850" y="773035"/>
                </a:moveTo>
                <a:lnTo>
                  <a:pt x="857850" y="854379"/>
                </a:lnTo>
                <a:cubicBezTo>
                  <a:pt x="855564" y="878956"/>
                  <a:pt x="854802" y="903722"/>
                  <a:pt x="826796" y="915343"/>
                </a:cubicBezTo>
                <a:cubicBezTo>
                  <a:pt x="822414" y="917059"/>
                  <a:pt x="819176" y="922773"/>
                  <a:pt x="816318" y="927155"/>
                </a:cubicBezTo>
                <a:cubicBezTo>
                  <a:pt x="772310" y="994785"/>
                  <a:pt x="773454" y="1030980"/>
                  <a:pt x="819938" y="1097087"/>
                </a:cubicBezTo>
                <a:cubicBezTo>
                  <a:pt x="824700" y="1103945"/>
                  <a:pt x="828130" y="1118613"/>
                  <a:pt x="824320" y="1123185"/>
                </a:cubicBezTo>
                <a:cubicBezTo>
                  <a:pt x="808508" y="1142617"/>
                  <a:pt x="801460" y="1162954"/>
                  <a:pt x="799602" y="1184029"/>
                </a:cubicBezTo>
                <a:cubicBezTo>
                  <a:pt x="801460" y="1162954"/>
                  <a:pt x="808509" y="1142618"/>
                  <a:pt x="824321" y="1123186"/>
                </a:cubicBezTo>
                <a:cubicBezTo>
                  <a:pt x="828131" y="1118614"/>
                  <a:pt x="824701" y="1103946"/>
                  <a:pt x="819939" y="1097088"/>
                </a:cubicBezTo>
                <a:cubicBezTo>
                  <a:pt x="773455" y="1030981"/>
                  <a:pt x="772311" y="994786"/>
                  <a:pt x="816319" y="927156"/>
                </a:cubicBezTo>
                <a:cubicBezTo>
                  <a:pt x="819177" y="922774"/>
                  <a:pt x="822415" y="917060"/>
                  <a:pt x="826797" y="915344"/>
                </a:cubicBezTo>
                <a:cubicBezTo>
                  <a:pt x="854802" y="903723"/>
                  <a:pt x="855564" y="878957"/>
                  <a:pt x="857850" y="854380"/>
                </a:cubicBezTo>
                <a:cubicBezTo>
                  <a:pt x="860326" y="827330"/>
                  <a:pt x="863564" y="800277"/>
                  <a:pt x="865850" y="773036"/>
                </a:cubicBezTo>
                <a:close/>
                <a:moveTo>
                  <a:pt x="810449" y="517851"/>
                </a:moveTo>
                <a:lnTo>
                  <a:pt x="819366" y="556047"/>
                </a:lnTo>
                <a:cubicBezTo>
                  <a:pt x="821462" y="564048"/>
                  <a:pt x="826986" y="572622"/>
                  <a:pt x="825844" y="580050"/>
                </a:cubicBezTo>
                <a:cubicBezTo>
                  <a:pt x="822510" y="601578"/>
                  <a:pt x="824939" y="622201"/>
                  <a:pt x="829225" y="642537"/>
                </a:cubicBezTo>
                <a:lnTo>
                  <a:pt x="841749" y="694928"/>
                </a:lnTo>
                <a:lnTo>
                  <a:pt x="829226" y="642538"/>
                </a:lnTo>
                <a:cubicBezTo>
                  <a:pt x="824940" y="622201"/>
                  <a:pt x="822511" y="601579"/>
                  <a:pt x="825845" y="580051"/>
                </a:cubicBezTo>
                <a:cubicBezTo>
                  <a:pt x="826987" y="572623"/>
                  <a:pt x="821463" y="564049"/>
                  <a:pt x="819367" y="556048"/>
                </a:cubicBezTo>
                <a:close/>
                <a:moveTo>
                  <a:pt x="797154" y="298169"/>
                </a:moveTo>
                <a:lnTo>
                  <a:pt x="811936" y="313533"/>
                </a:lnTo>
                <a:cubicBezTo>
                  <a:pt x="816128" y="316389"/>
                  <a:pt x="813842" y="330298"/>
                  <a:pt x="812508" y="338870"/>
                </a:cubicBezTo>
                <a:cubicBezTo>
                  <a:pt x="809650" y="357921"/>
                  <a:pt x="802412" y="376781"/>
                  <a:pt x="802602" y="395640"/>
                </a:cubicBezTo>
                <a:lnTo>
                  <a:pt x="806412" y="367328"/>
                </a:lnTo>
                <a:cubicBezTo>
                  <a:pt x="808555" y="357874"/>
                  <a:pt x="811080" y="348396"/>
                  <a:pt x="812509" y="338871"/>
                </a:cubicBezTo>
                <a:cubicBezTo>
                  <a:pt x="813843" y="330299"/>
                  <a:pt x="816129" y="316390"/>
                  <a:pt x="811937" y="313534"/>
                </a:cubicBezTo>
                <a:close/>
                <a:moveTo>
                  <a:pt x="789609" y="281568"/>
                </a:moveTo>
                <a:lnTo>
                  <a:pt x="794503" y="295415"/>
                </a:lnTo>
                <a:lnTo>
                  <a:pt x="794504" y="295415"/>
                </a:lnTo>
                <a:close/>
                <a:moveTo>
                  <a:pt x="802929" y="24486"/>
                </a:moveTo>
                <a:lnTo>
                  <a:pt x="805191" y="74129"/>
                </a:lnTo>
                <a:cubicBezTo>
                  <a:pt x="803807" y="100174"/>
                  <a:pt x="799302" y="125876"/>
                  <a:pt x="795072" y="151569"/>
                </a:cubicBezTo>
                <a:lnTo>
                  <a:pt x="794873" y="153388"/>
                </a:lnTo>
                <a:lnTo>
                  <a:pt x="791059" y="177271"/>
                </a:lnTo>
                <a:lnTo>
                  <a:pt x="786600" y="228944"/>
                </a:lnTo>
                <a:lnTo>
                  <a:pt x="786600" y="228948"/>
                </a:lnTo>
                <a:lnTo>
                  <a:pt x="786600" y="228949"/>
                </a:lnTo>
                <a:lnTo>
                  <a:pt x="786600" y="228944"/>
                </a:lnTo>
                <a:lnTo>
                  <a:pt x="794873" y="153388"/>
                </a:lnTo>
                <a:lnTo>
                  <a:pt x="799269" y="125861"/>
                </a:lnTo>
                <a:cubicBezTo>
                  <a:pt x="801959" y="108703"/>
                  <a:pt x="804269" y="91492"/>
                  <a:pt x="805192" y="74129"/>
                </a:cubicBezTo>
                <a:close/>
                <a:moveTo>
                  <a:pt x="341402" y="0"/>
                </a:moveTo>
                <a:lnTo>
                  <a:pt x="805510" y="0"/>
                </a:lnTo>
                <a:lnTo>
                  <a:pt x="802792" y="21486"/>
                </a:lnTo>
                <a:lnTo>
                  <a:pt x="805510" y="1"/>
                </a:lnTo>
                <a:lnTo>
                  <a:pt x="4572002" y="2"/>
                </a:lnTo>
                <a:lnTo>
                  <a:pt x="4572002" y="6858002"/>
                </a:lnTo>
                <a:lnTo>
                  <a:pt x="312449" y="6858002"/>
                </a:lnTo>
                <a:lnTo>
                  <a:pt x="312449" y="6858001"/>
                </a:lnTo>
                <a:lnTo>
                  <a:pt x="312449" y="6858001"/>
                </a:lnTo>
                <a:lnTo>
                  <a:pt x="306286" y="6812064"/>
                </a:lnTo>
                <a:lnTo>
                  <a:pt x="311060" y="6776800"/>
                </a:lnTo>
                <a:cubicBezTo>
                  <a:pt x="314156" y="6765164"/>
                  <a:pt x="318906" y="6753698"/>
                  <a:pt x="325764" y="6742553"/>
                </a:cubicBezTo>
                <a:cubicBezTo>
                  <a:pt x="334052" y="6729219"/>
                  <a:pt x="339196" y="6716169"/>
                  <a:pt x="339600" y="6702977"/>
                </a:cubicBezTo>
                <a:lnTo>
                  <a:pt x="339600" y="6702976"/>
                </a:lnTo>
                <a:lnTo>
                  <a:pt x="339600" y="6702976"/>
                </a:lnTo>
                <a:cubicBezTo>
                  <a:pt x="340005" y="6689783"/>
                  <a:pt x="335671" y="6676448"/>
                  <a:pt x="325002" y="6662541"/>
                </a:cubicBezTo>
                <a:cubicBezTo>
                  <a:pt x="321335" y="6657826"/>
                  <a:pt x="319038" y="6651967"/>
                  <a:pt x="317919" y="6645552"/>
                </a:cubicBezTo>
                <a:lnTo>
                  <a:pt x="317907" y="6625225"/>
                </a:lnTo>
                <a:lnTo>
                  <a:pt x="334529" y="6588626"/>
                </a:lnTo>
                <a:cubicBezTo>
                  <a:pt x="340625" y="6582147"/>
                  <a:pt x="346721" y="6575479"/>
                  <a:pt x="357008" y="6564621"/>
                </a:cubicBezTo>
                <a:lnTo>
                  <a:pt x="357008" y="6564620"/>
                </a:lnTo>
                <a:lnTo>
                  <a:pt x="334529" y="6588625"/>
                </a:lnTo>
                <a:cubicBezTo>
                  <a:pt x="326052" y="6597578"/>
                  <a:pt x="320003" y="6611342"/>
                  <a:pt x="317907" y="6625224"/>
                </a:cubicBezTo>
                <a:lnTo>
                  <a:pt x="317907" y="6625225"/>
                </a:lnTo>
                <a:lnTo>
                  <a:pt x="317907" y="6625225"/>
                </a:lnTo>
                <a:cubicBezTo>
                  <a:pt x="315811" y="6639108"/>
                  <a:pt x="317668" y="6653111"/>
                  <a:pt x="325002" y="6662542"/>
                </a:cubicBezTo>
                <a:cubicBezTo>
                  <a:pt x="330337" y="6669496"/>
                  <a:pt x="334087" y="6676306"/>
                  <a:pt x="336454" y="6683027"/>
                </a:cubicBezTo>
                <a:lnTo>
                  <a:pt x="339600" y="6702976"/>
                </a:lnTo>
                <a:lnTo>
                  <a:pt x="325764" y="6742552"/>
                </a:lnTo>
                <a:cubicBezTo>
                  <a:pt x="312048" y="6764841"/>
                  <a:pt x="306762" y="6788417"/>
                  <a:pt x="306286" y="6812063"/>
                </a:cubicBezTo>
                <a:lnTo>
                  <a:pt x="306286" y="6812064"/>
                </a:lnTo>
                <a:lnTo>
                  <a:pt x="306286" y="6812064"/>
                </a:lnTo>
                <a:lnTo>
                  <a:pt x="312449" y="6858001"/>
                </a:lnTo>
                <a:lnTo>
                  <a:pt x="140196" y="6858001"/>
                </a:lnTo>
                <a:lnTo>
                  <a:pt x="130496" y="6815516"/>
                </a:lnTo>
                <a:cubicBezTo>
                  <a:pt x="124972" y="6793035"/>
                  <a:pt x="115065" y="6771319"/>
                  <a:pt x="111445" y="6748458"/>
                </a:cubicBezTo>
                <a:cubicBezTo>
                  <a:pt x="102873" y="6694164"/>
                  <a:pt x="96777" y="6639488"/>
                  <a:pt x="89919" y="6584812"/>
                </a:cubicBezTo>
                <a:cubicBezTo>
                  <a:pt x="82870" y="6528424"/>
                  <a:pt x="75440" y="6472225"/>
                  <a:pt x="69154" y="6415833"/>
                </a:cubicBezTo>
                <a:cubicBezTo>
                  <a:pt x="65914" y="6384972"/>
                  <a:pt x="65344" y="6353919"/>
                  <a:pt x="62296" y="6323058"/>
                </a:cubicBezTo>
                <a:cubicBezTo>
                  <a:pt x="59628" y="6296005"/>
                  <a:pt x="54675" y="6269144"/>
                  <a:pt x="51435" y="6242093"/>
                </a:cubicBezTo>
                <a:cubicBezTo>
                  <a:pt x="48769" y="6218660"/>
                  <a:pt x="47245" y="6195037"/>
                  <a:pt x="44577" y="6171605"/>
                </a:cubicBezTo>
                <a:cubicBezTo>
                  <a:pt x="40197" y="6134075"/>
                  <a:pt x="35243" y="6096736"/>
                  <a:pt x="30671" y="6059397"/>
                </a:cubicBezTo>
                <a:cubicBezTo>
                  <a:pt x="28957" y="6043776"/>
                  <a:pt x="24194" y="6027392"/>
                  <a:pt x="27051" y="6012723"/>
                </a:cubicBezTo>
                <a:cubicBezTo>
                  <a:pt x="34291" y="5975764"/>
                  <a:pt x="32195" y="5939377"/>
                  <a:pt x="27243" y="5902610"/>
                </a:cubicBezTo>
                <a:cubicBezTo>
                  <a:pt x="25526" y="5890037"/>
                  <a:pt x="25908" y="5876511"/>
                  <a:pt x="29147" y="5864318"/>
                </a:cubicBezTo>
                <a:cubicBezTo>
                  <a:pt x="35625" y="5839361"/>
                  <a:pt x="44769" y="5815169"/>
                  <a:pt x="52769" y="5790592"/>
                </a:cubicBezTo>
                <a:cubicBezTo>
                  <a:pt x="53721" y="5787924"/>
                  <a:pt x="53913" y="5784686"/>
                  <a:pt x="54483" y="5781830"/>
                </a:cubicBezTo>
                <a:cubicBezTo>
                  <a:pt x="57724" y="5765635"/>
                  <a:pt x="60962" y="5749634"/>
                  <a:pt x="63820" y="5733440"/>
                </a:cubicBezTo>
                <a:cubicBezTo>
                  <a:pt x="65344" y="5724678"/>
                  <a:pt x="65534" y="5715723"/>
                  <a:pt x="66868" y="5706959"/>
                </a:cubicBezTo>
                <a:cubicBezTo>
                  <a:pt x="72202" y="5673050"/>
                  <a:pt x="63248" y="5635711"/>
                  <a:pt x="86299" y="5606372"/>
                </a:cubicBezTo>
                <a:cubicBezTo>
                  <a:pt x="101159" y="5587321"/>
                  <a:pt x="97729" y="5568842"/>
                  <a:pt x="95443" y="5548460"/>
                </a:cubicBezTo>
                <a:cubicBezTo>
                  <a:pt x="93729" y="5533027"/>
                  <a:pt x="94301" y="5517215"/>
                  <a:pt x="94109" y="5501594"/>
                </a:cubicBezTo>
                <a:cubicBezTo>
                  <a:pt x="93539" y="5474161"/>
                  <a:pt x="93347" y="5446728"/>
                  <a:pt x="92395" y="5419295"/>
                </a:cubicBezTo>
                <a:cubicBezTo>
                  <a:pt x="92015" y="5410531"/>
                  <a:pt x="87251" y="5401579"/>
                  <a:pt x="88013" y="5393005"/>
                </a:cubicBezTo>
                <a:cubicBezTo>
                  <a:pt x="91633" y="5353379"/>
                  <a:pt x="97349" y="5313754"/>
                  <a:pt x="100587" y="5274129"/>
                </a:cubicBezTo>
                <a:cubicBezTo>
                  <a:pt x="102491" y="5251650"/>
                  <a:pt x="98873" y="5228597"/>
                  <a:pt x="101539" y="5206308"/>
                </a:cubicBezTo>
                <a:cubicBezTo>
                  <a:pt x="104587" y="5180591"/>
                  <a:pt x="112397" y="5155445"/>
                  <a:pt x="117162" y="5129916"/>
                </a:cubicBezTo>
                <a:cubicBezTo>
                  <a:pt x="118494" y="5122867"/>
                  <a:pt x="116780" y="5115057"/>
                  <a:pt x="116400" y="5107627"/>
                </a:cubicBezTo>
                <a:cubicBezTo>
                  <a:pt x="116017" y="5099245"/>
                  <a:pt x="115255" y="5091052"/>
                  <a:pt x="115065" y="5082670"/>
                </a:cubicBezTo>
                <a:cubicBezTo>
                  <a:pt x="114683" y="5057141"/>
                  <a:pt x="115255" y="5031614"/>
                  <a:pt x="113921" y="5006086"/>
                </a:cubicBezTo>
                <a:cubicBezTo>
                  <a:pt x="113159" y="4990465"/>
                  <a:pt x="105349" y="4974082"/>
                  <a:pt x="108207" y="4959602"/>
                </a:cubicBezTo>
                <a:cubicBezTo>
                  <a:pt x="113731" y="4930075"/>
                  <a:pt x="101349" y="4900546"/>
                  <a:pt x="111635" y="4871019"/>
                </a:cubicBezTo>
                <a:cubicBezTo>
                  <a:pt x="114683" y="4861873"/>
                  <a:pt x="107063" y="4849300"/>
                  <a:pt x="106683" y="4838250"/>
                </a:cubicBezTo>
                <a:cubicBezTo>
                  <a:pt x="105731" y="4810627"/>
                  <a:pt x="105921" y="4783004"/>
                  <a:pt x="106111" y="4755381"/>
                </a:cubicBezTo>
                <a:cubicBezTo>
                  <a:pt x="106301" y="4730614"/>
                  <a:pt x="103635" y="4704895"/>
                  <a:pt x="108969" y="4681083"/>
                </a:cubicBezTo>
                <a:cubicBezTo>
                  <a:pt x="114683" y="4656126"/>
                  <a:pt x="113921" y="4633647"/>
                  <a:pt x="107445" y="4609452"/>
                </a:cubicBezTo>
                <a:cubicBezTo>
                  <a:pt x="103063" y="4592878"/>
                  <a:pt x="102491" y="4575351"/>
                  <a:pt x="101159" y="4558207"/>
                </a:cubicBezTo>
                <a:cubicBezTo>
                  <a:pt x="99635" y="4539728"/>
                  <a:pt x="103635" y="4519343"/>
                  <a:pt x="97349" y="4502579"/>
                </a:cubicBezTo>
                <a:cubicBezTo>
                  <a:pt x="78678" y="4452665"/>
                  <a:pt x="74678" y="4401419"/>
                  <a:pt x="74678" y="4349222"/>
                </a:cubicBezTo>
                <a:cubicBezTo>
                  <a:pt x="74678" y="4339695"/>
                  <a:pt x="77344" y="4329979"/>
                  <a:pt x="80202" y="4320837"/>
                </a:cubicBezTo>
                <a:cubicBezTo>
                  <a:pt x="97349" y="4267493"/>
                  <a:pt x="95825" y="4213961"/>
                  <a:pt x="85346" y="4159667"/>
                </a:cubicBezTo>
                <a:cubicBezTo>
                  <a:pt x="83060" y="4148427"/>
                  <a:pt x="82678" y="4135854"/>
                  <a:pt x="84964" y="4124614"/>
                </a:cubicBezTo>
                <a:cubicBezTo>
                  <a:pt x="91633" y="4092989"/>
                  <a:pt x="102683" y="4062318"/>
                  <a:pt x="107445" y="4030503"/>
                </a:cubicBezTo>
                <a:cubicBezTo>
                  <a:pt x="115255" y="3977925"/>
                  <a:pt x="88967" y="3932394"/>
                  <a:pt x="71820" y="3885338"/>
                </a:cubicBezTo>
                <a:cubicBezTo>
                  <a:pt x="55627" y="3840569"/>
                  <a:pt x="19050" y="3802467"/>
                  <a:pt x="27243" y="3749506"/>
                </a:cubicBezTo>
                <a:cubicBezTo>
                  <a:pt x="28005" y="3744173"/>
                  <a:pt x="22860" y="3738267"/>
                  <a:pt x="21526" y="3732361"/>
                </a:cubicBezTo>
                <a:cubicBezTo>
                  <a:pt x="17906" y="3716168"/>
                  <a:pt x="13526" y="3699976"/>
                  <a:pt x="11810" y="3683591"/>
                </a:cubicBezTo>
                <a:cubicBezTo>
                  <a:pt x="9524" y="3663589"/>
                  <a:pt x="10286" y="3643204"/>
                  <a:pt x="8382" y="3623201"/>
                </a:cubicBezTo>
                <a:cubicBezTo>
                  <a:pt x="6096" y="3597482"/>
                  <a:pt x="0" y="3572146"/>
                  <a:pt x="0" y="3546617"/>
                </a:cubicBezTo>
                <a:cubicBezTo>
                  <a:pt x="0" y="3526042"/>
                  <a:pt x="7048" y="3505657"/>
                  <a:pt x="10478" y="3485275"/>
                </a:cubicBezTo>
                <a:cubicBezTo>
                  <a:pt x="15240" y="3456508"/>
                  <a:pt x="13906" y="3424883"/>
                  <a:pt x="26098" y="3399546"/>
                </a:cubicBezTo>
                <a:cubicBezTo>
                  <a:pt x="39053" y="3372495"/>
                  <a:pt x="44959" y="3346776"/>
                  <a:pt x="40959" y="3318771"/>
                </a:cubicBezTo>
                <a:cubicBezTo>
                  <a:pt x="39625" y="3309437"/>
                  <a:pt x="31623" y="3297434"/>
                  <a:pt x="23432" y="3293244"/>
                </a:cubicBezTo>
                <a:cubicBezTo>
                  <a:pt x="5144" y="3283908"/>
                  <a:pt x="1904" y="3271145"/>
                  <a:pt x="8192" y="3253809"/>
                </a:cubicBezTo>
                <a:cubicBezTo>
                  <a:pt x="13526" y="3238758"/>
                  <a:pt x="16192" y="3220280"/>
                  <a:pt x="26481" y="3209993"/>
                </a:cubicBezTo>
                <a:cubicBezTo>
                  <a:pt x="55627" y="3180844"/>
                  <a:pt x="56580" y="3143695"/>
                  <a:pt x="64390" y="3107500"/>
                </a:cubicBezTo>
                <a:cubicBezTo>
                  <a:pt x="69154" y="3085403"/>
                  <a:pt x="69344" y="3064827"/>
                  <a:pt x="66106" y="3042728"/>
                </a:cubicBezTo>
                <a:cubicBezTo>
                  <a:pt x="58866" y="2994722"/>
                  <a:pt x="69154" y="2948047"/>
                  <a:pt x="82298" y="2901943"/>
                </a:cubicBezTo>
                <a:cubicBezTo>
                  <a:pt x="91061" y="2871462"/>
                  <a:pt x="96395" y="2840219"/>
                  <a:pt x="105349" y="2809930"/>
                </a:cubicBezTo>
                <a:cubicBezTo>
                  <a:pt x="112207" y="2787259"/>
                  <a:pt x="120400" y="2764590"/>
                  <a:pt x="131448" y="2743826"/>
                </a:cubicBezTo>
                <a:cubicBezTo>
                  <a:pt x="147643" y="2713723"/>
                  <a:pt x="172027" y="2687436"/>
                  <a:pt x="165549" y="2649143"/>
                </a:cubicBezTo>
                <a:cubicBezTo>
                  <a:pt x="159835" y="2615421"/>
                  <a:pt x="171835" y="2584942"/>
                  <a:pt x="183266" y="2554079"/>
                </a:cubicBezTo>
                <a:cubicBezTo>
                  <a:pt x="191648" y="2531409"/>
                  <a:pt x="200222" y="2508742"/>
                  <a:pt x="205556" y="2485307"/>
                </a:cubicBezTo>
                <a:cubicBezTo>
                  <a:pt x="211843" y="2457492"/>
                  <a:pt x="209175" y="2426059"/>
                  <a:pt x="220797" y="2401292"/>
                </a:cubicBezTo>
                <a:cubicBezTo>
                  <a:pt x="232989" y="2375383"/>
                  <a:pt x="224797" y="2353859"/>
                  <a:pt x="221367" y="2330806"/>
                </a:cubicBezTo>
                <a:cubicBezTo>
                  <a:pt x="216033" y="2294039"/>
                  <a:pt x="206126" y="2257459"/>
                  <a:pt x="218701" y="2220312"/>
                </a:cubicBezTo>
                <a:cubicBezTo>
                  <a:pt x="233941" y="2175163"/>
                  <a:pt x="250324" y="2130393"/>
                  <a:pt x="264802" y="2085054"/>
                </a:cubicBezTo>
                <a:cubicBezTo>
                  <a:pt x="270329" y="2067525"/>
                  <a:pt x="272615" y="2048668"/>
                  <a:pt x="275091" y="2030378"/>
                </a:cubicBezTo>
                <a:cubicBezTo>
                  <a:pt x="277187" y="2013043"/>
                  <a:pt x="271853" y="1992279"/>
                  <a:pt x="279853" y="1978940"/>
                </a:cubicBezTo>
                <a:cubicBezTo>
                  <a:pt x="300428" y="1944649"/>
                  <a:pt x="310524" y="1909408"/>
                  <a:pt x="310524" y="1869780"/>
                </a:cubicBezTo>
                <a:cubicBezTo>
                  <a:pt x="310524" y="1854920"/>
                  <a:pt x="319098" y="1840441"/>
                  <a:pt x="320622" y="1825393"/>
                </a:cubicBezTo>
                <a:cubicBezTo>
                  <a:pt x="322526" y="1804816"/>
                  <a:pt x="327671" y="1781194"/>
                  <a:pt x="320430" y="1763287"/>
                </a:cubicBezTo>
                <a:cubicBezTo>
                  <a:pt x="303286" y="1721185"/>
                  <a:pt x="317574" y="1687086"/>
                  <a:pt x="334529" y="1650317"/>
                </a:cubicBezTo>
                <a:cubicBezTo>
                  <a:pt x="351293" y="1614120"/>
                  <a:pt x="364628" y="1576019"/>
                  <a:pt x="375678" y="1537537"/>
                </a:cubicBezTo>
                <a:cubicBezTo>
                  <a:pt x="379678" y="1523059"/>
                  <a:pt x="373010" y="1505724"/>
                  <a:pt x="371678" y="1489720"/>
                </a:cubicBezTo>
                <a:cubicBezTo>
                  <a:pt x="371296" y="1484004"/>
                  <a:pt x="370724" y="1477717"/>
                  <a:pt x="372630" y="1472575"/>
                </a:cubicBezTo>
                <a:cubicBezTo>
                  <a:pt x="390919" y="1422854"/>
                  <a:pt x="404825" y="1372368"/>
                  <a:pt x="395301" y="1318456"/>
                </a:cubicBezTo>
                <a:cubicBezTo>
                  <a:pt x="394347" y="1313504"/>
                  <a:pt x="396443" y="1307978"/>
                  <a:pt x="397777" y="1303024"/>
                </a:cubicBezTo>
                <a:cubicBezTo>
                  <a:pt x="404635" y="1278829"/>
                  <a:pt x="415493" y="1255206"/>
                  <a:pt x="417970" y="1230633"/>
                </a:cubicBezTo>
                <a:cubicBezTo>
                  <a:pt x="424066" y="1170051"/>
                  <a:pt x="426544" y="1109091"/>
                  <a:pt x="430544" y="1048125"/>
                </a:cubicBezTo>
                <a:cubicBezTo>
                  <a:pt x="430734" y="1044315"/>
                  <a:pt x="430734" y="1040315"/>
                  <a:pt x="432068" y="1036887"/>
                </a:cubicBezTo>
                <a:cubicBezTo>
                  <a:pt x="440260" y="1014406"/>
                  <a:pt x="437592" y="994785"/>
                  <a:pt x="421972" y="975733"/>
                </a:cubicBezTo>
                <a:cubicBezTo>
                  <a:pt x="415113" y="967350"/>
                  <a:pt x="411493" y="955920"/>
                  <a:pt x="407683" y="945444"/>
                </a:cubicBezTo>
                <a:cubicBezTo>
                  <a:pt x="401967" y="930011"/>
                  <a:pt x="396443" y="914200"/>
                  <a:pt x="392823" y="898198"/>
                </a:cubicBezTo>
                <a:cubicBezTo>
                  <a:pt x="389395" y="882384"/>
                  <a:pt x="384632" y="865430"/>
                  <a:pt x="387299" y="850189"/>
                </a:cubicBezTo>
                <a:cubicBezTo>
                  <a:pt x="392061" y="822756"/>
                  <a:pt x="402729" y="796655"/>
                  <a:pt x="409779" y="769605"/>
                </a:cubicBezTo>
                <a:cubicBezTo>
                  <a:pt x="412255" y="760270"/>
                  <a:pt x="411873" y="749982"/>
                  <a:pt x="412065" y="740268"/>
                </a:cubicBezTo>
                <a:cubicBezTo>
                  <a:pt x="412635" y="717977"/>
                  <a:pt x="407111" y="695116"/>
                  <a:pt x="422924" y="674923"/>
                </a:cubicBezTo>
                <a:cubicBezTo>
                  <a:pt x="437782" y="656255"/>
                  <a:pt x="433402" y="637392"/>
                  <a:pt x="422162" y="617772"/>
                </a:cubicBezTo>
                <a:cubicBezTo>
                  <a:pt x="414159" y="603673"/>
                  <a:pt x="407873" y="587672"/>
                  <a:pt x="404825" y="571860"/>
                </a:cubicBezTo>
                <a:cubicBezTo>
                  <a:pt x="400635" y="550141"/>
                  <a:pt x="398919" y="528615"/>
                  <a:pt x="401397" y="505182"/>
                </a:cubicBezTo>
                <a:cubicBezTo>
                  <a:pt x="403111" y="488607"/>
                  <a:pt x="403873" y="475081"/>
                  <a:pt x="413969" y="462126"/>
                </a:cubicBezTo>
                <a:cubicBezTo>
                  <a:pt x="415493" y="460032"/>
                  <a:pt x="415875" y="456222"/>
                  <a:pt x="415683" y="453364"/>
                </a:cubicBezTo>
                <a:cubicBezTo>
                  <a:pt x="412445" y="415835"/>
                  <a:pt x="414159" y="378686"/>
                  <a:pt x="416448" y="340774"/>
                </a:cubicBezTo>
                <a:cubicBezTo>
                  <a:pt x="419494" y="292579"/>
                  <a:pt x="410541" y="241901"/>
                  <a:pt x="378536" y="200182"/>
                </a:cubicBezTo>
                <a:cubicBezTo>
                  <a:pt x="373772" y="194085"/>
                  <a:pt x="371678" y="184941"/>
                  <a:pt x="370534" y="176939"/>
                </a:cubicBezTo>
                <a:cubicBezTo>
                  <a:pt x="365582" y="139219"/>
                  <a:pt x="362152" y="101308"/>
                  <a:pt x="356628" y="63587"/>
                </a:cubicBezTo>
                <a:cubicBezTo>
                  <a:pt x="353579" y="43012"/>
                  <a:pt x="350911" y="21486"/>
                  <a:pt x="342529" y="2817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891F8D6-850A-4554-AF0F-FC18D0F9D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28358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D50FA-43EC-2145-AA92-D4DD0E0D4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1" y="3047999"/>
            <a:ext cx="6095998" cy="3048001"/>
          </a:xfrm>
        </p:spPr>
        <p:txBody>
          <a:bodyPr>
            <a:normAutofit/>
          </a:bodyPr>
          <a:lstStyle/>
          <a:p>
            <a:r>
              <a:rPr lang="en-US" dirty="0"/>
              <a:t>Heated anxieties about immigration</a:t>
            </a:r>
          </a:p>
          <a:p>
            <a:r>
              <a:rPr lang="en-US" dirty="0"/>
              <a:t>Lack of critical thinking about how these ‘problems’ are framed</a:t>
            </a:r>
          </a:p>
          <a:p>
            <a:r>
              <a:rPr lang="en-US" dirty="0"/>
              <a:t>Gender violence is entangled with imperial geo-politics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01843F1-9A50-4D34-96E0-A5E4E7443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28358" y="2991645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637850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369</Words>
  <Application>Microsoft Office PowerPoint</Application>
  <PresentationFormat>Widescreen</PresentationFormat>
  <Paragraphs>38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Arial Nova Cond</vt:lpstr>
      <vt:lpstr>Impact</vt:lpstr>
      <vt:lpstr>TornVTI</vt:lpstr>
      <vt:lpstr>Blood</vt:lpstr>
      <vt:lpstr>Biography of the author</vt:lpstr>
      <vt:lpstr>Kinship is about people in their social worlds. </vt:lpstr>
      <vt:lpstr>2 types of blood</vt:lpstr>
      <vt:lpstr>Everyone links to a common grandfather</vt:lpstr>
      <vt:lpstr>Patrilocal Marriage - some people are too close. </vt:lpstr>
      <vt:lpstr>Abu-Lughod (2013) asks, ‘do Muslim women need saving?’</vt:lpstr>
      <vt:lpstr>Since 9/11</vt:lpstr>
      <vt:lpstr>Her questions</vt:lpstr>
      <vt:lpstr>Literary Traffiking – pulp non-fiction</vt:lpstr>
      <vt:lpstr>‘Colonial Feminism’  Gender violence as a category of the ‘other’. </vt:lpstr>
      <vt:lpstr>Wearing a veil as oppression</vt:lpstr>
      <vt:lpstr>Misunderstandings </vt:lpstr>
      <vt:lpstr>Social consequences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Blood</dc:title>
  <dc:creator>Luci  Attala</dc:creator>
  <cp:lastModifiedBy>Bettina Schmidt</cp:lastModifiedBy>
  <cp:revision>2</cp:revision>
  <dcterms:created xsi:type="dcterms:W3CDTF">2020-11-18T12:40:21Z</dcterms:created>
  <dcterms:modified xsi:type="dcterms:W3CDTF">2024-09-09T14:22:19Z</dcterms:modified>
</cp:coreProperties>
</file>