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3"/>
    <p:restoredTop sz="94626"/>
  </p:normalViewPr>
  <p:slideViewPr>
    <p:cSldViewPr snapToGrid="0">
      <p:cViewPr varScale="1">
        <p:scale>
          <a:sx n="121" d="100"/>
          <a:sy n="121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59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454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54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11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89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57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82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1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71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9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117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439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5950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49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940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697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30527-86D1-A645-8E71-716A159D85BF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21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613FB-A682-2D45-26E2-508EE5709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227682"/>
            <a:ext cx="7766936" cy="1646302"/>
          </a:xfrm>
        </p:spPr>
        <p:txBody>
          <a:bodyPr/>
          <a:lstStyle/>
          <a:p>
            <a:pPr algn="ctr"/>
            <a:r>
              <a:rPr lang="en-GB" sz="6600" dirty="0">
                <a:solidFill>
                  <a:schemeClr val="accent2"/>
                </a:solidFill>
              </a:rPr>
              <a:t>BUSINESS</a:t>
            </a:r>
            <a:r>
              <a:rPr lang="en-GB" sz="6600" dirty="0"/>
              <a:t> </a:t>
            </a:r>
            <a:r>
              <a:rPr lang="en-GB" sz="6600" dirty="0">
                <a:solidFill>
                  <a:schemeClr val="accent2"/>
                </a:solidFill>
              </a:rPr>
              <a:t>CARD 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sz="3600" dirty="0"/>
              <a:t>Foreign Languages and Cultural Awareness</a:t>
            </a:r>
            <a:br>
              <a:rPr lang="en-GB" sz="3600" dirty="0"/>
            </a:br>
            <a:r>
              <a:rPr lang="en-GB" sz="2400" dirty="0"/>
              <a:t>BMIH5003</a:t>
            </a:r>
            <a:br>
              <a:rPr lang="en-GB" dirty="0"/>
            </a:b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30EB6B-B8CF-D9E2-F161-DC7E1A0AC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950" y="4050833"/>
            <a:ext cx="10089396" cy="2334469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accent2"/>
                </a:solidFill>
              </a:rPr>
              <a:t>ESAB ALI(2110102)</a:t>
            </a:r>
          </a:p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Lecturer: Rodrigo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effectLst/>
              </a:rPr>
              <a:t> 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F. Aguilera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 </a:t>
            </a: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4400" dirty="0">
                <a:solidFill>
                  <a:schemeClr val="accent2"/>
                </a:solidFill>
              </a:rPr>
              <a:t> </a:t>
            </a:r>
          </a:p>
          <a:p>
            <a:pPr algn="ctr"/>
            <a:endParaRPr lang="en-GB" sz="4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230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>
            <a:extLst>
              <a:ext uri="{FF2B5EF4-FFF2-40B4-BE49-F238E27FC236}">
                <a16:creationId xmlns:a16="http://schemas.microsoft.com/office/drawing/2014/main" id="{4B05AB0D-BE29-1185-A1D9-C22656389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440" y="738633"/>
            <a:ext cx="528637" cy="52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4A176CD3-896A-0160-AAE4-C9A98BAB3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8088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E7A797-5E8C-481A-A547-97884A751FE5}"/>
              </a:ext>
            </a:extLst>
          </p:cNvPr>
          <p:cNvSpPr txBox="1"/>
          <p:nvPr/>
        </p:nvSpPr>
        <p:spPr>
          <a:xfrm>
            <a:off x="1890077" y="506341"/>
            <a:ext cx="7299700" cy="54144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4400" b="0" i="0" u="none" strike="noStrike" cap="none" normalizeH="0" baseline="0" dirty="0" err="1">
                <a:ln>
                  <a:noFill/>
                </a:ln>
                <a:solidFill>
                  <a:schemeClr val="accent2"/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Sallés</a:t>
            </a:r>
            <a:r>
              <a:rPr kumimoji="0" lang="es-ES_tradnl" altLang="en-TR" sz="4400" b="0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Hotel Pere </a:t>
            </a:r>
            <a:r>
              <a:rPr kumimoji="0" lang="es-ES_tradnl" altLang="en-TR" sz="4400" b="0" i="0" u="none" strike="noStrike" cap="none" normalizeH="0" baseline="0" dirty="0" err="1">
                <a:ln>
                  <a:noFill/>
                </a:ln>
                <a:solidFill>
                  <a:schemeClr val="accent2"/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Iv</a:t>
            </a:r>
            <a:endParaRPr kumimoji="0" lang="es-ES_tradnl" altLang="en-TR" sz="3200" b="0" i="0" u="none" strike="noStrike" cap="none" normalizeH="0" baseline="0" dirty="0">
              <a:ln>
                <a:noFill/>
              </a:ln>
              <a:solidFill>
                <a:srgbClr val="44546A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kumimoji="0" lang="es-ES_tradnl" altLang="en-TR" sz="3200" b="1" i="0" u="none" strike="noStrike" cap="none" normalizeH="0" baseline="0" dirty="0" err="1">
                <a:ln>
                  <a:noFill/>
                </a:ln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Esab</a:t>
            </a:r>
            <a:r>
              <a:rPr kumimoji="0" lang="es-ES_tradnl" altLang="en-TR" sz="32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Ali</a:t>
            </a:r>
            <a:endParaRPr kumimoji="0" lang="es-ES_tradnl" altLang="en-TR" sz="3200" b="0" i="0" u="none" strike="noStrike" cap="none" normalizeH="0" baseline="0" dirty="0">
              <a:ln>
                <a:noFill/>
              </a:ln>
              <a:solidFill>
                <a:schemeClr val="accent2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GERENTE DEL HOTEL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_tradnl" altLang="en-TR" sz="3200" b="0" i="0" u="none" strike="noStrike" cap="none" normalizeH="0" baseline="0" dirty="0">
              <a:ln>
                <a:noFill/>
              </a:ln>
              <a:solidFill>
                <a:srgbClr val="44546A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Calibri" panose="020F0502020204030204" pitchFamily="34" charset="0"/>
                <a:cs typeface="Times New Roman" panose="02020603050405020304" pitchFamily="18" charset="0"/>
              </a:rPr>
              <a:t>Direcci</a:t>
            </a: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ó</a:t>
            </a: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Calibri" panose="020F0502020204030204" pitchFamily="34" charset="0"/>
                <a:cs typeface="Times New Roman" panose="02020603050405020304" pitchFamily="18" charset="0"/>
              </a:rPr>
              <a:t>n de email: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Papyrus" panose="020B0602040200020303" pitchFamily="34" charset="77"/>
                <a:ea typeface="Calibri" panose="020F0502020204030204" pitchFamily="34" charset="0"/>
                <a:cs typeface="Times New Roman" panose="02020603050405020304" pitchFamily="18" charset="0"/>
              </a:rPr>
              <a:t>EsabAli@salleshotels.com</a:t>
            </a:r>
            <a:endParaRPr kumimoji="0" lang="es-ES_tradnl" altLang="en-TR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Tel</a:t>
            </a: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é</a:t>
            </a: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fono n</a:t>
            </a: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ú</a:t>
            </a: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mero :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apyrus" panose="020B0602040200020303" pitchFamily="34" charset="77"/>
                <a:ea typeface="Calibri" panose="020F0502020204030204" pitchFamily="34" charset="0"/>
                <a:cs typeface="Times New Roman" panose="02020603050405020304" pitchFamily="18" charset="0"/>
              </a:rPr>
              <a:t>+34 972 652 363</a:t>
            </a:r>
            <a:endParaRPr kumimoji="0" lang="es-ES_tradnl" altLang="en-TR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28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Calle: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apyrus" panose="020B0602040200020303" pitchFamily="34" charset="77"/>
                <a:ea typeface="Calibri" panose="020F0502020204030204" pitchFamily="34" charset="0"/>
                <a:cs typeface="Times New Roman" panose="02020603050405020304" pitchFamily="18" charset="0"/>
              </a:rPr>
              <a:t>Pallars, 128-130 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·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apyrus" panose="020B0602040200020303" pitchFamily="34" charset="77"/>
                <a:ea typeface="Calibri" panose="020F0502020204030204" pitchFamily="34" charset="0"/>
                <a:cs typeface="Times New Roman" panose="02020603050405020304" pitchFamily="18" charset="0"/>
              </a:rPr>
              <a:t> 08018 Barcelona</a:t>
            </a:r>
            <a:endParaRPr kumimoji="0" lang="es-ES_tradnl" altLang="en-TR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s-ES_tradnl" altLang="en-TR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apyrus" panose="020B0602040200020303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España </a:t>
            </a:r>
            <a:endParaRPr kumimoji="0" lang="es-ES_tradnl" altLang="en-TR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1030" name="Picture 6" descr="Creative Letter S Logo Icon Emblem Stock Vector - Illustration of icon,  education: 147236897">
            <a:extLst>
              <a:ext uri="{FF2B5EF4-FFF2-40B4-BE49-F238E27FC236}">
                <a16:creationId xmlns:a16="http://schemas.microsoft.com/office/drawing/2014/main" id="{8348CEC3-27A7-ADA7-BE34-ED944728F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86" y="299757"/>
            <a:ext cx="1935028" cy="1935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2814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{F6681246-7BCB-5C49-B171-B69B372E8014}tf10001060_mac</Template>
  <TotalTime>53</TotalTime>
  <Words>60</Words>
  <Application>Microsoft Macintosh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Calibri</vt:lpstr>
      <vt:lpstr>Calibri Light</vt:lpstr>
      <vt:lpstr>Papyrus</vt:lpstr>
      <vt:lpstr>Trebuchet MS</vt:lpstr>
      <vt:lpstr>Wingdings 3</vt:lpstr>
      <vt:lpstr>Zapfino</vt:lpstr>
      <vt:lpstr>Facet</vt:lpstr>
      <vt:lpstr>BUSINESS CARD  Foreign Languages and Cultural Awareness BMIH5003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CARD</dc:title>
  <dc:creator>Microsoft Office User</dc:creator>
  <cp:lastModifiedBy>Esab Ali</cp:lastModifiedBy>
  <cp:revision>7</cp:revision>
  <dcterms:created xsi:type="dcterms:W3CDTF">2022-10-29T12:36:37Z</dcterms:created>
  <dcterms:modified xsi:type="dcterms:W3CDTF">2022-11-01T13:06:01Z</dcterms:modified>
</cp:coreProperties>
</file>