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284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07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214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974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542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917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55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94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44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966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A796F-2135-4DCE-A424-7A180D368495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04D17-3EDC-43BA-AFF8-A0C2A417CB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94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 </a:t>
            </a:r>
            <a:r>
              <a:rPr lang="en-GB" dirty="0" err="1" smtClean="0"/>
              <a:t>guidnace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33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 weekly blogs</a:t>
            </a:r>
          </a:p>
          <a:p>
            <a:r>
              <a:rPr lang="en-GB" dirty="0" smtClean="0"/>
              <a:t>describing your project management progress (starting from w/c 13th May – 17th June) </a:t>
            </a:r>
          </a:p>
          <a:p>
            <a:r>
              <a:rPr lang="en-GB" dirty="0" smtClean="0"/>
              <a:t>Evaluate the use of project management tools and techniques within your allocated project. Your comments should be informed i.e. backed by evidence from a range of information sources (200 words approximately)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000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</a:t>
            </a:r>
            <a:r>
              <a:rPr lang="en-GB" sz="1400" dirty="0" smtClean="0"/>
              <a:t>(Transferable</a:t>
            </a:r>
            <a:r>
              <a:rPr lang="en-GB" dirty="0" smtClean="0"/>
              <a:t> </a:t>
            </a:r>
            <a:r>
              <a:rPr lang="en-GB" sz="1600" dirty="0" smtClean="0"/>
              <a:t>skills)</a:t>
            </a:r>
            <a:endParaRPr lang="en-GB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698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smtClean="0"/>
              <a:t>Group of  four to five people (5 minute each) use references in presentation.</a:t>
            </a:r>
          </a:p>
          <a:p>
            <a:pPr marL="0" indent="0">
              <a:buNone/>
            </a:pPr>
            <a:r>
              <a:rPr lang="en-GB" sz="2000" dirty="0" smtClean="0"/>
              <a:t>‘How you implemented and executed project management for that specific task in that partner organisation’.</a:t>
            </a:r>
          </a:p>
          <a:p>
            <a:pPr marL="0" indent="0">
              <a:buNone/>
            </a:pPr>
            <a:r>
              <a:rPr lang="en-GB" sz="2000" dirty="0" smtClean="0"/>
              <a:t>Go through Project Cycle:</a:t>
            </a:r>
          </a:p>
          <a:p>
            <a:pPr marL="0" indent="0">
              <a:buNone/>
            </a:pPr>
            <a:r>
              <a:rPr lang="en-GB" sz="2000" dirty="0" smtClean="0"/>
              <a:t>Highlighting Specific project tools used – knowledge and understanding) (Definitions, </a:t>
            </a:r>
            <a:r>
              <a:rPr lang="en-GB" sz="2000" dirty="0" err="1" smtClean="0"/>
              <a:t>Qaud</a:t>
            </a:r>
            <a:r>
              <a:rPr lang="en-GB" sz="2000" dirty="0" smtClean="0"/>
              <a:t> Chart, Stake holders analysis, Risk Analysis, WBS, Critical path analysis, PESTLE, SWOT, Gantt Chart, Iron Triangle)</a:t>
            </a:r>
          </a:p>
          <a:p>
            <a:pPr marL="0" indent="0">
              <a:buNone/>
            </a:pPr>
            <a:r>
              <a:rPr lang="en-GB" sz="2000" dirty="0" smtClean="0"/>
              <a:t>(practical skills) Initiation Phase- How you went about arranging activities – Show planning &amp; Organising</a:t>
            </a:r>
          </a:p>
          <a:p>
            <a:pPr marL="0" indent="0">
              <a:buNone/>
            </a:pPr>
            <a:r>
              <a:rPr lang="en-GB" sz="2000" dirty="0" smtClean="0"/>
              <a:t>Execution phase -Conducting the activities</a:t>
            </a:r>
          </a:p>
          <a:p>
            <a:pPr marL="0" indent="0">
              <a:buNone/>
            </a:pPr>
            <a:r>
              <a:rPr lang="en-GB" sz="2000" dirty="0" smtClean="0"/>
              <a:t>(Cognitive skills – analysed information- proposed solution)Monitoring and evaluation phase</a:t>
            </a:r>
          </a:p>
          <a:p>
            <a:pPr marL="0" indent="0">
              <a:buNone/>
            </a:pPr>
            <a:r>
              <a:rPr lang="en-GB" sz="2000" dirty="0" smtClean="0"/>
              <a:t>What went well, and not so well, how to improve group performance</a:t>
            </a:r>
          </a:p>
          <a:p>
            <a:pPr marL="0" indent="0">
              <a:buNone/>
            </a:pPr>
            <a:r>
              <a:rPr lang="en-GB" sz="2000" dirty="0" smtClean="0"/>
              <a:t>Having allocated tasks within the group complete a contribution audit sheet. This will be checked and signed by your lecturer and manager from the partner organisation (including a time sheet).</a:t>
            </a:r>
          </a:p>
          <a:p>
            <a:pPr marL="0" indent="0">
              <a:buNone/>
            </a:pPr>
            <a:r>
              <a:rPr lang="en-GB" sz="2000" dirty="0" smtClean="0"/>
              <a:t>Upload Speakers notes – 12pm on the day of presentation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38355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</a:t>
            </a:r>
            <a:r>
              <a:rPr lang="en-GB" sz="2000" dirty="0" smtClean="0"/>
              <a:t>2000 words – submit by 12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July – third person format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7933" y="2094807"/>
            <a:ext cx="10586218" cy="3071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371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</a:t>
            </a:r>
            <a:r>
              <a:rPr lang="en-GB" dirty="0" err="1" smtClean="0"/>
              <a:t>cont</a:t>
            </a:r>
            <a:r>
              <a:rPr lang="en-GB" dirty="0" smtClean="0"/>
              <a:t> 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References – 10 (range of sources)</a:t>
            </a:r>
          </a:p>
          <a:p>
            <a:pPr marL="0" indent="0">
              <a:buNone/>
            </a:pPr>
            <a:r>
              <a:rPr lang="en-GB" dirty="0" smtClean="0"/>
              <a:t>Knowledge and understanding – definitions and explanations of tools</a:t>
            </a:r>
          </a:p>
          <a:p>
            <a:pPr marL="0" indent="0">
              <a:buNone/>
            </a:pPr>
            <a:r>
              <a:rPr lang="en-GB" dirty="0" smtClean="0"/>
              <a:t>Cognitive -Analyse which tools to be implemented in your specific project, highlighting project scope- clear aims and objectives</a:t>
            </a:r>
          </a:p>
          <a:p>
            <a:pPr marL="0" indent="0">
              <a:buNone/>
            </a:pPr>
            <a:r>
              <a:rPr lang="en-GB" dirty="0" smtClean="0"/>
              <a:t>Practical – apply all tools to specific project with evaluation of own groups performance</a:t>
            </a:r>
          </a:p>
          <a:p>
            <a:pPr marL="0" indent="0">
              <a:buNone/>
            </a:pPr>
            <a:r>
              <a:rPr lang="en-GB" dirty="0" smtClean="0"/>
              <a:t>Transferable skills – coherent report format, presentation and layout of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0909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305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Assignment guidnace</vt:lpstr>
      <vt:lpstr>Blogs</vt:lpstr>
      <vt:lpstr>Presentation(Transferable skills)</vt:lpstr>
      <vt:lpstr>Report 2000 words – submit by 12th July – third person format</vt:lpstr>
      <vt:lpstr>Report cont 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guidnace</dc:title>
  <dc:creator>Shehla Khan</dc:creator>
  <cp:lastModifiedBy>Shehla Khan</cp:lastModifiedBy>
  <cp:revision>3</cp:revision>
  <dcterms:created xsi:type="dcterms:W3CDTF">2019-05-29T09:57:38Z</dcterms:created>
  <dcterms:modified xsi:type="dcterms:W3CDTF">2019-05-29T10:12:47Z</dcterms:modified>
</cp:coreProperties>
</file>