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88825" cy="68580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21" roundtripDataSignature="AMtx7miz8Sn0kmganTSoI+AwI6BpX4JGnQ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21" Type="http://customschemas.google.com/relationships/presentationmetadata" Target="meta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5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theme" Target="theme/theme1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1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1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1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8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18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1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1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9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1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1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1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20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20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2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2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2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2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21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2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2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2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22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2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22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22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22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2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2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2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23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2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2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24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24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24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2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2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2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5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25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25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2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2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2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26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2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2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2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7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27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2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2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2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1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1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Rhino's Café</a:t>
            </a:r>
            <a:b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Plan Presentation</a:t>
            </a:r>
            <a:endParaRPr/>
          </a:p>
        </p:txBody>
      </p:sp>
      <p:sp>
        <p:nvSpPr>
          <p:cNvPr id="85" name="Google Shape;85;p1"/>
          <p:cNvSpPr txBox="1"/>
          <p:nvPr/>
        </p:nvSpPr>
        <p:spPr>
          <a:xfrm>
            <a:off x="548650" y="4841944"/>
            <a:ext cx="74448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Module: Enterprise and Entrepreneurship (LCLM4006_BIRM)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Student: George Ovidiu Musat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Student ID: 2505129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Investor Business Plan</a:t>
            </a:r>
            <a:endParaRPr/>
          </a:p>
        </p:txBody>
      </p:sp>
      <p:sp>
        <p:nvSpPr>
          <p:cNvPr id="86" name="Google Shape;86;p1"/>
          <p:cNvSpPr txBox="1"/>
          <p:nvPr/>
        </p:nvSpPr>
        <p:spPr>
          <a:xfrm>
            <a:off x="8404950" y="2443955"/>
            <a:ext cx="2743200" cy="197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Art Café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Coffee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Paintings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Customers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Charts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Executive Summary</a:t>
            </a:r>
            <a:endParaRPr/>
          </a:p>
        </p:txBody>
      </p:sp>
      <p:sp>
        <p:nvSpPr>
          <p:cNvPr id="92" name="Google Shape;92;p2"/>
          <p:cNvSpPr txBox="1"/>
          <p:nvPr/>
        </p:nvSpPr>
        <p:spPr>
          <a:xfrm>
            <a:off x="548650" y="4090400"/>
            <a:ext cx="11119500" cy="20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Rhino's Café is an art café that combines premium coffee, locally sourced food, and a permanent exhibition space for local artists.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The business generates income from food and beverages, artwork sales, workshops, poetry evenings, private events and commissions.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It offers a unique customer experience that encourages longer visits and repeat customers.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3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Idea</a:t>
            </a:r>
            <a:endParaRPr/>
          </a:p>
        </p:txBody>
      </p:sp>
      <p:sp>
        <p:nvSpPr>
          <p:cNvPr id="98" name="Google Shape;98;p3"/>
          <p:cNvSpPr txBox="1"/>
          <p:nvPr/>
        </p:nvSpPr>
        <p:spPr>
          <a:xfrm>
            <a:off x="418377" y="4466150"/>
            <a:ext cx="10592100" cy="201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Customers enjoy speciality coffee while discovering paintings, sculptures, books and live artistic performances.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Local artists display their work with low commission fees, creating value for both creators and customers.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This combination creates a destination rather than simply another café.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4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 Opportunity</a:t>
            </a:r>
            <a:endParaRPr/>
          </a:p>
        </p:txBody>
      </p:sp>
      <p:sp>
        <p:nvSpPr>
          <p:cNvPr id="104" name="Google Shape;104;p4"/>
          <p:cNvSpPr txBox="1"/>
          <p:nvPr/>
        </p:nvSpPr>
        <p:spPr>
          <a:xfrm>
            <a:off x="371100" y="4419175"/>
            <a:ext cx="11437800" cy="184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Consumers increasingly seek memorable experiences instead of traditional cafés.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Independent cafés continue to grow because customers value authenticity and community.</a:t>
            </a:r>
            <a:endParaRPr sz="2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The creative economy and local tourism provide additional demand for cultural venues.</a:t>
            </a:r>
            <a:endParaRPr sz="21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Font typeface="Arial"/>
              <a:buNone/>
            </a:pPr>
            <a:r>
              <a:rPr lang="en-US" sz="21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Development of new opportunities in art market</a:t>
            </a:r>
            <a:endParaRPr sz="2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Target Market</a:t>
            </a:r>
            <a:endParaRPr/>
          </a:p>
        </p:txBody>
      </p:sp>
      <p:sp>
        <p:nvSpPr>
          <p:cNvPr id="110" name="Google Shape;110;p5"/>
          <p:cNvSpPr txBox="1"/>
          <p:nvPr/>
        </p:nvSpPr>
        <p:spPr>
          <a:xfrm>
            <a:off x="434052" y="4998533"/>
            <a:ext cx="107898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Young professionals, students, tourists, families, remote workers and art enthusiasts.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Corporate customers can book networking events and exhibitions.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Multiple customer segments reduce business risk.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6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Competitive Advantage</a:t>
            </a:r>
            <a:endParaRPr/>
          </a:p>
        </p:txBody>
      </p:sp>
      <p:sp>
        <p:nvSpPr>
          <p:cNvPr id="116" name="Google Shape;116;p6"/>
          <p:cNvSpPr txBox="1"/>
          <p:nvPr/>
        </p:nvSpPr>
        <p:spPr>
          <a:xfrm>
            <a:off x="465350" y="5139425"/>
            <a:ext cx="114219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Few competitors combine speciality coffee, art gallery, events and community support.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Regular exhibitions create reasons for customers to return every month.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Diversified income reduces dependence on coffee sales alone.</a:t>
            </a: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7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Marketing Strategy</a:t>
            </a:r>
            <a:endParaRPr/>
          </a:p>
        </p:txBody>
      </p:sp>
      <p:sp>
        <p:nvSpPr>
          <p:cNvPr id="122" name="Google Shape;122;p7"/>
          <p:cNvSpPr txBox="1"/>
          <p:nvPr/>
        </p:nvSpPr>
        <p:spPr>
          <a:xfrm>
            <a:off x="699515" y="5280350"/>
            <a:ext cx="107898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Professional social media campaigns featuring artists and events.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Partnerships with universities, galleries and local businesses.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Loyalty programme, seasonal events and influencer collaborations increase visibility.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8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Operations</a:t>
            </a:r>
            <a:endParaRPr/>
          </a:p>
        </p:txBody>
      </p:sp>
      <p:sp>
        <p:nvSpPr>
          <p:cNvPr id="128" name="Google Shape;128;p8"/>
          <p:cNvSpPr txBox="1"/>
          <p:nvPr/>
        </p:nvSpPr>
        <p:spPr>
          <a:xfrm>
            <a:off x="516515" y="4935875"/>
            <a:ext cx="111558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Prime city-centre location with welcoming interior design.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Sustainable suppliers, recyclable packaging and energy-efficient equipment.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Artists rotate monthly, keeping the venue fresh and attractive.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9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Financial Plan</a:t>
            </a:r>
            <a:endParaRPr/>
          </a:p>
        </p:txBody>
      </p:sp>
      <p:sp>
        <p:nvSpPr>
          <p:cNvPr id="134" name="Google Shape;134;p9"/>
          <p:cNvSpPr txBox="1"/>
          <p:nvPr/>
        </p:nvSpPr>
        <p:spPr>
          <a:xfrm>
            <a:off x="684552" y="4794983"/>
            <a:ext cx="10513800" cy="169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Estimated investment: £150,000.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Break-even expected within approximately 24 months.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Projected annual revenue after stabilisation exceeds £350,000 with attractive operating margins.</a:t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0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Investment Allocation</a:t>
            </a:r>
            <a:endParaRPr/>
          </a:p>
        </p:txBody>
      </p:sp>
      <p:sp>
        <p:nvSpPr>
          <p:cNvPr id="140" name="Google Shape;140;p10"/>
          <p:cNvSpPr txBox="1"/>
          <p:nvPr/>
        </p:nvSpPr>
        <p:spPr>
          <a:xfrm>
            <a:off x="731523" y="3902494"/>
            <a:ext cx="4548300" cy="232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Fit-out: £60,000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Equipment: £35,000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Working Capital: £25,000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Marketing: £15,000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Licences &amp; Contingency: £15,000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p11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ROI for Investors</a:t>
            </a:r>
            <a:endParaRPr/>
          </a:p>
        </p:txBody>
      </p:sp>
      <p:sp>
        <p:nvSpPr>
          <p:cNvPr id="146" name="Google Shape;146;p11"/>
          <p:cNvSpPr txBox="1"/>
          <p:nvPr/>
        </p:nvSpPr>
        <p:spPr>
          <a:xfrm>
            <a:off x="548652" y="4920225"/>
            <a:ext cx="105762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Expected ROI of 25–30% annually from Year 3.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Expansion into additional locations increases company valuation.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Multiple revenue streams improve resilience and investor confidence.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12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Sustainability &amp; Community</a:t>
            </a:r>
            <a:endParaRPr/>
          </a:p>
        </p:txBody>
      </p:sp>
      <p:sp>
        <p:nvSpPr>
          <p:cNvPr id="152" name="Google Shape;152;p12"/>
          <p:cNvSpPr txBox="1"/>
          <p:nvPr/>
        </p:nvSpPr>
        <p:spPr>
          <a:xfrm>
            <a:off x="640152" y="5202050"/>
            <a:ext cx="107898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Supporting local artists keeps money within the community.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Eco-friendly packaging and local suppliers reduce environmental impact.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Workshops encourage creativity, education and community engagement.</a:t>
            </a: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13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Growth Strategy</a:t>
            </a:r>
            <a:endParaRPr/>
          </a:p>
        </p:txBody>
      </p:sp>
      <p:sp>
        <p:nvSpPr>
          <p:cNvPr id="158" name="Google Shape;158;p13"/>
          <p:cNvSpPr txBox="1"/>
          <p:nvPr/>
        </p:nvSpPr>
        <p:spPr>
          <a:xfrm>
            <a:off x="480702" y="5045500"/>
            <a:ext cx="111087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Launch online artwork sales and branded merchandise.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Expand to additional cities after proving profitability.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Long-term franchise opportunities increase business value.</a:t>
            </a: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14"/>
          <p:cNvSpPr txBox="1"/>
          <p:nvPr/>
        </p:nvSpPr>
        <p:spPr>
          <a:xfrm>
            <a:off x="548640" y="274320"/>
            <a:ext cx="10972800" cy="6400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Why Invest?</a:t>
            </a:r>
            <a:endParaRPr/>
          </a:p>
        </p:txBody>
      </p:sp>
      <p:sp>
        <p:nvSpPr>
          <p:cNvPr id="164" name="Google Shape;164;p14"/>
          <p:cNvSpPr txBox="1"/>
          <p:nvPr/>
        </p:nvSpPr>
        <p:spPr>
          <a:xfrm>
            <a:off x="548652" y="5139450"/>
            <a:ext cx="10972800" cy="13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Growing market demand, differentiated concept and experienced management.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Strong financial potential with diversified revenue.</a:t>
            </a:r>
            <a:endParaRPr/>
          </a:p>
          <a:p>
            <a:pPr marL="0" marR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21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• Rhino's Café is designed to become a recognised cultural destination and a scalable business.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15"/>
          <p:cNvSpPr txBox="1"/>
          <p:nvPr/>
        </p:nvSpPr>
        <p:spPr>
          <a:xfrm>
            <a:off x="548640" y="274320"/>
            <a:ext cx="10972800" cy="5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Thank You </a:t>
            </a:r>
            <a:r>
              <a:rPr lang="en-US" sz="2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!</a:t>
            </a:r>
            <a:endParaRPr/>
          </a:p>
        </p:txBody>
      </p:sp>
      <p:sp>
        <p:nvSpPr>
          <p:cNvPr id="170" name="Google Shape;170;p15"/>
          <p:cNvSpPr txBox="1"/>
          <p:nvPr/>
        </p:nvSpPr>
        <p:spPr>
          <a:xfrm>
            <a:off x="731527" y="5781400"/>
            <a:ext cx="6348900" cy="8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600" b="1" i="1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Questions &amp; Discussion</a:t>
            </a:r>
            <a:endParaRPr sz="3900" b="1" i="1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15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musat ovidiu</cp:lastModifiedBy>
  <cp:revision>1</cp:revision>
  <dcterms:created xsi:type="dcterms:W3CDTF">2013-01-27T09:14:16Z</dcterms:created>
  <dcterms:modified xsi:type="dcterms:W3CDTF">2026-06-29T08:22:52Z</dcterms:modified>
</cp:coreProperties>
</file>