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39" r:id="rId3"/>
    <p:sldId id="320" r:id="rId4"/>
    <p:sldId id="337" r:id="rId5"/>
    <p:sldId id="338" r:id="rId6"/>
    <p:sldId id="324" r:id="rId7"/>
    <p:sldId id="325" r:id="rId8"/>
    <p:sldId id="326" r:id="rId9"/>
    <p:sldId id="329" r:id="rId10"/>
    <p:sldId id="328" r:id="rId11"/>
    <p:sldId id="258" r:id="rId12"/>
    <p:sldId id="259" r:id="rId13"/>
    <p:sldId id="260" r:id="rId14"/>
    <p:sldId id="321" r:id="rId15"/>
    <p:sldId id="322" r:id="rId16"/>
    <p:sldId id="323" r:id="rId17"/>
    <p:sldId id="327" r:id="rId18"/>
    <p:sldId id="330" r:id="rId19"/>
    <p:sldId id="331" r:id="rId20"/>
    <p:sldId id="340" r:id="rId21"/>
    <p:sldId id="341" r:id="rId22"/>
    <p:sldId id="342" r:id="rId23"/>
    <p:sldId id="343" r:id="rId24"/>
    <p:sldId id="332" r:id="rId25"/>
    <p:sldId id="333" r:id="rId26"/>
    <p:sldId id="334" r:id="rId27"/>
    <p:sldId id="261" r:id="rId28"/>
    <p:sldId id="262" r:id="rId29"/>
    <p:sldId id="266" r:id="rId30"/>
    <p:sldId id="267" r:id="rId31"/>
    <p:sldId id="268" r:id="rId32"/>
    <p:sldId id="269" r:id="rId33"/>
    <p:sldId id="270" r:id="rId34"/>
    <p:sldId id="271" r:id="rId35"/>
    <p:sldId id="272" r:id="rId36"/>
    <p:sldId id="273" r:id="rId37"/>
    <p:sldId id="275" r:id="rId38"/>
    <p:sldId id="274" r:id="rId39"/>
    <p:sldId id="276" r:id="rId40"/>
    <p:sldId id="277" r:id="rId41"/>
    <p:sldId id="279" r:id="rId42"/>
    <p:sldId id="280" r:id="rId43"/>
    <p:sldId id="281" r:id="rId44"/>
    <p:sldId id="282" r:id="rId45"/>
    <p:sldId id="309" r:id="rId46"/>
    <p:sldId id="310" r:id="rId47"/>
    <p:sldId id="313" r:id="rId48"/>
    <p:sldId id="314" r:id="rId49"/>
    <p:sldId id="316" r:id="rId50"/>
    <p:sldId id="311" r:id="rId51"/>
    <p:sldId id="312" r:id="rId52"/>
    <p:sldId id="319" r:id="rId53"/>
    <p:sldId id="315" r:id="rId54"/>
    <p:sldId id="318" r:id="rId55"/>
    <p:sldId id="308" r:id="rId56"/>
    <p:sldId id="307" r:id="rId57"/>
    <p:sldId id="304" r:id="rId58"/>
    <p:sldId id="303" r:id="rId59"/>
    <p:sldId id="305" r:id="rId60"/>
    <p:sldId id="306" r:id="rId61"/>
    <p:sldId id="302" r:id="rId62"/>
    <p:sldId id="297" r:id="rId63"/>
    <p:sldId id="298" r:id="rId64"/>
    <p:sldId id="299" r:id="rId65"/>
    <p:sldId id="288" r:id="rId66"/>
    <p:sldId id="287" r:id="rId67"/>
    <p:sldId id="289" r:id="rId68"/>
    <p:sldId id="290" r:id="rId69"/>
    <p:sldId id="291" r:id="rId70"/>
    <p:sldId id="292" r:id="rId71"/>
    <p:sldId id="294" r:id="rId72"/>
    <p:sldId id="283" r:id="rId73"/>
    <p:sldId id="293" r:id="rId74"/>
    <p:sldId id="263" r:id="rId75"/>
    <p:sldId id="285" r:id="rId76"/>
    <p:sldId id="286" r:id="rId77"/>
    <p:sldId id="264" r:id="rId78"/>
    <p:sldId id="265" r:id="rId7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10B064-8FA0-C2C7-6589-D00ECDE914B5}" v="19" dt="2025-07-09T07:36:39.969"/>
    <p1510:client id="{D2A075FC-D596-1028-9889-70E526BA8FFF}" v="44" dt="2025-07-08T10:16:01.552"/>
    <p1510:client id="{DEC5AB0D-7E78-D879-D476-68606E0BE997}" v="46" dt="2025-07-09T09:23:54.9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microsoft.com/office/2016/11/relationships/changesInfo" Target="changesInfos/changesInfo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presProps" Target="presProps.xml"/><Relationship Id="rId85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61" Type="http://schemas.openxmlformats.org/officeDocument/2006/relationships/slide" Target="slides/slide60.xml"/><Relationship Id="rId8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CE4AA893-D109-DAF0-2DF7-086789DBDAC9}"/>
    <pc:docChg chg="addSld modSld sldOrd">
      <pc:chgData name="Moutushi Tanha" userId="S::m.tanha@uwtsd.ac.uk::62f9b1f3-ddcf-45d7-a6a4-b667feecf47e" providerId="AD" clId="Web-{CE4AA893-D109-DAF0-2DF7-086789DBDAC9}" dt="2024-07-10T16:48:42.466" v="64"/>
      <pc:docMkLst>
        <pc:docMk/>
      </pc:docMkLst>
      <pc:sldChg chg="addSp modSp mod setBg">
        <pc:chgData name="Moutushi Tanha" userId="S::m.tanha@uwtsd.ac.uk::62f9b1f3-ddcf-45d7-a6a4-b667feecf47e" providerId="AD" clId="Web-{CE4AA893-D109-DAF0-2DF7-086789DBDAC9}" dt="2024-07-10T16:36:49.994" v="24" actId="14100"/>
        <pc:sldMkLst>
          <pc:docMk/>
          <pc:sldMk cId="1343217816" sldId="263"/>
        </pc:sldMkLst>
      </pc:sldChg>
      <pc:sldChg chg="addSp modSp mod setBg">
        <pc:chgData name="Moutushi Tanha" userId="S::m.tanha@uwtsd.ac.uk::62f9b1f3-ddcf-45d7-a6a4-b667feecf47e" providerId="AD" clId="Web-{CE4AA893-D109-DAF0-2DF7-086789DBDAC9}" dt="2024-07-10T16:33:14.088" v="12" actId="14100"/>
        <pc:sldMkLst>
          <pc:docMk/>
          <pc:sldMk cId="3615167462" sldId="264"/>
        </pc:sldMkLst>
      </pc:sldChg>
      <pc:sldChg chg="addSp modSp mod setBg">
        <pc:chgData name="Moutushi Tanha" userId="S::m.tanha@uwtsd.ac.uk::62f9b1f3-ddcf-45d7-a6a4-b667feecf47e" providerId="AD" clId="Web-{CE4AA893-D109-DAF0-2DF7-086789DBDAC9}" dt="2024-07-10T16:29:19.571" v="1"/>
        <pc:sldMkLst>
          <pc:docMk/>
          <pc:sldMk cId="3414372298" sldId="265"/>
        </pc:sldMkLst>
      </pc:sldChg>
      <pc:sldChg chg="addSp modSp mod setBg">
        <pc:chgData name="Moutushi Tanha" userId="S::m.tanha@uwtsd.ac.uk::62f9b1f3-ddcf-45d7-a6a4-b667feecf47e" providerId="AD" clId="Web-{CE4AA893-D109-DAF0-2DF7-086789DBDAC9}" dt="2024-07-10T16:44:11.134" v="53"/>
        <pc:sldMkLst>
          <pc:docMk/>
          <pc:sldMk cId="582054115" sldId="283"/>
        </pc:sldMkLst>
      </pc:sldChg>
      <pc:sldChg chg="addSp modSp mod setBg">
        <pc:chgData name="Moutushi Tanha" userId="S::m.tanha@uwtsd.ac.uk::62f9b1f3-ddcf-45d7-a6a4-b667feecf47e" providerId="AD" clId="Web-{CE4AA893-D109-DAF0-2DF7-086789DBDAC9}" dt="2024-07-10T16:43:16.896" v="51"/>
        <pc:sldMkLst>
          <pc:docMk/>
          <pc:sldMk cId="1342918302" sldId="284"/>
        </pc:sldMkLst>
      </pc:sldChg>
      <pc:sldChg chg="addSp modSp new mod setBg">
        <pc:chgData name="Moutushi Tanha" userId="S::m.tanha@uwtsd.ac.uk::62f9b1f3-ddcf-45d7-a6a4-b667feecf47e" providerId="AD" clId="Web-{CE4AA893-D109-DAF0-2DF7-086789DBDAC9}" dt="2024-07-10T16:41:40.452" v="44" actId="14100"/>
        <pc:sldMkLst>
          <pc:docMk/>
          <pc:sldMk cId="4286157922" sldId="285"/>
        </pc:sldMkLst>
      </pc:sldChg>
      <pc:sldChg chg="addSp modSp new mod setBg">
        <pc:chgData name="Moutushi Tanha" userId="S::m.tanha@uwtsd.ac.uk::62f9b1f3-ddcf-45d7-a6a4-b667feecf47e" providerId="AD" clId="Web-{CE4AA893-D109-DAF0-2DF7-086789DBDAC9}" dt="2024-07-10T16:42:04.985" v="49" actId="14100"/>
        <pc:sldMkLst>
          <pc:docMk/>
          <pc:sldMk cId="3232678055" sldId="286"/>
        </pc:sldMkLst>
      </pc:sldChg>
      <pc:sldChg chg="addSp modSp new mod ord setBg">
        <pc:chgData name="Moutushi Tanha" userId="S::m.tanha@uwtsd.ac.uk::62f9b1f3-ddcf-45d7-a6a4-b667feecf47e" providerId="AD" clId="Web-{CE4AA893-D109-DAF0-2DF7-086789DBDAC9}" dt="2024-07-10T16:47:24.648" v="60"/>
        <pc:sldMkLst>
          <pc:docMk/>
          <pc:sldMk cId="9117519" sldId="287"/>
        </pc:sldMkLst>
      </pc:sldChg>
      <pc:sldChg chg="addSp modSp new mod setBg">
        <pc:chgData name="Moutushi Tanha" userId="S::m.tanha@uwtsd.ac.uk::62f9b1f3-ddcf-45d7-a6a4-b667feecf47e" providerId="AD" clId="Web-{CE4AA893-D109-DAF0-2DF7-086789DBDAC9}" dt="2024-07-10T16:45:43.813" v="57"/>
        <pc:sldMkLst>
          <pc:docMk/>
          <pc:sldMk cId="3933050261" sldId="288"/>
        </pc:sldMkLst>
      </pc:sldChg>
      <pc:sldChg chg="addSp modSp new mod setBg">
        <pc:chgData name="Moutushi Tanha" userId="S::m.tanha@uwtsd.ac.uk::62f9b1f3-ddcf-45d7-a6a4-b667feecf47e" providerId="AD" clId="Web-{CE4AA893-D109-DAF0-2DF7-086789DBDAC9}" dt="2024-07-10T16:48:36.044" v="63"/>
        <pc:sldMkLst>
          <pc:docMk/>
          <pc:sldMk cId="1624675088" sldId="289"/>
        </pc:sldMkLst>
      </pc:sldChg>
      <pc:sldChg chg="new">
        <pc:chgData name="Moutushi Tanha" userId="S::m.tanha@uwtsd.ac.uk::62f9b1f3-ddcf-45d7-a6a4-b667feecf47e" providerId="AD" clId="Web-{CE4AA893-D109-DAF0-2DF7-086789DBDAC9}" dt="2024-07-10T16:48:42.466" v="64"/>
        <pc:sldMkLst>
          <pc:docMk/>
          <pc:sldMk cId="279506142" sldId="290"/>
        </pc:sldMkLst>
      </pc:sldChg>
    </pc:docChg>
  </pc:docChgLst>
  <pc:docChgLst>
    <pc:chgData name="Moutushi Tanha" userId="S::m.tanha@uwtsd.ac.uk::62f9b1f3-ddcf-45d7-a6a4-b667feecf47e" providerId="AD" clId="Web-{F78BDE77-C913-8DE4-E9E2-8C2175455175}"/>
    <pc:docChg chg="addSld delSld modSld sldOrd">
      <pc:chgData name="Moutushi Tanha" userId="S::m.tanha@uwtsd.ac.uk::62f9b1f3-ddcf-45d7-a6a4-b667feecf47e" providerId="AD" clId="Web-{F78BDE77-C913-8DE4-E9E2-8C2175455175}" dt="2024-07-15T21:06:45.420" v="26"/>
      <pc:docMkLst>
        <pc:docMk/>
      </pc:docMkLst>
      <pc:sldChg chg="modSp">
        <pc:chgData name="Moutushi Tanha" userId="S::m.tanha@uwtsd.ac.uk::62f9b1f3-ddcf-45d7-a6a4-b667feecf47e" providerId="AD" clId="Web-{F78BDE77-C913-8DE4-E9E2-8C2175455175}" dt="2024-07-15T21:01:50.916" v="14" actId="14100"/>
        <pc:sldMkLst>
          <pc:docMk/>
          <pc:sldMk cId="729161359" sldId="259"/>
        </pc:sldMkLst>
      </pc:sldChg>
      <pc:sldChg chg="modSp">
        <pc:chgData name="Moutushi Tanha" userId="S::m.tanha@uwtsd.ac.uk::62f9b1f3-ddcf-45d7-a6a4-b667feecf47e" providerId="AD" clId="Web-{F78BDE77-C913-8DE4-E9E2-8C2175455175}" dt="2024-07-15T16:13:09.508" v="6" actId="1076"/>
        <pc:sldMkLst>
          <pc:docMk/>
          <pc:sldMk cId="3138354256" sldId="325"/>
        </pc:sldMkLst>
      </pc:sldChg>
      <pc:sldChg chg="modSp">
        <pc:chgData name="Moutushi Tanha" userId="S::m.tanha@uwtsd.ac.uk::62f9b1f3-ddcf-45d7-a6a4-b667feecf47e" providerId="AD" clId="Web-{F78BDE77-C913-8DE4-E9E2-8C2175455175}" dt="2024-07-15T16:25:46.337" v="8" actId="14100"/>
        <pc:sldMkLst>
          <pc:docMk/>
          <pc:sldMk cId="2516623437" sldId="329"/>
        </pc:sldMkLst>
      </pc:sldChg>
      <pc:sldChg chg="new del ord">
        <pc:chgData name="Moutushi Tanha" userId="S::m.tanha@uwtsd.ac.uk::62f9b1f3-ddcf-45d7-a6a4-b667feecf47e" providerId="AD" clId="Web-{F78BDE77-C913-8DE4-E9E2-8C2175455175}" dt="2024-07-15T21:06:42.247" v="25"/>
        <pc:sldMkLst>
          <pc:docMk/>
          <pc:sldMk cId="1633999048" sldId="335"/>
        </pc:sldMkLst>
      </pc:sldChg>
      <pc:sldChg chg="new del">
        <pc:chgData name="Moutushi Tanha" userId="S::m.tanha@uwtsd.ac.uk::62f9b1f3-ddcf-45d7-a6a4-b667feecf47e" providerId="AD" clId="Web-{F78BDE77-C913-8DE4-E9E2-8C2175455175}" dt="2024-07-15T21:06:45.420" v="26"/>
        <pc:sldMkLst>
          <pc:docMk/>
          <pc:sldMk cId="3435037053" sldId="336"/>
        </pc:sldMkLst>
      </pc:sldChg>
      <pc:sldChg chg="del">
        <pc:chgData name="Moutushi Tanha" userId="S::m.tanha@uwtsd.ac.uk::62f9b1f3-ddcf-45d7-a6a4-b667feecf47e" providerId="AD" clId="Web-{F78BDE77-C913-8DE4-E9E2-8C2175455175}" dt="2024-07-15T21:01:00.788" v="9"/>
        <pc:sldMkLst>
          <pc:docMk/>
          <pc:sldMk cId="3933148012" sldId="337"/>
        </pc:sldMkLst>
      </pc:sldChg>
      <pc:sldChg chg="modSp add replId">
        <pc:chgData name="Moutushi Tanha" userId="S::m.tanha@uwtsd.ac.uk::62f9b1f3-ddcf-45d7-a6a4-b667feecf47e" providerId="AD" clId="Web-{F78BDE77-C913-8DE4-E9E2-8C2175455175}" dt="2024-07-15T21:03:09.171" v="21" actId="14100"/>
        <pc:sldMkLst>
          <pc:docMk/>
          <pc:sldMk cId="3965220038" sldId="337"/>
        </pc:sldMkLst>
      </pc:sldChg>
      <pc:sldChg chg="add replId">
        <pc:chgData name="Moutushi Tanha" userId="S::m.tanha@uwtsd.ac.uk::62f9b1f3-ddcf-45d7-a6a4-b667feecf47e" providerId="AD" clId="Web-{F78BDE77-C913-8DE4-E9E2-8C2175455175}" dt="2024-07-15T21:06:23.809" v="23"/>
        <pc:sldMkLst>
          <pc:docMk/>
          <pc:sldMk cId="3582259884" sldId="338"/>
        </pc:sldMkLst>
      </pc:sldChg>
    </pc:docChg>
  </pc:docChgLst>
  <pc:docChgLst>
    <pc:chgData name="Moutushi Tanha" userId="S::m.tanha@uwtsd.ac.uk::62f9b1f3-ddcf-45d7-a6a4-b667feecf47e" providerId="AD" clId="Web-{D2A075FC-D596-1028-9889-70E526BA8FFF}"/>
    <pc:docChg chg="delSld sldOrd">
      <pc:chgData name="Moutushi Tanha" userId="S::m.tanha@uwtsd.ac.uk::62f9b1f3-ddcf-45d7-a6a4-b667feecf47e" providerId="AD" clId="Web-{D2A075FC-D596-1028-9889-70E526BA8FFF}" dt="2025-07-08T10:16:01.552" v="43"/>
      <pc:docMkLst>
        <pc:docMk/>
      </pc:docMkLst>
      <pc:sldChg chg="ord">
        <pc:chgData name="Moutushi Tanha" userId="S::m.tanha@uwtsd.ac.uk::62f9b1f3-ddcf-45d7-a6a4-b667feecf47e" providerId="AD" clId="Web-{D2A075FC-D596-1028-9889-70E526BA8FFF}" dt="2025-07-08T10:10:17.309" v="6"/>
        <pc:sldMkLst>
          <pc:docMk/>
          <pc:sldMk cId="2569933227" sldId="258"/>
        </pc:sldMkLst>
      </pc:sldChg>
      <pc:sldChg chg="ord">
        <pc:chgData name="Moutushi Tanha" userId="S::m.tanha@uwtsd.ac.uk::62f9b1f3-ddcf-45d7-a6a4-b667feecf47e" providerId="AD" clId="Web-{D2A075FC-D596-1028-9889-70E526BA8FFF}" dt="2025-07-08T10:11:13.716" v="11"/>
        <pc:sldMkLst>
          <pc:docMk/>
          <pc:sldMk cId="729161359" sldId="259"/>
        </pc:sldMkLst>
      </pc:sldChg>
      <pc:sldChg chg="ord">
        <pc:chgData name="Moutushi Tanha" userId="S::m.tanha@uwtsd.ac.uk::62f9b1f3-ddcf-45d7-a6a4-b667feecf47e" providerId="AD" clId="Web-{D2A075FC-D596-1028-9889-70E526BA8FFF}" dt="2025-07-08T10:16:01.552" v="43"/>
        <pc:sldMkLst>
          <pc:docMk/>
          <pc:sldMk cId="1661917166" sldId="260"/>
        </pc:sldMkLst>
      </pc:sldChg>
      <pc:sldChg chg="ord">
        <pc:chgData name="Moutushi Tanha" userId="S::m.tanha@uwtsd.ac.uk::62f9b1f3-ddcf-45d7-a6a4-b667feecf47e" providerId="AD" clId="Web-{D2A075FC-D596-1028-9889-70E526BA8FFF}" dt="2025-07-08T10:14:52.409" v="31"/>
        <pc:sldMkLst>
          <pc:docMk/>
          <pc:sldMk cId="114830146" sldId="321"/>
        </pc:sldMkLst>
      </pc:sldChg>
      <pc:sldChg chg="ord">
        <pc:chgData name="Moutushi Tanha" userId="S::m.tanha@uwtsd.ac.uk::62f9b1f3-ddcf-45d7-a6a4-b667feecf47e" providerId="AD" clId="Web-{D2A075FC-D596-1028-9889-70E526BA8FFF}" dt="2025-07-08T10:15:05.785" v="34"/>
        <pc:sldMkLst>
          <pc:docMk/>
          <pc:sldMk cId="407214413" sldId="322"/>
        </pc:sldMkLst>
      </pc:sldChg>
      <pc:sldChg chg="ord">
        <pc:chgData name="Moutushi Tanha" userId="S::m.tanha@uwtsd.ac.uk::62f9b1f3-ddcf-45d7-a6a4-b667feecf47e" providerId="AD" clId="Web-{D2A075FC-D596-1028-9889-70E526BA8FFF}" dt="2025-07-08T10:15:55.661" v="42"/>
        <pc:sldMkLst>
          <pc:docMk/>
          <pc:sldMk cId="2455680679" sldId="323"/>
        </pc:sldMkLst>
      </pc:sldChg>
      <pc:sldChg chg="ord">
        <pc:chgData name="Moutushi Tanha" userId="S::m.tanha@uwtsd.ac.uk::62f9b1f3-ddcf-45d7-a6a4-b667feecf47e" providerId="AD" clId="Web-{D2A075FC-D596-1028-9889-70E526BA8FFF}" dt="2025-07-08T10:11:21.466" v="12"/>
        <pc:sldMkLst>
          <pc:docMk/>
          <pc:sldMk cId="2742423953" sldId="324"/>
        </pc:sldMkLst>
      </pc:sldChg>
      <pc:sldChg chg="ord">
        <pc:chgData name="Moutushi Tanha" userId="S::m.tanha@uwtsd.ac.uk::62f9b1f3-ddcf-45d7-a6a4-b667feecf47e" providerId="AD" clId="Web-{D2A075FC-D596-1028-9889-70E526BA8FFF}" dt="2025-07-08T09:37:13.461" v="0"/>
        <pc:sldMkLst>
          <pc:docMk/>
          <pc:sldMk cId="3911873702" sldId="327"/>
        </pc:sldMkLst>
      </pc:sldChg>
      <pc:sldChg chg="del">
        <pc:chgData name="Moutushi Tanha" userId="S::m.tanha@uwtsd.ac.uk::62f9b1f3-ddcf-45d7-a6a4-b667feecf47e" providerId="AD" clId="Web-{D2A075FC-D596-1028-9889-70E526BA8FFF}" dt="2025-07-08T10:13:33.907" v="23"/>
        <pc:sldMkLst>
          <pc:docMk/>
          <pc:sldMk cId="693293529" sldId="344"/>
        </pc:sldMkLst>
      </pc:sldChg>
    </pc:docChg>
  </pc:docChgLst>
  <pc:docChgLst>
    <pc:chgData name="Moutushi Tanha" userId="S::m.tanha@uwtsd.ac.uk::62f9b1f3-ddcf-45d7-a6a4-b667feecf47e" providerId="AD" clId="Web-{DEC5AB0D-7E78-D879-D476-68606E0BE997}"/>
    <pc:docChg chg="modSld sldOrd">
      <pc:chgData name="Moutushi Tanha" userId="S::m.tanha@uwtsd.ac.uk::62f9b1f3-ddcf-45d7-a6a4-b667feecf47e" providerId="AD" clId="Web-{DEC5AB0D-7E78-D879-D476-68606E0BE997}" dt="2025-07-09T09:23:54.940" v="48" actId="14100"/>
      <pc:docMkLst>
        <pc:docMk/>
      </pc:docMkLst>
      <pc:sldChg chg="ord">
        <pc:chgData name="Moutushi Tanha" userId="S::m.tanha@uwtsd.ac.uk::62f9b1f3-ddcf-45d7-a6a4-b667feecf47e" providerId="AD" clId="Web-{DEC5AB0D-7E78-D879-D476-68606E0BE997}" dt="2025-07-09T08:05:26.485" v="2"/>
        <pc:sldMkLst>
          <pc:docMk/>
          <pc:sldMk cId="1661917166" sldId="260"/>
        </pc:sldMkLst>
      </pc:sldChg>
      <pc:sldChg chg="modSp">
        <pc:chgData name="Moutushi Tanha" userId="S::m.tanha@uwtsd.ac.uk::62f9b1f3-ddcf-45d7-a6a4-b667feecf47e" providerId="AD" clId="Web-{DEC5AB0D-7E78-D879-D476-68606E0BE997}" dt="2025-07-09T09:09:55.135" v="43" actId="20577"/>
        <pc:sldMkLst>
          <pc:docMk/>
          <pc:sldMk cId="3954088832" sldId="320"/>
        </pc:sldMkLst>
        <pc:spChg chg="mod">
          <ac:chgData name="Moutushi Tanha" userId="S::m.tanha@uwtsd.ac.uk::62f9b1f3-ddcf-45d7-a6a4-b667feecf47e" providerId="AD" clId="Web-{DEC5AB0D-7E78-D879-D476-68606E0BE997}" dt="2025-07-09T09:09:55.135" v="43" actId="20577"/>
          <ac:spMkLst>
            <pc:docMk/>
            <pc:sldMk cId="3954088832" sldId="320"/>
            <ac:spMk id="3" creationId="{2B20F8DB-5F01-74D0-6DF6-B4A949C19335}"/>
          </ac:spMkLst>
        </pc:spChg>
      </pc:sldChg>
      <pc:sldChg chg="modSp">
        <pc:chgData name="Moutushi Tanha" userId="S::m.tanha@uwtsd.ac.uk::62f9b1f3-ddcf-45d7-a6a4-b667feecf47e" providerId="AD" clId="Web-{DEC5AB0D-7E78-D879-D476-68606E0BE997}" dt="2025-07-09T09:00:13.665" v="40" actId="20577"/>
        <pc:sldMkLst>
          <pc:docMk/>
          <pc:sldMk cId="2387398849" sldId="339"/>
        </pc:sldMkLst>
        <pc:spChg chg="mod">
          <ac:chgData name="Moutushi Tanha" userId="S::m.tanha@uwtsd.ac.uk::62f9b1f3-ddcf-45d7-a6a4-b667feecf47e" providerId="AD" clId="Web-{DEC5AB0D-7E78-D879-D476-68606E0BE997}" dt="2025-07-09T09:00:13.665" v="40" actId="20577"/>
          <ac:spMkLst>
            <pc:docMk/>
            <pc:sldMk cId="2387398849" sldId="339"/>
            <ac:spMk id="3" creationId="{D6C668F4-C324-4E35-BA52-758FD0CEBEFB}"/>
          </ac:spMkLst>
        </pc:spChg>
      </pc:sldChg>
      <pc:sldChg chg="modSp">
        <pc:chgData name="Moutushi Tanha" userId="S::m.tanha@uwtsd.ac.uk::62f9b1f3-ddcf-45d7-a6a4-b667feecf47e" providerId="AD" clId="Web-{DEC5AB0D-7E78-D879-D476-68606E0BE997}" dt="2025-07-09T09:23:54.940" v="48" actId="14100"/>
        <pc:sldMkLst>
          <pc:docMk/>
          <pc:sldMk cId="3167158398" sldId="340"/>
        </pc:sldMkLst>
        <pc:spChg chg="mod">
          <ac:chgData name="Moutushi Tanha" userId="S::m.tanha@uwtsd.ac.uk::62f9b1f3-ddcf-45d7-a6a4-b667feecf47e" providerId="AD" clId="Web-{DEC5AB0D-7E78-D879-D476-68606E0BE997}" dt="2025-07-09T09:23:50.706" v="47" actId="1076"/>
          <ac:spMkLst>
            <pc:docMk/>
            <pc:sldMk cId="3167158398" sldId="340"/>
            <ac:spMk id="3" creationId="{7AF27769-5686-7EC0-F216-9432907C87A4}"/>
          </ac:spMkLst>
        </pc:spChg>
        <pc:picChg chg="mod">
          <ac:chgData name="Moutushi Tanha" userId="S::m.tanha@uwtsd.ac.uk::62f9b1f3-ddcf-45d7-a6a4-b667feecf47e" providerId="AD" clId="Web-{DEC5AB0D-7E78-D879-D476-68606E0BE997}" dt="2025-07-09T09:23:54.940" v="48" actId="14100"/>
          <ac:picMkLst>
            <pc:docMk/>
            <pc:sldMk cId="3167158398" sldId="340"/>
            <ac:picMk id="2" creationId="{6746E52F-87F1-9DBC-CBB7-A52B03BB278C}"/>
          </ac:picMkLst>
        </pc:picChg>
      </pc:sldChg>
    </pc:docChg>
  </pc:docChgLst>
  <pc:docChgLst>
    <pc:chgData name="Moutushi Tanha" userId="S::m.tanha@uwtsd.ac.uk::62f9b1f3-ddcf-45d7-a6a4-b667feecf47e" providerId="AD" clId="Web-{B7AD789B-F4B8-3F2C-951A-1713D02697AC}"/>
    <pc:docChg chg="addSld delSld modSld sldOrd">
      <pc:chgData name="Moutushi Tanha" userId="S::m.tanha@uwtsd.ac.uk::62f9b1f3-ddcf-45d7-a6a4-b667feecf47e" providerId="AD" clId="Web-{B7AD789B-F4B8-3F2C-951A-1713D02697AC}" dt="2024-07-09T22:02:57.214" v="68"/>
      <pc:docMkLst>
        <pc:docMk/>
      </pc:docMkLst>
      <pc:sldChg chg="addSp modSp mod setBg">
        <pc:chgData name="Moutushi Tanha" userId="S::m.tanha@uwtsd.ac.uk::62f9b1f3-ddcf-45d7-a6a4-b667feecf47e" providerId="AD" clId="Web-{B7AD789B-F4B8-3F2C-951A-1713D02697AC}" dt="2024-07-09T21:39:42.896" v="4" actId="1076"/>
        <pc:sldMkLst>
          <pc:docMk/>
          <pc:sldMk cId="729161359" sldId="259"/>
        </pc:sldMkLst>
      </pc:sldChg>
      <pc:sldChg chg="addSp modSp mod setBg">
        <pc:chgData name="Moutushi Tanha" userId="S::m.tanha@uwtsd.ac.uk::62f9b1f3-ddcf-45d7-a6a4-b667feecf47e" providerId="AD" clId="Web-{B7AD789B-F4B8-3F2C-951A-1713D02697AC}" dt="2024-07-09T21:40:28.272" v="6"/>
        <pc:sldMkLst>
          <pc:docMk/>
          <pc:sldMk cId="1661917166" sldId="260"/>
        </pc:sldMkLst>
      </pc:sldChg>
      <pc:sldChg chg="addSp modSp mod setBg">
        <pc:chgData name="Moutushi Tanha" userId="S::m.tanha@uwtsd.ac.uk::62f9b1f3-ddcf-45d7-a6a4-b667feecf47e" providerId="AD" clId="Web-{B7AD789B-F4B8-3F2C-951A-1713D02697AC}" dt="2024-07-09T21:41:52.384" v="8"/>
        <pc:sldMkLst>
          <pc:docMk/>
          <pc:sldMk cId="816065447" sldId="261"/>
        </pc:sldMkLst>
      </pc:sldChg>
      <pc:sldChg chg="addSp modSp mod setBg">
        <pc:chgData name="Moutushi Tanha" userId="S::m.tanha@uwtsd.ac.uk::62f9b1f3-ddcf-45d7-a6a4-b667feecf47e" providerId="AD" clId="Web-{B7AD789B-F4B8-3F2C-951A-1713D02697AC}" dt="2024-07-09T21:43:11.809" v="29"/>
        <pc:sldMkLst>
          <pc:docMk/>
          <pc:sldMk cId="830386762" sldId="262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44:16.170" v="31"/>
        <pc:sldMkLst>
          <pc:docMk/>
          <pc:sldMk cId="999194846" sldId="266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45:17.979" v="33"/>
        <pc:sldMkLst>
          <pc:docMk/>
          <pc:sldMk cId="3187072137" sldId="267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46:52.810" v="35"/>
        <pc:sldMkLst>
          <pc:docMk/>
          <pc:sldMk cId="4156198225" sldId="268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48:10.797" v="39" actId="14100"/>
        <pc:sldMkLst>
          <pc:docMk/>
          <pc:sldMk cId="2204139005" sldId="269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49:12.330" v="41"/>
        <pc:sldMkLst>
          <pc:docMk/>
          <pc:sldMk cId="2836482635" sldId="270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49:52.784" v="43"/>
        <pc:sldMkLst>
          <pc:docMk/>
          <pc:sldMk cId="2419752045" sldId="271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1:58.600" v="47"/>
        <pc:sldMkLst>
          <pc:docMk/>
          <pc:sldMk cId="1642715404" sldId="272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3:11.946" v="49"/>
        <pc:sldMkLst>
          <pc:docMk/>
          <pc:sldMk cId="746090790" sldId="273"/>
        </pc:sldMkLst>
      </pc:sldChg>
      <pc:sldChg chg="addSp modSp new mod ord setBg">
        <pc:chgData name="Moutushi Tanha" userId="S::m.tanha@uwtsd.ac.uk::62f9b1f3-ddcf-45d7-a6a4-b667feecf47e" providerId="AD" clId="Web-{B7AD789B-F4B8-3F2C-951A-1713D02697AC}" dt="2024-07-09T21:53:16.900" v="50"/>
        <pc:sldMkLst>
          <pc:docMk/>
          <pc:sldMk cId="4027897562" sldId="274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4:03.823" v="52"/>
        <pc:sldMkLst>
          <pc:docMk/>
          <pc:sldMk cId="685595155" sldId="275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4:46.949" v="54"/>
        <pc:sldMkLst>
          <pc:docMk/>
          <pc:sldMk cId="2629158967" sldId="276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6:01.811" v="56"/>
        <pc:sldMkLst>
          <pc:docMk/>
          <pc:sldMk cId="1439766003" sldId="277"/>
        </pc:sldMkLst>
      </pc:sldChg>
      <pc:sldChg chg="addSp modSp new del mod setBg">
        <pc:chgData name="Moutushi Tanha" userId="S::m.tanha@uwtsd.ac.uk::62f9b1f3-ddcf-45d7-a6a4-b667feecf47e" providerId="AD" clId="Web-{B7AD789B-F4B8-3F2C-951A-1713D02697AC}" dt="2024-07-09T21:58:42.488" v="62"/>
        <pc:sldMkLst>
          <pc:docMk/>
          <pc:sldMk cId="1372336702" sldId="278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8:36.456" v="61"/>
        <pc:sldMkLst>
          <pc:docMk/>
          <pc:sldMk cId="706373457" sldId="279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1:59:36.833" v="64"/>
        <pc:sldMkLst>
          <pc:docMk/>
          <pc:sldMk cId="2185925134" sldId="280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2:01:11.133" v="66"/>
        <pc:sldMkLst>
          <pc:docMk/>
          <pc:sldMk cId="1893670546" sldId="281"/>
        </pc:sldMkLst>
      </pc:sldChg>
      <pc:sldChg chg="addSp modSp new mod setBg">
        <pc:chgData name="Moutushi Tanha" userId="S::m.tanha@uwtsd.ac.uk::62f9b1f3-ddcf-45d7-a6a4-b667feecf47e" providerId="AD" clId="Web-{B7AD789B-F4B8-3F2C-951A-1713D02697AC}" dt="2024-07-09T22:02:57.214" v="68"/>
        <pc:sldMkLst>
          <pc:docMk/>
          <pc:sldMk cId="2929336847" sldId="282"/>
        </pc:sldMkLst>
      </pc:sldChg>
      <pc:sldChg chg="new">
        <pc:chgData name="Moutushi Tanha" userId="S::m.tanha@uwtsd.ac.uk::62f9b1f3-ddcf-45d7-a6a4-b667feecf47e" providerId="AD" clId="Web-{B7AD789B-F4B8-3F2C-951A-1713D02697AC}" dt="2024-07-09T21:42:07.853" v="26"/>
        <pc:sldMkLst>
          <pc:docMk/>
          <pc:sldMk cId="582054115" sldId="283"/>
        </pc:sldMkLst>
      </pc:sldChg>
      <pc:sldChg chg="new">
        <pc:chgData name="Moutushi Tanha" userId="S::m.tanha@uwtsd.ac.uk::62f9b1f3-ddcf-45d7-a6a4-b667feecf47e" providerId="AD" clId="Web-{B7AD789B-F4B8-3F2C-951A-1713D02697AC}" dt="2024-07-09T21:42:08.057" v="27"/>
        <pc:sldMkLst>
          <pc:docMk/>
          <pc:sldMk cId="1342918302" sldId="284"/>
        </pc:sldMkLst>
      </pc:sldChg>
    </pc:docChg>
  </pc:docChgLst>
  <pc:docChgLst>
    <pc:chgData name="Moutushi Tanha" userId="S::m.tanha@uwtsd.ac.uk::62f9b1f3-ddcf-45d7-a6a4-b667feecf47e" providerId="AD" clId="Web-{AE10B064-8FA0-C2C7-6589-D00ECDE914B5}"/>
    <pc:docChg chg="sldOrd">
      <pc:chgData name="Moutushi Tanha" userId="S::m.tanha@uwtsd.ac.uk::62f9b1f3-ddcf-45d7-a6a4-b667feecf47e" providerId="AD" clId="Web-{AE10B064-8FA0-C2C7-6589-D00ECDE914B5}" dt="2025-07-09T07:36:39.969" v="18"/>
      <pc:docMkLst>
        <pc:docMk/>
      </pc:docMkLst>
      <pc:sldChg chg="ord">
        <pc:chgData name="Moutushi Tanha" userId="S::m.tanha@uwtsd.ac.uk::62f9b1f3-ddcf-45d7-a6a4-b667feecf47e" providerId="AD" clId="Web-{AE10B064-8FA0-C2C7-6589-D00ECDE914B5}" dt="2025-07-09T07:36:39.969" v="18"/>
        <pc:sldMkLst>
          <pc:docMk/>
          <pc:sldMk cId="2569933227" sldId="258"/>
        </pc:sldMkLst>
      </pc:sldChg>
      <pc:sldChg chg="ord">
        <pc:chgData name="Moutushi Tanha" userId="S::m.tanha@uwtsd.ac.uk::62f9b1f3-ddcf-45d7-a6a4-b667feecf47e" providerId="AD" clId="Web-{AE10B064-8FA0-C2C7-6589-D00ECDE914B5}" dt="2025-07-09T07:33:18.917" v="1"/>
        <pc:sldMkLst>
          <pc:docMk/>
          <pc:sldMk cId="2742423953" sldId="324"/>
        </pc:sldMkLst>
      </pc:sldChg>
      <pc:sldChg chg="ord">
        <pc:chgData name="Moutushi Tanha" userId="S::m.tanha@uwtsd.ac.uk::62f9b1f3-ddcf-45d7-a6a4-b667feecf47e" providerId="AD" clId="Web-{AE10B064-8FA0-C2C7-6589-D00ECDE914B5}" dt="2025-07-09T07:34:53.138" v="7"/>
        <pc:sldMkLst>
          <pc:docMk/>
          <pc:sldMk cId="3138354256" sldId="325"/>
        </pc:sldMkLst>
      </pc:sldChg>
      <pc:sldChg chg="ord">
        <pc:chgData name="Moutushi Tanha" userId="S::m.tanha@uwtsd.ac.uk::62f9b1f3-ddcf-45d7-a6a4-b667feecf47e" providerId="AD" clId="Web-{AE10B064-8FA0-C2C7-6589-D00ECDE914B5}" dt="2025-07-09T07:36:02.843" v="13"/>
        <pc:sldMkLst>
          <pc:docMk/>
          <pc:sldMk cId="1225278826" sldId="326"/>
        </pc:sldMkLst>
      </pc:sldChg>
      <pc:sldChg chg="ord">
        <pc:chgData name="Moutushi Tanha" userId="S::m.tanha@uwtsd.ac.uk::62f9b1f3-ddcf-45d7-a6a4-b667feecf47e" providerId="AD" clId="Web-{AE10B064-8FA0-C2C7-6589-D00ECDE914B5}" dt="2025-07-09T07:36:37.594" v="17"/>
        <pc:sldMkLst>
          <pc:docMk/>
          <pc:sldMk cId="214344208" sldId="328"/>
        </pc:sldMkLst>
      </pc:sldChg>
      <pc:sldChg chg="ord">
        <pc:chgData name="Moutushi Tanha" userId="S::m.tanha@uwtsd.ac.uk::62f9b1f3-ddcf-45d7-a6a4-b667feecf47e" providerId="AD" clId="Web-{AE10B064-8FA0-C2C7-6589-D00ECDE914B5}" dt="2025-07-09T07:36:23.421" v="14"/>
        <pc:sldMkLst>
          <pc:docMk/>
          <pc:sldMk cId="2516623437" sldId="329"/>
        </pc:sldMkLst>
      </pc:sldChg>
    </pc:docChg>
  </pc:docChgLst>
  <pc:docChgLst>
    <pc:chgData name="Moutushi Tanha" userId="S::m.tanha@uwtsd.ac.uk::62f9b1f3-ddcf-45d7-a6a4-b667feecf47e" providerId="AD" clId="Web-{6E535F4D-CBBE-E32B-05EF-A03622FEAB03}"/>
    <pc:docChg chg="addSld delSld modSld sldOrd">
      <pc:chgData name="Moutushi Tanha" userId="S::m.tanha@uwtsd.ac.uk::62f9b1f3-ddcf-45d7-a6a4-b667feecf47e" providerId="AD" clId="Web-{6E535F4D-CBBE-E32B-05EF-A03622FEAB03}" dt="2024-07-10T22:24:06.408" v="106"/>
      <pc:docMkLst>
        <pc:docMk/>
      </pc:docMkLst>
      <pc:sldChg chg="addSp delSp modSp del">
        <pc:chgData name="Moutushi Tanha" userId="S::m.tanha@uwtsd.ac.uk::62f9b1f3-ddcf-45d7-a6a4-b667feecf47e" providerId="AD" clId="Web-{6E535F4D-CBBE-E32B-05EF-A03622FEAB03}" dt="2024-07-10T21:40:21.165" v="32"/>
        <pc:sldMkLst>
          <pc:docMk/>
          <pc:sldMk cId="1342918302" sldId="284"/>
        </pc:sldMkLst>
      </pc:sldChg>
      <pc:sldChg chg="addSp modSp del mod setBg">
        <pc:chgData name="Moutushi Tanha" userId="S::m.tanha@uwtsd.ac.uk::62f9b1f3-ddcf-45d7-a6a4-b667feecf47e" providerId="AD" clId="Web-{6E535F4D-CBBE-E32B-05EF-A03622FEAB03}" dt="2024-07-10T21:30:03.904" v="2"/>
        <pc:sldMkLst>
          <pc:docMk/>
          <pc:sldMk cId="279506142" sldId="290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31:10.798" v="7"/>
        <pc:sldMkLst>
          <pc:docMk/>
          <pc:sldMk cId="2260295041" sldId="290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34:28.665" v="9"/>
        <pc:sldMkLst>
          <pc:docMk/>
          <pc:sldMk cId="3965850843" sldId="291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37:29.360" v="23" actId="14100"/>
        <pc:sldMkLst>
          <pc:docMk/>
          <pc:sldMk cId="3916614440" sldId="292"/>
        </pc:sldMkLst>
      </pc:sldChg>
      <pc:sldChg chg="delSp modSp add ord replId">
        <pc:chgData name="Moutushi Tanha" userId="S::m.tanha@uwtsd.ac.uk::62f9b1f3-ddcf-45d7-a6a4-b667feecf47e" providerId="AD" clId="Web-{6E535F4D-CBBE-E32B-05EF-A03622FEAB03}" dt="2024-07-10T21:40:00.711" v="30"/>
        <pc:sldMkLst>
          <pc:docMk/>
          <pc:sldMk cId="693620911" sldId="293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38:40.801" v="28"/>
        <pc:sldMkLst>
          <pc:docMk/>
          <pc:sldMk cId="4261020852" sldId="294"/>
        </pc:sldMkLst>
      </pc:sldChg>
      <pc:sldChg chg="new">
        <pc:chgData name="Moutushi Tanha" userId="S::m.tanha@uwtsd.ac.uk::62f9b1f3-ddcf-45d7-a6a4-b667feecf47e" providerId="AD" clId="Web-{6E535F4D-CBBE-E32B-05EF-A03622FEAB03}" dt="2024-07-10T21:37:38.502" v="25"/>
        <pc:sldMkLst>
          <pc:docMk/>
          <pc:sldMk cId="263639296" sldId="295"/>
        </pc:sldMkLst>
      </pc:sldChg>
      <pc:sldChg chg="new">
        <pc:chgData name="Moutushi Tanha" userId="S::m.tanha@uwtsd.ac.uk::62f9b1f3-ddcf-45d7-a6a4-b667feecf47e" providerId="AD" clId="Web-{6E535F4D-CBBE-E32B-05EF-A03622FEAB03}" dt="2024-07-10T21:37:39.955" v="26"/>
        <pc:sldMkLst>
          <pc:docMk/>
          <pc:sldMk cId="2814944600" sldId="296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46:22.366" v="38"/>
        <pc:sldMkLst>
          <pc:docMk/>
          <pc:sldMk cId="1345780365" sldId="297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47:49.948" v="42"/>
        <pc:sldMkLst>
          <pc:docMk/>
          <pc:sldMk cId="1437294352" sldId="298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47:17.025" v="40"/>
        <pc:sldMkLst>
          <pc:docMk/>
          <pc:sldMk cId="3729704227" sldId="299"/>
        </pc:sldMkLst>
      </pc:sldChg>
      <pc:sldChg chg="new">
        <pc:chgData name="Moutushi Tanha" userId="S::m.tanha@uwtsd.ac.uk::62f9b1f3-ddcf-45d7-a6a4-b667feecf47e" providerId="AD" clId="Web-{6E535F4D-CBBE-E32B-05EF-A03622FEAB03}" dt="2024-07-10T21:44:43.769" v="36"/>
        <pc:sldMkLst>
          <pc:docMk/>
          <pc:sldMk cId="1917784256" sldId="300"/>
        </pc:sldMkLst>
      </pc:sldChg>
      <pc:sldChg chg="new">
        <pc:chgData name="Moutushi Tanha" userId="S::m.tanha@uwtsd.ac.uk::62f9b1f3-ddcf-45d7-a6a4-b667feecf47e" providerId="AD" clId="Web-{6E535F4D-CBBE-E32B-05EF-A03622FEAB03}" dt="2024-07-10T21:49:04.029" v="43"/>
        <pc:sldMkLst>
          <pc:docMk/>
          <pc:sldMk cId="1877103399" sldId="301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49:11.967" v="46"/>
        <pc:sldMkLst>
          <pc:docMk/>
          <pc:sldMk cId="2507117003" sldId="302"/>
        </pc:sldMkLst>
      </pc:sldChg>
      <pc:sldChg chg="addSp modSp new mod ord setBg">
        <pc:chgData name="Moutushi Tanha" userId="S::m.tanha@uwtsd.ac.uk::62f9b1f3-ddcf-45d7-a6a4-b667feecf47e" providerId="AD" clId="Web-{6E535F4D-CBBE-E32B-05EF-A03622FEAB03}" dt="2024-07-10T21:52:59.137" v="53"/>
        <pc:sldMkLst>
          <pc:docMk/>
          <pc:sldMk cId="4178608272" sldId="303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51:36.727" v="50"/>
        <pc:sldMkLst>
          <pc:docMk/>
          <pc:sldMk cId="1333531799" sldId="304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55:29.959" v="57"/>
        <pc:sldMkLst>
          <pc:docMk/>
          <pc:sldMk cId="1140410925" sldId="305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56:15.008" v="59"/>
        <pc:sldMkLst>
          <pc:docMk/>
          <pc:sldMk cId="4216089083" sldId="306"/>
        </pc:sldMkLst>
      </pc:sldChg>
      <pc:sldChg chg="addSp modSp new mod ord setBg">
        <pc:chgData name="Moutushi Tanha" userId="S::m.tanha@uwtsd.ac.uk::62f9b1f3-ddcf-45d7-a6a4-b667feecf47e" providerId="AD" clId="Web-{6E535F4D-CBBE-E32B-05EF-A03622FEAB03}" dt="2024-07-10T21:59:37.923" v="64"/>
        <pc:sldMkLst>
          <pc:docMk/>
          <pc:sldMk cId="3668235917" sldId="307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1:59:49.314" v="66"/>
        <pc:sldMkLst>
          <pc:docMk/>
          <pc:sldMk cId="3893397399" sldId="308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12:30.287" v="72"/>
        <pc:sldMkLst>
          <pc:docMk/>
          <pc:sldMk cId="636571094" sldId="309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13:22.976" v="76"/>
        <pc:sldMkLst>
          <pc:docMk/>
          <pc:sldMk cId="1841295785" sldId="310"/>
        </pc:sldMkLst>
      </pc:sldChg>
      <pc:sldChg chg="addSp modSp new mod ord setBg">
        <pc:chgData name="Moutushi Tanha" userId="S::m.tanha@uwtsd.ac.uk::62f9b1f3-ddcf-45d7-a6a4-b667feecf47e" providerId="AD" clId="Web-{6E535F4D-CBBE-E32B-05EF-A03622FEAB03}" dt="2024-07-10T22:16:27.624" v="83"/>
        <pc:sldMkLst>
          <pc:docMk/>
          <pc:sldMk cId="954772112" sldId="311"/>
        </pc:sldMkLst>
      </pc:sldChg>
      <pc:sldChg chg="addSp modSp new mod ord setBg">
        <pc:chgData name="Moutushi Tanha" userId="S::m.tanha@uwtsd.ac.uk::62f9b1f3-ddcf-45d7-a6a4-b667feecf47e" providerId="AD" clId="Web-{6E535F4D-CBBE-E32B-05EF-A03622FEAB03}" dt="2024-07-10T22:20:01.242" v="93"/>
        <pc:sldMkLst>
          <pc:docMk/>
          <pc:sldMk cId="4283209094" sldId="312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14:58.308" v="78"/>
        <pc:sldMkLst>
          <pc:docMk/>
          <pc:sldMk cId="2270719828" sldId="313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15:36.247" v="80"/>
        <pc:sldMkLst>
          <pc:docMk/>
          <pc:sldMk cId="814582779" sldId="314"/>
        </pc:sldMkLst>
      </pc:sldChg>
      <pc:sldChg chg="addSp modSp new mod ord setBg">
        <pc:chgData name="Moutushi Tanha" userId="S::m.tanha@uwtsd.ac.uk::62f9b1f3-ddcf-45d7-a6a4-b667feecf47e" providerId="AD" clId="Web-{6E535F4D-CBBE-E32B-05EF-A03622FEAB03}" dt="2024-07-10T22:20:45.025" v="95"/>
        <pc:sldMkLst>
          <pc:docMk/>
          <pc:sldMk cId="1293675663" sldId="315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17:43.705" v="87"/>
        <pc:sldMkLst>
          <pc:docMk/>
          <pc:sldMk cId="3727074938" sldId="316"/>
        </pc:sldMkLst>
      </pc:sldChg>
      <pc:sldChg chg="new ord">
        <pc:chgData name="Moutushi Tanha" userId="S::m.tanha@uwtsd.ac.uk::62f9b1f3-ddcf-45d7-a6a4-b667feecf47e" providerId="AD" clId="Web-{6E535F4D-CBBE-E32B-05EF-A03622FEAB03}" dt="2024-07-10T22:21:39.668" v="100"/>
        <pc:sldMkLst>
          <pc:docMk/>
          <pc:sldMk cId="2296398193" sldId="317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21:36.230" v="99"/>
        <pc:sldMkLst>
          <pc:docMk/>
          <pc:sldMk cId="96337622" sldId="318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22:43.217" v="104"/>
        <pc:sldMkLst>
          <pc:docMk/>
          <pc:sldMk cId="1684279412" sldId="319"/>
        </pc:sldMkLst>
      </pc:sldChg>
      <pc:sldChg chg="addSp modSp new mod setBg">
        <pc:chgData name="Moutushi Tanha" userId="S::m.tanha@uwtsd.ac.uk::62f9b1f3-ddcf-45d7-a6a4-b667feecf47e" providerId="AD" clId="Web-{6E535F4D-CBBE-E32B-05EF-A03622FEAB03}" dt="2024-07-10T22:24:06.408" v="106"/>
        <pc:sldMkLst>
          <pc:docMk/>
          <pc:sldMk cId="2037486277" sldId="320"/>
        </pc:sldMkLst>
      </pc:sldChg>
    </pc:docChg>
  </pc:docChgLst>
  <pc:docChgLst>
    <pc:chgData name="Moutushi Tanha" userId="S::m.tanha@uwtsd.ac.uk::62f9b1f3-ddcf-45d7-a6a4-b667feecf47e" providerId="AD" clId="Web-{F41371B9-2E65-8BB3-70FC-8869D97D00B6}"/>
    <pc:docChg chg="delSld modSld">
      <pc:chgData name="Moutushi Tanha" userId="S::m.tanha@uwtsd.ac.uk::62f9b1f3-ddcf-45d7-a6a4-b667feecf47e" providerId="AD" clId="Web-{F41371B9-2E65-8BB3-70FC-8869D97D00B6}" dt="2024-07-12T17:16:09.274" v="33" actId="14100"/>
      <pc:docMkLst>
        <pc:docMk/>
      </pc:docMkLst>
      <pc:sldChg chg="modSp">
        <pc:chgData name="Moutushi Tanha" userId="S::m.tanha@uwtsd.ac.uk::62f9b1f3-ddcf-45d7-a6a4-b667feecf47e" providerId="AD" clId="Web-{F41371B9-2E65-8BB3-70FC-8869D97D00B6}" dt="2024-07-12T16:26:40.110" v="2" actId="14100"/>
        <pc:sldMkLst>
          <pc:docMk/>
          <pc:sldMk cId="816065447" sldId="261"/>
        </pc:sldMkLst>
      </pc:sldChg>
      <pc:sldChg chg="modSp">
        <pc:chgData name="Moutushi Tanha" userId="S::m.tanha@uwtsd.ac.uk::62f9b1f3-ddcf-45d7-a6a4-b667feecf47e" providerId="AD" clId="Web-{F41371B9-2E65-8BB3-70FC-8869D97D00B6}" dt="2024-07-12T16:54:52.267" v="5" actId="1076"/>
        <pc:sldMkLst>
          <pc:docMk/>
          <pc:sldMk cId="830386762" sldId="262"/>
        </pc:sldMkLst>
      </pc:sldChg>
      <pc:sldChg chg="modSp">
        <pc:chgData name="Moutushi Tanha" userId="S::m.tanha@uwtsd.ac.uk::62f9b1f3-ddcf-45d7-a6a4-b667feecf47e" providerId="AD" clId="Web-{F41371B9-2E65-8BB3-70FC-8869D97D00B6}" dt="2024-07-12T17:12:28.868" v="18" actId="1076"/>
        <pc:sldMkLst>
          <pc:docMk/>
          <pc:sldMk cId="1343217816" sldId="263"/>
        </pc:sldMkLst>
      </pc:sldChg>
      <pc:sldChg chg="modSp">
        <pc:chgData name="Moutushi Tanha" userId="S::m.tanha@uwtsd.ac.uk::62f9b1f3-ddcf-45d7-a6a4-b667feecf47e" providerId="AD" clId="Web-{F41371B9-2E65-8BB3-70FC-8869D97D00B6}" dt="2024-07-12T16:55:22.503" v="7" actId="14100"/>
        <pc:sldMkLst>
          <pc:docMk/>
          <pc:sldMk cId="999194846" sldId="266"/>
        </pc:sldMkLst>
      </pc:sldChg>
      <pc:sldChg chg="modSp">
        <pc:chgData name="Moutushi Tanha" userId="S::m.tanha@uwtsd.ac.uk::62f9b1f3-ddcf-45d7-a6a4-b667feecf47e" providerId="AD" clId="Web-{F41371B9-2E65-8BB3-70FC-8869D97D00B6}" dt="2024-07-12T17:14:39.159" v="22" actId="14100"/>
        <pc:sldMkLst>
          <pc:docMk/>
          <pc:sldMk cId="582054115" sldId="283"/>
        </pc:sldMkLst>
      </pc:sldChg>
      <pc:sldChg chg="modSp">
        <pc:chgData name="Moutushi Tanha" userId="S::m.tanha@uwtsd.ac.uk::62f9b1f3-ddcf-45d7-a6a4-b667feecf47e" providerId="AD" clId="Web-{F41371B9-2E65-8BB3-70FC-8869D97D00B6}" dt="2024-07-12T17:15:35.694" v="24" actId="14100"/>
        <pc:sldMkLst>
          <pc:docMk/>
          <pc:sldMk cId="1624675088" sldId="289"/>
        </pc:sldMkLst>
      </pc:sldChg>
      <pc:sldChg chg="modSp">
        <pc:chgData name="Moutushi Tanha" userId="S::m.tanha@uwtsd.ac.uk::62f9b1f3-ddcf-45d7-a6a4-b667feecf47e" providerId="AD" clId="Web-{F41371B9-2E65-8BB3-70FC-8869D97D00B6}" dt="2024-07-12T17:16:09.274" v="33" actId="14100"/>
        <pc:sldMkLst>
          <pc:docMk/>
          <pc:sldMk cId="3916614440" sldId="292"/>
        </pc:sldMkLst>
      </pc:sldChg>
      <pc:sldChg chg="modSp">
        <pc:chgData name="Moutushi Tanha" userId="S::m.tanha@uwtsd.ac.uk::62f9b1f3-ddcf-45d7-a6a4-b667feecf47e" providerId="AD" clId="Web-{F41371B9-2E65-8BB3-70FC-8869D97D00B6}" dt="2024-07-12T17:14:31.315" v="20" actId="14100"/>
        <pc:sldMkLst>
          <pc:docMk/>
          <pc:sldMk cId="693620911" sldId="293"/>
        </pc:sldMkLst>
      </pc:sldChg>
      <pc:sldChg chg="modSp">
        <pc:chgData name="Moutushi Tanha" userId="S::m.tanha@uwtsd.ac.uk::62f9b1f3-ddcf-45d7-a6a4-b667feecf47e" providerId="AD" clId="Web-{F41371B9-2E65-8BB3-70FC-8869D97D00B6}" dt="2024-07-12T17:15:55.727" v="29" actId="14100"/>
        <pc:sldMkLst>
          <pc:docMk/>
          <pc:sldMk cId="4261020852" sldId="294"/>
        </pc:sldMkLst>
      </pc:sldChg>
      <pc:sldChg chg="del">
        <pc:chgData name="Moutushi Tanha" userId="S::m.tanha@uwtsd.ac.uk::62f9b1f3-ddcf-45d7-a6a4-b667feecf47e" providerId="AD" clId="Web-{F41371B9-2E65-8BB3-70FC-8869D97D00B6}" dt="2024-07-12T17:08:54.917" v="11"/>
        <pc:sldMkLst>
          <pc:docMk/>
          <pc:sldMk cId="263639296" sldId="295"/>
        </pc:sldMkLst>
      </pc:sldChg>
      <pc:sldChg chg="del">
        <pc:chgData name="Moutushi Tanha" userId="S::m.tanha@uwtsd.ac.uk::62f9b1f3-ddcf-45d7-a6a4-b667feecf47e" providerId="AD" clId="Web-{F41371B9-2E65-8BB3-70FC-8869D97D00B6}" dt="2024-07-12T17:08:56.870" v="12"/>
        <pc:sldMkLst>
          <pc:docMk/>
          <pc:sldMk cId="2814944600" sldId="296"/>
        </pc:sldMkLst>
      </pc:sldChg>
      <pc:sldChg chg="del">
        <pc:chgData name="Moutushi Tanha" userId="S::m.tanha@uwtsd.ac.uk::62f9b1f3-ddcf-45d7-a6a4-b667feecf47e" providerId="AD" clId="Web-{F41371B9-2E65-8BB3-70FC-8869D97D00B6}" dt="2024-07-12T17:08:51.651" v="10"/>
        <pc:sldMkLst>
          <pc:docMk/>
          <pc:sldMk cId="1917784256" sldId="300"/>
        </pc:sldMkLst>
      </pc:sldChg>
      <pc:sldChg chg="del">
        <pc:chgData name="Moutushi Tanha" userId="S::m.tanha@uwtsd.ac.uk::62f9b1f3-ddcf-45d7-a6a4-b667feecf47e" providerId="AD" clId="Web-{F41371B9-2E65-8BB3-70FC-8869D97D00B6}" dt="2024-07-12T17:08:47.963" v="9"/>
        <pc:sldMkLst>
          <pc:docMk/>
          <pc:sldMk cId="1877103399" sldId="301"/>
        </pc:sldMkLst>
      </pc:sldChg>
      <pc:sldChg chg="del">
        <pc:chgData name="Moutushi Tanha" userId="S::m.tanha@uwtsd.ac.uk::62f9b1f3-ddcf-45d7-a6a4-b667feecf47e" providerId="AD" clId="Web-{F41371B9-2E65-8BB3-70FC-8869D97D00B6}" dt="2024-07-12T17:08:45.713" v="8"/>
        <pc:sldMkLst>
          <pc:docMk/>
          <pc:sldMk cId="2296398193" sldId="317"/>
        </pc:sldMkLst>
      </pc:sldChg>
    </pc:docChg>
  </pc:docChgLst>
  <pc:docChgLst>
    <pc:chgData name="Moutushi Tanha" userId="S::m.tanha@uwtsd.ac.uk::62f9b1f3-ddcf-45d7-a6a4-b667feecf47e" providerId="AD" clId="Web-{6D24E284-5E03-F398-DE31-B6D9FF5B73FE}"/>
    <pc:docChg chg="addSld modSld">
      <pc:chgData name="Moutushi Tanha" userId="S::m.tanha@uwtsd.ac.uk::62f9b1f3-ddcf-45d7-a6a4-b667feecf47e" providerId="AD" clId="Web-{6D24E284-5E03-F398-DE31-B6D9FF5B73FE}" dt="2024-07-14T13:08:56.865" v="73" actId="14100"/>
      <pc:docMkLst>
        <pc:docMk/>
      </pc:docMkLst>
      <pc:sldChg chg="modSp">
        <pc:chgData name="Moutushi Tanha" userId="S::m.tanha@uwtsd.ac.uk::62f9b1f3-ddcf-45d7-a6a4-b667feecf47e" providerId="AD" clId="Web-{6D24E284-5E03-F398-DE31-B6D9FF5B73FE}" dt="2024-07-14T12:00:40.177" v="8" actId="14100"/>
        <pc:sldMkLst>
          <pc:docMk/>
          <pc:sldMk cId="999194846" sldId="266"/>
        </pc:sldMkLst>
      </pc:sldChg>
      <pc:sldChg chg="modSp">
        <pc:chgData name="Moutushi Tanha" userId="S::m.tanha@uwtsd.ac.uk::62f9b1f3-ddcf-45d7-a6a4-b667feecf47e" providerId="AD" clId="Web-{6D24E284-5E03-F398-DE31-B6D9FF5B73FE}" dt="2024-07-14T12:03:59.354" v="12" actId="14100"/>
        <pc:sldMkLst>
          <pc:docMk/>
          <pc:sldMk cId="3187072137" sldId="267"/>
        </pc:sldMkLst>
      </pc:sldChg>
      <pc:sldChg chg="modSp">
        <pc:chgData name="Moutushi Tanha" userId="S::m.tanha@uwtsd.ac.uk::62f9b1f3-ddcf-45d7-a6a4-b667feecf47e" providerId="AD" clId="Web-{6D24E284-5E03-F398-DE31-B6D9FF5B73FE}" dt="2024-07-14T13:08:56.865" v="73" actId="14100"/>
        <pc:sldMkLst>
          <pc:docMk/>
          <pc:sldMk cId="4216089083" sldId="306"/>
        </pc:sldMkLst>
      </pc:sldChg>
      <pc:sldChg chg="modSp">
        <pc:chgData name="Moutushi Tanha" userId="S::m.tanha@uwtsd.ac.uk::62f9b1f3-ddcf-45d7-a6a4-b667feecf47e" providerId="AD" clId="Web-{6D24E284-5E03-F398-DE31-B6D9FF5B73FE}" dt="2024-07-14T13:03:05.232" v="71" actId="14100"/>
        <pc:sldMkLst>
          <pc:docMk/>
          <pc:sldMk cId="3668235917" sldId="307"/>
        </pc:sldMkLst>
      </pc:sldChg>
      <pc:sldChg chg="modSp">
        <pc:chgData name="Moutushi Tanha" userId="S::m.tanha@uwtsd.ac.uk::62f9b1f3-ddcf-45d7-a6a4-b667feecf47e" providerId="AD" clId="Web-{6D24E284-5E03-F398-DE31-B6D9FF5B73FE}" dt="2024-07-14T12:26:58.412" v="62" actId="1076"/>
        <pc:sldMkLst>
          <pc:docMk/>
          <pc:sldMk cId="4283209094" sldId="312"/>
        </pc:sldMkLst>
      </pc:sldChg>
      <pc:sldChg chg="modSp">
        <pc:chgData name="Moutushi Tanha" userId="S::m.tanha@uwtsd.ac.uk::62f9b1f3-ddcf-45d7-a6a4-b667feecf47e" providerId="AD" clId="Web-{6D24E284-5E03-F398-DE31-B6D9FF5B73FE}" dt="2024-07-14T12:15:25.672" v="55" actId="14100"/>
        <pc:sldMkLst>
          <pc:docMk/>
          <pc:sldMk cId="2270719828" sldId="313"/>
        </pc:sldMkLst>
      </pc:sldChg>
      <pc:sldChg chg="modSp">
        <pc:chgData name="Moutushi Tanha" userId="S::m.tanha@uwtsd.ac.uk::62f9b1f3-ddcf-45d7-a6a4-b667feecf47e" providerId="AD" clId="Web-{6D24E284-5E03-F398-DE31-B6D9FF5B73FE}" dt="2024-07-14T12:54:10.504" v="66" actId="14100"/>
        <pc:sldMkLst>
          <pc:docMk/>
          <pc:sldMk cId="1293675663" sldId="315"/>
        </pc:sldMkLst>
      </pc:sldChg>
      <pc:sldChg chg="modSp">
        <pc:chgData name="Moutushi Tanha" userId="S::m.tanha@uwtsd.ac.uk::62f9b1f3-ddcf-45d7-a6a4-b667feecf47e" providerId="AD" clId="Web-{6D24E284-5E03-F398-DE31-B6D9FF5B73FE}" dt="2024-07-14T12:20:06.823" v="59" actId="14100"/>
        <pc:sldMkLst>
          <pc:docMk/>
          <pc:sldMk cId="3727074938" sldId="316"/>
        </pc:sldMkLst>
      </pc:sldChg>
      <pc:sldChg chg="modSp new">
        <pc:chgData name="Moutushi Tanha" userId="S::m.tanha@uwtsd.ac.uk::62f9b1f3-ddcf-45d7-a6a4-b667feecf47e" providerId="AD" clId="Web-{6D24E284-5E03-F398-DE31-B6D9FF5B73FE}" dt="2024-07-14T11:51:14.148" v="6" actId="20577"/>
        <pc:sldMkLst>
          <pc:docMk/>
          <pc:sldMk cId="3954088832" sldId="320"/>
        </pc:sldMkLst>
      </pc:sldChg>
      <pc:sldChg chg="addSp modSp new mod setBg">
        <pc:chgData name="Moutushi Tanha" userId="S::m.tanha@uwtsd.ac.uk::62f9b1f3-ddcf-45d7-a6a4-b667feecf47e" providerId="AD" clId="Web-{6D24E284-5E03-F398-DE31-B6D9FF5B73FE}" dt="2024-07-14T12:13:00.185" v="47" actId="14100"/>
        <pc:sldMkLst>
          <pc:docMk/>
          <pc:sldMk cId="114830146" sldId="321"/>
        </pc:sldMkLst>
      </pc:sldChg>
      <pc:sldChg chg="addSp delSp modSp new mod setBg">
        <pc:chgData name="Moutushi Tanha" userId="S::m.tanha@uwtsd.ac.uk::62f9b1f3-ddcf-45d7-a6a4-b667feecf47e" providerId="AD" clId="Web-{6D24E284-5E03-F398-DE31-B6D9FF5B73FE}" dt="2024-07-14T12:13:12.138" v="49" actId="14100"/>
        <pc:sldMkLst>
          <pc:docMk/>
          <pc:sldMk cId="407214413" sldId="322"/>
        </pc:sldMkLst>
      </pc:sldChg>
      <pc:sldChg chg="addSp modSp new mod setBg">
        <pc:chgData name="Moutushi Tanha" userId="S::m.tanha@uwtsd.ac.uk::62f9b1f3-ddcf-45d7-a6a4-b667feecf47e" providerId="AD" clId="Web-{6D24E284-5E03-F398-DE31-B6D9FF5B73FE}" dt="2024-07-14T12:12:46.838" v="45"/>
        <pc:sldMkLst>
          <pc:docMk/>
          <pc:sldMk cId="2455680679" sldId="323"/>
        </pc:sldMkLst>
      </pc:sldChg>
      <pc:sldChg chg="new">
        <pc:chgData name="Moutushi Tanha" userId="S::m.tanha@uwtsd.ac.uk::62f9b1f3-ddcf-45d7-a6a4-b667feecf47e" providerId="AD" clId="Web-{6D24E284-5E03-F398-DE31-B6D9FF5B73FE}" dt="2024-07-14T12:07:09.905" v="16"/>
        <pc:sldMkLst>
          <pc:docMk/>
          <pc:sldMk cId="3411983411" sldId="324"/>
        </pc:sldMkLst>
      </pc:sldChg>
    </pc:docChg>
  </pc:docChgLst>
  <pc:docChgLst>
    <pc:chgData name="Moutushi Tanha" userId="S::m.tanha@uwtsd.ac.uk::62f9b1f3-ddcf-45d7-a6a4-b667feecf47e" providerId="AD" clId="Web-{C882DE35-C505-2278-B436-94DBCB5B4D28}"/>
    <pc:docChg chg="modSld">
      <pc:chgData name="Moutushi Tanha" userId="S::m.tanha@uwtsd.ac.uk::62f9b1f3-ddcf-45d7-a6a4-b667feecf47e" providerId="AD" clId="Web-{C882DE35-C505-2278-B436-94DBCB5B4D28}" dt="2024-07-12T15:25:35.075" v="1" actId="14100"/>
      <pc:docMkLst>
        <pc:docMk/>
      </pc:docMkLst>
      <pc:sldChg chg="modSp">
        <pc:chgData name="Moutushi Tanha" userId="S::m.tanha@uwtsd.ac.uk::62f9b1f3-ddcf-45d7-a6a4-b667feecf47e" providerId="AD" clId="Web-{C882DE35-C505-2278-B436-94DBCB5B4D28}" dt="2024-07-12T15:25:35.075" v="1" actId="14100"/>
        <pc:sldMkLst>
          <pc:docMk/>
          <pc:sldMk cId="1661917166" sldId="260"/>
        </pc:sldMkLst>
      </pc:sldChg>
    </pc:docChg>
  </pc:docChgLst>
  <pc:docChgLst>
    <pc:chgData name="Moutushi Tanha" userId="S::m.tanha@uwtsd.ac.uk::62f9b1f3-ddcf-45d7-a6a4-b667feecf47e" providerId="AD" clId="Web-{398D87A0-E7AE-3FC4-BC7E-A9D1A4EC9D70}"/>
    <pc:docChg chg="addSld delSld modSld">
      <pc:chgData name="Moutushi Tanha" userId="S::m.tanha@uwtsd.ac.uk::62f9b1f3-ddcf-45d7-a6a4-b667feecf47e" providerId="AD" clId="Web-{398D87A0-E7AE-3FC4-BC7E-A9D1A4EC9D70}" dt="2024-07-15T21:45:15.318" v="31"/>
      <pc:docMkLst>
        <pc:docMk/>
      </pc:docMkLst>
      <pc:sldChg chg="del">
        <pc:chgData name="Moutushi Tanha" userId="S::m.tanha@uwtsd.ac.uk::62f9b1f3-ddcf-45d7-a6a4-b667feecf47e" providerId="AD" clId="Web-{398D87A0-E7AE-3FC4-BC7E-A9D1A4EC9D70}" dt="2024-07-15T21:45:15.318" v="31"/>
        <pc:sldMkLst>
          <pc:docMk/>
          <pc:sldMk cId="913075235" sldId="257"/>
        </pc:sldMkLst>
      </pc:sldChg>
      <pc:sldChg chg="modSp new">
        <pc:chgData name="Moutushi Tanha" userId="S::m.tanha@uwtsd.ac.uk::62f9b1f3-ddcf-45d7-a6a4-b667feecf47e" providerId="AD" clId="Web-{398D87A0-E7AE-3FC4-BC7E-A9D1A4EC9D70}" dt="2024-07-15T21:44:54.395" v="30" actId="20577"/>
        <pc:sldMkLst>
          <pc:docMk/>
          <pc:sldMk cId="2387398849" sldId="339"/>
        </pc:sldMkLst>
      </pc:sldChg>
    </pc:docChg>
  </pc:docChgLst>
  <pc:docChgLst>
    <pc:chgData name="Moutushi Tanha" userId="S::m.tanha@uwtsd.ac.uk::62f9b1f3-ddcf-45d7-a6a4-b667feecf47e" providerId="AD" clId="Web-{5C807D2B-D70D-85FC-876C-D4FDFBA7A4FC}"/>
    <pc:docChg chg="modSld">
      <pc:chgData name="Moutushi Tanha" userId="S::m.tanha@uwtsd.ac.uk::62f9b1f3-ddcf-45d7-a6a4-b667feecf47e" providerId="AD" clId="Web-{5C807D2B-D70D-85FC-876C-D4FDFBA7A4FC}" dt="2024-07-12T22:27:17.624" v="2" actId="14100"/>
      <pc:docMkLst>
        <pc:docMk/>
      </pc:docMkLst>
      <pc:sldChg chg="modSp">
        <pc:chgData name="Moutushi Tanha" userId="S::m.tanha@uwtsd.ac.uk::62f9b1f3-ddcf-45d7-a6a4-b667feecf47e" providerId="AD" clId="Web-{5C807D2B-D70D-85FC-876C-D4FDFBA7A4FC}" dt="2024-07-12T22:27:17.624" v="2" actId="14100"/>
        <pc:sldMkLst>
          <pc:docMk/>
          <pc:sldMk cId="1343217816" sldId="263"/>
        </pc:sldMkLst>
      </pc:sldChg>
      <pc:sldChg chg="modSp">
        <pc:chgData name="Moutushi Tanha" userId="S::m.tanha@uwtsd.ac.uk::62f9b1f3-ddcf-45d7-a6a4-b667feecf47e" providerId="AD" clId="Web-{5C807D2B-D70D-85FC-876C-D4FDFBA7A4FC}" dt="2024-07-12T22:26:50.655" v="1" actId="14100"/>
        <pc:sldMkLst>
          <pc:docMk/>
          <pc:sldMk cId="2260295041" sldId="290"/>
        </pc:sldMkLst>
      </pc:sldChg>
    </pc:docChg>
  </pc:docChgLst>
  <pc:docChgLst>
    <pc:chgData name="Moutushi Tanha" userId="S::m.tanha@uwtsd.ac.uk::62f9b1f3-ddcf-45d7-a6a4-b667feecf47e" providerId="AD" clId="Web-{F35F392A-F604-8E79-FFE6-F65F356133C8}"/>
    <pc:docChg chg="delSld modSld">
      <pc:chgData name="Moutushi Tanha" userId="S::m.tanha@uwtsd.ac.uk::62f9b1f3-ddcf-45d7-a6a4-b667feecf47e" providerId="AD" clId="Web-{F35F392A-F604-8E79-FFE6-F65F356133C8}" dt="2024-07-12T18:52:05.748" v="25" actId="14100"/>
      <pc:docMkLst>
        <pc:docMk/>
      </pc:docMkLst>
      <pc:sldChg chg="modSp">
        <pc:chgData name="Moutushi Tanha" userId="S::m.tanha@uwtsd.ac.uk::62f9b1f3-ddcf-45d7-a6a4-b667feecf47e" providerId="AD" clId="Web-{F35F392A-F604-8E79-FFE6-F65F356133C8}" dt="2024-07-12T18:52:05.748" v="25" actId="14100"/>
        <pc:sldMkLst>
          <pc:docMk/>
          <pc:sldMk cId="9117519" sldId="287"/>
        </pc:sldMkLst>
      </pc:sldChg>
      <pc:sldChg chg="modSp">
        <pc:chgData name="Moutushi Tanha" userId="S::m.tanha@uwtsd.ac.uk::62f9b1f3-ddcf-45d7-a6a4-b667feecf47e" providerId="AD" clId="Web-{F35F392A-F604-8E79-FFE6-F65F356133C8}" dt="2024-07-12T18:51:06.558" v="23" actId="14100"/>
        <pc:sldMkLst>
          <pc:docMk/>
          <pc:sldMk cId="3933050261" sldId="288"/>
        </pc:sldMkLst>
      </pc:sldChg>
      <pc:sldChg chg="modSp">
        <pc:chgData name="Moutushi Tanha" userId="S::m.tanha@uwtsd.ac.uk::62f9b1f3-ddcf-45d7-a6a4-b667feecf47e" providerId="AD" clId="Web-{F35F392A-F604-8E79-FFE6-F65F356133C8}" dt="2024-07-12T18:50:02.556" v="17" actId="14100"/>
        <pc:sldMkLst>
          <pc:docMk/>
          <pc:sldMk cId="1345780365" sldId="297"/>
        </pc:sldMkLst>
      </pc:sldChg>
      <pc:sldChg chg="modSp">
        <pc:chgData name="Moutushi Tanha" userId="S::m.tanha@uwtsd.ac.uk::62f9b1f3-ddcf-45d7-a6a4-b667feecf47e" providerId="AD" clId="Web-{F35F392A-F604-8E79-FFE6-F65F356133C8}" dt="2024-07-12T18:50:33.260" v="19" actId="14100"/>
        <pc:sldMkLst>
          <pc:docMk/>
          <pc:sldMk cId="1437294352" sldId="298"/>
        </pc:sldMkLst>
      </pc:sldChg>
      <pc:sldChg chg="modSp">
        <pc:chgData name="Moutushi Tanha" userId="S::m.tanha@uwtsd.ac.uk::62f9b1f3-ddcf-45d7-a6a4-b667feecf47e" providerId="AD" clId="Web-{F35F392A-F604-8E79-FFE6-F65F356133C8}" dt="2024-07-12T18:50:57.089" v="21" actId="14100"/>
        <pc:sldMkLst>
          <pc:docMk/>
          <pc:sldMk cId="3729704227" sldId="299"/>
        </pc:sldMkLst>
      </pc:sldChg>
      <pc:sldChg chg="modSp">
        <pc:chgData name="Moutushi Tanha" userId="S::m.tanha@uwtsd.ac.uk::62f9b1f3-ddcf-45d7-a6a4-b667feecf47e" providerId="AD" clId="Web-{F35F392A-F604-8E79-FFE6-F65F356133C8}" dt="2024-07-12T18:48:48.882" v="12" actId="14100"/>
        <pc:sldMkLst>
          <pc:docMk/>
          <pc:sldMk cId="4178608272" sldId="303"/>
        </pc:sldMkLst>
      </pc:sldChg>
      <pc:sldChg chg="modSp">
        <pc:chgData name="Moutushi Tanha" userId="S::m.tanha@uwtsd.ac.uk::62f9b1f3-ddcf-45d7-a6a4-b667feecf47e" providerId="AD" clId="Web-{F35F392A-F604-8E79-FFE6-F65F356133C8}" dt="2024-07-12T18:48:13.084" v="10" actId="14100"/>
        <pc:sldMkLst>
          <pc:docMk/>
          <pc:sldMk cId="1333531799" sldId="304"/>
        </pc:sldMkLst>
      </pc:sldChg>
      <pc:sldChg chg="modSp">
        <pc:chgData name="Moutushi Tanha" userId="S::m.tanha@uwtsd.ac.uk::62f9b1f3-ddcf-45d7-a6a4-b667feecf47e" providerId="AD" clId="Web-{F35F392A-F604-8E79-FFE6-F65F356133C8}" dt="2024-07-12T18:48:57.242" v="14" actId="14100"/>
        <pc:sldMkLst>
          <pc:docMk/>
          <pc:sldMk cId="1140410925" sldId="305"/>
        </pc:sldMkLst>
      </pc:sldChg>
      <pc:sldChg chg="modSp">
        <pc:chgData name="Moutushi Tanha" userId="S::m.tanha@uwtsd.ac.uk::62f9b1f3-ddcf-45d7-a6a4-b667feecf47e" providerId="AD" clId="Web-{F35F392A-F604-8E79-FFE6-F65F356133C8}" dt="2024-07-12T18:48:05.021" v="8" actId="14100"/>
        <pc:sldMkLst>
          <pc:docMk/>
          <pc:sldMk cId="3668235917" sldId="307"/>
        </pc:sldMkLst>
      </pc:sldChg>
      <pc:sldChg chg="modSp">
        <pc:chgData name="Moutushi Tanha" userId="S::m.tanha@uwtsd.ac.uk::62f9b1f3-ddcf-45d7-a6a4-b667feecf47e" providerId="AD" clId="Web-{F35F392A-F604-8E79-FFE6-F65F356133C8}" dt="2024-07-12T18:46:21.268" v="6" actId="14100"/>
        <pc:sldMkLst>
          <pc:docMk/>
          <pc:sldMk cId="3893397399" sldId="308"/>
        </pc:sldMkLst>
      </pc:sldChg>
      <pc:sldChg chg="modSp">
        <pc:chgData name="Moutushi Tanha" userId="S::m.tanha@uwtsd.ac.uk::62f9b1f3-ddcf-45d7-a6a4-b667feecf47e" providerId="AD" clId="Web-{F35F392A-F604-8E79-FFE6-F65F356133C8}" dt="2024-07-12T18:43:55.576" v="1" actId="14100"/>
        <pc:sldMkLst>
          <pc:docMk/>
          <pc:sldMk cId="814582779" sldId="314"/>
        </pc:sldMkLst>
      </pc:sldChg>
      <pc:sldChg chg="modSp">
        <pc:chgData name="Moutushi Tanha" userId="S::m.tanha@uwtsd.ac.uk::62f9b1f3-ddcf-45d7-a6a4-b667feecf47e" providerId="AD" clId="Web-{F35F392A-F604-8E79-FFE6-F65F356133C8}" dt="2024-07-12T18:44:08.748" v="3" actId="14100"/>
        <pc:sldMkLst>
          <pc:docMk/>
          <pc:sldMk cId="1684279412" sldId="319"/>
        </pc:sldMkLst>
      </pc:sldChg>
      <pc:sldChg chg="del">
        <pc:chgData name="Moutushi Tanha" userId="S::m.tanha@uwtsd.ac.uk::62f9b1f3-ddcf-45d7-a6a4-b667feecf47e" providerId="AD" clId="Web-{F35F392A-F604-8E79-FFE6-F65F356133C8}" dt="2024-07-12T18:45:37.204" v="4"/>
        <pc:sldMkLst>
          <pc:docMk/>
          <pc:sldMk cId="2037486277" sldId="320"/>
        </pc:sldMkLst>
      </pc:sldChg>
    </pc:docChg>
  </pc:docChgLst>
  <pc:docChgLst>
    <pc:chgData name="Moutushi Tanha" userId="S::m.tanha@uwtsd.ac.uk::62f9b1f3-ddcf-45d7-a6a4-b667feecf47e" providerId="AD" clId="Web-{BEA1F1B0-E200-017A-331A-E2A8E0C1BB7C}"/>
    <pc:docChg chg="addSld modSld">
      <pc:chgData name="Moutushi Tanha" userId="S::m.tanha@uwtsd.ac.uk::62f9b1f3-ddcf-45d7-a6a4-b667feecf47e" providerId="AD" clId="Web-{BEA1F1B0-E200-017A-331A-E2A8E0C1BB7C}" dt="2024-07-16T11:52:32.907" v="85" actId="20577"/>
      <pc:docMkLst>
        <pc:docMk/>
      </pc:docMkLst>
      <pc:sldChg chg="addSp modSp mod setBg">
        <pc:chgData name="Moutushi Tanha" userId="S::m.tanha@uwtsd.ac.uk::62f9b1f3-ddcf-45d7-a6a4-b667feecf47e" providerId="AD" clId="Web-{BEA1F1B0-E200-017A-331A-E2A8E0C1BB7C}" dt="2024-07-16T08:52:13.775" v="39" actId="20577"/>
        <pc:sldMkLst>
          <pc:docMk/>
          <pc:sldMk cId="2745465013" sldId="256"/>
        </pc:sldMkLst>
      </pc:sldChg>
      <pc:sldChg chg="modSp">
        <pc:chgData name="Moutushi Tanha" userId="S::m.tanha@uwtsd.ac.uk::62f9b1f3-ddcf-45d7-a6a4-b667feecf47e" providerId="AD" clId="Web-{BEA1F1B0-E200-017A-331A-E2A8E0C1BB7C}" dt="2024-07-16T08:52:56.933" v="45" actId="20577"/>
        <pc:sldMkLst>
          <pc:docMk/>
          <pc:sldMk cId="3954088832" sldId="320"/>
        </pc:sldMkLst>
      </pc:sldChg>
      <pc:sldChg chg="addSp modSp mod setBg">
        <pc:chgData name="Moutushi Tanha" userId="S::m.tanha@uwtsd.ac.uk::62f9b1f3-ddcf-45d7-a6a4-b667feecf47e" providerId="AD" clId="Web-{BEA1F1B0-E200-017A-331A-E2A8E0C1BB7C}" dt="2024-07-16T11:52:32.907" v="85" actId="20577"/>
        <pc:sldMkLst>
          <pc:docMk/>
          <pc:sldMk cId="2387398849" sldId="339"/>
        </pc:sldMkLst>
      </pc:sldChg>
      <pc:sldChg chg="addSp modSp new mod setBg">
        <pc:chgData name="Moutushi Tanha" userId="S::m.tanha@uwtsd.ac.uk::62f9b1f3-ddcf-45d7-a6a4-b667feecf47e" providerId="AD" clId="Web-{BEA1F1B0-E200-017A-331A-E2A8E0C1BB7C}" dt="2024-07-16T11:03:30.800" v="68" actId="1076"/>
        <pc:sldMkLst>
          <pc:docMk/>
          <pc:sldMk cId="3167158398" sldId="340"/>
        </pc:sldMkLst>
      </pc:sldChg>
      <pc:sldChg chg="addSp modSp new mod setBg">
        <pc:chgData name="Moutushi Tanha" userId="S::m.tanha@uwtsd.ac.uk::62f9b1f3-ddcf-45d7-a6a4-b667feecf47e" providerId="AD" clId="Web-{BEA1F1B0-E200-017A-331A-E2A8E0C1BB7C}" dt="2024-07-16T10:55:26.189" v="51"/>
        <pc:sldMkLst>
          <pc:docMk/>
          <pc:sldMk cId="645846152" sldId="341"/>
        </pc:sldMkLst>
      </pc:sldChg>
      <pc:sldChg chg="addSp modSp new mod setBg">
        <pc:chgData name="Moutushi Tanha" userId="S::m.tanha@uwtsd.ac.uk::62f9b1f3-ddcf-45d7-a6a4-b667feecf47e" providerId="AD" clId="Web-{BEA1F1B0-E200-017A-331A-E2A8E0C1BB7C}" dt="2024-07-16T10:57:08.661" v="55"/>
        <pc:sldMkLst>
          <pc:docMk/>
          <pc:sldMk cId="562478821" sldId="342"/>
        </pc:sldMkLst>
      </pc:sldChg>
      <pc:sldChg chg="addSp modSp new mod setBg">
        <pc:chgData name="Moutushi Tanha" userId="S::m.tanha@uwtsd.ac.uk::62f9b1f3-ddcf-45d7-a6a4-b667feecf47e" providerId="AD" clId="Web-{BEA1F1B0-E200-017A-331A-E2A8E0C1BB7C}" dt="2024-07-16T10:58:57.962" v="61" actId="14100"/>
        <pc:sldMkLst>
          <pc:docMk/>
          <pc:sldMk cId="2074148053" sldId="343"/>
        </pc:sldMkLst>
      </pc:sldChg>
      <pc:sldChg chg="new">
        <pc:chgData name="Moutushi Tanha" userId="S::m.tanha@uwtsd.ac.uk::62f9b1f3-ddcf-45d7-a6a4-b667feecf47e" providerId="AD" clId="Web-{BEA1F1B0-E200-017A-331A-E2A8E0C1BB7C}" dt="2024-07-16T11:02:44.830" v="62"/>
        <pc:sldMkLst>
          <pc:docMk/>
          <pc:sldMk cId="693293529" sldId="344"/>
        </pc:sldMkLst>
      </pc:sldChg>
    </pc:docChg>
  </pc:docChgLst>
  <pc:docChgLst>
    <pc:chgData name="Moutushi Tanha" userId="S::m.tanha@uwtsd.ac.uk::62f9b1f3-ddcf-45d7-a6a4-b667feecf47e" providerId="AD" clId="Web-{567A7EFB-7881-AA49-B1FD-0D4178D0F6F8}"/>
    <pc:docChg chg="addSld delSld modSld sldOrd">
      <pc:chgData name="Moutushi Tanha" userId="S::m.tanha@uwtsd.ac.uk::62f9b1f3-ddcf-45d7-a6a4-b667feecf47e" providerId="AD" clId="Web-{567A7EFB-7881-AA49-B1FD-0D4178D0F6F8}" dt="2024-07-15T13:18:38.726" v="86"/>
      <pc:docMkLst>
        <pc:docMk/>
      </pc:docMkLst>
      <pc:sldChg chg="modSp">
        <pc:chgData name="Moutushi Tanha" userId="S::m.tanha@uwtsd.ac.uk::62f9b1f3-ddcf-45d7-a6a4-b667feecf47e" providerId="AD" clId="Web-{567A7EFB-7881-AA49-B1FD-0D4178D0F6F8}" dt="2024-07-15T10:15:43.150" v="3" actId="14100"/>
        <pc:sldMkLst>
          <pc:docMk/>
          <pc:sldMk cId="3933050261" sldId="288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2:23:26.944" v="16"/>
        <pc:sldMkLst>
          <pc:docMk/>
          <pc:sldMk cId="2742423953" sldId="324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2:23:32.929" v="17"/>
        <pc:sldMkLst>
          <pc:docMk/>
          <pc:sldMk cId="3138354256" sldId="325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3:09:37.366" v="84" actId="14100"/>
        <pc:sldMkLst>
          <pc:docMk/>
          <pc:sldMk cId="1225278826" sldId="326"/>
        </pc:sldMkLst>
      </pc:sldChg>
      <pc:sldChg chg="addSp modSp new mod ord setBg">
        <pc:chgData name="Moutushi Tanha" userId="S::m.tanha@uwtsd.ac.uk::62f9b1f3-ddcf-45d7-a6a4-b667feecf47e" providerId="AD" clId="Web-{567A7EFB-7881-AA49-B1FD-0D4178D0F6F8}" dt="2024-07-15T12:32:11.373" v="58" actId="14100"/>
        <pc:sldMkLst>
          <pc:docMk/>
          <pc:sldMk cId="3911873702" sldId="327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2:41:36.535" v="62" actId="14100"/>
        <pc:sldMkLst>
          <pc:docMk/>
          <pc:sldMk cId="214344208" sldId="328"/>
        </pc:sldMkLst>
      </pc:sldChg>
      <pc:sldChg chg="addSp modSp new mod ord setBg">
        <pc:chgData name="Moutushi Tanha" userId="S::m.tanha@uwtsd.ac.uk::62f9b1f3-ddcf-45d7-a6a4-b667feecf47e" providerId="AD" clId="Web-{567A7EFB-7881-AA49-B1FD-0D4178D0F6F8}" dt="2024-07-15T12:24:13.009" v="20"/>
        <pc:sldMkLst>
          <pc:docMk/>
          <pc:sldMk cId="2516623437" sldId="329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2:53:04.789" v="66" actId="14100"/>
        <pc:sldMkLst>
          <pc:docMk/>
          <pc:sldMk cId="1689237475" sldId="330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3:06:19.313" v="73" actId="1076"/>
        <pc:sldMkLst>
          <pc:docMk/>
          <pc:sldMk cId="3053533983" sldId="331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3:06:45.939" v="78" actId="14100"/>
        <pc:sldMkLst>
          <pc:docMk/>
          <pc:sldMk cId="2734201865" sldId="332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3:08:57.474" v="82" actId="14100"/>
        <pc:sldMkLst>
          <pc:docMk/>
          <pc:sldMk cId="2643878006" sldId="333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2:31:38.731" v="52" actId="14100"/>
        <pc:sldMkLst>
          <pc:docMk/>
          <pc:sldMk cId="3466213276" sldId="334"/>
        </pc:sldMkLst>
      </pc:sldChg>
      <pc:sldChg chg="new del">
        <pc:chgData name="Moutushi Tanha" userId="S::m.tanha@uwtsd.ac.uk::62f9b1f3-ddcf-45d7-a6a4-b667feecf47e" providerId="AD" clId="Web-{567A7EFB-7881-AA49-B1FD-0D4178D0F6F8}" dt="2024-07-15T13:18:34.600" v="85"/>
        <pc:sldMkLst>
          <pc:docMk/>
          <pc:sldMk cId="2905889839" sldId="335"/>
        </pc:sldMkLst>
      </pc:sldChg>
      <pc:sldChg chg="new del">
        <pc:chgData name="Moutushi Tanha" userId="S::m.tanha@uwtsd.ac.uk::62f9b1f3-ddcf-45d7-a6a4-b667feecf47e" providerId="AD" clId="Web-{567A7EFB-7881-AA49-B1FD-0D4178D0F6F8}" dt="2024-07-15T13:18:38.726" v="86"/>
        <pc:sldMkLst>
          <pc:docMk/>
          <pc:sldMk cId="328648230" sldId="336"/>
        </pc:sldMkLst>
      </pc:sldChg>
      <pc:sldChg chg="addSp modSp new mod setBg">
        <pc:chgData name="Moutushi Tanha" userId="S::m.tanha@uwtsd.ac.uk::62f9b1f3-ddcf-45d7-a6a4-b667feecf47e" providerId="AD" clId="Web-{567A7EFB-7881-AA49-B1FD-0D4178D0F6F8}" dt="2024-07-15T12:30:52.885" v="44"/>
        <pc:sldMkLst>
          <pc:docMk/>
          <pc:sldMk cId="3933148012" sldId="337"/>
        </pc:sldMkLst>
      </pc:sldChg>
    </pc:docChg>
  </pc:docChgLst>
  <pc:docChgLst>
    <pc:chgData name="Moutushi Tanha" userId="S::m.tanha@uwtsd.ac.uk::62f9b1f3-ddcf-45d7-a6a4-b667feecf47e" providerId="AD" clId="Web-{2F73D943-97A8-8664-6F51-E1A860EADA31}"/>
    <pc:docChg chg="delSld modSld">
      <pc:chgData name="Moutushi Tanha" userId="S::m.tanha@uwtsd.ac.uk::62f9b1f3-ddcf-45d7-a6a4-b667feecf47e" providerId="AD" clId="Web-{2F73D943-97A8-8664-6F51-E1A860EADA31}" dt="2024-07-15T09:31:06.823" v="11" actId="14100"/>
      <pc:docMkLst>
        <pc:docMk/>
      </pc:docMkLst>
      <pc:sldChg chg="modSp">
        <pc:chgData name="Moutushi Tanha" userId="S::m.tanha@uwtsd.ac.uk::62f9b1f3-ddcf-45d7-a6a4-b667feecf47e" providerId="AD" clId="Web-{2F73D943-97A8-8664-6F51-E1A860EADA31}" dt="2024-07-15T09:02:43.678" v="1" actId="14100"/>
        <pc:sldMkLst>
          <pc:docMk/>
          <pc:sldMk cId="3187072137" sldId="267"/>
        </pc:sldMkLst>
      </pc:sldChg>
      <pc:sldChg chg="modSp">
        <pc:chgData name="Moutushi Tanha" userId="S::m.tanha@uwtsd.ac.uk::62f9b1f3-ddcf-45d7-a6a4-b667feecf47e" providerId="AD" clId="Web-{2F73D943-97A8-8664-6F51-E1A860EADA31}" dt="2024-07-15T09:10:33.478" v="3" actId="14100"/>
        <pc:sldMkLst>
          <pc:docMk/>
          <pc:sldMk cId="4156198225" sldId="268"/>
        </pc:sldMkLst>
      </pc:sldChg>
      <pc:sldChg chg="modSp">
        <pc:chgData name="Moutushi Tanha" userId="S::m.tanha@uwtsd.ac.uk::62f9b1f3-ddcf-45d7-a6a4-b667feecf47e" providerId="AD" clId="Web-{2F73D943-97A8-8664-6F51-E1A860EADA31}" dt="2024-07-15T09:26:26.015" v="5" actId="14100"/>
        <pc:sldMkLst>
          <pc:docMk/>
          <pc:sldMk cId="2419752045" sldId="271"/>
        </pc:sldMkLst>
      </pc:sldChg>
      <pc:sldChg chg="modSp">
        <pc:chgData name="Moutushi Tanha" userId="S::m.tanha@uwtsd.ac.uk::62f9b1f3-ddcf-45d7-a6a4-b667feecf47e" providerId="AD" clId="Web-{2F73D943-97A8-8664-6F51-E1A860EADA31}" dt="2024-07-15T09:26:39.093" v="7" actId="14100"/>
        <pc:sldMkLst>
          <pc:docMk/>
          <pc:sldMk cId="1642715404" sldId="272"/>
        </pc:sldMkLst>
      </pc:sldChg>
      <pc:sldChg chg="modSp">
        <pc:chgData name="Moutushi Tanha" userId="S::m.tanha@uwtsd.ac.uk::62f9b1f3-ddcf-45d7-a6a4-b667feecf47e" providerId="AD" clId="Web-{2F73D943-97A8-8664-6F51-E1A860EADA31}" dt="2024-07-15T09:30:14.524" v="9" actId="14100"/>
        <pc:sldMkLst>
          <pc:docMk/>
          <pc:sldMk cId="685595155" sldId="275"/>
        </pc:sldMkLst>
      </pc:sldChg>
      <pc:sldChg chg="modSp">
        <pc:chgData name="Moutushi Tanha" userId="S::m.tanha@uwtsd.ac.uk::62f9b1f3-ddcf-45d7-a6a4-b667feecf47e" providerId="AD" clId="Web-{2F73D943-97A8-8664-6F51-E1A860EADA31}" dt="2024-07-15T09:31:06.823" v="11" actId="14100"/>
        <pc:sldMkLst>
          <pc:docMk/>
          <pc:sldMk cId="1439766003" sldId="277"/>
        </pc:sldMkLst>
      </pc:sldChg>
      <pc:sldChg chg="del">
        <pc:chgData name="Moutushi Tanha" userId="S::m.tanha@uwtsd.ac.uk::62f9b1f3-ddcf-45d7-a6a4-b667feecf47e" providerId="AD" clId="Web-{2F73D943-97A8-8664-6F51-E1A860EADA31}" dt="2024-07-15T08:03:56.530" v="0"/>
        <pc:sldMkLst>
          <pc:docMk/>
          <pc:sldMk cId="3411983411" sldId="32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3F67F-267A-5D94-544D-587CCAECA2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82952-D0EB-0A39-5E2C-894EC23F6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A0A96-A109-3E17-5F16-6D27653BF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6E1F8-DCAA-17A9-15EC-5185EDAB3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B7BB84-1188-5982-7439-1E70704ED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632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6DC07-6B35-876B-176B-1CBE71F35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D793D-ECCC-3000-085B-97D96FC82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39BCB-C0A7-C4FC-961C-9292F8D77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D51749-A2F7-8FA2-292C-1F661E89E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CD775-5D3D-1D19-1BF0-3E3696D74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827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B16EC-C7BC-0398-36DF-B0DFAAAFC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13DC1-BED1-EB5E-D04B-75BA9563E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87708F-5003-304B-7784-B70F2D0F5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0B9F9A-5075-8845-AD6A-AA8246A39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4EEE0-C695-280E-1952-B1BF5C7DC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264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1345C-2F6B-39DC-F3F1-E6812BFA8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84C59-835E-817D-B7A3-AA5F6595CB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258C6-12C9-2196-AAED-1EB88B3A12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44DDE6-2F2D-36FB-9360-335BEA1B0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65D280-842B-49EE-D89E-70CA53D78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8D37A7-CB70-5421-51F6-4889BB9A8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126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1F8BD-C981-5AD8-FC6B-B0B06DA14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00AA0-8F6D-0105-4AF4-AAC830B41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93577-9C70-C465-1B53-841AC3259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374AA8-5DE1-4415-419C-99E901B2EC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C98272-803D-732A-6CE0-86AE209681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86EDA0-3E2C-1AB8-81C3-6E0D07614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44DD43-E63A-8800-5DF5-DD60D98B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6157B-424F-64A1-2BCB-C0A8FC2EA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77E4D-7AE7-F1FA-0518-9DC2F93A2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D837B-99E9-0D86-D2FC-3D79F5529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E81B10-C772-BDA3-5D17-62004090F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6859D5-73A5-D36C-5035-4BB70F35A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3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363642-3DFA-4F3C-1B5D-CD45CBF46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905D85-F3A4-191A-F5C7-55BA99C66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820B26-3D1E-6D7A-094B-2C5EA0384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374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9129F-436E-1A36-3FC5-DEB9AEA1F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FE2FA-70F2-DD4B-EB8E-D52A62A621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E208E9-8497-6108-E954-D1368E90EE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CA5FA-D7B6-5F98-DBCF-2868D9961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0A0A25-7785-37B0-3302-823FB5FDA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4C3248-321D-BFFD-9B07-FE7DAEFDB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77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C63D2-1CC5-13FD-9DF7-EF65D1A95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F6D685-4081-CF91-D366-8472EA5A69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6F70EE-70E9-BCEC-F721-65675BA29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4EBDD8-4BD9-240D-0F1B-42E40B62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D5E1A0-ED0C-10ED-B41D-3636E1745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DC43A-CD53-BF67-1CCB-CA902F8E6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548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59C41-EEEC-1421-EB57-D3ED4961E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F65F4F-857B-FE0E-F5B1-2184DB338C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0AADF-D3AE-BEF1-FA0E-BCB446CED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96B8E-AA76-7CE9-7A59-D69813F0D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83E6D-E690-0C22-44BF-C0D62D726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06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93E2BF-96C4-7B71-EA13-A5A85AFB03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362E2C-0480-C475-BB7A-3BE79F505F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26E7A-C562-CB18-5091-D3721D16E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E1F81-CE3D-5E89-E2CA-529349E92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CE809D-7154-A5CC-117D-211891C2B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22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E542DE-6C91-17DE-D68A-6075A9B9F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1DFCA3-CC73-67E7-355F-4AC3869C28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FDA21-03E1-6BB8-9369-6560101E47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2DCC77-3B6D-4597-8E5A-6271E5E76CC8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C3D0AB-2315-FEF7-C0F7-46FE4C2C05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8E633-879D-3648-2A15-DA950A614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9C68D-1BA3-4C95-8171-612768B51A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61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zOzmgRBN3M" TargetMode="External"/><Relationship Id="rId7" Type="http://schemas.openxmlformats.org/officeDocument/2006/relationships/hyperlink" Target="https://www.youtube.com/watch?v=EYOFO0kc7Tg" TargetMode="External"/><Relationship Id="rId2" Type="http://schemas.openxmlformats.org/officeDocument/2006/relationships/hyperlink" Target="https://www.youtube.com/watch?v=kqeFBFm_kY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kdAhKdvDF4g" TargetMode="External"/><Relationship Id="rId5" Type="http://schemas.openxmlformats.org/officeDocument/2006/relationships/hyperlink" Target="https://www.youtube.com/watch?v=kqeFBFm_kYg&amp;list=PLcmBVMEfc0Ro-Lo93h8GlLiNtWvcbBVdj" TargetMode="External"/><Relationship Id="rId4" Type="http://schemas.openxmlformats.org/officeDocument/2006/relationships/hyperlink" Target="https://www.youtube.com/watch?v=B-740aWM1As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spend+analysis+example+excel&amp;sca_esv=82a91d22f79fa27c&amp;ei=ulKWZr63Nr2whbIP4ru32As&amp;oq=spend+analysis+example&amp;gs_lp=Egxnd3Mtd2l6LXNlcnAiFnNwZW5kIGFuYWx5c2lzIGV4YW1wbGUqAggBMgoQABiwAxjWBBhHMgoQABiwAxjWBBhHMgoQABiwAxjWBBhHMgoQABiwAxjWBBhHMgoQABiwAxjWBBhHMgoQABiwAxjWBBhHMgoQABiwAxjWBBhHMgoQABiwAxjWBBhHMg0QABiABBiwAxhDGIoFMg0QABiABBiwAxhDGIoFSIkNUABYAHABeAGQAQCYAQCgAQCqAQC4AQHIAQCYAgGgAhGYAwCIBgGQBgqSBwExoAcA&amp;sclient=gws-wiz-serp#fpstate=ive&amp;vld=cid:d21b7ff4,vid:EYOFO0kc7Tg,st:0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8FE95-A1DB-CAB5-D189-9A31052518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FFFFFF"/>
                </a:solidFill>
                <a:cs typeface="Calibri Light"/>
              </a:rPr>
              <a:t>Session 5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BA0C6B-0C2E-E733-45C1-A829599D73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3200" dirty="0">
                <a:solidFill>
                  <a:srgbClr val="FFFFFF"/>
                </a:solidFill>
                <a:cs typeface="Calibri"/>
              </a:rPr>
              <a:t>Introduction to Category Management</a:t>
            </a:r>
          </a:p>
        </p:txBody>
      </p:sp>
    </p:spTree>
    <p:extLst>
      <p:ext uri="{BB962C8B-B14F-4D97-AF65-F5344CB8AC3E}">
        <p14:creationId xmlns:p14="http://schemas.microsoft.com/office/powerpoint/2010/main" val="2745465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AC4827-7A3C-24D7-24D9-9C0DA0D30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cs typeface="Calibri Light"/>
              </a:rPr>
              <a:t>Learning Outcome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5F48BBA7-8E88-5804-CD0C-B91C3EAA20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668F4-C324-4E35-BA52-758FD0CEB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ea typeface="Calibri"/>
                <a:cs typeface="Calibri"/>
              </a:rPr>
              <a:t>What is Category in Procurement?</a:t>
            </a:r>
          </a:p>
          <a:p>
            <a:r>
              <a:rPr lang="en-US" sz="1800" dirty="0">
                <a:solidFill>
                  <a:schemeClr val="tx2"/>
                </a:solidFill>
                <a:ea typeface="Calibri"/>
                <a:cs typeface="Calibri"/>
              </a:rPr>
              <a:t>What is Category Management?</a:t>
            </a:r>
          </a:p>
          <a:p>
            <a:r>
              <a:rPr lang="en-US" sz="1800" dirty="0">
                <a:solidFill>
                  <a:schemeClr val="tx2"/>
                </a:solidFill>
                <a:ea typeface="Calibri"/>
                <a:cs typeface="Calibri"/>
              </a:rPr>
              <a:t>Importance of Category Management</a:t>
            </a:r>
          </a:p>
          <a:p>
            <a:r>
              <a:rPr lang="en-US" sz="1800" dirty="0">
                <a:solidFill>
                  <a:schemeClr val="tx2"/>
                </a:solidFill>
                <a:ea typeface="Calibri"/>
                <a:cs typeface="Calibri"/>
              </a:rPr>
              <a:t>How to do categorize?</a:t>
            </a:r>
          </a:p>
          <a:p>
            <a:r>
              <a:rPr lang="en-US" sz="1800" dirty="0">
                <a:solidFill>
                  <a:schemeClr val="tx2"/>
                </a:solidFill>
                <a:ea typeface="Calibri"/>
                <a:cs typeface="Calibri"/>
              </a:rPr>
              <a:t>Strategic Category Management </a:t>
            </a: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87398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CC36E-11E0-41EB-4504-77304E3A6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Video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0F8DB-5F01-74D0-6DF6-B4A949C19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Category Management Definition - Procurement training - Purchasing skills (youtube.com)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Evolution Of Category Management in Procurement (youtube.com)</a:t>
            </a:r>
          </a:p>
          <a:p>
            <a:r>
              <a:rPr lang="en-US" dirty="0">
                <a:ea typeface="+mn-lt"/>
                <a:cs typeface="+mn-lt"/>
                <a:hlinkClick r:id="rId4"/>
              </a:rPr>
              <a:t>🌐 Introduction to Category Management [Free Webinar]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solidFill>
                  <a:srgbClr val="FF0000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Category Management Definition - Procurement training - Purchasing skills</a:t>
            </a:r>
          </a:p>
          <a:p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Category Management Definition - Procurement training - Purchasing skills (youtube.com</a:t>
            </a:r>
            <a:endParaRPr lang="en-US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rgbClr val="FF0000"/>
                </a:solidFill>
                <a:ea typeface="+mn-lt"/>
                <a:cs typeface="+mn-lt"/>
                <a:hlinkClick r:id="rId6"/>
              </a:rPr>
              <a:t>What is a Procurement 'Category'?</a:t>
            </a:r>
            <a:endParaRPr lang="en-US" dirty="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FF0000"/>
                </a:solidFill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Spend Analysis, Excel Vlookups and Pivot tables</a:t>
            </a:r>
            <a:endParaRPr lang="en-US" dirty="0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US" dirty="0">
              <a:solidFill>
                <a:srgbClr val="FF000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4088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hite and grey box&#10;&#10;Description automatically generated">
            <a:extLst>
              <a:ext uri="{FF2B5EF4-FFF2-40B4-BE49-F238E27FC236}">
                <a16:creationId xmlns:a16="http://schemas.microsoft.com/office/drawing/2014/main" id="{76EA79FE-351B-F7B1-90C8-9112D0491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028" y="1083986"/>
            <a:ext cx="11861990" cy="5010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220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gray background&#10;&#10;Description automatically generated">
            <a:extLst>
              <a:ext uri="{FF2B5EF4-FFF2-40B4-BE49-F238E27FC236}">
                <a16:creationId xmlns:a16="http://schemas.microsoft.com/office/drawing/2014/main" id="{8E713EBC-22BF-FCEE-780B-464073BCD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46982"/>
            <a:ext cx="11277600" cy="540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259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8474BD9B-B170-B49B-C998-D6A0152D1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64668"/>
            <a:ext cx="11277600" cy="532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423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6DA6D69E-99A2-156D-E61A-20A32A4C1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038" y="239487"/>
            <a:ext cx="10965924" cy="6379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354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8D5FE2D6-6DDC-5CD8-68B2-F96F8B6E0C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992" y="457200"/>
            <a:ext cx="104330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278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0B19F72A-3907-C6AB-64E6-D38B1CD45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525" y="101982"/>
            <a:ext cx="10271147" cy="673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623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#10;&#10;Description automatically generated">
            <a:extLst>
              <a:ext uri="{FF2B5EF4-FFF2-40B4-BE49-F238E27FC236}">
                <a16:creationId xmlns:a16="http://schemas.microsoft.com/office/drawing/2014/main" id="{0CACB1FE-97C6-2BD5-22DD-1C19B41EB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24" y="424893"/>
            <a:ext cx="11919283" cy="5996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44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B08BE0-2CF0-F872-7E46-9C479C810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14350"/>
            <a:ext cx="11277600" cy="5867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933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94BB52BC-EE9C-B298-E9DB-BAC97618D8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3" y="804605"/>
            <a:ext cx="12182831" cy="3190147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8C832256-A8FE-CD83-8920-0C3C94E39A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5" y="4002423"/>
            <a:ext cx="12192000" cy="1704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161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46716ADE-E129-361A-D572-8A7EC47503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00191"/>
            <a:ext cx="11277600" cy="458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9171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F8743AED-26E7-4BAA-7DBE-551556731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140" y="498"/>
            <a:ext cx="11850985" cy="3710924"/>
          </a:xfrm>
          <a:prstGeom prst="rect">
            <a:avLst/>
          </a:prstGeom>
        </p:spPr>
      </p:pic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26B03FE-8BA4-8CB9-26BB-08F6337DB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069" y="3715276"/>
            <a:ext cx="11860040" cy="3252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30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70EBC49F-EF48-CB0E-B978-915C32B2B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8" y="233594"/>
            <a:ext cx="12182945" cy="3380533"/>
          </a:xfrm>
          <a:prstGeom prst="rect">
            <a:avLst/>
          </a:prstGeom>
        </p:spPr>
      </p:pic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F80EEABD-F03C-8BCD-24F7-E3165F8C0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15595"/>
            <a:ext cx="12192000" cy="347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14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98E2DFAB-28E3-259C-EA3E-9342C6A23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47495"/>
            <a:ext cx="11277600" cy="276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680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8247BBCF-2D31-EC40-4162-88422E18B6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955" y="200686"/>
            <a:ext cx="10964821" cy="654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873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C4719FC1-B2BB-9FCD-24B8-C89B6EE28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426" y="170734"/>
            <a:ext cx="10384230" cy="649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374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C051F614-5C50-6D77-8EC6-5D51E30E1E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711" y="216570"/>
            <a:ext cx="10308037" cy="6482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533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6746E52F-87F1-9DBC-CBB7-A52B03BB27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04" y="140329"/>
            <a:ext cx="11371383" cy="63325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F27769-5686-7EC0-F216-9432907C87A4}"/>
              </a:ext>
            </a:extLst>
          </p:cNvPr>
          <p:cNvSpPr txBox="1"/>
          <p:nvPr/>
        </p:nvSpPr>
        <p:spPr>
          <a:xfrm>
            <a:off x="3406657" y="6489272"/>
            <a:ext cx="49203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spend analysis example excel - Google Search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1583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 box&#10;&#10;Description automatically generated">
            <a:extLst>
              <a:ext uri="{FF2B5EF4-FFF2-40B4-BE49-F238E27FC236}">
                <a16:creationId xmlns:a16="http://schemas.microsoft.com/office/drawing/2014/main" id="{560BFB5A-C843-211C-3FC4-FB1CD2473D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96823"/>
            <a:ext cx="11277600" cy="586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8461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software&#10;&#10;Description automatically generated">
            <a:extLst>
              <a:ext uri="{FF2B5EF4-FFF2-40B4-BE49-F238E27FC236}">
                <a16:creationId xmlns:a16="http://schemas.microsoft.com/office/drawing/2014/main" id="{F90F1A28-9348-DFBE-4F54-96B3B327F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4788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software&#10;&#10;Description automatically generated">
            <a:extLst>
              <a:ext uri="{FF2B5EF4-FFF2-40B4-BE49-F238E27FC236}">
                <a16:creationId xmlns:a16="http://schemas.microsoft.com/office/drawing/2014/main" id="{1203A417-9326-E63F-0F38-2B7F654327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930" y="12072"/>
            <a:ext cx="10085367" cy="6796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1480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page&#10;&#10;Description automatically generated">
            <a:extLst>
              <a:ext uri="{FF2B5EF4-FFF2-40B4-BE49-F238E27FC236}">
                <a16:creationId xmlns:a16="http://schemas.microsoft.com/office/drawing/2014/main" id="{7E42A65C-A29E-5B00-926A-587EB5C952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250" y="147817"/>
            <a:ext cx="10927920" cy="6562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2018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E11F8F0-44E6-6EDB-6037-BD66661B85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929" y="79065"/>
            <a:ext cx="10823389" cy="6699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8780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#10;&#10;Description automatically generated">
            <a:extLst>
              <a:ext uri="{FF2B5EF4-FFF2-40B4-BE49-F238E27FC236}">
                <a16:creationId xmlns:a16="http://schemas.microsoft.com/office/drawing/2014/main" id="{1E71CCD2-7D12-1091-D837-20918860D7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40" y="308233"/>
            <a:ext cx="11896253" cy="6407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2132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6D9A5A60-4A3B-F6C3-E9D7-BECBCA0081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85031"/>
            <a:ext cx="11277600" cy="4878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0654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F26FE373-C702-FE42-1F79-317C2E0B5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55049"/>
            <a:ext cx="11277600" cy="583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3867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E324D7DC-6F6E-39B2-B71F-64119F16A7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84" y="971786"/>
            <a:ext cx="11917891" cy="5268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1948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040C3B7-BD8E-CEAD-945B-DA2050D78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84" y="408009"/>
            <a:ext cx="11880849" cy="6442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0721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3EF6AE9A-127A-D94B-A74E-CACF22D5E4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7132"/>
            <a:ext cx="11277600" cy="589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61982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F08CC20A-DA84-9C8C-C9DA-99DC6D7D5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01167"/>
            <a:ext cx="11277600" cy="598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1390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D0B0C623-F3A8-3B80-5DAA-DAD97DF7DA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13129"/>
            <a:ext cx="11277600" cy="403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4826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497E7092-CE52-5558-F92C-CB0D2E58A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00343"/>
            <a:ext cx="11277600" cy="554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7520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6C96F2CC-A881-FDE5-1B08-8E44E88E0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9715"/>
            <a:ext cx="11277600" cy="586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7154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F62F494C-D4C9-2318-4CC7-2EECD7F49A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11808"/>
            <a:ext cx="11277600" cy="3834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0907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062172C3-0002-CADA-96A2-107F4BFD5B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04044"/>
            <a:ext cx="11277600" cy="5611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5951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impact areas&#10;&#10;Description automatically generated">
            <a:extLst>
              <a:ext uri="{FF2B5EF4-FFF2-40B4-BE49-F238E27FC236}">
                <a16:creationId xmlns:a16="http://schemas.microsoft.com/office/drawing/2014/main" id="{F151EBC9-6B89-B52A-2593-0666F7BF9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6489" y="457200"/>
            <a:ext cx="589902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8975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E16239B-076F-4C3A-26E9-E3E1C88FF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68197"/>
            <a:ext cx="11277600" cy="372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1589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BF64D47A-E2C3-6EA0-1408-B9C5AE9FD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1297"/>
            <a:ext cx="11277600" cy="5753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7660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E264BAB8-AE22-47C1-C786-B1A9CE3A5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95068"/>
            <a:ext cx="11277600" cy="3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7345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7C69C498-B93B-2AA7-071D-BA5BBA973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10488"/>
            <a:ext cx="11277600" cy="363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9251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61363D91-D716-1E95-3AD8-635225AC6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17092"/>
            <a:ext cx="11277600" cy="462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67054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Description automatically generated">
            <a:extLst>
              <a:ext uri="{FF2B5EF4-FFF2-40B4-BE49-F238E27FC236}">
                <a16:creationId xmlns:a16="http://schemas.microsoft.com/office/drawing/2014/main" id="{574CB205-5ED9-04AE-0A4E-595C21E5ED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73480"/>
            <a:ext cx="11277600" cy="4511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3368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hite and grey box&#10;&#10;Description automatically generated">
            <a:extLst>
              <a:ext uri="{FF2B5EF4-FFF2-40B4-BE49-F238E27FC236}">
                <a16:creationId xmlns:a16="http://schemas.microsoft.com/office/drawing/2014/main" id="{76EA79FE-351B-F7B1-90C8-9112D0491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87143"/>
            <a:ext cx="11277600" cy="228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57109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502479D7-8ED1-86D0-B0C5-2C895D8C56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957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5BBFE1C-6D79-D8C9-AA69-6AC3CAF04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75" y="320969"/>
            <a:ext cx="11790628" cy="6261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7198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413657E-1235-9322-BF67-229E21BC1F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43292"/>
            <a:ext cx="11277600" cy="499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58277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D1870B3D-9D91-B5F8-5E8C-3B41ACFFA1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422001"/>
            <a:ext cx="11850985" cy="607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07493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rick wall&#10;&#10;Description automatically generated">
            <a:extLst>
              <a:ext uri="{FF2B5EF4-FFF2-40B4-BE49-F238E27FC236}">
                <a16:creationId xmlns:a16="http://schemas.microsoft.com/office/drawing/2014/main" id="{924D6DA2-CDEA-629D-75FC-5E6EB6CF1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66" y="457200"/>
            <a:ext cx="110066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77211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gray background&#10;&#10;Description automatically generated">
            <a:extLst>
              <a:ext uri="{FF2B5EF4-FFF2-40B4-BE49-F238E27FC236}">
                <a16:creationId xmlns:a16="http://schemas.microsoft.com/office/drawing/2014/main" id="{8E713EBC-22BF-FCEE-780B-464073BCD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46982"/>
            <a:ext cx="11277600" cy="540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20909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A68C129C-F465-24F8-50E0-7A43FDFCB2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3551"/>
            <a:ext cx="11277600" cy="540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427941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graph of a pie chart&#10;&#10;Description automatically generated">
            <a:extLst>
              <a:ext uri="{FF2B5EF4-FFF2-40B4-BE49-F238E27FC236}">
                <a16:creationId xmlns:a16="http://schemas.microsoft.com/office/drawing/2014/main" id="{324E9BB1-4333-649C-6504-8EF2219491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983" y="185597"/>
            <a:ext cx="10661637" cy="653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6756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86EA6CF-A358-740F-0681-3438B99926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36473"/>
            <a:ext cx="11277600" cy="538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3762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A1C8050E-8755-D576-EE6C-DBA065CD3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92449"/>
            <a:ext cx="11277600" cy="5964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33973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eb page&#10;&#10;Description automatically generated">
            <a:extLst>
              <a:ext uri="{FF2B5EF4-FFF2-40B4-BE49-F238E27FC236}">
                <a16:creationId xmlns:a16="http://schemas.microsoft.com/office/drawing/2014/main" id="{3DE8E250-75A0-3A05-A891-A24C3FD22D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775" y="113153"/>
            <a:ext cx="11820807" cy="662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2359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CE9CB9E-288B-9AD9-4A68-B6FB2FA38C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54496"/>
            <a:ext cx="11277600" cy="522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53179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E533740A-3715-31B6-BEEC-349889CDF3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23106"/>
            <a:ext cx="11277600" cy="539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60827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7CFD734-E812-3632-37ED-9E06AACB3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97684"/>
            <a:ext cx="11277600" cy="560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41092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0C207FF8-295F-231F-ABF5-6660672568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74923"/>
            <a:ext cx="11277600" cy="5949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08908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market opportunity&#10;&#10;Description automatically generated">
            <a:extLst>
              <a:ext uri="{FF2B5EF4-FFF2-40B4-BE49-F238E27FC236}">
                <a16:creationId xmlns:a16="http://schemas.microsoft.com/office/drawing/2014/main" id="{7F44EC09-9FFB-8CAD-DC5D-CC9094A11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6347" y="457200"/>
            <a:ext cx="917930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1700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C33FE34-6F90-B626-983A-CDA7AF37C3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8825"/>
            <a:ext cx="11277600" cy="5989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78036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able with text and numbers&#10;&#10;Description automatically generated">
            <a:extLst>
              <a:ext uri="{FF2B5EF4-FFF2-40B4-BE49-F238E27FC236}">
                <a16:creationId xmlns:a16="http://schemas.microsoft.com/office/drawing/2014/main" id="{AAB8B0C9-887F-F714-EB83-5BDC3947E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55772"/>
            <a:ext cx="11277600" cy="6190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29435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F3EE2A9-4B4C-24CB-F254-46C61546BF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0988"/>
            <a:ext cx="11277600" cy="6068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70422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30AE7168-B8F0-B321-49F5-257B46662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652" y="250824"/>
            <a:ext cx="11816155" cy="6303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05026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848A8E9F-F172-7A1C-FC60-A3ACFF094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08969"/>
            <a:ext cx="11277600" cy="5521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751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46C6FFE8-2FB9-274E-3648-ABB82D13B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62925"/>
            <a:ext cx="11277600" cy="448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67508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CF33F35F-C60D-F3DF-F592-662A03CB6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69341"/>
            <a:ext cx="11277600" cy="580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29504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03BB15-E354-6FEE-70F8-C118764062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206" y="457200"/>
            <a:ext cx="1024758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5084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5C710A20-80F6-BAB9-6B53-5D65D514D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289" y="2052106"/>
            <a:ext cx="11746846" cy="4310671"/>
          </a:xfrm>
          <a:prstGeom prst="rect">
            <a:avLst/>
          </a:prstGeom>
        </p:spPr>
      </p:pic>
      <p:pic>
        <p:nvPicPr>
          <p:cNvPr id="4" name="Picture 3" descr="A close up of a text&#10;&#10;Description automatically generated">
            <a:extLst>
              <a:ext uri="{FF2B5EF4-FFF2-40B4-BE49-F238E27FC236}">
                <a16:creationId xmlns:a16="http://schemas.microsoft.com/office/drawing/2014/main" id="{2AB6C152-9608-9B1A-B386-09EDD6F8E5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264" y="503286"/>
            <a:ext cx="11740896" cy="154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61444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0B712F49-24BC-2331-A2E9-0FCC91FDDA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54415"/>
            <a:ext cx="11277600" cy="532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020852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336F3DD8-A484-8497-C671-408775347F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00450"/>
            <a:ext cx="11277600" cy="6229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05411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AD7BA595-AB9D-ED88-B69D-E39CCAF96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77490"/>
            <a:ext cx="11277600" cy="4747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62091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93973680-D7A4-5552-BFFB-525CC3D768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42" y="-3056"/>
            <a:ext cx="11862751" cy="4025832"/>
          </a:xfrm>
          <a:prstGeom prst="rect">
            <a:avLst/>
          </a:prstGeom>
        </p:spPr>
      </p:pic>
      <p:pic>
        <p:nvPicPr>
          <p:cNvPr id="3" name="Picture 2" descr="A close-up of a list of words&#10;&#10;Description automatically generated">
            <a:extLst>
              <a:ext uri="{FF2B5EF4-FFF2-40B4-BE49-F238E27FC236}">
                <a16:creationId xmlns:a16="http://schemas.microsoft.com/office/drawing/2014/main" id="{FC528CB3-816D-2307-B951-B853B19E50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9744" y="4026302"/>
            <a:ext cx="11838971" cy="284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21781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FCF44D9-9FA7-AF5F-158A-49C688D8E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111" y="1713712"/>
            <a:ext cx="11292689" cy="5030022"/>
          </a:xfrm>
          <a:prstGeom prst="rect">
            <a:avLst/>
          </a:prstGeom>
        </p:spPr>
      </p:pic>
      <p:pic>
        <p:nvPicPr>
          <p:cNvPr id="3" name="Picture 2" descr="A rectangular white rectangular object with black edges&#10;&#10;Description automatically generated">
            <a:extLst>
              <a:ext uri="{FF2B5EF4-FFF2-40B4-BE49-F238E27FC236}">
                <a16:creationId xmlns:a16="http://schemas.microsoft.com/office/drawing/2014/main" id="{1985574C-15E3-93C3-BD5D-0D94E9190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038" y="1023552"/>
            <a:ext cx="11460181" cy="691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15792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and grey box with black text&#10;&#10;Description automatically generated">
            <a:extLst>
              <a:ext uri="{FF2B5EF4-FFF2-40B4-BE49-F238E27FC236}">
                <a16:creationId xmlns:a16="http://schemas.microsoft.com/office/drawing/2014/main" id="{9A21820D-CF21-455C-C939-B0A572825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408" y="1505257"/>
            <a:ext cx="11820807" cy="5235684"/>
          </a:xfrm>
          <a:prstGeom prst="rect">
            <a:avLst/>
          </a:prstGeom>
        </p:spPr>
      </p:pic>
      <p:pic>
        <p:nvPicPr>
          <p:cNvPr id="3" name="Picture 2" descr="A rectangular white rectangular object with black edges&#10;&#10;Description automatically generated">
            <a:extLst>
              <a:ext uri="{FF2B5EF4-FFF2-40B4-BE49-F238E27FC236}">
                <a16:creationId xmlns:a16="http://schemas.microsoft.com/office/drawing/2014/main" id="{5C49C399-1F0A-421C-BF41-FF05B690E8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425" y="782127"/>
            <a:ext cx="11829863" cy="721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67805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698ECEBA-4302-ED1C-A40C-AA2C64140E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696" y="252469"/>
            <a:ext cx="12069776" cy="4497101"/>
          </a:xfrm>
          <a:prstGeom prst="rect">
            <a:avLst/>
          </a:prstGeom>
        </p:spPr>
      </p:pic>
      <p:pic>
        <p:nvPicPr>
          <p:cNvPr id="3" name="Picture 2" descr="A close up of text&#10;&#10;Description automatically generated">
            <a:extLst>
              <a:ext uri="{FF2B5EF4-FFF2-40B4-BE49-F238E27FC236}">
                <a16:creationId xmlns:a16="http://schemas.microsoft.com/office/drawing/2014/main" id="{A04C1CF4-BB47-B4C6-5F8C-00E7E0824F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68" y="4760031"/>
            <a:ext cx="12184456" cy="1517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6746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A5168029-2FC1-5CD3-7BB3-D1B6538E2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65554"/>
            <a:ext cx="11277600" cy="3326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372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78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78</vt:i4>
      </vt:variant>
    </vt:vector>
  </HeadingPairs>
  <TitlesOfParts>
    <vt:vector size="79" baseType="lpstr">
      <vt:lpstr>Office Theme</vt:lpstr>
      <vt:lpstr>Session 5</vt:lpstr>
      <vt:lpstr>Learning Outcome</vt:lpstr>
      <vt:lpstr>Video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527</cp:revision>
  <dcterms:created xsi:type="dcterms:W3CDTF">2024-06-02T10:14:58Z</dcterms:created>
  <dcterms:modified xsi:type="dcterms:W3CDTF">2025-07-09T09:23:55Z</dcterms:modified>
</cp:coreProperties>
</file>