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0" r:id="rId3"/>
    <p:sldId id="259" r:id="rId4"/>
    <p:sldId id="258" r:id="rId5"/>
    <p:sldId id="257" r:id="rId6"/>
    <p:sldId id="268" r:id="rId7"/>
    <p:sldId id="266" r:id="rId8"/>
    <p:sldId id="262" r:id="rId9"/>
    <p:sldId id="267" r:id="rId10"/>
    <p:sldId id="265" r:id="rId11"/>
    <p:sldId id="269" r:id="rId12"/>
    <p:sldId id="270" r:id="rId13"/>
    <p:sldId id="271"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414D4-536C-4671-A75E-49CAF5C301A4}"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9BDD4225-13FA-41A7-A68D-94D3927549B0}">
      <dgm:prSet/>
      <dgm:spPr/>
      <dgm:t>
        <a:bodyPr/>
        <a:lstStyle/>
        <a:p>
          <a:r>
            <a:rPr lang="en-GB"/>
            <a:t>SH-Shaper, </a:t>
          </a:r>
          <a:endParaRPr lang="en-US"/>
        </a:p>
      </dgm:t>
    </dgm:pt>
    <dgm:pt modelId="{8DE3A1E3-FA41-42E1-900C-10059E0EA5EA}" type="parTrans" cxnId="{BE5FC880-2305-43EE-AC8F-E01980A97BC8}">
      <dgm:prSet/>
      <dgm:spPr/>
      <dgm:t>
        <a:bodyPr/>
        <a:lstStyle/>
        <a:p>
          <a:endParaRPr lang="en-US"/>
        </a:p>
      </dgm:t>
    </dgm:pt>
    <dgm:pt modelId="{B925E758-6C02-45E0-AFEA-4F03FC6B2C61}" type="sibTrans" cxnId="{BE5FC880-2305-43EE-AC8F-E01980A97BC8}">
      <dgm:prSet/>
      <dgm:spPr/>
      <dgm:t>
        <a:bodyPr/>
        <a:lstStyle/>
        <a:p>
          <a:endParaRPr lang="en-US"/>
        </a:p>
      </dgm:t>
    </dgm:pt>
    <dgm:pt modelId="{E3641168-99C0-4320-8FB2-47847741154D}">
      <dgm:prSet/>
      <dgm:spPr/>
      <dgm:t>
        <a:bodyPr/>
        <a:lstStyle/>
        <a:p>
          <a:r>
            <a:rPr lang="en-GB"/>
            <a:t>CO-Coordinator, </a:t>
          </a:r>
          <a:endParaRPr lang="en-US"/>
        </a:p>
      </dgm:t>
    </dgm:pt>
    <dgm:pt modelId="{F1FEDAC7-94EE-4690-9505-DF86EE13EB6C}" type="parTrans" cxnId="{4B8F1A4E-2008-4BCA-9453-833CA6094B18}">
      <dgm:prSet/>
      <dgm:spPr/>
      <dgm:t>
        <a:bodyPr/>
        <a:lstStyle/>
        <a:p>
          <a:endParaRPr lang="en-US"/>
        </a:p>
      </dgm:t>
    </dgm:pt>
    <dgm:pt modelId="{7BA623CF-80B9-475F-8AD3-97916A93F529}" type="sibTrans" cxnId="{4B8F1A4E-2008-4BCA-9453-833CA6094B18}">
      <dgm:prSet/>
      <dgm:spPr/>
      <dgm:t>
        <a:bodyPr/>
        <a:lstStyle/>
        <a:p>
          <a:endParaRPr lang="en-US"/>
        </a:p>
      </dgm:t>
    </dgm:pt>
    <dgm:pt modelId="{BC6394A6-B1A4-4DB1-B3AD-3040AD39110C}">
      <dgm:prSet/>
      <dgm:spPr/>
      <dgm:t>
        <a:bodyPr/>
        <a:lstStyle/>
        <a:p>
          <a:r>
            <a:rPr lang="en-GB"/>
            <a:t>PL-Plant, </a:t>
          </a:r>
          <a:endParaRPr lang="en-US"/>
        </a:p>
      </dgm:t>
    </dgm:pt>
    <dgm:pt modelId="{2CB74285-CC36-4BD4-B284-73A0A37D5923}" type="parTrans" cxnId="{BBE307EC-8EE8-4FEF-86C7-3C422529F07C}">
      <dgm:prSet/>
      <dgm:spPr/>
      <dgm:t>
        <a:bodyPr/>
        <a:lstStyle/>
        <a:p>
          <a:endParaRPr lang="en-US"/>
        </a:p>
      </dgm:t>
    </dgm:pt>
    <dgm:pt modelId="{89D37183-9FA8-4833-A0B0-EB6F5479BD63}" type="sibTrans" cxnId="{BBE307EC-8EE8-4FEF-86C7-3C422529F07C}">
      <dgm:prSet/>
      <dgm:spPr/>
      <dgm:t>
        <a:bodyPr/>
        <a:lstStyle/>
        <a:p>
          <a:endParaRPr lang="en-US"/>
        </a:p>
      </dgm:t>
    </dgm:pt>
    <dgm:pt modelId="{CB4D191A-EB9A-4A14-A1E3-F062886DC4D2}">
      <dgm:prSet/>
      <dgm:spPr/>
      <dgm:t>
        <a:bodyPr/>
        <a:lstStyle/>
        <a:p>
          <a:r>
            <a:rPr lang="en-GB"/>
            <a:t>ME-Monitor Evaluator,</a:t>
          </a:r>
          <a:endParaRPr lang="en-US"/>
        </a:p>
      </dgm:t>
    </dgm:pt>
    <dgm:pt modelId="{9C0FECD0-F7EC-4853-B392-A5C59619D1C8}" type="parTrans" cxnId="{AD7D4FFF-CFDB-4961-B50D-D419374B5997}">
      <dgm:prSet/>
      <dgm:spPr/>
      <dgm:t>
        <a:bodyPr/>
        <a:lstStyle/>
        <a:p>
          <a:endParaRPr lang="en-US"/>
        </a:p>
      </dgm:t>
    </dgm:pt>
    <dgm:pt modelId="{9D4947F7-3068-4B88-B942-B49CB3CE915F}" type="sibTrans" cxnId="{AD7D4FFF-CFDB-4961-B50D-D419374B5997}">
      <dgm:prSet/>
      <dgm:spPr/>
      <dgm:t>
        <a:bodyPr/>
        <a:lstStyle/>
        <a:p>
          <a:endParaRPr lang="en-US"/>
        </a:p>
      </dgm:t>
    </dgm:pt>
    <dgm:pt modelId="{02B1AA12-2BCF-458A-AFEE-496C0A7E62F2}">
      <dgm:prSet/>
      <dgm:spPr/>
      <dgm:t>
        <a:bodyPr/>
        <a:lstStyle/>
        <a:p>
          <a:r>
            <a:rPr lang="en-GB"/>
            <a:t>IM-implementer, </a:t>
          </a:r>
          <a:endParaRPr lang="en-US"/>
        </a:p>
      </dgm:t>
    </dgm:pt>
    <dgm:pt modelId="{59F2F75E-F2CF-48EE-B744-3906A9B7752B}" type="parTrans" cxnId="{87537770-B994-4BB6-8A87-671154AB41DB}">
      <dgm:prSet/>
      <dgm:spPr/>
      <dgm:t>
        <a:bodyPr/>
        <a:lstStyle/>
        <a:p>
          <a:endParaRPr lang="en-US"/>
        </a:p>
      </dgm:t>
    </dgm:pt>
    <dgm:pt modelId="{078703AB-FEAB-4B01-931A-F24FD36EAB0A}" type="sibTrans" cxnId="{87537770-B994-4BB6-8A87-671154AB41DB}">
      <dgm:prSet/>
      <dgm:spPr/>
      <dgm:t>
        <a:bodyPr/>
        <a:lstStyle/>
        <a:p>
          <a:endParaRPr lang="en-US"/>
        </a:p>
      </dgm:t>
    </dgm:pt>
    <dgm:pt modelId="{B29FEB59-1BA6-4D04-9E26-E4099D5E347D}">
      <dgm:prSet/>
      <dgm:spPr/>
      <dgm:t>
        <a:bodyPr/>
        <a:lstStyle/>
        <a:p>
          <a:r>
            <a:rPr lang="en-GB"/>
            <a:t>TW-Teamworker, </a:t>
          </a:r>
          <a:endParaRPr lang="en-US"/>
        </a:p>
      </dgm:t>
    </dgm:pt>
    <dgm:pt modelId="{3695F636-74AB-4C39-9C63-3394719E74CE}" type="parTrans" cxnId="{9AC4425D-0C2D-4ACC-893D-E7766EADDA22}">
      <dgm:prSet/>
      <dgm:spPr/>
      <dgm:t>
        <a:bodyPr/>
        <a:lstStyle/>
        <a:p>
          <a:endParaRPr lang="en-US"/>
        </a:p>
      </dgm:t>
    </dgm:pt>
    <dgm:pt modelId="{22E27E19-B097-4D65-9B1A-65C2C23B8149}" type="sibTrans" cxnId="{9AC4425D-0C2D-4ACC-893D-E7766EADDA22}">
      <dgm:prSet/>
      <dgm:spPr/>
      <dgm:t>
        <a:bodyPr/>
        <a:lstStyle/>
        <a:p>
          <a:endParaRPr lang="en-US"/>
        </a:p>
      </dgm:t>
    </dgm:pt>
    <dgm:pt modelId="{B6F9FCDC-A04F-4C2D-9812-8CCDDBC1CD27}">
      <dgm:prSet/>
      <dgm:spPr/>
      <dgm:t>
        <a:bodyPr/>
        <a:lstStyle/>
        <a:p>
          <a:r>
            <a:rPr lang="en-GB"/>
            <a:t>CF-Completer,Finisher</a:t>
          </a:r>
          <a:endParaRPr lang="en-US"/>
        </a:p>
      </dgm:t>
    </dgm:pt>
    <dgm:pt modelId="{9C257593-0A7C-4C48-9873-DB6EC65928B5}" type="parTrans" cxnId="{8B9D7040-0FFB-43DF-99C8-892EAB08CD3E}">
      <dgm:prSet/>
      <dgm:spPr/>
      <dgm:t>
        <a:bodyPr/>
        <a:lstStyle/>
        <a:p>
          <a:endParaRPr lang="en-US"/>
        </a:p>
      </dgm:t>
    </dgm:pt>
    <dgm:pt modelId="{DAD5FC31-8660-4A95-A0E3-D935C1C479DB}" type="sibTrans" cxnId="{8B9D7040-0FFB-43DF-99C8-892EAB08CD3E}">
      <dgm:prSet/>
      <dgm:spPr/>
      <dgm:t>
        <a:bodyPr/>
        <a:lstStyle/>
        <a:p>
          <a:endParaRPr lang="en-US"/>
        </a:p>
      </dgm:t>
    </dgm:pt>
    <dgm:pt modelId="{6E736380-1958-4759-9F51-3C8E48E2C311}" type="pres">
      <dgm:prSet presAssocID="{B72414D4-536C-4671-A75E-49CAF5C301A4}" presName="linear" presStyleCnt="0">
        <dgm:presLayoutVars>
          <dgm:animLvl val="lvl"/>
          <dgm:resizeHandles val="exact"/>
        </dgm:presLayoutVars>
      </dgm:prSet>
      <dgm:spPr/>
    </dgm:pt>
    <dgm:pt modelId="{38A51F71-747B-4E95-AECA-D7251629C871}" type="pres">
      <dgm:prSet presAssocID="{9BDD4225-13FA-41A7-A68D-94D3927549B0}" presName="parentText" presStyleLbl="node1" presStyleIdx="0" presStyleCnt="7">
        <dgm:presLayoutVars>
          <dgm:chMax val="0"/>
          <dgm:bulletEnabled val="1"/>
        </dgm:presLayoutVars>
      </dgm:prSet>
      <dgm:spPr/>
    </dgm:pt>
    <dgm:pt modelId="{2FCE723E-6BB5-4E71-A8B9-40ACAF4267A1}" type="pres">
      <dgm:prSet presAssocID="{B925E758-6C02-45E0-AFEA-4F03FC6B2C61}" presName="spacer" presStyleCnt="0"/>
      <dgm:spPr/>
    </dgm:pt>
    <dgm:pt modelId="{3C662F59-F50E-4685-AFC9-40C2C6FF7B30}" type="pres">
      <dgm:prSet presAssocID="{E3641168-99C0-4320-8FB2-47847741154D}" presName="parentText" presStyleLbl="node1" presStyleIdx="1" presStyleCnt="7">
        <dgm:presLayoutVars>
          <dgm:chMax val="0"/>
          <dgm:bulletEnabled val="1"/>
        </dgm:presLayoutVars>
      </dgm:prSet>
      <dgm:spPr/>
    </dgm:pt>
    <dgm:pt modelId="{5FD27E70-5F9E-4AC6-A623-DFBCEB6D91F2}" type="pres">
      <dgm:prSet presAssocID="{7BA623CF-80B9-475F-8AD3-97916A93F529}" presName="spacer" presStyleCnt="0"/>
      <dgm:spPr/>
    </dgm:pt>
    <dgm:pt modelId="{832B0BC3-2DCF-4ACD-8F42-8AF89F9E26A9}" type="pres">
      <dgm:prSet presAssocID="{BC6394A6-B1A4-4DB1-B3AD-3040AD39110C}" presName="parentText" presStyleLbl="node1" presStyleIdx="2" presStyleCnt="7">
        <dgm:presLayoutVars>
          <dgm:chMax val="0"/>
          <dgm:bulletEnabled val="1"/>
        </dgm:presLayoutVars>
      </dgm:prSet>
      <dgm:spPr/>
    </dgm:pt>
    <dgm:pt modelId="{3C47CAAC-CF6F-426C-88A3-65F058E67209}" type="pres">
      <dgm:prSet presAssocID="{89D37183-9FA8-4833-A0B0-EB6F5479BD63}" presName="spacer" presStyleCnt="0"/>
      <dgm:spPr/>
    </dgm:pt>
    <dgm:pt modelId="{268EA919-3BE7-4DC1-8F91-706E3191D5D5}" type="pres">
      <dgm:prSet presAssocID="{CB4D191A-EB9A-4A14-A1E3-F062886DC4D2}" presName="parentText" presStyleLbl="node1" presStyleIdx="3" presStyleCnt="7">
        <dgm:presLayoutVars>
          <dgm:chMax val="0"/>
          <dgm:bulletEnabled val="1"/>
        </dgm:presLayoutVars>
      </dgm:prSet>
      <dgm:spPr/>
    </dgm:pt>
    <dgm:pt modelId="{5EE61492-5839-4A6A-8002-7AA106B3AA8A}" type="pres">
      <dgm:prSet presAssocID="{9D4947F7-3068-4B88-B942-B49CB3CE915F}" presName="spacer" presStyleCnt="0"/>
      <dgm:spPr/>
    </dgm:pt>
    <dgm:pt modelId="{20A783BF-4D50-492F-835D-BC648CC53A40}" type="pres">
      <dgm:prSet presAssocID="{02B1AA12-2BCF-458A-AFEE-496C0A7E62F2}" presName="parentText" presStyleLbl="node1" presStyleIdx="4" presStyleCnt="7">
        <dgm:presLayoutVars>
          <dgm:chMax val="0"/>
          <dgm:bulletEnabled val="1"/>
        </dgm:presLayoutVars>
      </dgm:prSet>
      <dgm:spPr/>
    </dgm:pt>
    <dgm:pt modelId="{D413BA9B-8447-438B-8A65-FD68B4AC0C1B}" type="pres">
      <dgm:prSet presAssocID="{078703AB-FEAB-4B01-931A-F24FD36EAB0A}" presName="spacer" presStyleCnt="0"/>
      <dgm:spPr/>
    </dgm:pt>
    <dgm:pt modelId="{2E212D27-70DD-4381-8D91-41F81009C1C1}" type="pres">
      <dgm:prSet presAssocID="{B29FEB59-1BA6-4D04-9E26-E4099D5E347D}" presName="parentText" presStyleLbl="node1" presStyleIdx="5" presStyleCnt="7">
        <dgm:presLayoutVars>
          <dgm:chMax val="0"/>
          <dgm:bulletEnabled val="1"/>
        </dgm:presLayoutVars>
      </dgm:prSet>
      <dgm:spPr/>
    </dgm:pt>
    <dgm:pt modelId="{8F568477-718C-43A3-805C-5B54D23AB8F6}" type="pres">
      <dgm:prSet presAssocID="{22E27E19-B097-4D65-9B1A-65C2C23B8149}" presName="spacer" presStyleCnt="0"/>
      <dgm:spPr/>
    </dgm:pt>
    <dgm:pt modelId="{7EA53C32-86C5-4A4D-9648-EC1D5700B1A4}" type="pres">
      <dgm:prSet presAssocID="{B6F9FCDC-A04F-4C2D-9812-8CCDDBC1CD27}" presName="parentText" presStyleLbl="node1" presStyleIdx="6" presStyleCnt="7">
        <dgm:presLayoutVars>
          <dgm:chMax val="0"/>
          <dgm:bulletEnabled val="1"/>
        </dgm:presLayoutVars>
      </dgm:prSet>
      <dgm:spPr/>
    </dgm:pt>
  </dgm:ptLst>
  <dgm:cxnLst>
    <dgm:cxn modelId="{4651BE13-E7DC-4405-BAC7-20E7A471CA0D}" type="presOf" srcId="{E3641168-99C0-4320-8FB2-47847741154D}" destId="{3C662F59-F50E-4685-AFC9-40C2C6FF7B30}" srcOrd="0" destOrd="0" presId="urn:microsoft.com/office/officeart/2005/8/layout/vList2"/>
    <dgm:cxn modelId="{A5E91F1B-685C-4DF9-BBF1-19100E43CE46}" type="presOf" srcId="{CB4D191A-EB9A-4A14-A1E3-F062886DC4D2}" destId="{268EA919-3BE7-4DC1-8F91-706E3191D5D5}" srcOrd="0" destOrd="0" presId="urn:microsoft.com/office/officeart/2005/8/layout/vList2"/>
    <dgm:cxn modelId="{728F3A21-3B0C-4A0D-B972-AC59893AF8E2}" type="presOf" srcId="{BC6394A6-B1A4-4DB1-B3AD-3040AD39110C}" destId="{832B0BC3-2DCF-4ACD-8F42-8AF89F9E26A9}" srcOrd="0" destOrd="0" presId="urn:microsoft.com/office/officeart/2005/8/layout/vList2"/>
    <dgm:cxn modelId="{8B9D7040-0FFB-43DF-99C8-892EAB08CD3E}" srcId="{B72414D4-536C-4671-A75E-49CAF5C301A4}" destId="{B6F9FCDC-A04F-4C2D-9812-8CCDDBC1CD27}" srcOrd="6" destOrd="0" parTransId="{9C257593-0A7C-4C48-9873-DB6EC65928B5}" sibTransId="{DAD5FC31-8660-4A95-A0E3-D935C1C479DB}"/>
    <dgm:cxn modelId="{9AC4425D-0C2D-4ACC-893D-E7766EADDA22}" srcId="{B72414D4-536C-4671-A75E-49CAF5C301A4}" destId="{B29FEB59-1BA6-4D04-9E26-E4099D5E347D}" srcOrd="5" destOrd="0" parTransId="{3695F636-74AB-4C39-9C63-3394719E74CE}" sibTransId="{22E27E19-B097-4D65-9B1A-65C2C23B8149}"/>
    <dgm:cxn modelId="{2C190B49-EE3B-426F-87E2-6015228CACA8}" type="presOf" srcId="{02B1AA12-2BCF-458A-AFEE-496C0A7E62F2}" destId="{20A783BF-4D50-492F-835D-BC648CC53A40}" srcOrd="0" destOrd="0" presId="urn:microsoft.com/office/officeart/2005/8/layout/vList2"/>
    <dgm:cxn modelId="{4B8F1A4E-2008-4BCA-9453-833CA6094B18}" srcId="{B72414D4-536C-4671-A75E-49CAF5C301A4}" destId="{E3641168-99C0-4320-8FB2-47847741154D}" srcOrd="1" destOrd="0" parTransId="{F1FEDAC7-94EE-4690-9505-DF86EE13EB6C}" sibTransId="{7BA623CF-80B9-475F-8AD3-97916A93F529}"/>
    <dgm:cxn modelId="{87537770-B994-4BB6-8A87-671154AB41DB}" srcId="{B72414D4-536C-4671-A75E-49CAF5C301A4}" destId="{02B1AA12-2BCF-458A-AFEE-496C0A7E62F2}" srcOrd="4" destOrd="0" parTransId="{59F2F75E-F2CF-48EE-B744-3906A9B7752B}" sibTransId="{078703AB-FEAB-4B01-931A-F24FD36EAB0A}"/>
    <dgm:cxn modelId="{BE5FC880-2305-43EE-AC8F-E01980A97BC8}" srcId="{B72414D4-536C-4671-A75E-49CAF5C301A4}" destId="{9BDD4225-13FA-41A7-A68D-94D3927549B0}" srcOrd="0" destOrd="0" parTransId="{8DE3A1E3-FA41-42E1-900C-10059E0EA5EA}" sibTransId="{B925E758-6C02-45E0-AFEA-4F03FC6B2C61}"/>
    <dgm:cxn modelId="{E5D25788-E564-4F31-9854-098C5FFE60A8}" type="presOf" srcId="{B72414D4-536C-4671-A75E-49CAF5C301A4}" destId="{6E736380-1958-4759-9F51-3C8E48E2C311}" srcOrd="0" destOrd="0" presId="urn:microsoft.com/office/officeart/2005/8/layout/vList2"/>
    <dgm:cxn modelId="{D8E30AC9-F76B-4207-AFB2-E385805933A4}" type="presOf" srcId="{B6F9FCDC-A04F-4C2D-9812-8CCDDBC1CD27}" destId="{7EA53C32-86C5-4A4D-9648-EC1D5700B1A4}" srcOrd="0" destOrd="0" presId="urn:microsoft.com/office/officeart/2005/8/layout/vList2"/>
    <dgm:cxn modelId="{E4552BD6-FE5D-4574-B3B0-9245F56D8100}" type="presOf" srcId="{9BDD4225-13FA-41A7-A68D-94D3927549B0}" destId="{38A51F71-747B-4E95-AECA-D7251629C871}" srcOrd="0" destOrd="0" presId="urn:microsoft.com/office/officeart/2005/8/layout/vList2"/>
    <dgm:cxn modelId="{BBE307EC-8EE8-4FEF-86C7-3C422529F07C}" srcId="{B72414D4-536C-4671-A75E-49CAF5C301A4}" destId="{BC6394A6-B1A4-4DB1-B3AD-3040AD39110C}" srcOrd="2" destOrd="0" parTransId="{2CB74285-CC36-4BD4-B284-73A0A37D5923}" sibTransId="{89D37183-9FA8-4833-A0B0-EB6F5479BD63}"/>
    <dgm:cxn modelId="{10E5A0F4-6ED8-4785-8070-CF3E3C1057D0}" type="presOf" srcId="{B29FEB59-1BA6-4D04-9E26-E4099D5E347D}" destId="{2E212D27-70DD-4381-8D91-41F81009C1C1}" srcOrd="0" destOrd="0" presId="urn:microsoft.com/office/officeart/2005/8/layout/vList2"/>
    <dgm:cxn modelId="{AD7D4FFF-CFDB-4961-B50D-D419374B5997}" srcId="{B72414D4-536C-4671-A75E-49CAF5C301A4}" destId="{CB4D191A-EB9A-4A14-A1E3-F062886DC4D2}" srcOrd="3" destOrd="0" parTransId="{9C0FECD0-F7EC-4853-B392-A5C59619D1C8}" sibTransId="{9D4947F7-3068-4B88-B942-B49CB3CE915F}"/>
    <dgm:cxn modelId="{1148BC72-29ED-405C-B435-E825BDCA854F}" type="presParOf" srcId="{6E736380-1958-4759-9F51-3C8E48E2C311}" destId="{38A51F71-747B-4E95-AECA-D7251629C871}" srcOrd="0" destOrd="0" presId="urn:microsoft.com/office/officeart/2005/8/layout/vList2"/>
    <dgm:cxn modelId="{4A722B80-C0A8-4F68-8AA7-96BADE4A0F75}" type="presParOf" srcId="{6E736380-1958-4759-9F51-3C8E48E2C311}" destId="{2FCE723E-6BB5-4E71-A8B9-40ACAF4267A1}" srcOrd="1" destOrd="0" presId="urn:microsoft.com/office/officeart/2005/8/layout/vList2"/>
    <dgm:cxn modelId="{0EBC6E3D-2008-4F68-BF11-A75FBF3D17FB}" type="presParOf" srcId="{6E736380-1958-4759-9F51-3C8E48E2C311}" destId="{3C662F59-F50E-4685-AFC9-40C2C6FF7B30}" srcOrd="2" destOrd="0" presId="urn:microsoft.com/office/officeart/2005/8/layout/vList2"/>
    <dgm:cxn modelId="{2E789EB9-0772-4512-B65A-E8D29F15127A}" type="presParOf" srcId="{6E736380-1958-4759-9F51-3C8E48E2C311}" destId="{5FD27E70-5F9E-4AC6-A623-DFBCEB6D91F2}" srcOrd="3" destOrd="0" presId="urn:microsoft.com/office/officeart/2005/8/layout/vList2"/>
    <dgm:cxn modelId="{9FAE2053-8BE5-4553-AB95-54A2A66B27CF}" type="presParOf" srcId="{6E736380-1958-4759-9F51-3C8E48E2C311}" destId="{832B0BC3-2DCF-4ACD-8F42-8AF89F9E26A9}" srcOrd="4" destOrd="0" presId="urn:microsoft.com/office/officeart/2005/8/layout/vList2"/>
    <dgm:cxn modelId="{4ECA2149-AA6E-43DC-838D-DF65D4CC0E2A}" type="presParOf" srcId="{6E736380-1958-4759-9F51-3C8E48E2C311}" destId="{3C47CAAC-CF6F-426C-88A3-65F058E67209}" srcOrd="5" destOrd="0" presId="urn:microsoft.com/office/officeart/2005/8/layout/vList2"/>
    <dgm:cxn modelId="{928F9D03-5A91-4BFE-8E9E-8767FAED26E4}" type="presParOf" srcId="{6E736380-1958-4759-9F51-3C8E48E2C311}" destId="{268EA919-3BE7-4DC1-8F91-706E3191D5D5}" srcOrd="6" destOrd="0" presId="urn:microsoft.com/office/officeart/2005/8/layout/vList2"/>
    <dgm:cxn modelId="{5117A803-C452-496B-8291-BB31B2E6406C}" type="presParOf" srcId="{6E736380-1958-4759-9F51-3C8E48E2C311}" destId="{5EE61492-5839-4A6A-8002-7AA106B3AA8A}" srcOrd="7" destOrd="0" presId="urn:microsoft.com/office/officeart/2005/8/layout/vList2"/>
    <dgm:cxn modelId="{108151B3-44D5-481A-9831-4D6B630870D5}" type="presParOf" srcId="{6E736380-1958-4759-9F51-3C8E48E2C311}" destId="{20A783BF-4D50-492F-835D-BC648CC53A40}" srcOrd="8" destOrd="0" presId="urn:microsoft.com/office/officeart/2005/8/layout/vList2"/>
    <dgm:cxn modelId="{F9712ED8-FAD8-4B0D-983D-F7DB03B35E82}" type="presParOf" srcId="{6E736380-1958-4759-9F51-3C8E48E2C311}" destId="{D413BA9B-8447-438B-8A65-FD68B4AC0C1B}" srcOrd="9" destOrd="0" presId="urn:microsoft.com/office/officeart/2005/8/layout/vList2"/>
    <dgm:cxn modelId="{374FCF02-D5F8-4175-B5F6-AB3709FCC867}" type="presParOf" srcId="{6E736380-1958-4759-9F51-3C8E48E2C311}" destId="{2E212D27-70DD-4381-8D91-41F81009C1C1}" srcOrd="10" destOrd="0" presId="urn:microsoft.com/office/officeart/2005/8/layout/vList2"/>
    <dgm:cxn modelId="{B52D958B-4F16-4930-9F8E-F199012578BC}" type="presParOf" srcId="{6E736380-1958-4759-9F51-3C8E48E2C311}" destId="{8F568477-718C-43A3-805C-5B54D23AB8F6}" srcOrd="11" destOrd="0" presId="urn:microsoft.com/office/officeart/2005/8/layout/vList2"/>
    <dgm:cxn modelId="{2E396E0C-06F8-4685-BC8D-F7C9F3A03C1D}" type="presParOf" srcId="{6E736380-1958-4759-9F51-3C8E48E2C311}" destId="{7EA53C32-86C5-4A4D-9648-EC1D5700B1A4}"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9A2EDE-2DB4-49EB-960F-0CB89BEF910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EED5AC9-EE76-4E69-A721-E8F081C4A465}">
      <dgm:prSet/>
      <dgm:spPr/>
      <dgm:t>
        <a:bodyPr/>
        <a:lstStyle/>
        <a:p>
          <a:r>
            <a:rPr lang="en-GB" baseline="0"/>
            <a:t>SH   -- 9</a:t>
          </a:r>
          <a:endParaRPr lang="en-US"/>
        </a:p>
      </dgm:t>
    </dgm:pt>
    <dgm:pt modelId="{541E976D-28CA-477D-9141-10F7156CA991}" type="parTrans" cxnId="{43209386-95CA-4C92-9147-259FB689C4B5}">
      <dgm:prSet/>
      <dgm:spPr/>
      <dgm:t>
        <a:bodyPr/>
        <a:lstStyle/>
        <a:p>
          <a:endParaRPr lang="en-US"/>
        </a:p>
      </dgm:t>
    </dgm:pt>
    <dgm:pt modelId="{C0F189DA-E579-42FE-9DDB-49B725224185}" type="sibTrans" cxnId="{43209386-95CA-4C92-9147-259FB689C4B5}">
      <dgm:prSet/>
      <dgm:spPr/>
      <dgm:t>
        <a:bodyPr/>
        <a:lstStyle/>
        <a:p>
          <a:endParaRPr lang="en-US"/>
        </a:p>
      </dgm:t>
    </dgm:pt>
    <dgm:pt modelId="{BB1D2651-6758-449C-B945-A9B041B59EDA}">
      <dgm:prSet/>
      <dgm:spPr/>
      <dgm:t>
        <a:bodyPr/>
        <a:lstStyle/>
        <a:p>
          <a:r>
            <a:rPr lang="en-GB" baseline="0"/>
            <a:t>CO  --3</a:t>
          </a:r>
          <a:endParaRPr lang="en-US"/>
        </a:p>
      </dgm:t>
    </dgm:pt>
    <dgm:pt modelId="{1D1F26D2-0D05-4758-A176-3409C5C1AA00}" type="parTrans" cxnId="{06A5E272-AC1F-49C1-897D-1B029FE5A704}">
      <dgm:prSet/>
      <dgm:spPr/>
      <dgm:t>
        <a:bodyPr/>
        <a:lstStyle/>
        <a:p>
          <a:endParaRPr lang="en-US"/>
        </a:p>
      </dgm:t>
    </dgm:pt>
    <dgm:pt modelId="{CF438C6C-127A-4A20-8EDD-9DAFA99D3B2A}" type="sibTrans" cxnId="{06A5E272-AC1F-49C1-897D-1B029FE5A704}">
      <dgm:prSet/>
      <dgm:spPr/>
      <dgm:t>
        <a:bodyPr/>
        <a:lstStyle/>
        <a:p>
          <a:endParaRPr lang="en-US"/>
        </a:p>
      </dgm:t>
    </dgm:pt>
    <dgm:pt modelId="{BF82F7D0-A241-4F84-B8EE-8E424226FD54}">
      <dgm:prSet/>
      <dgm:spPr/>
      <dgm:t>
        <a:bodyPr/>
        <a:lstStyle/>
        <a:p>
          <a:r>
            <a:rPr lang="en-GB" baseline="0"/>
            <a:t>PL    --6</a:t>
          </a:r>
          <a:endParaRPr lang="en-US"/>
        </a:p>
      </dgm:t>
    </dgm:pt>
    <dgm:pt modelId="{6B89CBFE-4D3C-470C-941F-D4D903AB16C1}" type="parTrans" cxnId="{3576E79A-D5C9-4572-81F1-A2C389C02C36}">
      <dgm:prSet/>
      <dgm:spPr/>
      <dgm:t>
        <a:bodyPr/>
        <a:lstStyle/>
        <a:p>
          <a:endParaRPr lang="en-US"/>
        </a:p>
      </dgm:t>
    </dgm:pt>
    <dgm:pt modelId="{156678A1-418C-4E93-A3D9-170AFCA27487}" type="sibTrans" cxnId="{3576E79A-D5C9-4572-81F1-A2C389C02C36}">
      <dgm:prSet/>
      <dgm:spPr/>
      <dgm:t>
        <a:bodyPr/>
        <a:lstStyle/>
        <a:p>
          <a:endParaRPr lang="en-US"/>
        </a:p>
      </dgm:t>
    </dgm:pt>
    <dgm:pt modelId="{C9F73FA4-D046-44B6-BCB7-FD6AFE1F9539}">
      <dgm:prSet/>
      <dgm:spPr/>
      <dgm:t>
        <a:bodyPr/>
        <a:lstStyle/>
        <a:p>
          <a:r>
            <a:rPr lang="en-GB" baseline="0"/>
            <a:t>RI    --2</a:t>
          </a:r>
          <a:endParaRPr lang="en-US"/>
        </a:p>
      </dgm:t>
    </dgm:pt>
    <dgm:pt modelId="{2B13794B-3061-455F-A134-3D80A184EC31}" type="parTrans" cxnId="{97DEE2DD-40F4-44DF-894E-2D1FB488FAFF}">
      <dgm:prSet/>
      <dgm:spPr/>
      <dgm:t>
        <a:bodyPr/>
        <a:lstStyle/>
        <a:p>
          <a:endParaRPr lang="en-US"/>
        </a:p>
      </dgm:t>
    </dgm:pt>
    <dgm:pt modelId="{FF0FEA4B-4E06-4353-9804-BB98901ACF89}" type="sibTrans" cxnId="{97DEE2DD-40F4-44DF-894E-2D1FB488FAFF}">
      <dgm:prSet/>
      <dgm:spPr/>
      <dgm:t>
        <a:bodyPr/>
        <a:lstStyle/>
        <a:p>
          <a:endParaRPr lang="en-US"/>
        </a:p>
      </dgm:t>
    </dgm:pt>
    <dgm:pt modelId="{D704259C-3E70-486E-BDC0-E3731A407C71}">
      <dgm:prSet/>
      <dgm:spPr/>
      <dgm:t>
        <a:bodyPr/>
        <a:lstStyle/>
        <a:p>
          <a:r>
            <a:rPr lang="en-GB" baseline="0"/>
            <a:t>ME   --25</a:t>
          </a:r>
          <a:endParaRPr lang="en-US"/>
        </a:p>
      </dgm:t>
    </dgm:pt>
    <dgm:pt modelId="{F7EFBB37-58C4-4158-8EB0-E629A14D3F0E}" type="parTrans" cxnId="{2E043498-2FAE-4AAA-8DD9-0BC00EBCF85A}">
      <dgm:prSet/>
      <dgm:spPr/>
      <dgm:t>
        <a:bodyPr/>
        <a:lstStyle/>
        <a:p>
          <a:endParaRPr lang="en-US"/>
        </a:p>
      </dgm:t>
    </dgm:pt>
    <dgm:pt modelId="{C5C20C99-E8C1-4B47-A9E0-69D8BBBA8C70}" type="sibTrans" cxnId="{2E043498-2FAE-4AAA-8DD9-0BC00EBCF85A}">
      <dgm:prSet/>
      <dgm:spPr/>
      <dgm:t>
        <a:bodyPr/>
        <a:lstStyle/>
        <a:p>
          <a:endParaRPr lang="en-US"/>
        </a:p>
      </dgm:t>
    </dgm:pt>
    <dgm:pt modelId="{6A1C3822-6F1C-478B-97CB-1860AF0C9F18}">
      <dgm:prSet/>
      <dgm:spPr/>
      <dgm:t>
        <a:bodyPr/>
        <a:lstStyle/>
        <a:p>
          <a:r>
            <a:rPr lang="en-GB" baseline="0"/>
            <a:t>IM   --11</a:t>
          </a:r>
          <a:endParaRPr lang="en-US"/>
        </a:p>
      </dgm:t>
    </dgm:pt>
    <dgm:pt modelId="{5ABECC65-F0F1-4C0D-B330-DC4AF7A938D0}" type="parTrans" cxnId="{DD16976D-8EA7-4828-97E2-7FBA8DB322E9}">
      <dgm:prSet/>
      <dgm:spPr/>
      <dgm:t>
        <a:bodyPr/>
        <a:lstStyle/>
        <a:p>
          <a:endParaRPr lang="en-US"/>
        </a:p>
      </dgm:t>
    </dgm:pt>
    <dgm:pt modelId="{68267DCF-A90C-4B29-826D-3AF879680824}" type="sibTrans" cxnId="{DD16976D-8EA7-4828-97E2-7FBA8DB322E9}">
      <dgm:prSet/>
      <dgm:spPr/>
      <dgm:t>
        <a:bodyPr/>
        <a:lstStyle/>
        <a:p>
          <a:endParaRPr lang="en-US"/>
        </a:p>
      </dgm:t>
    </dgm:pt>
    <dgm:pt modelId="{1BE999A4-26EA-4BDB-A14F-C815D24FDFB7}">
      <dgm:prSet/>
      <dgm:spPr/>
      <dgm:t>
        <a:bodyPr/>
        <a:lstStyle/>
        <a:p>
          <a:r>
            <a:rPr lang="en-GB" baseline="0"/>
            <a:t>TW   --5</a:t>
          </a:r>
          <a:endParaRPr lang="en-US"/>
        </a:p>
      </dgm:t>
    </dgm:pt>
    <dgm:pt modelId="{CF3C7781-D4AB-48E1-B95D-2197BF5C1395}" type="parTrans" cxnId="{E381BD41-5118-4DCC-B32B-F04C97A79BB7}">
      <dgm:prSet/>
      <dgm:spPr/>
      <dgm:t>
        <a:bodyPr/>
        <a:lstStyle/>
        <a:p>
          <a:endParaRPr lang="en-US"/>
        </a:p>
      </dgm:t>
    </dgm:pt>
    <dgm:pt modelId="{082AD7B8-1288-40A3-B704-FCE762CB8164}" type="sibTrans" cxnId="{E381BD41-5118-4DCC-B32B-F04C97A79BB7}">
      <dgm:prSet/>
      <dgm:spPr/>
      <dgm:t>
        <a:bodyPr/>
        <a:lstStyle/>
        <a:p>
          <a:endParaRPr lang="en-US"/>
        </a:p>
      </dgm:t>
    </dgm:pt>
    <dgm:pt modelId="{73BBAE01-6ACE-463E-92AE-6D5379C25120}">
      <dgm:prSet/>
      <dgm:spPr/>
      <dgm:t>
        <a:bodyPr/>
        <a:lstStyle/>
        <a:p>
          <a:r>
            <a:rPr lang="en-GB" baseline="0"/>
            <a:t>CF     --9</a:t>
          </a:r>
          <a:endParaRPr lang="en-US"/>
        </a:p>
      </dgm:t>
    </dgm:pt>
    <dgm:pt modelId="{5A42CB7E-8DC4-451A-8F39-0D9B0CD0125E}" type="parTrans" cxnId="{5EA6DFBB-9774-4C73-A19A-C32EA6731E3D}">
      <dgm:prSet/>
      <dgm:spPr/>
      <dgm:t>
        <a:bodyPr/>
        <a:lstStyle/>
        <a:p>
          <a:endParaRPr lang="en-US"/>
        </a:p>
      </dgm:t>
    </dgm:pt>
    <dgm:pt modelId="{A4531254-B76C-4E7F-911C-5CA2F56CD197}" type="sibTrans" cxnId="{5EA6DFBB-9774-4C73-A19A-C32EA6731E3D}">
      <dgm:prSet/>
      <dgm:spPr/>
      <dgm:t>
        <a:bodyPr/>
        <a:lstStyle/>
        <a:p>
          <a:endParaRPr lang="en-US"/>
        </a:p>
      </dgm:t>
    </dgm:pt>
    <dgm:pt modelId="{92B157B3-3B85-4951-8B5D-0F4969E1B908}" type="pres">
      <dgm:prSet presAssocID="{B39A2EDE-2DB4-49EB-960F-0CB89BEF9101}" presName="diagram" presStyleCnt="0">
        <dgm:presLayoutVars>
          <dgm:dir/>
          <dgm:resizeHandles val="exact"/>
        </dgm:presLayoutVars>
      </dgm:prSet>
      <dgm:spPr/>
    </dgm:pt>
    <dgm:pt modelId="{88B4B051-B238-4052-A639-91839FC35E7D}" type="pres">
      <dgm:prSet presAssocID="{6EED5AC9-EE76-4E69-A721-E8F081C4A465}" presName="node" presStyleLbl="node1" presStyleIdx="0" presStyleCnt="8">
        <dgm:presLayoutVars>
          <dgm:bulletEnabled val="1"/>
        </dgm:presLayoutVars>
      </dgm:prSet>
      <dgm:spPr/>
    </dgm:pt>
    <dgm:pt modelId="{43C6AC39-90EB-470D-BC84-B5F00A5E16A2}" type="pres">
      <dgm:prSet presAssocID="{C0F189DA-E579-42FE-9DDB-49B725224185}" presName="sibTrans" presStyleCnt="0"/>
      <dgm:spPr/>
    </dgm:pt>
    <dgm:pt modelId="{271C0829-FF29-4264-B943-626F767BA9DB}" type="pres">
      <dgm:prSet presAssocID="{BB1D2651-6758-449C-B945-A9B041B59EDA}" presName="node" presStyleLbl="node1" presStyleIdx="1" presStyleCnt="8">
        <dgm:presLayoutVars>
          <dgm:bulletEnabled val="1"/>
        </dgm:presLayoutVars>
      </dgm:prSet>
      <dgm:spPr/>
    </dgm:pt>
    <dgm:pt modelId="{BADF559F-C264-43B7-8285-42EB9B2B47E2}" type="pres">
      <dgm:prSet presAssocID="{CF438C6C-127A-4A20-8EDD-9DAFA99D3B2A}" presName="sibTrans" presStyleCnt="0"/>
      <dgm:spPr/>
    </dgm:pt>
    <dgm:pt modelId="{CAD31A32-1438-4EE1-B6F1-E6AAE38B2175}" type="pres">
      <dgm:prSet presAssocID="{BF82F7D0-A241-4F84-B8EE-8E424226FD54}" presName="node" presStyleLbl="node1" presStyleIdx="2" presStyleCnt="8">
        <dgm:presLayoutVars>
          <dgm:bulletEnabled val="1"/>
        </dgm:presLayoutVars>
      </dgm:prSet>
      <dgm:spPr/>
    </dgm:pt>
    <dgm:pt modelId="{BE00C44F-9EB1-45EC-A452-784C7EE17FB4}" type="pres">
      <dgm:prSet presAssocID="{156678A1-418C-4E93-A3D9-170AFCA27487}" presName="sibTrans" presStyleCnt="0"/>
      <dgm:spPr/>
    </dgm:pt>
    <dgm:pt modelId="{0CDD90CD-0068-43BE-AD9B-D6E1F001E868}" type="pres">
      <dgm:prSet presAssocID="{C9F73FA4-D046-44B6-BCB7-FD6AFE1F9539}" presName="node" presStyleLbl="node1" presStyleIdx="3" presStyleCnt="8">
        <dgm:presLayoutVars>
          <dgm:bulletEnabled val="1"/>
        </dgm:presLayoutVars>
      </dgm:prSet>
      <dgm:spPr/>
    </dgm:pt>
    <dgm:pt modelId="{2084519A-58E0-41A2-879E-C722095DCF50}" type="pres">
      <dgm:prSet presAssocID="{FF0FEA4B-4E06-4353-9804-BB98901ACF89}" presName="sibTrans" presStyleCnt="0"/>
      <dgm:spPr/>
    </dgm:pt>
    <dgm:pt modelId="{7D8EEC12-36A2-4302-B933-62CA0E55F90D}" type="pres">
      <dgm:prSet presAssocID="{D704259C-3E70-486E-BDC0-E3731A407C71}" presName="node" presStyleLbl="node1" presStyleIdx="4" presStyleCnt="8">
        <dgm:presLayoutVars>
          <dgm:bulletEnabled val="1"/>
        </dgm:presLayoutVars>
      </dgm:prSet>
      <dgm:spPr/>
    </dgm:pt>
    <dgm:pt modelId="{CFA2187B-D30E-4E03-9996-A21D19614CEC}" type="pres">
      <dgm:prSet presAssocID="{C5C20C99-E8C1-4B47-A9E0-69D8BBBA8C70}" presName="sibTrans" presStyleCnt="0"/>
      <dgm:spPr/>
    </dgm:pt>
    <dgm:pt modelId="{6A1B90C1-6583-4DD7-815A-5DF0C0F5BAF8}" type="pres">
      <dgm:prSet presAssocID="{6A1C3822-6F1C-478B-97CB-1860AF0C9F18}" presName="node" presStyleLbl="node1" presStyleIdx="5" presStyleCnt="8">
        <dgm:presLayoutVars>
          <dgm:bulletEnabled val="1"/>
        </dgm:presLayoutVars>
      </dgm:prSet>
      <dgm:spPr/>
    </dgm:pt>
    <dgm:pt modelId="{29B7A6E6-6851-4BFC-9AEA-3C58AF6D93F9}" type="pres">
      <dgm:prSet presAssocID="{68267DCF-A90C-4B29-826D-3AF879680824}" presName="sibTrans" presStyleCnt="0"/>
      <dgm:spPr/>
    </dgm:pt>
    <dgm:pt modelId="{0375E08F-6D49-4A02-BD34-E8EC37BED25A}" type="pres">
      <dgm:prSet presAssocID="{1BE999A4-26EA-4BDB-A14F-C815D24FDFB7}" presName="node" presStyleLbl="node1" presStyleIdx="6" presStyleCnt="8">
        <dgm:presLayoutVars>
          <dgm:bulletEnabled val="1"/>
        </dgm:presLayoutVars>
      </dgm:prSet>
      <dgm:spPr/>
    </dgm:pt>
    <dgm:pt modelId="{14A61394-8A55-421E-B69B-94AEBB604582}" type="pres">
      <dgm:prSet presAssocID="{082AD7B8-1288-40A3-B704-FCE762CB8164}" presName="sibTrans" presStyleCnt="0"/>
      <dgm:spPr/>
    </dgm:pt>
    <dgm:pt modelId="{0519CBDC-56C2-4BB3-8BA9-AFF55CB9FC42}" type="pres">
      <dgm:prSet presAssocID="{73BBAE01-6ACE-463E-92AE-6D5379C25120}" presName="node" presStyleLbl="node1" presStyleIdx="7" presStyleCnt="8">
        <dgm:presLayoutVars>
          <dgm:bulletEnabled val="1"/>
        </dgm:presLayoutVars>
      </dgm:prSet>
      <dgm:spPr/>
    </dgm:pt>
  </dgm:ptLst>
  <dgm:cxnLst>
    <dgm:cxn modelId="{0B0D7E08-D7E3-4270-9E6E-4EDBCC21925C}" type="presOf" srcId="{D704259C-3E70-486E-BDC0-E3731A407C71}" destId="{7D8EEC12-36A2-4302-B933-62CA0E55F90D}" srcOrd="0" destOrd="0" presId="urn:microsoft.com/office/officeart/2005/8/layout/default"/>
    <dgm:cxn modelId="{13A14017-6931-4B98-A93A-384CA322BD4E}" type="presOf" srcId="{6EED5AC9-EE76-4E69-A721-E8F081C4A465}" destId="{88B4B051-B238-4052-A639-91839FC35E7D}" srcOrd="0" destOrd="0" presId="urn:microsoft.com/office/officeart/2005/8/layout/default"/>
    <dgm:cxn modelId="{CEDE1D2D-DFB4-4ABC-A70A-19C94AAC9ED1}" type="presOf" srcId="{BB1D2651-6758-449C-B945-A9B041B59EDA}" destId="{271C0829-FF29-4264-B943-626F767BA9DB}" srcOrd="0" destOrd="0" presId="urn:microsoft.com/office/officeart/2005/8/layout/default"/>
    <dgm:cxn modelId="{4984D63C-43D1-4F79-8F9E-D73E121C66E7}" type="presOf" srcId="{6A1C3822-6F1C-478B-97CB-1860AF0C9F18}" destId="{6A1B90C1-6583-4DD7-815A-5DF0C0F5BAF8}" srcOrd="0" destOrd="0" presId="urn:microsoft.com/office/officeart/2005/8/layout/default"/>
    <dgm:cxn modelId="{E381BD41-5118-4DCC-B32B-F04C97A79BB7}" srcId="{B39A2EDE-2DB4-49EB-960F-0CB89BEF9101}" destId="{1BE999A4-26EA-4BDB-A14F-C815D24FDFB7}" srcOrd="6" destOrd="0" parTransId="{CF3C7781-D4AB-48E1-B95D-2197BF5C1395}" sibTransId="{082AD7B8-1288-40A3-B704-FCE762CB8164}"/>
    <dgm:cxn modelId="{FB8A9A4C-C8D7-46FA-BC8B-833BC7E2DE8D}" type="presOf" srcId="{C9F73FA4-D046-44B6-BCB7-FD6AFE1F9539}" destId="{0CDD90CD-0068-43BE-AD9B-D6E1F001E868}" srcOrd="0" destOrd="0" presId="urn:microsoft.com/office/officeart/2005/8/layout/default"/>
    <dgm:cxn modelId="{DD16976D-8EA7-4828-97E2-7FBA8DB322E9}" srcId="{B39A2EDE-2DB4-49EB-960F-0CB89BEF9101}" destId="{6A1C3822-6F1C-478B-97CB-1860AF0C9F18}" srcOrd="5" destOrd="0" parTransId="{5ABECC65-F0F1-4C0D-B330-DC4AF7A938D0}" sibTransId="{68267DCF-A90C-4B29-826D-3AF879680824}"/>
    <dgm:cxn modelId="{06A5E272-AC1F-49C1-897D-1B029FE5A704}" srcId="{B39A2EDE-2DB4-49EB-960F-0CB89BEF9101}" destId="{BB1D2651-6758-449C-B945-A9B041B59EDA}" srcOrd="1" destOrd="0" parTransId="{1D1F26D2-0D05-4758-A176-3409C5C1AA00}" sibTransId="{CF438C6C-127A-4A20-8EDD-9DAFA99D3B2A}"/>
    <dgm:cxn modelId="{43209386-95CA-4C92-9147-259FB689C4B5}" srcId="{B39A2EDE-2DB4-49EB-960F-0CB89BEF9101}" destId="{6EED5AC9-EE76-4E69-A721-E8F081C4A465}" srcOrd="0" destOrd="0" parTransId="{541E976D-28CA-477D-9141-10F7156CA991}" sibTransId="{C0F189DA-E579-42FE-9DDB-49B725224185}"/>
    <dgm:cxn modelId="{844D6A8C-2876-4AA9-8510-A25D09748674}" type="presOf" srcId="{BF82F7D0-A241-4F84-B8EE-8E424226FD54}" destId="{CAD31A32-1438-4EE1-B6F1-E6AAE38B2175}" srcOrd="0" destOrd="0" presId="urn:microsoft.com/office/officeart/2005/8/layout/default"/>
    <dgm:cxn modelId="{2E043498-2FAE-4AAA-8DD9-0BC00EBCF85A}" srcId="{B39A2EDE-2DB4-49EB-960F-0CB89BEF9101}" destId="{D704259C-3E70-486E-BDC0-E3731A407C71}" srcOrd="4" destOrd="0" parTransId="{F7EFBB37-58C4-4158-8EB0-E629A14D3F0E}" sibTransId="{C5C20C99-E8C1-4B47-A9E0-69D8BBBA8C70}"/>
    <dgm:cxn modelId="{3576E79A-D5C9-4572-81F1-A2C389C02C36}" srcId="{B39A2EDE-2DB4-49EB-960F-0CB89BEF9101}" destId="{BF82F7D0-A241-4F84-B8EE-8E424226FD54}" srcOrd="2" destOrd="0" parTransId="{6B89CBFE-4D3C-470C-941F-D4D903AB16C1}" sibTransId="{156678A1-418C-4E93-A3D9-170AFCA27487}"/>
    <dgm:cxn modelId="{AA151DA9-03A1-4DB0-B36B-238B6F140EF5}" type="presOf" srcId="{B39A2EDE-2DB4-49EB-960F-0CB89BEF9101}" destId="{92B157B3-3B85-4951-8B5D-0F4969E1B908}" srcOrd="0" destOrd="0" presId="urn:microsoft.com/office/officeart/2005/8/layout/default"/>
    <dgm:cxn modelId="{5EA6DFBB-9774-4C73-A19A-C32EA6731E3D}" srcId="{B39A2EDE-2DB4-49EB-960F-0CB89BEF9101}" destId="{73BBAE01-6ACE-463E-92AE-6D5379C25120}" srcOrd="7" destOrd="0" parTransId="{5A42CB7E-8DC4-451A-8F39-0D9B0CD0125E}" sibTransId="{A4531254-B76C-4E7F-911C-5CA2F56CD197}"/>
    <dgm:cxn modelId="{20E383C2-19E7-4246-AF04-4FDA64A68236}" type="presOf" srcId="{73BBAE01-6ACE-463E-92AE-6D5379C25120}" destId="{0519CBDC-56C2-4BB3-8BA9-AFF55CB9FC42}" srcOrd="0" destOrd="0" presId="urn:microsoft.com/office/officeart/2005/8/layout/default"/>
    <dgm:cxn modelId="{97DEE2DD-40F4-44DF-894E-2D1FB488FAFF}" srcId="{B39A2EDE-2DB4-49EB-960F-0CB89BEF9101}" destId="{C9F73FA4-D046-44B6-BCB7-FD6AFE1F9539}" srcOrd="3" destOrd="0" parTransId="{2B13794B-3061-455F-A134-3D80A184EC31}" sibTransId="{FF0FEA4B-4E06-4353-9804-BB98901ACF89}"/>
    <dgm:cxn modelId="{050FD0F7-850B-4901-83B2-FF89A2DA6123}" type="presOf" srcId="{1BE999A4-26EA-4BDB-A14F-C815D24FDFB7}" destId="{0375E08F-6D49-4A02-BD34-E8EC37BED25A}" srcOrd="0" destOrd="0" presId="urn:microsoft.com/office/officeart/2005/8/layout/default"/>
    <dgm:cxn modelId="{F2ED7E0E-7A93-4ADB-A4A0-741DD5532DB9}" type="presParOf" srcId="{92B157B3-3B85-4951-8B5D-0F4969E1B908}" destId="{88B4B051-B238-4052-A639-91839FC35E7D}" srcOrd="0" destOrd="0" presId="urn:microsoft.com/office/officeart/2005/8/layout/default"/>
    <dgm:cxn modelId="{3B730A84-6B7A-42A6-944F-96551FAD0A2E}" type="presParOf" srcId="{92B157B3-3B85-4951-8B5D-0F4969E1B908}" destId="{43C6AC39-90EB-470D-BC84-B5F00A5E16A2}" srcOrd="1" destOrd="0" presId="urn:microsoft.com/office/officeart/2005/8/layout/default"/>
    <dgm:cxn modelId="{97D41468-1AB9-45EE-905C-5E599DB825B6}" type="presParOf" srcId="{92B157B3-3B85-4951-8B5D-0F4969E1B908}" destId="{271C0829-FF29-4264-B943-626F767BA9DB}" srcOrd="2" destOrd="0" presId="urn:microsoft.com/office/officeart/2005/8/layout/default"/>
    <dgm:cxn modelId="{D3EBEE00-C85E-4119-B2E5-6FF4E9A36407}" type="presParOf" srcId="{92B157B3-3B85-4951-8B5D-0F4969E1B908}" destId="{BADF559F-C264-43B7-8285-42EB9B2B47E2}" srcOrd="3" destOrd="0" presId="urn:microsoft.com/office/officeart/2005/8/layout/default"/>
    <dgm:cxn modelId="{ED803DA1-0B49-40CB-80A2-12BBF6A5C91D}" type="presParOf" srcId="{92B157B3-3B85-4951-8B5D-0F4969E1B908}" destId="{CAD31A32-1438-4EE1-B6F1-E6AAE38B2175}" srcOrd="4" destOrd="0" presId="urn:microsoft.com/office/officeart/2005/8/layout/default"/>
    <dgm:cxn modelId="{85F9F167-C69C-46D6-BACD-F2805C4E71DF}" type="presParOf" srcId="{92B157B3-3B85-4951-8B5D-0F4969E1B908}" destId="{BE00C44F-9EB1-45EC-A452-784C7EE17FB4}" srcOrd="5" destOrd="0" presId="urn:microsoft.com/office/officeart/2005/8/layout/default"/>
    <dgm:cxn modelId="{CB65FA05-F6DD-4856-B598-67D3AB1AAC53}" type="presParOf" srcId="{92B157B3-3B85-4951-8B5D-0F4969E1B908}" destId="{0CDD90CD-0068-43BE-AD9B-D6E1F001E868}" srcOrd="6" destOrd="0" presId="urn:microsoft.com/office/officeart/2005/8/layout/default"/>
    <dgm:cxn modelId="{BC5C3BB9-C9C0-4EAF-A59D-6995809FCA93}" type="presParOf" srcId="{92B157B3-3B85-4951-8B5D-0F4969E1B908}" destId="{2084519A-58E0-41A2-879E-C722095DCF50}" srcOrd="7" destOrd="0" presId="urn:microsoft.com/office/officeart/2005/8/layout/default"/>
    <dgm:cxn modelId="{2FB3C609-1BA4-4E14-AC37-2EBD1AA1FF04}" type="presParOf" srcId="{92B157B3-3B85-4951-8B5D-0F4969E1B908}" destId="{7D8EEC12-36A2-4302-B933-62CA0E55F90D}" srcOrd="8" destOrd="0" presId="urn:microsoft.com/office/officeart/2005/8/layout/default"/>
    <dgm:cxn modelId="{20E90523-491A-4C96-81B0-70FC47CD01E6}" type="presParOf" srcId="{92B157B3-3B85-4951-8B5D-0F4969E1B908}" destId="{CFA2187B-D30E-4E03-9996-A21D19614CEC}" srcOrd="9" destOrd="0" presId="urn:microsoft.com/office/officeart/2005/8/layout/default"/>
    <dgm:cxn modelId="{20BB777C-66E2-4F6A-A733-EDFB7731BC21}" type="presParOf" srcId="{92B157B3-3B85-4951-8B5D-0F4969E1B908}" destId="{6A1B90C1-6583-4DD7-815A-5DF0C0F5BAF8}" srcOrd="10" destOrd="0" presId="urn:microsoft.com/office/officeart/2005/8/layout/default"/>
    <dgm:cxn modelId="{5333DD6E-BCD5-486D-9944-706F5E78BDA9}" type="presParOf" srcId="{92B157B3-3B85-4951-8B5D-0F4969E1B908}" destId="{29B7A6E6-6851-4BFC-9AEA-3C58AF6D93F9}" srcOrd="11" destOrd="0" presId="urn:microsoft.com/office/officeart/2005/8/layout/default"/>
    <dgm:cxn modelId="{CAF29922-AC53-4B2D-91D4-811FD06C9C39}" type="presParOf" srcId="{92B157B3-3B85-4951-8B5D-0F4969E1B908}" destId="{0375E08F-6D49-4A02-BD34-E8EC37BED25A}" srcOrd="12" destOrd="0" presId="urn:microsoft.com/office/officeart/2005/8/layout/default"/>
    <dgm:cxn modelId="{57FCA933-DE06-4747-BD9F-CD1B56EFD502}" type="presParOf" srcId="{92B157B3-3B85-4951-8B5D-0F4969E1B908}" destId="{14A61394-8A55-421E-B69B-94AEBB604582}" srcOrd="13" destOrd="0" presId="urn:microsoft.com/office/officeart/2005/8/layout/default"/>
    <dgm:cxn modelId="{1F026F85-B21C-4F48-A108-D15D19501BAF}" type="presParOf" srcId="{92B157B3-3B85-4951-8B5D-0F4969E1B908}" destId="{0519CBDC-56C2-4BB3-8BA9-AFF55CB9FC4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E8E26F-6A6E-4781-8461-B1BE3E124DCA}"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022FAC6C-5FE8-4F86-B476-87C59AF25A16}">
      <dgm:prSet/>
      <dgm:spPr/>
      <dgm:t>
        <a:bodyPr/>
        <a:lstStyle/>
        <a:p>
          <a:r>
            <a:rPr lang="en-GB"/>
            <a:t>We discussed the difference between groups and teams</a:t>
          </a:r>
          <a:endParaRPr lang="en-US"/>
        </a:p>
      </dgm:t>
    </dgm:pt>
    <dgm:pt modelId="{75F56172-319F-4E7C-8942-B782A9F85E0C}" type="parTrans" cxnId="{602F38D3-702F-4F07-8ED3-6920685126F8}">
      <dgm:prSet/>
      <dgm:spPr/>
      <dgm:t>
        <a:bodyPr/>
        <a:lstStyle/>
        <a:p>
          <a:endParaRPr lang="en-US"/>
        </a:p>
      </dgm:t>
    </dgm:pt>
    <dgm:pt modelId="{9F5E6787-DD0E-49B7-A3FD-D4235E9EFD2A}" type="sibTrans" cxnId="{602F38D3-702F-4F07-8ED3-6920685126F8}">
      <dgm:prSet/>
      <dgm:spPr/>
      <dgm:t>
        <a:bodyPr/>
        <a:lstStyle/>
        <a:p>
          <a:endParaRPr lang="en-US"/>
        </a:p>
      </dgm:t>
    </dgm:pt>
    <dgm:pt modelId="{113D296B-2C04-47B5-8650-89BD65DCD199}">
      <dgm:prSet/>
      <dgm:spPr/>
      <dgm:t>
        <a:bodyPr/>
        <a:lstStyle/>
        <a:p>
          <a:r>
            <a:rPr lang="en-GB"/>
            <a:t>We discussed both Tuckmans theory as well as Kormanski et al</a:t>
          </a:r>
          <a:endParaRPr lang="en-US"/>
        </a:p>
      </dgm:t>
    </dgm:pt>
    <dgm:pt modelId="{087D3F22-1247-4421-AC0E-0A186FF501A2}" type="parTrans" cxnId="{F6E6C66D-41AC-4A01-8FDB-81D9A16F9E79}">
      <dgm:prSet/>
      <dgm:spPr/>
      <dgm:t>
        <a:bodyPr/>
        <a:lstStyle/>
        <a:p>
          <a:endParaRPr lang="en-US"/>
        </a:p>
      </dgm:t>
    </dgm:pt>
    <dgm:pt modelId="{44EC6EE3-364D-4E45-8BE8-B04DCEE08714}" type="sibTrans" cxnId="{F6E6C66D-41AC-4A01-8FDB-81D9A16F9E79}">
      <dgm:prSet/>
      <dgm:spPr/>
      <dgm:t>
        <a:bodyPr/>
        <a:lstStyle/>
        <a:p>
          <a:endParaRPr lang="en-US"/>
        </a:p>
      </dgm:t>
    </dgm:pt>
    <dgm:pt modelId="{E6E8E0AC-28B2-4DE8-AAAF-2F3D6BD71D61}">
      <dgm:prSet/>
      <dgm:spPr/>
      <dgm:t>
        <a:bodyPr/>
        <a:lstStyle/>
        <a:p>
          <a:r>
            <a:rPr lang="en-GB"/>
            <a:t>We discussed high performing teams with real world examples</a:t>
          </a:r>
          <a:endParaRPr lang="en-US"/>
        </a:p>
      </dgm:t>
    </dgm:pt>
    <dgm:pt modelId="{65636C7A-767B-43C3-AA75-D6F2DBD075D9}" type="parTrans" cxnId="{58057377-96E9-469B-A8B4-BC8FA12B6B99}">
      <dgm:prSet/>
      <dgm:spPr/>
      <dgm:t>
        <a:bodyPr/>
        <a:lstStyle/>
        <a:p>
          <a:endParaRPr lang="en-US"/>
        </a:p>
      </dgm:t>
    </dgm:pt>
    <dgm:pt modelId="{28FC41BF-BE49-497D-9473-70218A8A66F6}" type="sibTrans" cxnId="{58057377-96E9-469B-A8B4-BC8FA12B6B99}">
      <dgm:prSet/>
      <dgm:spPr/>
      <dgm:t>
        <a:bodyPr/>
        <a:lstStyle/>
        <a:p>
          <a:endParaRPr lang="en-US"/>
        </a:p>
      </dgm:t>
    </dgm:pt>
    <dgm:pt modelId="{CD4758DD-35D8-43C8-AE1C-6EA1D59B73AE}">
      <dgm:prSet/>
      <dgm:spPr/>
      <dgm:t>
        <a:bodyPr/>
        <a:lstStyle/>
        <a:p>
          <a:r>
            <a:rPr lang="en-GB"/>
            <a:t>We have discussed Belbins theory of team roles</a:t>
          </a:r>
          <a:endParaRPr lang="en-US"/>
        </a:p>
      </dgm:t>
    </dgm:pt>
    <dgm:pt modelId="{A72CDCC6-A631-4EBF-B5DC-AF0EB189587E}" type="parTrans" cxnId="{3FFEE938-F56F-43E8-B102-61F1D5990E74}">
      <dgm:prSet/>
      <dgm:spPr/>
      <dgm:t>
        <a:bodyPr/>
        <a:lstStyle/>
        <a:p>
          <a:endParaRPr lang="en-US"/>
        </a:p>
      </dgm:t>
    </dgm:pt>
    <dgm:pt modelId="{CE62DE3E-9BF8-4C16-AD5C-E8DF85EBD7FF}" type="sibTrans" cxnId="{3FFEE938-F56F-43E8-B102-61F1D5990E74}">
      <dgm:prSet/>
      <dgm:spPr/>
      <dgm:t>
        <a:bodyPr/>
        <a:lstStyle/>
        <a:p>
          <a:endParaRPr lang="en-US"/>
        </a:p>
      </dgm:t>
    </dgm:pt>
    <dgm:pt modelId="{52E1C3E8-8119-4804-815E-D35FA9F10594}">
      <dgm:prSet/>
      <dgm:spPr/>
      <dgm:t>
        <a:bodyPr/>
        <a:lstStyle/>
        <a:p>
          <a:r>
            <a:rPr lang="en-GB"/>
            <a:t>We have established my Belbin results and my roles within teams </a:t>
          </a:r>
          <a:endParaRPr lang="en-US"/>
        </a:p>
      </dgm:t>
    </dgm:pt>
    <dgm:pt modelId="{10EAF8F0-6651-4020-BACF-4017D1557932}" type="parTrans" cxnId="{83C40E2B-243B-4492-B4DE-05468C575BF9}">
      <dgm:prSet/>
      <dgm:spPr/>
      <dgm:t>
        <a:bodyPr/>
        <a:lstStyle/>
        <a:p>
          <a:endParaRPr lang="en-US"/>
        </a:p>
      </dgm:t>
    </dgm:pt>
    <dgm:pt modelId="{24F58FE3-311A-4158-85A5-10E94B688741}" type="sibTrans" cxnId="{83C40E2B-243B-4492-B4DE-05468C575BF9}">
      <dgm:prSet/>
      <dgm:spPr/>
      <dgm:t>
        <a:bodyPr/>
        <a:lstStyle/>
        <a:p>
          <a:endParaRPr lang="en-US"/>
        </a:p>
      </dgm:t>
    </dgm:pt>
    <dgm:pt modelId="{FFCC2A0A-412E-48A6-9627-80E79DAF2ED2}">
      <dgm:prSet/>
      <dgm:spPr/>
      <dgm:t>
        <a:bodyPr/>
        <a:lstStyle/>
        <a:p>
          <a:r>
            <a:rPr lang="en-GB" dirty="0"/>
            <a:t>I have demonstrated my understanding  of group dynamics and the importance of teamwork in an employment setting </a:t>
          </a:r>
          <a:endParaRPr lang="en-US" dirty="0"/>
        </a:p>
      </dgm:t>
    </dgm:pt>
    <dgm:pt modelId="{04569532-9082-4B59-91A2-366C454816BB}" type="parTrans" cxnId="{110E76E8-9000-4C7E-BD5C-6E83B9B059C6}">
      <dgm:prSet/>
      <dgm:spPr/>
      <dgm:t>
        <a:bodyPr/>
        <a:lstStyle/>
        <a:p>
          <a:endParaRPr lang="en-US"/>
        </a:p>
      </dgm:t>
    </dgm:pt>
    <dgm:pt modelId="{2FEF96B6-7009-46AD-BA67-59123B8C1DC1}" type="sibTrans" cxnId="{110E76E8-9000-4C7E-BD5C-6E83B9B059C6}">
      <dgm:prSet/>
      <dgm:spPr/>
      <dgm:t>
        <a:bodyPr/>
        <a:lstStyle/>
        <a:p>
          <a:endParaRPr lang="en-US"/>
        </a:p>
      </dgm:t>
    </dgm:pt>
    <dgm:pt modelId="{8A767FA7-B315-4C32-9667-972BFD5AE935}" type="pres">
      <dgm:prSet presAssocID="{8BE8E26F-6A6E-4781-8461-B1BE3E124DCA}" presName="linear" presStyleCnt="0">
        <dgm:presLayoutVars>
          <dgm:animLvl val="lvl"/>
          <dgm:resizeHandles val="exact"/>
        </dgm:presLayoutVars>
      </dgm:prSet>
      <dgm:spPr/>
    </dgm:pt>
    <dgm:pt modelId="{AAC02F6F-E54B-4F35-9467-795E8D685D49}" type="pres">
      <dgm:prSet presAssocID="{022FAC6C-5FE8-4F86-B476-87C59AF25A16}" presName="parentText" presStyleLbl="node1" presStyleIdx="0" presStyleCnt="6">
        <dgm:presLayoutVars>
          <dgm:chMax val="0"/>
          <dgm:bulletEnabled val="1"/>
        </dgm:presLayoutVars>
      </dgm:prSet>
      <dgm:spPr/>
    </dgm:pt>
    <dgm:pt modelId="{5F2F8156-08BD-4A74-9A9D-6D004714E6DE}" type="pres">
      <dgm:prSet presAssocID="{9F5E6787-DD0E-49B7-A3FD-D4235E9EFD2A}" presName="spacer" presStyleCnt="0"/>
      <dgm:spPr/>
    </dgm:pt>
    <dgm:pt modelId="{B144C9A2-9BF2-436F-8198-FEE7F023C091}" type="pres">
      <dgm:prSet presAssocID="{113D296B-2C04-47B5-8650-89BD65DCD199}" presName="parentText" presStyleLbl="node1" presStyleIdx="1" presStyleCnt="6">
        <dgm:presLayoutVars>
          <dgm:chMax val="0"/>
          <dgm:bulletEnabled val="1"/>
        </dgm:presLayoutVars>
      </dgm:prSet>
      <dgm:spPr/>
    </dgm:pt>
    <dgm:pt modelId="{AFE222D0-04C3-4C0A-AB37-8D0B84D2E059}" type="pres">
      <dgm:prSet presAssocID="{44EC6EE3-364D-4E45-8BE8-B04DCEE08714}" presName="spacer" presStyleCnt="0"/>
      <dgm:spPr/>
    </dgm:pt>
    <dgm:pt modelId="{75225032-31D9-4E16-B706-4AF8B0CA90B6}" type="pres">
      <dgm:prSet presAssocID="{E6E8E0AC-28B2-4DE8-AAAF-2F3D6BD71D61}" presName="parentText" presStyleLbl="node1" presStyleIdx="2" presStyleCnt="6">
        <dgm:presLayoutVars>
          <dgm:chMax val="0"/>
          <dgm:bulletEnabled val="1"/>
        </dgm:presLayoutVars>
      </dgm:prSet>
      <dgm:spPr/>
    </dgm:pt>
    <dgm:pt modelId="{5387C384-0909-47FA-9B2F-50E60D2882F2}" type="pres">
      <dgm:prSet presAssocID="{28FC41BF-BE49-497D-9473-70218A8A66F6}" presName="spacer" presStyleCnt="0"/>
      <dgm:spPr/>
    </dgm:pt>
    <dgm:pt modelId="{C53D5A03-929A-44F3-8A3F-0450D8B79884}" type="pres">
      <dgm:prSet presAssocID="{CD4758DD-35D8-43C8-AE1C-6EA1D59B73AE}" presName="parentText" presStyleLbl="node1" presStyleIdx="3" presStyleCnt="6">
        <dgm:presLayoutVars>
          <dgm:chMax val="0"/>
          <dgm:bulletEnabled val="1"/>
        </dgm:presLayoutVars>
      </dgm:prSet>
      <dgm:spPr/>
    </dgm:pt>
    <dgm:pt modelId="{4600A827-4D2F-485D-97DB-7754C3A14BAB}" type="pres">
      <dgm:prSet presAssocID="{CE62DE3E-9BF8-4C16-AD5C-E8DF85EBD7FF}" presName="spacer" presStyleCnt="0"/>
      <dgm:spPr/>
    </dgm:pt>
    <dgm:pt modelId="{00B10B24-8E73-4138-9F52-B1E691C78FAF}" type="pres">
      <dgm:prSet presAssocID="{52E1C3E8-8119-4804-815E-D35FA9F10594}" presName="parentText" presStyleLbl="node1" presStyleIdx="4" presStyleCnt="6">
        <dgm:presLayoutVars>
          <dgm:chMax val="0"/>
          <dgm:bulletEnabled val="1"/>
        </dgm:presLayoutVars>
      </dgm:prSet>
      <dgm:spPr/>
    </dgm:pt>
    <dgm:pt modelId="{2AC2DC67-567E-4B24-B2DA-968E6C1000F7}" type="pres">
      <dgm:prSet presAssocID="{24F58FE3-311A-4158-85A5-10E94B688741}" presName="spacer" presStyleCnt="0"/>
      <dgm:spPr/>
    </dgm:pt>
    <dgm:pt modelId="{158F6FBC-9F64-46C6-A1F9-DDFADBB5D0A3}" type="pres">
      <dgm:prSet presAssocID="{FFCC2A0A-412E-48A6-9627-80E79DAF2ED2}" presName="parentText" presStyleLbl="node1" presStyleIdx="5" presStyleCnt="6">
        <dgm:presLayoutVars>
          <dgm:chMax val="0"/>
          <dgm:bulletEnabled val="1"/>
        </dgm:presLayoutVars>
      </dgm:prSet>
      <dgm:spPr/>
    </dgm:pt>
  </dgm:ptLst>
  <dgm:cxnLst>
    <dgm:cxn modelId="{E4AD410A-390E-41C8-B117-D857E5082307}" type="presOf" srcId="{022FAC6C-5FE8-4F86-B476-87C59AF25A16}" destId="{AAC02F6F-E54B-4F35-9467-795E8D685D49}" srcOrd="0" destOrd="0" presId="urn:microsoft.com/office/officeart/2005/8/layout/vList2"/>
    <dgm:cxn modelId="{A7BFBC16-6538-4398-95A0-537954646C53}" type="presOf" srcId="{E6E8E0AC-28B2-4DE8-AAAF-2F3D6BD71D61}" destId="{75225032-31D9-4E16-B706-4AF8B0CA90B6}" srcOrd="0" destOrd="0" presId="urn:microsoft.com/office/officeart/2005/8/layout/vList2"/>
    <dgm:cxn modelId="{08BEDC1F-C11B-4B01-B159-0ACD17011CBA}" type="presOf" srcId="{CD4758DD-35D8-43C8-AE1C-6EA1D59B73AE}" destId="{C53D5A03-929A-44F3-8A3F-0450D8B79884}" srcOrd="0" destOrd="0" presId="urn:microsoft.com/office/officeart/2005/8/layout/vList2"/>
    <dgm:cxn modelId="{83C40E2B-243B-4492-B4DE-05468C575BF9}" srcId="{8BE8E26F-6A6E-4781-8461-B1BE3E124DCA}" destId="{52E1C3E8-8119-4804-815E-D35FA9F10594}" srcOrd="4" destOrd="0" parTransId="{10EAF8F0-6651-4020-BACF-4017D1557932}" sibTransId="{24F58FE3-311A-4158-85A5-10E94B688741}"/>
    <dgm:cxn modelId="{3FFEE938-F56F-43E8-B102-61F1D5990E74}" srcId="{8BE8E26F-6A6E-4781-8461-B1BE3E124DCA}" destId="{CD4758DD-35D8-43C8-AE1C-6EA1D59B73AE}" srcOrd="3" destOrd="0" parTransId="{A72CDCC6-A631-4EBF-B5DC-AF0EB189587E}" sibTransId="{CE62DE3E-9BF8-4C16-AD5C-E8DF85EBD7FF}"/>
    <dgm:cxn modelId="{7D5CF260-4C3C-4BD5-9182-F0963C738D9B}" type="presOf" srcId="{8BE8E26F-6A6E-4781-8461-B1BE3E124DCA}" destId="{8A767FA7-B315-4C32-9667-972BFD5AE935}" srcOrd="0" destOrd="0" presId="urn:microsoft.com/office/officeart/2005/8/layout/vList2"/>
    <dgm:cxn modelId="{8C74C162-2073-4985-A656-97BF825144A0}" type="presOf" srcId="{FFCC2A0A-412E-48A6-9627-80E79DAF2ED2}" destId="{158F6FBC-9F64-46C6-A1F9-DDFADBB5D0A3}" srcOrd="0" destOrd="0" presId="urn:microsoft.com/office/officeart/2005/8/layout/vList2"/>
    <dgm:cxn modelId="{F6E6C66D-41AC-4A01-8FDB-81D9A16F9E79}" srcId="{8BE8E26F-6A6E-4781-8461-B1BE3E124DCA}" destId="{113D296B-2C04-47B5-8650-89BD65DCD199}" srcOrd="1" destOrd="0" parTransId="{087D3F22-1247-4421-AC0E-0A186FF501A2}" sibTransId="{44EC6EE3-364D-4E45-8BE8-B04DCEE08714}"/>
    <dgm:cxn modelId="{58057377-96E9-469B-A8B4-BC8FA12B6B99}" srcId="{8BE8E26F-6A6E-4781-8461-B1BE3E124DCA}" destId="{E6E8E0AC-28B2-4DE8-AAAF-2F3D6BD71D61}" srcOrd="2" destOrd="0" parTransId="{65636C7A-767B-43C3-AA75-D6F2DBD075D9}" sibTransId="{28FC41BF-BE49-497D-9473-70218A8A66F6}"/>
    <dgm:cxn modelId="{9E541FC2-A6AC-485A-8248-888221F1E48A}" type="presOf" srcId="{113D296B-2C04-47B5-8650-89BD65DCD199}" destId="{B144C9A2-9BF2-436F-8198-FEE7F023C091}" srcOrd="0" destOrd="0" presId="urn:microsoft.com/office/officeart/2005/8/layout/vList2"/>
    <dgm:cxn modelId="{602F38D3-702F-4F07-8ED3-6920685126F8}" srcId="{8BE8E26F-6A6E-4781-8461-B1BE3E124DCA}" destId="{022FAC6C-5FE8-4F86-B476-87C59AF25A16}" srcOrd="0" destOrd="0" parTransId="{75F56172-319F-4E7C-8942-B782A9F85E0C}" sibTransId="{9F5E6787-DD0E-49B7-A3FD-D4235E9EFD2A}"/>
    <dgm:cxn modelId="{62A87AE5-D755-4E76-8C14-F6CF4E9BB2E8}" type="presOf" srcId="{52E1C3E8-8119-4804-815E-D35FA9F10594}" destId="{00B10B24-8E73-4138-9F52-B1E691C78FAF}" srcOrd="0" destOrd="0" presId="urn:microsoft.com/office/officeart/2005/8/layout/vList2"/>
    <dgm:cxn modelId="{110E76E8-9000-4C7E-BD5C-6E83B9B059C6}" srcId="{8BE8E26F-6A6E-4781-8461-B1BE3E124DCA}" destId="{FFCC2A0A-412E-48A6-9627-80E79DAF2ED2}" srcOrd="5" destOrd="0" parTransId="{04569532-9082-4B59-91A2-366C454816BB}" sibTransId="{2FEF96B6-7009-46AD-BA67-59123B8C1DC1}"/>
    <dgm:cxn modelId="{F2476A0D-B4A1-4824-8CE8-8DD23D9789BB}" type="presParOf" srcId="{8A767FA7-B315-4C32-9667-972BFD5AE935}" destId="{AAC02F6F-E54B-4F35-9467-795E8D685D49}" srcOrd="0" destOrd="0" presId="urn:microsoft.com/office/officeart/2005/8/layout/vList2"/>
    <dgm:cxn modelId="{7F154306-9930-415E-A24C-01992248A9EE}" type="presParOf" srcId="{8A767FA7-B315-4C32-9667-972BFD5AE935}" destId="{5F2F8156-08BD-4A74-9A9D-6D004714E6DE}" srcOrd="1" destOrd="0" presId="urn:microsoft.com/office/officeart/2005/8/layout/vList2"/>
    <dgm:cxn modelId="{8E905AFD-706C-40D8-A192-A7FC94861544}" type="presParOf" srcId="{8A767FA7-B315-4C32-9667-972BFD5AE935}" destId="{B144C9A2-9BF2-436F-8198-FEE7F023C091}" srcOrd="2" destOrd="0" presId="urn:microsoft.com/office/officeart/2005/8/layout/vList2"/>
    <dgm:cxn modelId="{1A1D2B11-69AC-40FE-9732-4FE00E4E16A5}" type="presParOf" srcId="{8A767FA7-B315-4C32-9667-972BFD5AE935}" destId="{AFE222D0-04C3-4C0A-AB37-8D0B84D2E059}" srcOrd="3" destOrd="0" presId="urn:microsoft.com/office/officeart/2005/8/layout/vList2"/>
    <dgm:cxn modelId="{861E6F5A-A3C9-48D5-A250-D88417E296A6}" type="presParOf" srcId="{8A767FA7-B315-4C32-9667-972BFD5AE935}" destId="{75225032-31D9-4E16-B706-4AF8B0CA90B6}" srcOrd="4" destOrd="0" presId="urn:microsoft.com/office/officeart/2005/8/layout/vList2"/>
    <dgm:cxn modelId="{150FE53E-A3B0-4874-B4B5-C4CBA0A58507}" type="presParOf" srcId="{8A767FA7-B315-4C32-9667-972BFD5AE935}" destId="{5387C384-0909-47FA-9B2F-50E60D2882F2}" srcOrd="5" destOrd="0" presId="urn:microsoft.com/office/officeart/2005/8/layout/vList2"/>
    <dgm:cxn modelId="{EF591247-0F6F-4971-A1C4-B0D1B74E91C2}" type="presParOf" srcId="{8A767FA7-B315-4C32-9667-972BFD5AE935}" destId="{C53D5A03-929A-44F3-8A3F-0450D8B79884}" srcOrd="6" destOrd="0" presId="urn:microsoft.com/office/officeart/2005/8/layout/vList2"/>
    <dgm:cxn modelId="{F6370BB2-4370-4E2A-9561-510B4B367D22}" type="presParOf" srcId="{8A767FA7-B315-4C32-9667-972BFD5AE935}" destId="{4600A827-4D2F-485D-97DB-7754C3A14BAB}" srcOrd="7" destOrd="0" presId="urn:microsoft.com/office/officeart/2005/8/layout/vList2"/>
    <dgm:cxn modelId="{6120E1EB-A8D3-45EB-B19C-CD48927C0838}" type="presParOf" srcId="{8A767FA7-B315-4C32-9667-972BFD5AE935}" destId="{00B10B24-8E73-4138-9F52-B1E691C78FAF}" srcOrd="8" destOrd="0" presId="urn:microsoft.com/office/officeart/2005/8/layout/vList2"/>
    <dgm:cxn modelId="{FFD14418-28C7-4511-9EA3-708A8C92392B}" type="presParOf" srcId="{8A767FA7-B315-4C32-9667-972BFD5AE935}" destId="{2AC2DC67-567E-4B24-B2DA-968E6C1000F7}" srcOrd="9" destOrd="0" presId="urn:microsoft.com/office/officeart/2005/8/layout/vList2"/>
    <dgm:cxn modelId="{D8232B65-0974-4BF6-A7D9-BDCAB1195BD6}" type="presParOf" srcId="{8A767FA7-B315-4C32-9667-972BFD5AE935}" destId="{158F6FBC-9F64-46C6-A1F9-DDFADBB5D0A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51F71-747B-4E95-AECA-D7251629C871}">
      <dsp:nvSpPr>
        <dsp:cNvPr id="0" name=""/>
        <dsp:cNvSpPr/>
      </dsp:nvSpPr>
      <dsp:spPr>
        <a:xfrm>
          <a:off x="0" y="45622"/>
          <a:ext cx="5959475" cy="707264"/>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SH-Shaper, </a:t>
          </a:r>
          <a:endParaRPr lang="en-US" sz="3100" kern="1200"/>
        </a:p>
      </dsp:txBody>
      <dsp:txXfrm>
        <a:off x="34526" y="80148"/>
        <a:ext cx="5890423" cy="638212"/>
      </dsp:txXfrm>
    </dsp:sp>
    <dsp:sp modelId="{3C662F59-F50E-4685-AFC9-40C2C6FF7B30}">
      <dsp:nvSpPr>
        <dsp:cNvPr id="0" name=""/>
        <dsp:cNvSpPr/>
      </dsp:nvSpPr>
      <dsp:spPr>
        <a:xfrm>
          <a:off x="0" y="842167"/>
          <a:ext cx="5959475" cy="707264"/>
        </a:xfrm>
        <a:prstGeom prst="roundRect">
          <a:avLst/>
        </a:prstGeom>
        <a:solidFill>
          <a:schemeClr val="accent2">
            <a:hueOff val="-27609"/>
            <a:satOff val="-9056"/>
            <a:lumOff val="-330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CO-Coordinator, </a:t>
          </a:r>
          <a:endParaRPr lang="en-US" sz="3100" kern="1200"/>
        </a:p>
      </dsp:txBody>
      <dsp:txXfrm>
        <a:off x="34526" y="876693"/>
        <a:ext cx="5890423" cy="638212"/>
      </dsp:txXfrm>
    </dsp:sp>
    <dsp:sp modelId="{832B0BC3-2DCF-4ACD-8F42-8AF89F9E26A9}">
      <dsp:nvSpPr>
        <dsp:cNvPr id="0" name=""/>
        <dsp:cNvSpPr/>
      </dsp:nvSpPr>
      <dsp:spPr>
        <a:xfrm>
          <a:off x="0" y="1638712"/>
          <a:ext cx="5959475" cy="707264"/>
        </a:xfrm>
        <a:prstGeom prst="roundRect">
          <a:avLst/>
        </a:prstGeom>
        <a:solidFill>
          <a:schemeClr val="accent2">
            <a:hueOff val="-55218"/>
            <a:satOff val="-18112"/>
            <a:lumOff val="-6601"/>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PL-Plant, </a:t>
          </a:r>
          <a:endParaRPr lang="en-US" sz="3100" kern="1200"/>
        </a:p>
      </dsp:txBody>
      <dsp:txXfrm>
        <a:off x="34526" y="1673238"/>
        <a:ext cx="5890423" cy="638212"/>
      </dsp:txXfrm>
    </dsp:sp>
    <dsp:sp modelId="{268EA919-3BE7-4DC1-8F91-706E3191D5D5}">
      <dsp:nvSpPr>
        <dsp:cNvPr id="0" name=""/>
        <dsp:cNvSpPr/>
      </dsp:nvSpPr>
      <dsp:spPr>
        <a:xfrm>
          <a:off x="0" y="2435257"/>
          <a:ext cx="5959475" cy="707264"/>
        </a:xfrm>
        <a:prstGeom prst="roundRect">
          <a:avLst/>
        </a:prstGeom>
        <a:solidFill>
          <a:schemeClr val="accent2">
            <a:hueOff val="-82827"/>
            <a:satOff val="-27168"/>
            <a:lumOff val="-9901"/>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ME-Monitor Evaluator,</a:t>
          </a:r>
          <a:endParaRPr lang="en-US" sz="3100" kern="1200"/>
        </a:p>
      </dsp:txBody>
      <dsp:txXfrm>
        <a:off x="34526" y="2469783"/>
        <a:ext cx="5890423" cy="638212"/>
      </dsp:txXfrm>
    </dsp:sp>
    <dsp:sp modelId="{20A783BF-4D50-492F-835D-BC648CC53A40}">
      <dsp:nvSpPr>
        <dsp:cNvPr id="0" name=""/>
        <dsp:cNvSpPr/>
      </dsp:nvSpPr>
      <dsp:spPr>
        <a:xfrm>
          <a:off x="0" y="3231802"/>
          <a:ext cx="5959475" cy="707264"/>
        </a:xfrm>
        <a:prstGeom prst="roundRect">
          <a:avLst/>
        </a:prstGeom>
        <a:solidFill>
          <a:schemeClr val="accent2">
            <a:hueOff val="-110436"/>
            <a:satOff val="-36223"/>
            <a:lumOff val="-13202"/>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IM-implementer, </a:t>
          </a:r>
          <a:endParaRPr lang="en-US" sz="3100" kern="1200"/>
        </a:p>
      </dsp:txBody>
      <dsp:txXfrm>
        <a:off x="34526" y="3266328"/>
        <a:ext cx="5890423" cy="638212"/>
      </dsp:txXfrm>
    </dsp:sp>
    <dsp:sp modelId="{2E212D27-70DD-4381-8D91-41F81009C1C1}">
      <dsp:nvSpPr>
        <dsp:cNvPr id="0" name=""/>
        <dsp:cNvSpPr/>
      </dsp:nvSpPr>
      <dsp:spPr>
        <a:xfrm>
          <a:off x="0" y="4028348"/>
          <a:ext cx="5959475" cy="707264"/>
        </a:xfrm>
        <a:prstGeom prst="roundRect">
          <a:avLst/>
        </a:prstGeom>
        <a:solidFill>
          <a:schemeClr val="accent2">
            <a:hueOff val="-138045"/>
            <a:satOff val="-45279"/>
            <a:lumOff val="-16502"/>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TW-Teamworker, </a:t>
          </a:r>
          <a:endParaRPr lang="en-US" sz="3100" kern="1200"/>
        </a:p>
      </dsp:txBody>
      <dsp:txXfrm>
        <a:off x="34526" y="4062874"/>
        <a:ext cx="5890423" cy="638212"/>
      </dsp:txXfrm>
    </dsp:sp>
    <dsp:sp modelId="{7EA53C32-86C5-4A4D-9648-EC1D5700B1A4}">
      <dsp:nvSpPr>
        <dsp:cNvPr id="0" name=""/>
        <dsp:cNvSpPr/>
      </dsp:nvSpPr>
      <dsp:spPr>
        <a:xfrm>
          <a:off x="0" y="4824892"/>
          <a:ext cx="5959475" cy="707264"/>
        </a:xfrm>
        <a:prstGeom prst="roundRect">
          <a:avLst/>
        </a:prstGeom>
        <a:solidFill>
          <a:schemeClr val="accent2">
            <a:hueOff val="-165654"/>
            <a:satOff val="-54335"/>
            <a:lumOff val="-19803"/>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CF-Completer,Finisher</a:t>
          </a:r>
          <a:endParaRPr lang="en-US" sz="3100" kern="1200"/>
        </a:p>
      </dsp:txBody>
      <dsp:txXfrm>
        <a:off x="34526" y="4859418"/>
        <a:ext cx="5890423" cy="638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4B051-B238-4052-A639-91839FC35E7D}">
      <dsp:nvSpPr>
        <dsp:cNvPr id="0" name=""/>
        <dsp:cNvSpPr/>
      </dsp:nvSpPr>
      <dsp:spPr>
        <a:xfrm>
          <a:off x="2812" y="340206"/>
          <a:ext cx="2231528" cy="1338917"/>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SH   -- 9</a:t>
          </a:r>
          <a:endParaRPr lang="en-US" sz="4000" kern="1200"/>
        </a:p>
      </dsp:txBody>
      <dsp:txXfrm>
        <a:off x="2812" y="340206"/>
        <a:ext cx="2231528" cy="1338917"/>
      </dsp:txXfrm>
    </dsp:sp>
    <dsp:sp modelId="{271C0829-FF29-4264-B943-626F767BA9DB}">
      <dsp:nvSpPr>
        <dsp:cNvPr id="0" name=""/>
        <dsp:cNvSpPr/>
      </dsp:nvSpPr>
      <dsp:spPr>
        <a:xfrm>
          <a:off x="2457494" y="340206"/>
          <a:ext cx="2231528" cy="1338917"/>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CO  --3</a:t>
          </a:r>
          <a:endParaRPr lang="en-US" sz="4000" kern="1200"/>
        </a:p>
      </dsp:txBody>
      <dsp:txXfrm>
        <a:off x="2457494" y="340206"/>
        <a:ext cx="2231528" cy="1338917"/>
      </dsp:txXfrm>
    </dsp:sp>
    <dsp:sp modelId="{CAD31A32-1438-4EE1-B6F1-E6AAE38B2175}">
      <dsp:nvSpPr>
        <dsp:cNvPr id="0" name=""/>
        <dsp:cNvSpPr/>
      </dsp:nvSpPr>
      <dsp:spPr>
        <a:xfrm>
          <a:off x="4912176" y="340206"/>
          <a:ext cx="2231528" cy="1338917"/>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PL    --6</a:t>
          </a:r>
          <a:endParaRPr lang="en-US" sz="4000" kern="1200"/>
        </a:p>
      </dsp:txBody>
      <dsp:txXfrm>
        <a:off x="4912176" y="340206"/>
        <a:ext cx="2231528" cy="1338917"/>
      </dsp:txXfrm>
    </dsp:sp>
    <dsp:sp modelId="{0CDD90CD-0068-43BE-AD9B-D6E1F001E868}">
      <dsp:nvSpPr>
        <dsp:cNvPr id="0" name=""/>
        <dsp:cNvSpPr/>
      </dsp:nvSpPr>
      <dsp:spPr>
        <a:xfrm>
          <a:off x="7366858" y="340206"/>
          <a:ext cx="2231528" cy="1338917"/>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RI    --2</a:t>
          </a:r>
          <a:endParaRPr lang="en-US" sz="4000" kern="1200"/>
        </a:p>
      </dsp:txBody>
      <dsp:txXfrm>
        <a:off x="7366858" y="340206"/>
        <a:ext cx="2231528" cy="1338917"/>
      </dsp:txXfrm>
    </dsp:sp>
    <dsp:sp modelId="{7D8EEC12-36A2-4302-B933-62CA0E55F90D}">
      <dsp:nvSpPr>
        <dsp:cNvPr id="0" name=""/>
        <dsp:cNvSpPr/>
      </dsp:nvSpPr>
      <dsp:spPr>
        <a:xfrm>
          <a:off x="2812" y="1902276"/>
          <a:ext cx="2231528" cy="1338917"/>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ME   --25</a:t>
          </a:r>
          <a:endParaRPr lang="en-US" sz="4000" kern="1200"/>
        </a:p>
      </dsp:txBody>
      <dsp:txXfrm>
        <a:off x="2812" y="1902276"/>
        <a:ext cx="2231528" cy="1338917"/>
      </dsp:txXfrm>
    </dsp:sp>
    <dsp:sp modelId="{6A1B90C1-6583-4DD7-815A-5DF0C0F5BAF8}">
      <dsp:nvSpPr>
        <dsp:cNvPr id="0" name=""/>
        <dsp:cNvSpPr/>
      </dsp:nvSpPr>
      <dsp:spPr>
        <a:xfrm>
          <a:off x="2457494" y="1902276"/>
          <a:ext cx="2231528" cy="1338917"/>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IM   --11</a:t>
          </a:r>
          <a:endParaRPr lang="en-US" sz="4000" kern="1200"/>
        </a:p>
      </dsp:txBody>
      <dsp:txXfrm>
        <a:off x="2457494" y="1902276"/>
        <a:ext cx="2231528" cy="1338917"/>
      </dsp:txXfrm>
    </dsp:sp>
    <dsp:sp modelId="{0375E08F-6D49-4A02-BD34-E8EC37BED25A}">
      <dsp:nvSpPr>
        <dsp:cNvPr id="0" name=""/>
        <dsp:cNvSpPr/>
      </dsp:nvSpPr>
      <dsp:spPr>
        <a:xfrm>
          <a:off x="4912176" y="1902276"/>
          <a:ext cx="2231528" cy="1338917"/>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TW   --5</a:t>
          </a:r>
          <a:endParaRPr lang="en-US" sz="4000" kern="1200"/>
        </a:p>
      </dsp:txBody>
      <dsp:txXfrm>
        <a:off x="4912176" y="1902276"/>
        <a:ext cx="2231528" cy="1338917"/>
      </dsp:txXfrm>
    </dsp:sp>
    <dsp:sp modelId="{0519CBDC-56C2-4BB3-8BA9-AFF55CB9FC42}">
      <dsp:nvSpPr>
        <dsp:cNvPr id="0" name=""/>
        <dsp:cNvSpPr/>
      </dsp:nvSpPr>
      <dsp:spPr>
        <a:xfrm>
          <a:off x="7366858" y="1902276"/>
          <a:ext cx="2231528" cy="1338917"/>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baseline="0"/>
            <a:t>CF     --9</a:t>
          </a:r>
          <a:endParaRPr lang="en-US" sz="4000" kern="1200"/>
        </a:p>
      </dsp:txBody>
      <dsp:txXfrm>
        <a:off x="7366858" y="1902276"/>
        <a:ext cx="2231528" cy="1338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02F6F-E54B-4F35-9467-795E8D685D49}">
      <dsp:nvSpPr>
        <dsp:cNvPr id="0" name=""/>
        <dsp:cNvSpPr/>
      </dsp:nvSpPr>
      <dsp:spPr>
        <a:xfrm>
          <a:off x="0" y="618773"/>
          <a:ext cx="5959475" cy="680172"/>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discussed the difference between groups and teams</a:t>
          </a:r>
          <a:endParaRPr lang="en-US" sz="1800" kern="1200"/>
        </a:p>
      </dsp:txBody>
      <dsp:txXfrm>
        <a:off x="33203" y="651976"/>
        <a:ext cx="5893069" cy="613766"/>
      </dsp:txXfrm>
    </dsp:sp>
    <dsp:sp modelId="{B144C9A2-9BF2-436F-8198-FEE7F023C091}">
      <dsp:nvSpPr>
        <dsp:cNvPr id="0" name=""/>
        <dsp:cNvSpPr/>
      </dsp:nvSpPr>
      <dsp:spPr>
        <a:xfrm>
          <a:off x="0" y="1350786"/>
          <a:ext cx="5959475" cy="680172"/>
        </a:xfrm>
        <a:prstGeom prst="roundRect">
          <a:avLst/>
        </a:prstGeom>
        <a:solidFill>
          <a:schemeClr val="accent2">
            <a:hueOff val="-33131"/>
            <a:satOff val="-10867"/>
            <a:lumOff val="-3961"/>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discussed both Tuckmans theory as well as Kormanski et al</a:t>
          </a:r>
          <a:endParaRPr lang="en-US" sz="1800" kern="1200"/>
        </a:p>
      </dsp:txBody>
      <dsp:txXfrm>
        <a:off x="33203" y="1383989"/>
        <a:ext cx="5893069" cy="613766"/>
      </dsp:txXfrm>
    </dsp:sp>
    <dsp:sp modelId="{75225032-31D9-4E16-B706-4AF8B0CA90B6}">
      <dsp:nvSpPr>
        <dsp:cNvPr id="0" name=""/>
        <dsp:cNvSpPr/>
      </dsp:nvSpPr>
      <dsp:spPr>
        <a:xfrm>
          <a:off x="0" y="2082798"/>
          <a:ext cx="5959475" cy="680172"/>
        </a:xfrm>
        <a:prstGeom prst="roundRect">
          <a:avLst/>
        </a:prstGeom>
        <a:solidFill>
          <a:schemeClr val="accent2">
            <a:hueOff val="-66262"/>
            <a:satOff val="-21734"/>
            <a:lumOff val="-7921"/>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discussed high performing teams with real world examples</a:t>
          </a:r>
          <a:endParaRPr lang="en-US" sz="1800" kern="1200"/>
        </a:p>
      </dsp:txBody>
      <dsp:txXfrm>
        <a:off x="33203" y="2116001"/>
        <a:ext cx="5893069" cy="613766"/>
      </dsp:txXfrm>
    </dsp:sp>
    <dsp:sp modelId="{C53D5A03-929A-44F3-8A3F-0450D8B79884}">
      <dsp:nvSpPr>
        <dsp:cNvPr id="0" name=""/>
        <dsp:cNvSpPr/>
      </dsp:nvSpPr>
      <dsp:spPr>
        <a:xfrm>
          <a:off x="0" y="2814810"/>
          <a:ext cx="5959475" cy="680172"/>
        </a:xfrm>
        <a:prstGeom prst="roundRect">
          <a:avLst/>
        </a:prstGeom>
        <a:solidFill>
          <a:schemeClr val="accent2">
            <a:hueOff val="-99392"/>
            <a:satOff val="-32601"/>
            <a:lumOff val="-11882"/>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have discussed Belbins theory of team roles</a:t>
          </a:r>
          <a:endParaRPr lang="en-US" sz="1800" kern="1200"/>
        </a:p>
      </dsp:txBody>
      <dsp:txXfrm>
        <a:off x="33203" y="2848013"/>
        <a:ext cx="5893069" cy="613766"/>
      </dsp:txXfrm>
    </dsp:sp>
    <dsp:sp modelId="{00B10B24-8E73-4138-9F52-B1E691C78FAF}">
      <dsp:nvSpPr>
        <dsp:cNvPr id="0" name=""/>
        <dsp:cNvSpPr/>
      </dsp:nvSpPr>
      <dsp:spPr>
        <a:xfrm>
          <a:off x="0" y="3546822"/>
          <a:ext cx="5959475" cy="680172"/>
        </a:xfrm>
        <a:prstGeom prst="roundRect">
          <a:avLst/>
        </a:prstGeom>
        <a:solidFill>
          <a:schemeClr val="accent2">
            <a:hueOff val="-132523"/>
            <a:satOff val="-43468"/>
            <a:lumOff val="-15842"/>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have established my Belbin results and my roles within teams </a:t>
          </a:r>
          <a:endParaRPr lang="en-US" sz="1800" kern="1200"/>
        </a:p>
      </dsp:txBody>
      <dsp:txXfrm>
        <a:off x="33203" y="3580025"/>
        <a:ext cx="5893069" cy="613766"/>
      </dsp:txXfrm>
    </dsp:sp>
    <dsp:sp modelId="{158F6FBC-9F64-46C6-A1F9-DDFADBB5D0A3}">
      <dsp:nvSpPr>
        <dsp:cNvPr id="0" name=""/>
        <dsp:cNvSpPr/>
      </dsp:nvSpPr>
      <dsp:spPr>
        <a:xfrm>
          <a:off x="0" y="4278834"/>
          <a:ext cx="5959475" cy="680172"/>
        </a:xfrm>
        <a:prstGeom prst="roundRect">
          <a:avLst/>
        </a:prstGeom>
        <a:solidFill>
          <a:schemeClr val="accent2">
            <a:hueOff val="-165654"/>
            <a:satOff val="-54335"/>
            <a:lumOff val="-19803"/>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 have demonstrated my understanding  of group dynamics and the importance of teamwork in an employment setting </a:t>
          </a:r>
          <a:endParaRPr lang="en-US" sz="1800" kern="1200" dirty="0"/>
        </a:p>
      </dsp:txBody>
      <dsp:txXfrm>
        <a:off x="33203" y="4312037"/>
        <a:ext cx="5893069" cy="6137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C93E-8538-470C-B44E-45AC3948F81E}" type="datetimeFigureOut">
              <a:rPr lang="en-GB" smtClean="0"/>
              <a:t>17/05/2020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7BCFD-9F52-406E-A533-74419E15F7DD}" type="slidenum">
              <a:rPr lang="en-GB" smtClean="0"/>
              <a:t>‹#›</a:t>
            </a:fld>
            <a:endParaRPr lang="en-GB"/>
          </a:p>
        </p:txBody>
      </p:sp>
    </p:spTree>
    <p:extLst>
      <p:ext uri="{BB962C8B-B14F-4D97-AF65-F5344CB8AC3E}">
        <p14:creationId xmlns:p14="http://schemas.microsoft.com/office/powerpoint/2010/main" val="3623751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presentation</a:t>
            </a:r>
          </a:p>
        </p:txBody>
      </p:sp>
      <p:sp>
        <p:nvSpPr>
          <p:cNvPr id="4" name="Slide Number Placeholder 3"/>
          <p:cNvSpPr>
            <a:spLocks noGrp="1"/>
          </p:cNvSpPr>
          <p:nvPr>
            <p:ph type="sldNum" sz="quarter" idx="5"/>
          </p:nvPr>
        </p:nvSpPr>
        <p:spPr/>
        <p:txBody>
          <a:bodyPr/>
          <a:lstStyle/>
          <a:p>
            <a:fld id="{A307BCFD-9F52-406E-A533-74419E15F7DD}" type="slidenum">
              <a:rPr lang="en-GB" smtClean="0"/>
              <a:t>1</a:t>
            </a:fld>
            <a:endParaRPr lang="en-GB"/>
          </a:p>
        </p:txBody>
      </p:sp>
    </p:spTree>
    <p:extLst>
      <p:ext uri="{BB962C8B-B14F-4D97-AF65-F5344CB8AC3E}">
        <p14:creationId xmlns:p14="http://schemas.microsoft.com/office/powerpoint/2010/main" val="840728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outline of presentation (Tell them what you’re going to tell them)</a:t>
            </a:r>
          </a:p>
        </p:txBody>
      </p:sp>
      <p:sp>
        <p:nvSpPr>
          <p:cNvPr id="4" name="Slide Number Placeholder 3"/>
          <p:cNvSpPr>
            <a:spLocks noGrp="1"/>
          </p:cNvSpPr>
          <p:nvPr>
            <p:ph type="sldNum" sz="quarter" idx="5"/>
          </p:nvPr>
        </p:nvSpPr>
        <p:spPr/>
        <p:txBody>
          <a:bodyPr/>
          <a:lstStyle/>
          <a:p>
            <a:fld id="{A307BCFD-9F52-406E-A533-74419E15F7DD}" type="slidenum">
              <a:rPr lang="en-GB" smtClean="0"/>
              <a:t>2</a:t>
            </a:fld>
            <a:endParaRPr lang="en-GB"/>
          </a:p>
        </p:txBody>
      </p:sp>
    </p:spTree>
    <p:extLst>
      <p:ext uri="{BB962C8B-B14F-4D97-AF65-F5344CB8AC3E}">
        <p14:creationId xmlns:p14="http://schemas.microsoft.com/office/powerpoint/2010/main" val="3114124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types of groups and where you might find them</a:t>
            </a:r>
          </a:p>
        </p:txBody>
      </p:sp>
      <p:sp>
        <p:nvSpPr>
          <p:cNvPr id="4" name="Slide Number Placeholder 3"/>
          <p:cNvSpPr>
            <a:spLocks noGrp="1"/>
          </p:cNvSpPr>
          <p:nvPr>
            <p:ph type="sldNum" sz="quarter" idx="5"/>
          </p:nvPr>
        </p:nvSpPr>
        <p:spPr/>
        <p:txBody>
          <a:bodyPr/>
          <a:lstStyle/>
          <a:p>
            <a:fld id="{A307BCFD-9F52-406E-A533-74419E15F7DD}" type="slidenum">
              <a:rPr lang="en-GB" smtClean="0"/>
              <a:t>3</a:t>
            </a:fld>
            <a:endParaRPr lang="en-GB"/>
          </a:p>
        </p:txBody>
      </p:sp>
    </p:spTree>
    <p:extLst>
      <p:ext uri="{BB962C8B-B14F-4D97-AF65-F5344CB8AC3E}">
        <p14:creationId xmlns:p14="http://schemas.microsoft.com/office/powerpoint/2010/main" val="1054106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a team is</a:t>
            </a:r>
          </a:p>
        </p:txBody>
      </p:sp>
      <p:sp>
        <p:nvSpPr>
          <p:cNvPr id="4" name="Slide Number Placeholder 3"/>
          <p:cNvSpPr>
            <a:spLocks noGrp="1"/>
          </p:cNvSpPr>
          <p:nvPr>
            <p:ph type="sldNum" sz="quarter" idx="5"/>
          </p:nvPr>
        </p:nvSpPr>
        <p:spPr/>
        <p:txBody>
          <a:bodyPr/>
          <a:lstStyle/>
          <a:p>
            <a:fld id="{A307BCFD-9F52-406E-A533-74419E15F7DD}" type="slidenum">
              <a:rPr lang="en-GB" smtClean="0"/>
              <a:t>4</a:t>
            </a:fld>
            <a:endParaRPr lang="en-GB"/>
          </a:p>
        </p:txBody>
      </p:sp>
    </p:spTree>
    <p:extLst>
      <p:ext uri="{BB962C8B-B14F-4D97-AF65-F5344CB8AC3E}">
        <p14:creationId xmlns:p14="http://schemas.microsoft.com/office/powerpoint/2010/main" val="2878790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accountability and assistance within a team. </a:t>
            </a:r>
            <a:r>
              <a:rPr lang="en-GB"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For instance, when on a mission, the platoon or section will move at the pace of the slowest man, protect the medic as he tends the wounded, and that sort of thing. In groups though, its everyone for themselves.</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A307BCFD-9F52-406E-A533-74419E15F7DD}" type="slidenum">
              <a:rPr lang="en-GB" smtClean="0"/>
              <a:t>5</a:t>
            </a:fld>
            <a:endParaRPr lang="en-GB"/>
          </a:p>
        </p:txBody>
      </p:sp>
    </p:spTree>
    <p:extLst>
      <p:ext uri="{BB962C8B-B14F-4D97-AF65-F5344CB8AC3E}">
        <p14:creationId xmlns:p14="http://schemas.microsoft.com/office/powerpoint/2010/main" val="2537368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high performing teams and where you find them. Provide examples</a:t>
            </a:r>
          </a:p>
        </p:txBody>
      </p:sp>
      <p:sp>
        <p:nvSpPr>
          <p:cNvPr id="4" name="Slide Number Placeholder 3"/>
          <p:cNvSpPr>
            <a:spLocks noGrp="1"/>
          </p:cNvSpPr>
          <p:nvPr>
            <p:ph type="sldNum" sz="quarter" idx="5"/>
          </p:nvPr>
        </p:nvSpPr>
        <p:spPr/>
        <p:txBody>
          <a:bodyPr/>
          <a:lstStyle/>
          <a:p>
            <a:fld id="{A307BCFD-9F52-406E-A533-74419E15F7DD}" type="slidenum">
              <a:rPr lang="en-GB" smtClean="0"/>
              <a:t>6</a:t>
            </a:fld>
            <a:endParaRPr lang="en-GB"/>
          </a:p>
        </p:txBody>
      </p:sp>
    </p:spTree>
    <p:extLst>
      <p:ext uri="{BB962C8B-B14F-4D97-AF65-F5344CB8AC3E}">
        <p14:creationId xmlns:p14="http://schemas.microsoft.com/office/powerpoint/2010/main" val="4101735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t>
            </a:r>
            <a:r>
              <a:rPr lang="en-GB" dirty="0" err="1"/>
              <a:t>tuckmans</a:t>
            </a:r>
            <a:r>
              <a:rPr lang="en-GB" dirty="0"/>
              <a:t> theory of team development</a:t>
            </a:r>
          </a:p>
        </p:txBody>
      </p:sp>
      <p:sp>
        <p:nvSpPr>
          <p:cNvPr id="4" name="Slide Number Placeholder 3"/>
          <p:cNvSpPr>
            <a:spLocks noGrp="1"/>
          </p:cNvSpPr>
          <p:nvPr>
            <p:ph type="sldNum" sz="quarter" idx="5"/>
          </p:nvPr>
        </p:nvSpPr>
        <p:spPr/>
        <p:txBody>
          <a:bodyPr/>
          <a:lstStyle/>
          <a:p>
            <a:fld id="{A307BCFD-9F52-406E-A533-74419E15F7DD}" type="slidenum">
              <a:rPr lang="en-GB" smtClean="0"/>
              <a:t>7</a:t>
            </a:fld>
            <a:endParaRPr lang="en-GB"/>
          </a:p>
        </p:txBody>
      </p:sp>
    </p:spTree>
    <p:extLst>
      <p:ext uri="{BB962C8B-B14F-4D97-AF65-F5344CB8AC3E}">
        <p14:creationId xmlns:p14="http://schemas.microsoft.com/office/powerpoint/2010/main" val="3545712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with Tuckman’s model, does </a:t>
            </a:r>
            <a:r>
              <a:rPr lang="en-GB" dirty="0" err="1"/>
              <a:t>Kormanski</a:t>
            </a:r>
            <a:r>
              <a:rPr lang="en-GB" dirty="0"/>
              <a:t> et al provide a more dynamic model than Tuckman?</a:t>
            </a:r>
          </a:p>
        </p:txBody>
      </p:sp>
      <p:sp>
        <p:nvSpPr>
          <p:cNvPr id="4" name="Slide Number Placeholder 3"/>
          <p:cNvSpPr>
            <a:spLocks noGrp="1"/>
          </p:cNvSpPr>
          <p:nvPr>
            <p:ph type="sldNum" sz="quarter" idx="5"/>
          </p:nvPr>
        </p:nvSpPr>
        <p:spPr/>
        <p:txBody>
          <a:bodyPr/>
          <a:lstStyle/>
          <a:p>
            <a:fld id="{A307BCFD-9F52-406E-A533-74419E15F7DD}" type="slidenum">
              <a:rPr lang="en-GB" smtClean="0"/>
              <a:t>8</a:t>
            </a:fld>
            <a:endParaRPr lang="en-GB"/>
          </a:p>
        </p:txBody>
      </p:sp>
    </p:spTree>
    <p:extLst>
      <p:ext uri="{BB962C8B-B14F-4D97-AF65-F5344CB8AC3E}">
        <p14:creationId xmlns:p14="http://schemas.microsoft.com/office/powerpoint/2010/main" val="1840984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discuss team roles </a:t>
            </a:r>
          </a:p>
        </p:txBody>
      </p:sp>
      <p:sp>
        <p:nvSpPr>
          <p:cNvPr id="4" name="Slide Number Placeholder 3"/>
          <p:cNvSpPr>
            <a:spLocks noGrp="1"/>
          </p:cNvSpPr>
          <p:nvPr>
            <p:ph type="sldNum" sz="quarter" idx="5"/>
          </p:nvPr>
        </p:nvSpPr>
        <p:spPr/>
        <p:txBody>
          <a:bodyPr/>
          <a:lstStyle/>
          <a:p>
            <a:fld id="{A307BCFD-9F52-406E-A533-74419E15F7DD}" type="slidenum">
              <a:rPr lang="en-GB" smtClean="0"/>
              <a:t>9</a:t>
            </a:fld>
            <a:endParaRPr lang="en-GB"/>
          </a:p>
        </p:txBody>
      </p:sp>
    </p:spTree>
    <p:extLst>
      <p:ext uri="{BB962C8B-B14F-4D97-AF65-F5344CB8AC3E}">
        <p14:creationId xmlns:p14="http://schemas.microsoft.com/office/powerpoint/2010/main" val="3570857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briefly what the roles and the qualities of those in said roles</a:t>
            </a:r>
          </a:p>
        </p:txBody>
      </p:sp>
      <p:sp>
        <p:nvSpPr>
          <p:cNvPr id="4" name="Slide Number Placeholder 3"/>
          <p:cNvSpPr>
            <a:spLocks noGrp="1"/>
          </p:cNvSpPr>
          <p:nvPr>
            <p:ph type="sldNum" sz="quarter" idx="5"/>
          </p:nvPr>
        </p:nvSpPr>
        <p:spPr/>
        <p:txBody>
          <a:bodyPr/>
          <a:lstStyle/>
          <a:p>
            <a:fld id="{A307BCFD-9F52-406E-A533-74419E15F7DD}" type="slidenum">
              <a:rPr lang="en-GB" smtClean="0"/>
              <a:t>10</a:t>
            </a:fld>
            <a:endParaRPr lang="en-GB"/>
          </a:p>
        </p:txBody>
      </p:sp>
    </p:spTree>
    <p:extLst>
      <p:ext uri="{BB962C8B-B14F-4D97-AF65-F5344CB8AC3E}">
        <p14:creationId xmlns:p14="http://schemas.microsoft.com/office/powerpoint/2010/main" val="2163810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Belbin team roles, crack a joke about results showing me as being God Emperor of team.</a:t>
            </a:r>
          </a:p>
        </p:txBody>
      </p:sp>
      <p:sp>
        <p:nvSpPr>
          <p:cNvPr id="4" name="Slide Number Placeholder 3"/>
          <p:cNvSpPr>
            <a:spLocks noGrp="1"/>
          </p:cNvSpPr>
          <p:nvPr>
            <p:ph type="sldNum" sz="quarter" idx="5"/>
          </p:nvPr>
        </p:nvSpPr>
        <p:spPr/>
        <p:txBody>
          <a:bodyPr/>
          <a:lstStyle/>
          <a:p>
            <a:fld id="{A307BCFD-9F52-406E-A533-74419E15F7DD}" type="slidenum">
              <a:rPr lang="en-GB" smtClean="0"/>
              <a:t>11</a:t>
            </a:fld>
            <a:endParaRPr lang="en-GB"/>
          </a:p>
        </p:txBody>
      </p:sp>
    </p:spTree>
    <p:extLst>
      <p:ext uri="{BB962C8B-B14F-4D97-AF65-F5344CB8AC3E}">
        <p14:creationId xmlns:p14="http://schemas.microsoft.com/office/powerpoint/2010/main" val="2984227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results , explain my </a:t>
            </a:r>
          </a:p>
        </p:txBody>
      </p:sp>
      <p:sp>
        <p:nvSpPr>
          <p:cNvPr id="4" name="Slide Number Placeholder 3"/>
          <p:cNvSpPr>
            <a:spLocks noGrp="1"/>
          </p:cNvSpPr>
          <p:nvPr>
            <p:ph type="sldNum" sz="quarter" idx="5"/>
          </p:nvPr>
        </p:nvSpPr>
        <p:spPr/>
        <p:txBody>
          <a:bodyPr/>
          <a:lstStyle/>
          <a:p>
            <a:fld id="{A307BCFD-9F52-406E-A533-74419E15F7DD}" type="slidenum">
              <a:rPr lang="en-GB" smtClean="0"/>
              <a:t>12</a:t>
            </a:fld>
            <a:endParaRPr lang="en-GB"/>
          </a:p>
        </p:txBody>
      </p:sp>
    </p:spTree>
    <p:extLst>
      <p:ext uri="{BB962C8B-B14F-4D97-AF65-F5344CB8AC3E}">
        <p14:creationId xmlns:p14="http://schemas.microsoft.com/office/powerpoint/2010/main" val="2993123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told them</a:t>
            </a:r>
          </a:p>
        </p:txBody>
      </p:sp>
      <p:sp>
        <p:nvSpPr>
          <p:cNvPr id="4" name="Slide Number Placeholder 3"/>
          <p:cNvSpPr>
            <a:spLocks noGrp="1"/>
          </p:cNvSpPr>
          <p:nvPr>
            <p:ph type="sldNum" sz="quarter" idx="5"/>
          </p:nvPr>
        </p:nvSpPr>
        <p:spPr/>
        <p:txBody>
          <a:bodyPr/>
          <a:lstStyle/>
          <a:p>
            <a:fld id="{A307BCFD-9F52-406E-A533-74419E15F7DD}" type="slidenum">
              <a:rPr lang="en-GB" smtClean="0"/>
              <a:t>13</a:t>
            </a:fld>
            <a:endParaRPr lang="en-GB"/>
          </a:p>
        </p:txBody>
      </p:sp>
    </p:spTree>
    <p:extLst>
      <p:ext uri="{BB962C8B-B14F-4D97-AF65-F5344CB8AC3E}">
        <p14:creationId xmlns:p14="http://schemas.microsoft.com/office/powerpoint/2010/main" val="1916957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5/17/2020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5/17/2020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5/17/2020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www.belbin.com/about/Belbin-team-ro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8A1F43-FB5D-4E32-9A11-53CF863EFC15}"/>
              </a:ext>
            </a:extLst>
          </p:cNvPr>
          <p:cNvPicPr>
            <a:picLocks noChangeAspect="1"/>
          </p:cNvPicPr>
          <p:nvPr/>
        </p:nvPicPr>
        <p:blipFill>
          <a:blip r:embed="rId3"/>
          <a:stretch>
            <a:fillRect/>
          </a:stretch>
        </p:blipFill>
        <p:spPr>
          <a:xfrm>
            <a:off x="1185940" y="1205062"/>
            <a:ext cx="4817295" cy="2266712"/>
          </a:xfrm>
          <a:prstGeom prst="rect">
            <a:avLst/>
          </a:prstGeom>
        </p:spPr>
      </p:pic>
      <p:sp>
        <p:nvSpPr>
          <p:cNvPr id="2" name="Title 1">
            <a:extLst>
              <a:ext uri="{FF2B5EF4-FFF2-40B4-BE49-F238E27FC236}">
                <a16:creationId xmlns:a16="http://schemas.microsoft.com/office/drawing/2014/main" id="{9AA560F7-7E47-42BB-A39F-C78EED070CB1}"/>
              </a:ext>
            </a:extLst>
          </p:cNvPr>
          <p:cNvSpPr>
            <a:spLocks noGrp="1"/>
          </p:cNvSpPr>
          <p:nvPr>
            <p:ph type="ctrTitle"/>
          </p:nvPr>
        </p:nvSpPr>
        <p:spPr>
          <a:xfrm>
            <a:off x="1915126" y="2295644"/>
            <a:ext cx="8361229" cy="2098226"/>
          </a:xfrm>
        </p:spPr>
        <p:txBody>
          <a:bodyPr/>
          <a:lstStyle/>
          <a:p>
            <a:r>
              <a:rPr lang="en-GB" dirty="0">
                <a:solidFill>
                  <a:schemeClr val="bg2">
                    <a:lumMod val="10000"/>
                  </a:schemeClr>
                </a:solidFill>
              </a:rPr>
              <a:t>Groups and Teams</a:t>
            </a:r>
          </a:p>
        </p:txBody>
      </p:sp>
      <p:sp>
        <p:nvSpPr>
          <p:cNvPr id="3" name="Subtitle 2">
            <a:extLst>
              <a:ext uri="{FF2B5EF4-FFF2-40B4-BE49-F238E27FC236}">
                <a16:creationId xmlns:a16="http://schemas.microsoft.com/office/drawing/2014/main" id="{D7B068A7-26D1-49B6-AD95-43A6065888FE}"/>
              </a:ext>
            </a:extLst>
          </p:cNvPr>
          <p:cNvSpPr>
            <a:spLocks noGrp="1"/>
          </p:cNvSpPr>
          <p:nvPr>
            <p:ph type="subTitle" idx="1"/>
          </p:nvPr>
        </p:nvSpPr>
        <p:spPr>
          <a:xfrm>
            <a:off x="2679903" y="4168314"/>
            <a:ext cx="6831673" cy="1086237"/>
          </a:xfrm>
        </p:spPr>
        <p:txBody>
          <a:bodyPr/>
          <a:lstStyle/>
          <a:p>
            <a:r>
              <a:rPr lang="en-GB" dirty="0"/>
              <a:t>Presentation by Simon Berjawi</a:t>
            </a:r>
          </a:p>
        </p:txBody>
      </p:sp>
      <p:pic>
        <p:nvPicPr>
          <p:cNvPr id="9" name="Picture 8">
            <a:extLst>
              <a:ext uri="{FF2B5EF4-FFF2-40B4-BE49-F238E27FC236}">
                <a16:creationId xmlns:a16="http://schemas.microsoft.com/office/drawing/2014/main" id="{521A8ED3-5E96-4FA3-B73F-E47FF3D2D71C}"/>
              </a:ext>
            </a:extLst>
          </p:cNvPr>
          <p:cNvPicPr>
            <a:picLocks noChangeAspect="1"/>
          </p:cNvPicPr>
          <p:nvPr/>
        </p:nvPicPr>
        <p:blipFill>
          <a:blip r:embed="rId4"/>
          <a:stretch>
            <a:fillRect/>
          </a:stretch>
        </p:blipFill>
        <p:spPr>
          <a:xfrm>
            <a:off x="6003234" y="1205062"/>
            <a:ext cx="5002307" cy="2266712"/>
          </a:xfrm>
          <a:prstGeom prst="rect">
            <a:avLst/>
          </a:prstGeom>
        </p:spPr>
      </p:pic>
    </p:spTree>
    <p:extLst>
      <p:ext uri="{BB962C8B-B14F-4D97-AF65-F5344CB8AC3E}">
        <p14:creationId xmlns:p14="http://schemas.microsoft.com/office/powerpoint/2010/main" val="3470697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2086BF-9B0E-43E5-834C-A2EB2DFAEFC7}"/>
              </a:ext>
            </a:extLst>
          </p:cNvPr>
          <p:cNvSpPr>
            <a:spLocks noGrp="1"/>
          </p:cNvSpPr>
          <p:nvPr>
            <p:ph type="title"/>
          </p:nvPr>
        </p:nvSpPr>
        <p:spPr/>
        <p:txBody>
          <a:bodyPr>
            <a:normAutofit/>
          </a:bodyPr>
          <a:lstStyle/>
          <a:p>
            <a:pPr algn="ctr"/>
            <a:br>
              <a:rPr lang="en-GB"/>
            </a:br>
            <a:endParaRPr lang="en-GB" dirty="0"/>
          </a:p>
        </p:txBody>
      </p:sp>
      <p:pic>
        <p:nvPicPr>
          <p:cNvPr id="4" name="Picture Placeholder 3" descr="A close up of a ball&#10;&#10;Description automatically generated">
            <a:extLst>
              <a:ext uri="{FF2B5EF4-FFF2-40B4-BE49-F238E27FC236}">
                <a16:creationId xmlns:a16="http://schemas.microsoft.com/office/drawing/2014/main" id="{C68C8B77-DBA7-41E7-BFF4-33D898B5D40F}"/>
              </a:ext>
            </a:extLst>
          </p:cNvPr>
          <p:cNvPicPr>
            <a:picLocks noGrp="1" noChangeAspect="1"/>
          </p:cNvPicPr>
          <p:nvPr>
            <p:ph type="pic" idx="1"/>
          </p:nvPr>
        </p:nvPicPr>
        <p:blipFill>
          <a:blip r:embed="rId3"/>
          <a:srcRect l="17631" r="17631"/>
          <a:stretch>
            <a:fillRect/>
          </a:stretch>
        </p:blipFill>
        <p:spPr/>
      </p:pic>
      <p:sp>
        <p:nvSpPr>
          <p:cNvPr id="6" name="Content Placeholder 5">
            <a:extLst>
              <a:ext uri="{FF2B5EF4-FFF2-40B4-BE49-F238E27FC236}">
                <a16:creationId xmlns:a16="http://schemas.microsoft.com/office/drawing/2014/main" id="{8ABE5963-3117-4691-B395-6D3AD1FCB948}"/>
              </a:ext>
            </a:extLst>
          </p:cNvPr>
          <p:cNvSpPr>
            <a:spLocks noGrp="1"/>
          </p:cNvSpPr>
          <p:nvPr>
            <p:ph type="body" sz="half" idx="2"/>
          </p:nvPr>
        </p:nvSpPr>
        <p:spPr>
          <a:xfrm>
            <a:off x="723900" y="304800"/>
            <a:ext cx="3855720" cy="5562600"/>
          </a:xfrm>
        </p:spPr>
        <p:txBody>
          <a:bodyPr>
            <a:normAutofit lnSpcReduction="10000"/>
          </a:bodyPr>
          <a:lstStyle/>
          <a:p>
            <a:endParaRPr lang="en-GB" dirty="0"/>
          </a:p>
          <a:p>
            <a:r>
              <a:rPr lang="en-GB" sz="2400" b="1" u="sng" dirty="0"/>
              <a:t>Presentation Goals</a:t>
            </a:r>
          </a:p>
          <a:p>
            <a:endParaRPr lang="en-GB" dirty="0">
              <a:effectLst>
                <a:outerShdw blurRad="38100" dist="38100" dir="2700000" algn="tl">
                  <a:srgbClr val="000000">
                    <a:alpha val="43137"/>
                  </a:srgbClr>
                </a:outerShdw>
              </a:effectLst>
            </a:endParaRPr>
          </a:p>
          <a:p>
            <a:endParaRPr lang="en-GB" dirty="0"/>
          </a:p>
          <a:p>
            <a:r>
              <a:rPr lang="en-GB" sz="2000" dirty="0"/>
              <a:t>To demonstrate my understanding of the main theories relating to group dynamics and the importance of team working within an employment context </a:t>
            </a:r>
          </a:p>
          <a:p>
            <a:r>
              <a:rPr lang="en-GB" sz="2000" dirty="0"/>
              <a:t>Explore key theories, models and ideas, e.g.: • Tuckman • Belbin • Group dynamics • Elements of High Performing Teams  • </a:t>
            </a:r>
          </a:p>
          <a:p>
            <a:pPr marL="0" indent="0">
              <a:buNone/>
            </a:pPr>
            <a:r>
              <a:rPr lang="en-GB" dirty="0"/>
              <a:t> </a:t>
            </a:r>
          </a:p>
        </p:txBody>
      </p:sp>
    </p:spTree>
    <p:extLst>
      <p:ext uri="{BB962C8B-B14F-4D97-AF65-F5344CB8AC3E}">
        <p14:creationId xmlns:p14="http://schemas.microsoft.com/office/powerpoint/2010/main" val="445480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829A7-978F-4813-A094-C789F0A7844D}"/>
              </a:ext>
            </a:extLst>
          </p:cNvPr>
          <p:cNvSpPr>
            <a:spLocks noGrp="1"/>
          </p:cNvSpPr>
          <p:nvPr>
            <p:ph type="title"/>
          </p:nvPr>
        </p:nvSpPr>
        <p:spPr/>
        <p:txBody>
          <a:bodyPr>
            <a:normAutofit/>
          </a:bodyPr>
          <a:lstStyle/>
          <a:p>
            <a:pPr algn="ctr"/>
            <a:r>
              <a:rPr lang="en-GB" b="1" u="sng" dirty="0">
                <a:solidFill>
                  <a:schemeClr val="bg1"/>
                </a:solidFill>
              </a:rPr>
              <a:t>Definitions</a:t>
            </a:r>
            <a:br>
              <a:rPr lang="en-GB" b="1" u="sng" dirty="0"/>
            </a:br>
            <a:endParaRPr lang="en-GB" b="1" u="sng" dirty="0"/>
          </a:p>
        </p:txBody>
      </p:sp>
      <p:pic>
        <p:nvPicPr>
          <p:cNvPr id="11" name="Picture Placeholder 10">
            <a:extLst>
              <a:ext uri="{FF2B5EF4-FFF2-40B4-BE49-F238E27FC236}">
                <a16:creationId xmlns:a16="http://schemas.microsoft.com/office/drawing/2014/main" id="{13AF41AF-1BE9-4A5B-BA61-FDDC1B1A908D}"/>
              </a:ext>
            </a:extLst>
          </p:cNvPr>
          <p:cNvPicPr>
            <a:picLocks noGrp="1" noChangeAspect="1"/>
          </p:cNvPicPr>
          <p:nvPr>
            <p:ph type="pic" idx="1"/>
          </p:nvPr>
        </p:nvPicPr>
        <p:blipFill>
          <a:blip r:embed="rId3"/>
          <a:srcRect l="28757" r="28757"/>
          <a:stretch>
            <a:fillRect/>
          </a:stretch>
        </p:blipFill>
        <p:spPr>
          <a:xfrm>
            <a:off x="5528604" y="1"/>
            <a:ext cx="6663396" cy="6857999"/>
          </a:xfrm>
        </p:spPr>
      </p:pic>
      <p:sp>
        <p:nvSpPr>
          <p:cNvPr id="5" name="Content Placeholder 4">
            <a:extLst>
              <a:ext uri="{FF2B5EF4-FFF2-40B4-BE49-F238E27FC236}">
                <a16:creationId xmlns:a16="http://schemas.microsoft.com/office/drawing/2014/main" id="{CF784959-4FFB-4887-92AE-B64A1368EF38}"/>
              </a:ext>
            </a:extLst>
          </p:cNvPr>
          <p:cNvSpPr>
            <a:spLocks noGrp="1"/>
          </p:cNvSpPr>
          <p:nvPr>
            <p:ph type="body" sz="half" idx="2"/>
          </p:nvPr>
        </p:nvSpPr>
        <p:spPr>
          <a:xfrm>
            <a:off x="744415" y="1823023"/>
            <a:ext cx="3855720" cy="3779657"/>
          </a:xfrm>
        </p:spPr>
        <p:txBody>
          <a:bodyPr>
            <a:normAutofit fontScale="85000" lnSpcReduction="20000"/>
          </a:bodyPr>
          <a:lstStyle/>
          <a:p>
            <a:r>
              <a:rPr lang="en-GB" sz="2100" b="1" u="sng" dirty="0">
                <a:solidFill>
                  <a:schemeClr val="bg1"/>
                </a:solidFill>
              </a:rPr>
              <a:t>Groups are</a:t>
            </a:r>
            <a:r>
              <a:rPr lang="en-GB" sz="2100" b="1" dirty="0">
                <a:solidFill>
                  <a:schemeClr val="bg1"/>
                </a:solidFill>
              </a:rPr>
              <a:t>…….</a:t>
            </a:r>
            <a:endParaRPr lang="en-GB" sz="2100" b="1" u="sng" dirty="0">
              <a:solidFill>
                <a:schemeClr val="bg1"/>
              </a:solidFill>
            </a:endParaRPr>
          </a:p>
          <a:p>
            <a:r>
              <a:rPr lang="en-GB" sz="2100" dirty="0">
                <a:solidFill>
                  <a:schemeClr val="bg1"/>
                </a:solidFill>
              </a:rPr>
              <a:t>Selection of individuals working to their own goals (Classroom)</a:t>
            </a:r>
          </a:p>
          <a:p>
            <a:r>
              <a:rPr lang="en-GB" sz="2100" dirty="0">
                <a:solidFill>
                  <a:schemeClr val="bg1"/>
                </a:solidFill>
              </a:rPr>
              <a:t>2 or more people with a clear leader, carrying out independent jobs with individual accountability, evaluation, and rewards.  (finance v marketing)</a:t>
            </a:r>
          </a:p>
          <a:p>
            <a:r>
              <a:rPr lang="en-GB" sz="2100" dirty="0">
                <a:solidFill>
                  <a:schemeClr val="bg1"/>
                </a:solidFill>
              </a:rPr>
              <a:t>A collection of people interacting with one another, accept rights and obligations as members, and share a common identity. (group of people at a bus stop)</a:t>
            </a:r>
          </a:p>
        </p:txBody>
      </p:sp>
    </p:spTree>
    <p:extLst>
      <p:ext uri="{BB962C8B-B14F-4D97-AF65-F5344CB8AC3E}">
        <p14:creationId xmlns:p14="http://schemas.microsoft.com/office/powerpoint/2010/main" val="2991384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53D21-0339-4DF5-B66A-123C8BE2E612}"/>
              </a:ext>
            </a:extLst>
          </p:cNvPr>
          <p:cNvSpPr>
            <a:spLocks noGrp="1"/>
          </p:cNvSpPr>
          <p:nvPr>
            <p:ph type="title"/>
          </p:nvPr>
        </p:nvSpPr>
        <p:spPr>
          <a:xfrm>
            <a:off x="723900" y="685800"/>
            <a:ext cx="3855720" cy="1790114"/>
          </a:xfrm>
        </p:spPr>
        <p:txBody>
          <a:bodyPr>
            <a:normAutofit/>
          </a:bodyPr>
          <a:lstStyle/>
          <a:p>
            <a:pPr algn="ctr"/>
            <a:r>
              <a:rPr lang="en-GB" b="1" u="sng">
                <a:solidFill>
                  <a:schemeClr val="bg1"/>
                </a:solidFill>
              </a:rPr>
              <a:t>Definitions </a:t>
            </a:r>
            <a:br>
              <a:rPr lang="en-GB" b="1" u="sng" dirty="0">
                <a:solidFill>
                  <a:schemeClr val="bg1"/>
                </a:solidFill>
              </a:rPr>
            </a:br>
            <a:r>
              <a:rPr lang="en-GB" sz="2000" dirty="0">
                <a:solidFill>
                  <a:schemeClr val="bg1"/>
                </a:solidFill>
              </a:rPr>
              <a:t>”Coming together is a beginning, keeping together is progress, working together is success” (Henry Ford)</a:t>
            </a:r>
            <a:endParaRPr lang="en-GB" b="1" u="sng" dirty="0">
              <a:solidFill>
                <a:schemeClr val="bg1"/>
              </a:solidFill>
            </a:endParaRPr>
          </a:p>
        </p:txBody>
      </p:sp>
      <p:pic>
        <p:nvPicPr>
          <p:cNvPr id="11" name="Picture Placeholder 10">
            <a:extLst>
              <a:ext uri="{FF2B5EF4-FFF2-40B4-BE49-F238E27FC236}">
                <a16:creationId xmlns:a16="http://schemas.microsoft.com/office/drawing/2014/main" id="{627099B3-63E6-4E41-B742-A4E7B8A261BB}"/>
              </a:ext>
            </a:extLst>
          </p:cNvPr>
          <p:cNvPicPr>
            <a:picLocks noGrp="1" noChangeAspect="1"/>
          </p:cNvPicPr>
          <p:nvPr>
            <p:ph type="pic" idx="1"/>
          </p:nvPr>
        </p:nvPicPr>
        <p:blipFill>
          <a:blip r:embed="rId3"/>
          <a:srcRect l="17968" r="17968"/>
          <a:stretch>
            <a:fillRect/>
          </a:stretch>
        </p:blipFill>
        <p:spPr>
          <a:xfrm>
            <a:off x="5532120" y="1"/>
            <a:ext cx="6659880" cy="6857999"/>
          </a:xfrm>
        </p:spPr>
      </p:pic>
      <p:sp>
        <p:nvSpPr>
          <p:cNvPr id="4" name="Content Placeholder 3">
            <a:extLst>
              <a:ext uri="{FF2B5EF4-FFF2-40B4-BE49-F238E27FC236}">
                <a16:creationId xmlns:a16="http://schemas.microsoft.com/office/drawing/2014/main" id="{0A4F29EB-46CE-4E2B-A178-4E791CA8E86C}"/>
              </a:ext>
            </a:extLst>
          </p:cNvPr>
          <p:cNvSpPr>
            <a:spLocks noGrp="1"/>
          </p:cNvSpPr>
          <p:nvPr>
            <p:ph type="body" sz="half" idx="2"/>
          </p:nvPr>
        </p:nvSpPr>
        <p:spPr>
          <a:xfrm>
            <a:off x="723900" y="2475914"/>
            <a:ext cx="3855720" cy="3391486"/>
          </a:xfrm>
        </p:spPr>
        <p:txBody>
          <a:bodyPr/>
          <a:lstStyle/>
          <a:p>
            <a:r>
              <a:rPr lang="en-GB" sz="1800" b="1" u="sng" dirty="0">
                <a:solidFill>
                  <a:schemeClr val="bg1"/>
                </a:solidFill>
              </a:rPr>
              <a:t>Teams have</a:t>
            </a:r>
            <a:r>
              <a:rPr lang="en-GB" sz="1800" b="1" dirty="0">
                <a:solidFill>
                  <a:schemeClr val="bg1"/>
                </a:solidFill>
              </a:rPr>
              <a:t>………</a:t>
            </a:r>
            <a:endParaRPr lang="en-GB" sz="1800" dirty="0">
              <a:solidFill>
                <a:schemeClr val="bg1"/>
              </a:solidFill>
            </a:endParaRPr>
          </a:p>
          <a:p>
            <a:r>
              <a:rPr lang="en-GB" dirty="0">
                <a:solidFill>
                  <a:schemeClr val="bg1"/>
                </a:solidFill>
              </a:rPr>
              <a:t>Mutual accountability</a:t>
            </a:r>
          </a:p>
          <a:p>
            <a:r>
              <a:rPr lang="en-GB" dirty="0">
                <a:solidFill>
                  <a:schemeClr val="bg1"/>
                </a:solidFill>
              </a:rPr>
              <a:t>A common goal</a:t>
            </a:r>
          </a:p>
          <a:p>
            <a:r>
              <a:rPr lang="en-GB" dirty="0">
                <a:solidFill>
                  <a:schemeClr val="bg1"/>
                </a:solidFill>
              </a:rPr>
              <a:t>Interdependent  relationships</a:t>
            </a:r>
          </a:p>
          <a:p>
            <a:r>
              <a:rPr lang="en-GB" dirty="0">
                <a:solidFill>
                  <a:schemeClr val="bg1"/>
                </a:solidFill>
              </a:rPr>
              <a:t>Mutual </a:t>
            </a:r>
            <a:r>
              <a:rPr lang="en-GB" dirty="0" err="1">
                <a:solidFill>
                  <a:schemeClr val="bg1"/>
                </a:solidFill>
              </a:rPr>
              <a:t>supprt</a:t>
            </a:r>
            <a:endParaRPr lang="en-GB" dirty="0">
              <a:solidFill>
                <a:schemeClr val="bg1"/>
              </a:solidFill>
            </a:endParaRPr>
          </a:p>
          <a:p>
            <a:endParaRPr lang="en-GB" dirty="0">
              <a:solidFill>
                <a:schemeClr val="bg1"/>
              </a:solidFill>
            </a:endParaRPr>
          </a:p>
          <a:p>
            <a:endParaRPr lang="en-GB" dirty="0"/>
          </a:p>
          <a:p>
            <a:endParaRPr lang="en-GB" dirty="0"/>
          </a:p>
        </p:txBody>
      </p:sp>
      <p:sp>
        <p:nvSpPr>
          <p:cNvPr id="5" name="Content Placeholder 4">
            <a:extLst>
              <a:ext uri="{FF2B5EF4-FFF2-40B4-BE49-F238E27FC236}">
                <a16:creationId xmlns:a16="http://schemas.microsoft.com/office/drawing/2014/main" id="{B4FEE6C6-B631-4B80-888D-FDD2C1F47DF9}"/>
              </a:ext>
            </a:extLst>
          </p:cNvPr>
          <p:cNvSpPr>
            <a:spLocks noGrp="1"/>
          </p:cNvSpPr>
          <p:nvPr>
            <p:ph sz="half" idx="4294967295"/>
          </p:nvPr>
        </p:nvSpPr>
        <p:spPr>
          <a:xfrm>
            <a:off x="7743825" y="2286000"/>
            <a:ext cx="4448175" cy="3581400"/>
          </a:xfrm>
        </p:spPr>
        <p:txBody>
          <a:bodyPr/>
          <a:lstStyle/>
          <a:p>
            <a:endParaRPr lang="en-GB" b="1" u="sng" dirty="0">
              <a:solidFill>
                <a:schemeClr val="bg1"/>
              </a:solidFill>
            </a:endParaRPr>
          </a:p>
          <a:p>
            <a:endParaRPr lang="en-GB" b="1" u="sng" dirty="0">
              <a:solidFill>
                <a:schemeClr val="bg1"/>
              </a:solidFill>
            </a:endParaRPr>
          </a:p>
          <a:p>
            <a:endParaRPr lang="en-GB" dirty="0"/>
          </a:p>
        </p:txBody>
      </p:sp>
    </p:spTree>
    <p:extLst>
      <p:ext uri="{BB962C8B-B14F-4D97-AF65-F5344CB8AC3E}">
        <p14:creationId xmlns:p14="http://schemas.microsoft.com/office/powerpoint/2010/main" val="3614439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84670-0D68-46E0-8887-6B6A59631034}"/>
              </a:ext>
            </a:extLst>
          </p:cNvPr>
          <p:cNvSpPr>
            <a:spLocks noGrp="1"/>
          </p:cNvSpPr>
          <p:nvPr>
            <p:ph type="title"/>
          </p:nvPr>
        </p:nvSpPr>
        <p:spPr>
          <a:xfrm>
            <a:off x="723900" y="685800"/>
            <a:ext cx="3855720" cy="1860452"/>
          </a:xfrm>
        </p:spPr>
        <p:txBody>
          <a:bodyPr>
            <a:normAutofit fontScale="90000"/>
          </a:bodyPr>
          <a:lstStyle/>
          <a:p>
            <a:pPr algn="ctr"/>
            <a:r>
              <a:rPr lang="en-GB" b="1" u="sng" dirty="0">
                <a:solidFill>
                  <a:schemeClr val="bg1"/>
                </a:solidFill>
              </a:rPr>
              <a:t>Differences</a:t>
            </a:r>
            <a:br>
              <a:rPr lang="en-GB" b="1" u="sng" dirty="0">
                <a:solidFill>
                  <a:schemeClr val="bg1"/>
                </a:solidFill>
              </a:rPr>
            </a:br>
            <a:br>
              <a:rPr lang="en-GB" b="1" u="sng" dirty="0">
                <a:solidFill>
                  <a:schemeClr val="bg1"/>
                </a:solidFill>
              </a:rPr>
            </a:br>
            <a: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primary differences are…</a:t>
            </a:r>
            <a:b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2200" b="1" u="sng" dirty="0">
                <a:solidFill>
                  <a:schemeClr val="bg1"/>
                </a:solidFill>
                <a:latin typeface="Calibri" panose="020F0502020204030204" pitchFamily="34" charset="0"/>
                <a:ea typeface="Calibri" panose="020F0502020204030204" pitchFamily="34" charset="0"/>
                <a:cs typeface="Calibri" panose="020F0502020204030204" pitchFamily="34" charset="0"/>
              </a:rPr>
              <a:t>A</a:t>
            </a:r>
            <a:r>
              <a:rPr lang="en-GB" sz="22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rPr>
              <a:t>ccountability </a:t>
            </a:r>
            <a:br>
              <a:rPr lang="en-GB" sz="22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22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Assistance.</a:t>
            </a:r>
            <a:b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In a group of individuals, a single persons  failure will not affect anybody else.</a:t>
            </a:r>
            <a:r>
              <a:rPr lang="en-GB" sz="2200" dirty="0">
                <a:solidFill>
                  <a:schemeClr val="bg1"/>
                </a:solidFill>
                <a:latin typeface="Calibri" panose="020F0502020204030204" pitchFamily="34" charset="0"/>
                <a:ea typeface="Calibri" panose="020F0502020204030204" pitchFamily="34" charset="0"/>
                <a:cs typeface="Calibri" panose="020F0502020204030204" pitchFamily="34" charset="0"/>
              </a:rPr>
              <a:t> In</a:t>
            </a:r>
            <a: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team, a single person’s error can fail the whole enterprise, so you have accountability and assistance within a team. In the military </a:t>
            </a:r>
            <a:r>
              <a:rPr lang="en-GB" sz="2200" dirty="0">
                <a:solidFill>
                  <a:schemeClr val="bg1"/>
                </a:solidFill>
                <a:latin typeface="Calibri" panose="020F0502020204030204" pitchFamily="34" charset="0"/>
                <a:ea typeface="Calibri" panose="020F0502020204030204" pitchFamily="34" charset="0"/>
                <a:cs typeface="Calibri" panose="020F0502020204030204" pitchFamily="34" charset="0"/>
              </a:rPr>
              <a:t>we call it</a:t>
            </a:r>
            <a:r>
              <a:rPr lang="en-GB" sz="2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“Mutual support”. </a:t>
            </a:r>
            <a:endParaRPr lang="en-GB" sz="2200" b="1" u="sng" dirty="0"/>
          </a:p>
        </p:txBody>
      </p:sp>
      <p:pic>
        <p:nvPicPr>
          <p:cNvPr id="6" name="Picture Placeholder 5">
            <a:extLst>
              <a:ext uri="{FF2B5EF4-FFF2-40B4-BE49-F238E27FC236}">
                <a16:creationId xmlns:a16="http://schemas.microsoft.com/office/drawing/2014/main" id="{9D75B3E1-E314-41DF-B622-D6C45E634E20}"/>
              </a:ext>
            </a:extLst>
          </p:cNvPr>
          <p:cNvPicPr>
            <a:picLocks noGrp="1" noChangeAspect="1"/>
          </p:cNvPicPr>
          <p:nvPr>
            <p:ph type="pic" idx="1"/>
          </p:nvPr>
        </p:nvPicPr>
        <p:blipFill>
          <a:blip r:embed="rId3"/>
          <a:srcRect l="22671" r="22671"/>
          <a:stretch>
            <a:fillRect/>
          </a:stretch>
        </p:blipFill>
        <p:spPr/>
      </p:pic>
      <p:sp>
        <p:nvSpPr>
          <p:cNvPr id="5" name="Content Placeholder 4">
            <a:extLst>
              <a:ext uri="{FF2B5EF4-FFF2-40B4-BE49-F238E27FC236}">
                <a16:creationId xmlns:a16="http://schemas.microsoft.com/office/drawing/2014/main" id="{A6612853-4235-45FB-8D52-C82D981BC6CF}"/>
              </a:ext>
            </a:extLst>
          </p:cNvPr>
          <p:cNvSpPr>
            <a:spLocks noGrp="1"/>
          </p:cNvSpPr>
          <p:nvPr>
            <p:ph type="body" sz="half" idx="2"/>
          </p:nvPr>
        </p:nvSpPr>
        <p:spPr>
          <a:xfrm>
            <a:off x="177313" y="306725"/>
            <a:ext cx="89974" cy="143441"/>
          </a:xfrm>
        </p:spPr>
        <p:txBody>
          <a:bodyPr>
            <a:normAutofit fontScale="25000" lnSpcReduction="20000"/>
          </a:bodyPr>
          <a:lstStyle/>
          <a:p>
            <a:pPr marL="0" indent="0">
              <a:buNone/>
            </a:pPr>
            <a:endParaRPr lang="en-GB" dirty="0"/>
          </a:p>
        </p:txBody>
      </p:sp>
    </p:spTree>
    <p:extLst>
      <p:ext uri="{BB962C8B-B14F-4D97-AF65-F5344CB8AC3E}">
        <p14:creationId xmlns:p14="http://schemas.microsoft.com/office/powerpoint/2010/main" val="3062683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5A33-D99D-43E3-8A07-88C386C9B0E3}"/>
              </a:ext>
            </a:extLst>
          </p:cNvPr>
          <p:cNvSpPr>
            <a:spLocks noGrp="1"/>
          </p:cNvSpPr>
          <p:nvPr>
            <p:ph type="title"/>
          </p:nvPr>
        </p:nvSpPr>
        <p:spPr/>
        <p:txBody>
          <a:bodyPr/>
          <a:lstStyle/>
          <a:p>
            <a:r>
              <a:rPr lang="en-GB" dirty="0">
                <a:solidFill>
                  <a:schemeClr val="bg1"/>
                </a:solidFill>
              </a:rPr>
              <a:t>High performing teams</a:t>
            </a:r>
          </a:p>
        </p:txBody>
      </p:sp>
      <p:pic>
        <p:nvPicPr>
          <p:cNvPr id="6" name="Picture Placeholder 5" descr="A group of football players posing for a photo&#10;&#10;Description automatically generated">
            <a:extLst>
              <a:ext uri="{FF2B5EF4-FFF2-40B4-BE49-F238E27FC236}">
                <a16:creationId xmlns:a16="http://schemas.microsoft.com/office/drawing/2014/main" id="{49E85398-980C-42F6-AD76-206248A5DB30}"/>
              </a:ext>
            </a:extLst>
          </p:cNvPr>
          <p:cNvPicPr>
            <a:picLocks noGrp="1" noChangeAspect="1"/>
          </p:cNvPicPr>
          <p:nvPr>
            <p:ph type="pic" idx="1"/>
          </p:nvPr>
        </p:nvPicPr>
        <p:blipFill>
          <a:blip r:embed="rId3"/>
          <a:srcRect l="19654" r="19654"/>
          <a:stretch>
            <a:fillRect/>
          </a:stretch>
        </p:blipFill>
        <p:spPr/>
      </p:pic>
      <p:sp>
        <p:nvSpPr>
          <p:cNvPr id="4" name="Text Placeholder 3">
            <a:extLst>
              <a:ext uri="{FF2B5EF4-FFF2-40B4-BE49-F238E27FC236}">
                <a16:creationId xmlns:a16="http://schemas.microsoft.com/office/drawing/2014/main" id="{82F0B622-84C7-4CA1-B5CE-7D6D736E04E5}"/>
              </a:ext>
            </a:extLst>
          </p:cNvPr>
          <p:cNvSpPr>
            <a:spLocks noGrp="1"/>
          </p:cNvSpPr>
          <p:nvPr>
            <p:ph type="body" sz="half" idx="2"/>
          </p:nvPr>
        </p:nvSpPr>
        <p:spPr/>
        <p:txBody>
          <a:bodyPr>
            <a:normAutofit fontScale="92500" lnSpcReduction="20000"/>
          </a:bodyPr>
          <a:lstStyle/>
          <a:p>
            <a:r>
              <a:rPr lang="en-GB" sz="1800" b="1" u="sng" dirty="0">
                <a:solidFill>
                  <a:schemeClr val="bg1"/>
                </a:solidFill>
              </a:rPr>
              <a:t>Teams</a:t>
            </a:r>
            <a:r>
              <a:rPr lang="en-GB" sz="1800" dirty="0">
                <a:solidFill>
                  <a:schemeClr val="bg1"/>
                </a:solidFill>
              </a:rPr>
              <a:t>   </a:t>
            </a:r>
          </a:p>
          <a:p>
            <a:r>
              <a:rPr lang="en-GB" dirty="0">
                <a:solidFill>
                  <a:schemeClr val="bg1"/>
                </a:solidFill>
              </a:rPr>
              <a:t>Must be real</a:t>
            </a:r>
          </a:p>
          <a:p>
            <a:r>
              <a:rPr lang="en-GB" dirty="0">
                <a:solidFill>
                  <a:schemeClr val="bg1"/>
                </a:solidFill>
              </a:rPr>
              <a:t>Need a compelling direction</a:t>
            </a:r>
          </a:p>
          <a:p>
            <a:r>
              <a:rPr lang="en-GB" dirty="0">
                <a:solidFill>
                  <a:schemeClr val="bg1"/>
                </a:solidFill>
              </a:rPr>
              <a:t>Need enabling structures</a:t>
            </a:r>
          </a:p>
          <a:p>
            <a:r>
              <a:rPr lang="en-GB" dirty="0">
                <a:solidFill>
                  <a:schemeClr val="bg1"/>
                </a:solidFill>
              </a:rPr>
              <a:t>Need supporting organisation </a:t>
            </a:r>
          </a:p>
          <a:p>
            <a:r>
              <a:rPr lang="en-GB" dirty="0">
                <a:solidFill>
                  <a:schemeClr val="bg1"/>
                </a:solidFill>
              </a:rPr>
              <a:t>Need expert coaching</a:t>
            </a:r>
          </a:p>
          <a:p>
            <a:r>
              <a:rPr lang="en-GB" dirty="0" err="1">
                <a:solidFill>
                  <a:schemeClr val="bg1"/>
                </a:solidFill>
              </a:rPr>
              <a:t>Griffiths,B,A</a:t>
            </a:r>
            <a:r>
              <a:rPr lang="en-GB" dirty="0">
                <a:solidFill>
                  <a:schemeClr val="bg1"/>
                </a:solidFill>
              </a:rPr>
              <a:t> &amp; </a:t>
            </a:r>
            <a:r>
              <a:rPr lang="en-GB" dirty="0" err="1">
                <a:solidFill>
                  <a:schemeClr val="bg1"/>
                </a:solidFill>
              </a:rPr>
              <a:t>Dunham,E,B</a:t>
            </a:r>
            <a:r>
              <a:rPr lang="en-GB" dirty="0">
                <a:solidFill>
                  <a:schemeClr val="bg1"/>
                </a:solidFill>
              </a:rPr>
              <a:t> (2015)</a:t>
            </a:r>
          </a:p>
          <a:p>
            <a:endParaRPr lang="en-GB" dirty="0"/>
          </a:p>
        </p:txBody>
      </p:sp>
    </p:spTree>
    <p:extLst>
      <p:ext uri="{BB962C8B-B14F-4D97-AF65-F5344CB8AC3E}">
        <p14:creationId xmlns:p14="http://schemas.microsoft.com/office/powerpoint/2010/main" val="3489592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9FBF-96AD-4227-AFDF-8604C7AD64F8}"/>
              </a:ext>
            </a:extLst>
          </p:cNvPr>
          <p:cNvSpPr>
            <a:spLocks noGrp="1"/>
          </p:cNvSpPr>
          <p:nvPr>
            <p:ph type="title"/>
          </p:nvPr>
        </p:nvSpPr>
        <p:spPr/>
        <p:txBody>
          <a:bodyPr>
            <a:normAutofit/>
          </a:bodyPr>
          <a:lstStyle/>
          <a:p>
            <a:r>
              <a:rPr lang="en-GB" sz="3600" dirty="0"/>
              <a:t>Exploring group </a:t>
            </a:r>
            <a:r>
              <a:rPr lang="en-GB" sz="3600" dirty="0" err="1"/>
              <a:t>dynamics,theories</a:t>
            </a:r>
            <a:r>
              <a:rPr lang="en-GB" sz="3600" dirty="0"/>
              <a:t> and ideas.</a:t>
            </a:r>
            <a:br>
              <a:rPr lang="en-GB" dirty="0"/>
            </a:br>
            <a:r>
              <a:rPr lang="en-GB" sz="3600" dirty="0"/>
              <a:t>Tuckman’s Phases of team development</a:t>
            </a:r>
          </a:p>
        </p:txBody>
      </p:sp>
      <p:pic>
        <p:nvPicPr>
          <p:cNvPr id="7" name="Content Placeholder 6" descr="A close up of text on a white background&#10;&#10;Description automatically generated">
            <a:extLst>
              <a:ext uri="{FF2B5EF4-FFF2-40B4-BE49-F238E27FC236}">
                <a16:creationId xmlns:a16="http://schemas.microsoft.com/office/drawing/2014/main" id="{8FE74259-0310-4D4C-BB43-C65BC9E63246}"/>
              </a:ext>
            </a:extLst>
          </p:cNvPr>
          <p:cNvPicPr>
            <a:picLocks noGrp="1" noChangeAspect="1"/>
          </p:cNvPicPr>
          <p:nvPr>
            <p:ph idx="1"/>
          </p:nvPr>
        </p:nvPicPr>
        <p:blipFill>
          <a:blip r:embed="rId3"/>
          <a:stretch>
            <a:fillRect/>
          </a:stretch>
        </p:blipFill>
        <p:spPr>
          <a:xfrm>
            <a:off x="1505243" y="1871003"/>
            <a:ext cx="9973994" cy="4543865"/>
          </a:xfrm>
        </p:spPr>
      </p:pic>
    </p:spTree>
    <p:extLst>
      <p:ext uri="{BB962C8B-B14F-4D97-AF65-F5344CB8AC3E}">
        <p14:creationId xmlns:p14="http://schemas.microsoft.com/office/powerpoint/2010/main" val="438629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2">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57396-1190-483D-9539-4954D6A6EF58}"/>
              </a:ext>
            </a:extLst>
          </p:cNvPr>
          <p:cNvSpPr>
            <a:spLocks noGrp="1"/>
          </p:cNvSpPr>
          <p:nvPr>
            <p:ph type="title"/>
          </p:nvPr>
        </p:nvSpPr>
        <p:spPr>
          <a:xfrm>
            <a:off x="643467" y="685800"/>
            <a:ext cx="10905066" cy="1485900"/>
          </a:xfrm>
          <a:noFill/>
        </p:spPr>
        <p:txBody>
          <a:bodyPr>
            <a:normAutofit/>
          </a:bodyPr>
          <a:lstStyle/>
          <a:p>
            <a:pPr algn="ctr"/>
            <a:r>
              <a:rPr lang="en-GB" dirty="0" err="1"/>
              <a:t>Kormanski</a:t>
            </a:r>
            <a:r>
              <a:rPr lang="en-GB" dirty="0"/>
              <a:t>, C &amp; </a:t>
            </a:r>
            <a:r>
              <a:rPr lang="en-GB" dirty="0" err="1"/>
              <a:t>Mozenter</a:t>
            </a:r>
            <a:r>
              <a:rPr lang="en-GB" dirty="0"/>
              <a:t>, A (1987)</a:t>
            </a:r>
            <a:br>
              <a:rPr lang="en-GB" dirty="0"/>
            </a:br>
            <a:r>
              <a:rPr lang="en-GB" dirty="0"/>
              <a:t>A new model of team building</a:t>
            </a:r>
          </a:p>
        </p:txBody>
      </p:sp>
      <p:graphicFrame>
        <p:nvGraphicFramePr>
          <p:cNvPr id="8" name="Table 8">
            <a:extLst>
              <a:ext uri="{FF2B5EF4-FFF2-40B4-BE49-F238E27FC236}">
                <a16:creationId xmlns:a16="http://schemas.microsoft.com/office/drawing/2014/main" id="{F9FEAAC2-E4C1-43C2-AC04-310E3788F82D}"/>
              </a:ext>
            </a:extLst>
          </p:cNvPr>
          <p:cNvGraphicFramePr>
            <a:graphicFrameLocks noGrp="1"/>
          </p:cNvGraphicFramePr>
          <p:nvPr>
            <p:ph idx="1"/>
            <p:extLst>
              <p:ext uri="{D42A27DB-BD31-4B8C-83A1-F6EECF244321}">
                <p14:modId xmlns:p14="http://schemas.microsoft.com/office/powerpoint/2010/main" val="499874819"/>
              </p:ext>
            </p:extLst>
          </p:nvPr>
        </p:nvGraphicFramePr>
        <p:xfrm>
          <a:off x="1122972" y="2355518"/>
          <a:ext cx="9946058" cy="3442368"/>
        </p:xfrm>
        <a:graphic>
          <a:graphicData uri="http://schemas.openxmlformats.org/drawingml/2006/table">
            <a:tbl>
              <a:tblPr firstRow="1" bandRow="1">
                <a:tableStyleId>{8799B23B-EC83-4686-B30A-512413B5E67A}</a:tableStyleId>
              </a:tblPr>
              <a:tblGrid>
                <a:gridCol w="1535735">
                  <a:extLst>
                    <a:ext uri="{9D8B030D-6E8A-4147-A177-3AD203B41FA5}">
                      <a16:colId xmlns:a16="http://schemas.microsoft.com/office/drawing/2014/main" val="2995096346"/>
                    </a:ext>
                  </a:extLst>
                </a:gridCol>
                <a:gridCol w="2332579">
                  <a:extLst>
                    <a:ext uri="{9D8B030D-6E8A-4147-A177-3AD203B41FA5}">
                      <a16:colId xmlns:a16="http://schemas.microsoft.com/office/drawing/2014/main" val="1738308726"/>
                    </a:ext>
                  </a:extLst>
                </a:gridCol>
                <a:gridCol w="2495570">
                  <a:extLst>
                    <a:ext uri="{9D8B030D-6E8A-4147-A177-3AD203B41FA5}">
                      <a16:colId xmlns:a16="http://schemas.microsoft.com/office/drawing/2014/main" val="2825302989"/>
                    </a:ext>
                  </a:extLst>
                </a:gridCol>
                <a:gridCol w="3582174">
                  <a:extLst>
                    <a:ext uri="{9D8B030D-6E8A-4147-A177-3AD203B41FA5}">
                      <a16:colId xmlns:a16="http://schemas.microsoft.com/office/drawing/2014/main" val="1102263065"/>
                    </a:ext>
                  </a:extLst>
                </a:gridCol>
              </a:tblGrid>
              <a:tr h="573728">
                <a:tc>
                  <a:txBody>
                    <a:bodyPr/>
                    <a:lstStyle/>
                    <a:p>
                      <a:r>
                        <a:rPr lang="en-GB" sz="2600"/>
                        <a:t>Phases</a:t>
                      </a:r>
                    </a:p>
                  </a:txBody>
                  <a:tcPr marL="130393" marR="130393" marT="65196" marB="65196"/>
                </a:tc>
                <a:tc>
                  <a:txBody>
                    <a:bodyPr/>
                    <a:lstStyle/>
                    <a:p>
                      <a:r>
                        <a:rPr lang="en-GB" sz="2600"/>
                        <a:t>Theme</a:t>
                      </a:r>
                    </a:p>
                  </a:txBody>
                  <a:tcPr marL="130393" marR="130393" marT="65196" marB="65196"/>
                </a:tc>
                <a:tc>
                  <a:txBody>
                    <a:bodyPr/>
                    <a:lstStyle/>
                    <a:p>
                      <a:r>
                        <a:rPr lang="en-GB" sz="2600"/>
                        <a:t>Task outcome</a:t>
                      </a:r>
                    </a:p>
                  </a:txBody>
                  <a:tcPr marL="130393" marR="130393" marT="65196" marB="65196"/>
                </a:tc>
                <a:tc>
                  <a:txBody>
                    <a:bodyPr/>
                    <a:lstStyle/>
                    <a:p>
                      <a:r>
                        <a:rPr lang="en-GB" sz="2600"/>
                        <a:t>Relationship outcome</a:t>
                      </a:r>
                    </a:p>
                  </a:txBody>
                  <a:tcPr marL="130393" marR="130393" marT="65196" marB="65196"/>
                </a:tc>
                <a:extLst>
                  <a:ext uri="{0D108BD9-81ED-4DB2-BD59-A6C34878D82A}">
                    <a16:rowId xmlns:a16="http://schemas.microsoft.com/office/drawing/2014/main" val="2995217706"/>
                  </a:ext>
                </a:extLst>
              </a:tr>
              <a:tr h="573728">
                <a:tc>
                  <a:txBody>
                    <a:bodyPr/>
                    <a:lstStyle/>
                    <a:p>
                      <a:r>
                        <a:rPr lang="en-GB" sz="2600"/>
                        <a:t>1</a:t>
                      </a:r>
                    </a:p>
                  </a:txBody>
                  <a:tcPr marL="130393" marR="130393" marT="65196" marB="65196"/>
                </a:tc>
                <a:tc>
                  <a:txBody>
                    <a:bodyPr/>
                    <a:lstStyle/>
                    <a:p>
                      <a:r>
                        <a:rPr lang="en-GB" sz="2600"/>
                        <a:t>Awareness</a:t>
                      </a:r>
                    </a:p>
                  </a:txBody>
                  <a:tcPr marL="130393" marR="130393" marT="65196" marB="65196"/>
                </a:tc>
                <a:tc>
                  <a:txBody>
                    <a:bodyPr/>
                    <a:lstStyle/>
                    <a:p>
                      <a:r>
                        <a:rPr lang="en-GB" sz="2600"/>
                        <a:t>Commitment</a:t>
                      </a:r>
                    </a:p>
                  </a:txBody>
                  <a:tcPr marL="130393" marR="130393" marT="65196" marB="65196"/>
                </a:tc>
                <a:tc>
                  <a:txBody>
                    <a:bodyPr/>
                    <a:lstStyle/>
                    <a:p>
                      <a:r>
                        <a:rPr lang="en-GB" sz="2600"/>
                        <a:t>Acceptance</a:t>
                      </a:r>
                    </a:p>
                  </a:txBody>
                  <a:tcPr marL="130393" marR="130393" marT="65196" marB="65196"/>
                </a:tc>
                <a:extLst>
                  <a:ext uri="{0D108BD9-81ED-4DB2-BD59-A6C34878D82A}">
                    <a16:rowId xmlns:a16="http://schemas.microsoft.com/office/drawing/2014/main" val="4083867190"/>
                  </a:ext>
                </a:extLst>
              </a:tr>
              <a:tr h="573728">
                <a:tc>
                  <a:txBody>
                    <a:bodyPr/>
                    <a:lstStyle/>
                    <a:p>
                      <a:r>
                        <a:rPr lang="en-GB" sz="2600"/>
                        <a:t>2</a:t>
                      </a:r>
                    </a:p>
                  </a:txBody>
                  <a:tcPr marL="130393" marR="130393" marT="65196" marB="65196"/>
                </a:tc>
                <a:tc>
                  <a:txBody>
                    <a:bodyPr/>
                    <a:lstStyle/>
                    <a:p>
                      <a:r>
                        <a:rPr lang="en-GB" sz="2600"/>
                        <a:t>Conflict</a:t>
                      </a:r>
                    </a:p>
                  </a:txBody>
                  <a:tcPr marL="130393" marR="130393" marT="65196" marB="65196"/>
                </a:tc>
                <a:tc>
                  <a:txBody>
                    <a:bodyPr/>
                    <a:lstStyle/>
                    <a:p>
                      <a:r>
                        <a:rPr lang="en-GB" sz="2600"/>
                        <a:t>Clarification</a:t>
                      </a:r>
                    </a:p>
                  </a:txBody>
                  <a:tcPr marL="130393" marR="130393" marT="65196" marB="65196"/>
                </a:tc>
                <a:tc>
                  <a:txBody>
                    <a:bodyPr/>
                    <a:lstStyle/>
                    <a:p>
                      <a:r>
                        <a:rPr lang="en-GB" sz="2600"/>
                        <a:t>Belonging</a:t>
                      </a:r>
                    </a:p>
                  </a:txBody>
                  <a:tcPr marL="130393" marR="130393" marT="65196" marB="65196"/>
                </a:tc>
                <a:extLst>
                  <a:ext uri="{0D108BD9-81ED-4DB2-BD59-A6C34878D82A}">
                    <a16:rowId xmlns:a16="http://schemas.microsoft.com/office/drawing/2014/main" val="3791669059"/>
                  </a:ext>
                </a:extLst>
              </a:tr>
              <a:tr h="573728">
                <a:tc>
                  <a:txBody>
                    <a:bodyPr/>
                    <a:lstStyle/>
                    <a:p>
                      <a:r>
                        <a:rPr lang="en-GB" sz="2600"/>
                        <a:t>3</a:t>
                      </a:r>
                    </a:p>
                  </a:txBody>
                  <a:tcPr marL="130393" marR="130393" marT="65196" marB="65196"/>
                </a:tc>
                <a:tc>
                  <a:txBody>
                    <a:bodyPr/>
                    <a:lstStyle/>
                    <a:p>
                      <a:r>
                        <a:rPr lang="en-GB" sz="2600"/>
                        <a:t>Co-operation</a:t>
                      </a:r>
                    </a:p>
                  </a:txBody>
                  <a:tcPr marL="130393" marR="130393" marT="65196" marB="65196"/>
                </a:tc>
                <a:tc>
                  <a:txBody>
                    <a:bodyPr/>
                    <a:lstStyle/>
                    <a:p>
                      <a:r>
                        <a:rPr lang="en-GB" sz="2600"/>
                        <a:t>Involvement</a:t>
                      </a:r>
                    </a:p>
                  </a:txBody>
                  <a:tcPr marL="130393" marR="130393" marT="65196" marB="65196"/>
                </a:tc>
                <a:tc>
                  <a:txBody>
                    <a:bodyPr/>
                    <a:lstStyle/>
                    <a:p>
                      <a:r>
                        <a:rPr lang="en-GB" sz="2600"/>
                        <a:t>Support</a:t>
                      </a:r>
                    </a:p>
                  </a:txBody>
                  <a:tcPr marL="130393" marR="130393" marT="65196" marB="65196"/>
                </a:tc>
                <a:extLst>
                  <a:ext uri="{0D108BD9-81ED-4DB2-BD59-A6C34878D82A}">
                    <a16:rowId xmlns:a16="http://schemas.microsoft.com/office/drawing/2014/main" val="3274965258"/>
                  </a:ext>
                </a:extLst>
              </a:tr>
              <a:tr h="573728">
                <a:tc>
                  <a:txBody>
                    <a:bodyPr/>
                    <a:lstStyle/>
                    <a:p>
                      <a:r>
                        <a:rPr lang="en-GB" sz="2600"/>
                        <a:t>4</a:t>
                      </a:r>
                    </a:p>
                  </a:txBody>
                  <a:tcPr marL="130393" marR="130393" marT="65196" marB="65196"/>
                </a:tc>
                <a:tc>
                  <a:txBody>
                    <a:bodyPr/>
                    <a:lstStyle/>
                    <a:p>
                      <a:r>
                        <a:rPr lang="en-GB" sz="2600"/>
                        <a:t>Productivity</a:t>
                      </a:r>
                    </a:p>
                  </a:txBody>
                  <a:tcPr marL="130393" marR="130393" marT="65196" marB="65196"/>
                </a:tc>
                <a:tc>
                  <a:txBody>
                    <a:bodyPr/>
                    <a:lstStyle/>
                    <a:p>
                      <a:r>
                        <a:rPr lang="en-GB" sz="2600"/>
                        <a:t>Achieving</a:t>
                      </a:r>
                    </a:p>
                  </a:txBody>
                  <a:tcPr marL="130393" marR="130393" marT="65196" marB="65196"/>
                </a:tc>
                <a:tc>
                  <a:txBody>
                    <a:bodyPr/>
                    <a:lstStyle/>
                    <a:p>
                      <a:r>
                        <a:rPr lang="en-GB" sz="2600"/>
                        <a:t>Pride</a:t>
                      </a:r>
                    </a:p>
                  </a:txBody>
                  <a:tcPr marL="130393" marR="130393" marT="65196" marB="65196"/>
                </a:tc>
                <a:extLst>
                  <a:ext uri="{0D108BD9-81ED-4DB2-BD59-A6C34878D82A}">
                    <a16:rowId xmlns:a16="http://schemas.microsoft.com/office/drawing/2014/main" val="2434514188"/>
                  </a:ext>
                </a:extLst>
              </a:tr>
              <a:tr h="573728">
                <a:tc>
                  <a:txBody>
                    <a:bodyPr/>
                    <a:lstStyle/>
                    <a:p>
                      <a:r>
                        <a:rPr lang="en-GB" sz="2600"/>
                        <a:t>5</a:t>
                      </a:r>
                    </a:p>
                  </a:txBody>
                  <a:tcPr marL="130393" marR="130393" marT="65196" marB="65196"/>
                </a:tc>
                <a:tc>
                  <a:txBody>
                    <a:bodyPr/>
                    <a:lstStyle/>
                    <a:p>
                      <a:r>
                        <a:rPr lang="en-GB" sz="2600"/>
                        <a:t>Seperation</a:t>
                      </a:r>
                    </a:p>
                  </a:txBody>
                  <a:tcPr marL="130393" marR="130393" marT="65196" marB="65196"/>
                </a:tc>
                <a:tc>
                  <a:txBody>
                    <a:bodyPr/>
                    <a:lstStyle/>
                    <a:p>
                      <a:r>
                        <a:rPr lang="en-GB" sz="2600"/>
                        <a:t>Recognition</a:t>
                      </a:r>
                    </a:p>
                  </a:txBody>
                  <a:tcPr marL="130393" marR="130393" marT="65196" marB="65196"/>
                </a:tc>
                <a:tc>
                  <a:txBody>
                    <a:bodyPr/>
                    <a:lstStyle/>
                    <a:p>
                      <a:r>
                        <a:rPr lang="en-GB" sz="2600"/>
                        <a:t>Satisfaction</a:t>
                      </a:r>
                    </a:p>
                  </a:txBody>
                  <a:tcPr marL="130393" marR="130393" marT="65196" marB="65196"/>
                </a:tc>
                <a:extLst>
                  <a:ext uri="{0D108BD9-81ED-4DB2-BD59-A6C34878D82A}">
                    <a16:rowId xmlns:a16="http://schemas.microsoft.com/office/drawing/2014/main" val="1267890432"/>
                  </a:ext>
                </a:extLst>
              </a:tr>
            </a:tbl>
          </a:graphicData>
        </a:graphic>
      </p:graphicFrame>
    </p:spTree>
    <p:extLst>
      <p:ext uri="{BB962C8B-B14F-4D97-AF65-F5344CB8AC3E}">
        <p14:creationId xmlns:p14="http://schemas.microsoft.com/office/powerpoint/2010/main" val="2315709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DAC179-C790-4427-B1A0-AF7E55B8E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A2FE9-7CBD-4B5B-8457-998C68FCBE6B}"/>
              </a:ext>
            </a:extLst>
          </p:cNvPr>
          <p:cNvSpPr>
            <a:spLocks noGrp="1"/>
          </p:cNvSpPr>
          <p:nvPr>
            <p:ph type="title"/>
          </p:nvPr>
        </p:nvSpPr>
        <p:spPr>
          <a:xfrm>
            <a:off x="8252340" y="639704"/>
            <a:ext cx="3592657" cy="5577840"/>
          </a:xfrm>
        </p:spPr>
        <p:txBody>
          <a:bodyPr anchor="ctr">
            <a:normAutofit/>
          </a:bodyPr>
          <a:lstStyle/>
          <a:p>
            <a:r>
              <a:rPr lang="en-GB" dirty="0" err="1"/>
              <a:t>Belbins</a:t>
            </a:r>
            <a:r>
              <a:rPr lang="en-GB" dirty="0"/>
              <a:t> Team roles questionnaire</a:t>
            </a:r>
          </a:p>
        </p:txBody>
      </p:sp>
      <p:sp useBgFill="1">
        <p:nvSpPr>
          <p:cNvPr id="11" name="Rectangle 10">
            <a:extLst>
              <a:ext uri="{FF2B5EF4-FFF2-40B4-BE49-F238E27FC236}">
                <a16:creationId xmlns:a16="http://schemas.microsoft.com/office/drawing/2014/main" id="{EA392D87-3787-45D6-976E-B85674C0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8366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EFE8E04-DEE3-49FD-89A2-285FAD1C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275BA17-625D-4AA1-B3D9-21CB7A9863D7}"/>
              </a:ext>
            </a:extLst>
          </p:cNvPr>
          <p:cNvGraphicFramePr>
            <a:graphicFrameLocks noGrp="1"/>
          </p:cNvGraphicFramePr>
          <p:nvPr>
            <p:ph idx="1"/>
            <p:extLst>
              <p:ext uri="{D42A27DB-BD31-4B8C-83A1-F6EECF244321}">
                <p14:modId xmlns:p14="http://schemas.microsoft.com/office/powerpoint/2010/main" val="3305472774"/>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6415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1" name="Rectangle 1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B33D6DE-3E42-4F87-9D88-4D211083142B}"/>
              </a:ext>
            </a:extLst>
          </p:cNvPr>
          <p:cNvPicPr>
            <a:picLocks noGrp="1" noChangeAspect="1"/>
          </p:cNvPicPr>
          <p:nvPr>
            <p:ph idx="1"/>
          </p:nvPr>
        </p:nvPicPr>
        <p:blipFill>
          <a:blip r:embed="rId3"/>
          <a:stretch>
            <a:fillRect/>
          </a:stretch>
        </p:blipFill>
        <p:spPr>
          <a:xfrm>
            <a:off x="942020" y="640080"/>
            <a:ext cx="6284890" cy="5577840"/>
          </a:xfrm>
          <a:prstGeom prst="rect">
            <a:avLst/>
          </a:prstGeom>
        </p:spPr>
      </p:pic>
      <p:sp>
        <p:nvSpPr>
          <p:cNvPr id="22"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344DA1-0DB0-41F9-8426-705928ACD2E9}"/>
              </a:ext>
            </a:extLst>
          </p:cNvPr>
          <p:cNvSpPr>
            <a:spLocks noGrp="1"/>
          </p:cNvSpPr>
          <p:nvPr>
            <p:ph type="title"/>
          </p:nvPr>
        </p:nvSpPr>
        <p:spPr>
          <a:xfrm>
            <a:off x="8569666" y="1314922"/>
            <a:ext cx="3176246" cy="3000139"/>
          </a:xfrm>
        </p:spPr>
        <p:txBody>
          <a:bodyPr vert="horz" lIns="91440" tIns="45720" rIns="91440" bIns="45720" rtlCol="0" anchor="b">
            <a:normAutofit/>
          </a:bodyPr>
          <a:lstStyle/>
          <a:p>
            <a:r>
              <a:rPr lang="en-US" sz="4800" b="1" u="sng" cap="all"/>
              <a:t>Belbin’s team roles model</a:t>
            </a:r>
          </a:p>
        </p:txBody>
      </p:sp>
    </p:spTree>
    <p:extLst>
      <p:ext uri="{BB962C8B-B14F-4D97-AF65-F5344CB8AC3E}">
        <p14:creationId xmlns:p14="http://schemas.microsoft.com/office/powerpoint/2010/main" val="372302403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0" name="Group 31">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3"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4"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41" name="Rectangle 35">
            <a:extLst>
              <a:ext uri="{FF2B5EF4-FFF2-40B4-BE49-F238E27FC236}">
                <a16:creationId xmlns:a16="http://schemas.microsoft.com/office/drawing/2014/main" id="{0CDA5809-5664-4520-ADC8-6959936A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indoor, photo, different&#10;&#10;Description automatically generated">
            <a:extLst>
              <a:ext uri="{FF2B5EF4-FFF2-40B4-BE49-F238E27FC236}">
                <a16:creationId xmlns:a16="http://schemas.microsoft.com/office/drawing/2014/main" id="{DBEACB97-7BA2-42A6-8435-DD5133283EA0}"/>
              </a:ext>
            </a:extLst>
          </p:cNvPr>
          <p:cNvPicPr>
            <a:picLocks noGrp="1" noChangeAspect="1"/>
          </p:cNvPicPr>
          <p:nvPr>
            <p:ph idx="1"/>
          </p:nvPr>
        </p:nvPicPr>
        <p:blipFill rotWithShape="1">
          <a:blip r:embed="rId3"/>
          <a:srcRect l="1308" r="759" b="11138"/>
          <a:stretch/>
        </p:blipFill>
        <p:spPr>
          <a:xfrm>
            <a:off x="634276" y="972295"/>
            <a:ext cx="4331976" cy="4913410"/>
          </a:xfrm>
          <a:prstGeom prst="rect">
            <a:avLst/>
          </a:prstGeom>
        </p:spPr>
      </p:pic>
      <p:sp>
        <p:nvSpPr>
          <p:cNvPr id="42" name="Freeform 6">
            <a:extLst>
              <a:ext uri="{FF2B5EF4-FFF2-40B4-BE49-F238E27FC236}">
                <a16:creationId xmlns:a16="http://schemas.microsoft.com/office/drawing/2014/main" id="{D4C54414-6E76-4C63-9BDF-ED19F3B33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412340"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9F4AE34C-2273-46F7-A099-EC0B96A21A3C}"/>
              </a:ext>
            </a:extLst>
          </p:cNvPr>
          <p:cNvSpPr>
            <a:spLocks noGrp="1"/>
          </p:cNvSpPr>
          <p:nvPr>
            <p:ph type="title"/>
          </p:nvPr>
        </p:nvSpPr>
        <p:spPr>
          <a:xfrm>
            <a:off x="6138004" y="1480930"/>
            <a:ext cx="5607908" cy="3254321"/>
          </a:xfrm>
        </p:spPr>
        <p:txBody>
          <a:bodyPr vert="horz" lIns="91440" tIns="45720" rIns="91440" bIns="45720" rtlCol="0" anchor="b">
            <a:normAutofit/>
          </a:bodyPr>
          <a:lstStyle/>
          <a:p>
            <a:r>
              <a:rPr lang="en-US" cap="all"/>
              <a:t>My Belbin questionnaire results and team role.</a:t>
            </a:r>
            <a:br>
              <a:rPr lang="en-US" cap="all"/>
            </a:br>
            <a:endParaRPr lang="en-US" cap="all" dirty="0"/>
          </a:p>
        </p:txBody>
      </p:sp>
    </p:spTree>
    <p:extLst>
      <p:ext uri="{BB962C8B-B14F-4D97-AF65-F5344CB8AC3E}">
        <p14:creationId xmlns:p14="http://schemas.microsoft.com/office/powerpoint/2010/main" val="158053881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1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0">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14EFB-2CC6-4D98-B1FC-DA28AA748C4A}"/>
              </a:ext>
            </a:extLst>
          </p:cNvPr>
          <p:cNvSpPr>
            <a:spLocks noGrp="1"/>
          </p:cNvSpPr>
          <p:nvPr>
            <p:ph type="title"/>
          </p:nvPr>
        </p:nvSpPr>
        <p:spPr>
          <a:xfrm>
            <a:off x="1371600" y="685800"/>
            <a:ext cx="9601200" cy="1485900"/>
          </a:xfrm>
        </p:spPr>
        <p:txBody>
          <a:bodyPr>
            <a:normAutofit/>
          </a:bodyPr>
          <a:lstStyle/>
          <a:p>
            <a:r>
              <a:rPr lang="en-GB" dirty="0"/>
              <a:t>My </a:t>
            </a:r>
            <a:r>
              <a:rPr lang="en-GB" b="1" u="sng" dirty="0"/>
              <a:t>REAL</a:t>
            </a:r>
            <a:r>
              <a:rPr lang="en-GB" dirty="0"/>
              <a:t> Belbin results, and what they mean</a:t>
            </a:r>
          </a:p>
        </p:txBody>
      </p:sp>
      <p:graphicFrame>
        <p:nvGraphicFramePr>
          <p:cNvPr id="14" name="Content Placeholder 2">
            <a:extLst>
              <a:ext uri="{FF2B5EF4-FFF2-40B4-BE49-F238E27FC236}">
                <a16:creationId xmlns:a16="http://schemas.microsoft.com/office/drawing/2014/main" id="{408B078D-1750-4F07-AE3C-80D2CF8502C5}"/>
              </a:ext>
            </a:extLst>
          </p:cNvPr>
          <p:cNvGraphicFramePr>
            <a:graphicFrameLocks noGrp="1"/>
          </p:cNvGraphicFramePr>
          <p:nvPr>
            <p:ph idx="1"/>
            <p:extLst>
              <p:ext uri="{D42A27DB-BD31-4B8C-83A1-F6EECF244321}">
                <p14:modId xmlns:p14="http://schemas.microsoft.com/office/powerpoint/2010/main" val="244045243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986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DAC179-C790-4427-B1A0-AF7E55B8E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D3504-1B33-4F3C-9354-B1E48B9F9D7F}"/>
              </a:ext>
            </a:extLst>
          </p:cNvPr>
          <p:cNvSpPr>
            <a:spLocks noGrp="1"/>
          </p:cNvSpPr>
          <p:nvPr>
            <p:ph type="title"/>
          </p:nvPr>
        </p:nvSpPr>
        <p:spPr>
          <a:xfrm>
            <a:off x="8252340" y="639704"/>
            <a:ext cx="3299579" cy="5577840"/>
          </a:xfrm>
        </p:spPr>
        <p:txBody>
          <a:bodyPr anchor="ctr">
            <a:normAutofit/>
          </a:bodyPr>
          <a:lstStyle/>
          <a:p>
            <a:r>
              <a:rPr lang="en-GB"/>
              <a:t>summary</a:t>
            </a:r>
            <a:endParaRPr lang="en-GB" dirty="0"/>
          </a:p>
        </p:txBody>
      </p:sp>
      <p:sp useBgFill="1">
        <p:nvSpPr>
          <p:cNvPr id="11" name="Rectangle 10">
            <a:extLst>
              <a:ext uri="{FF2B5EF4-FFF2-40B4-BE49-F238E27FC236}">
                <a16:creationId xmlns:a16="http://schemas.microsoft.com/office/drawing/2014/main" id="{EA392D87-3787-45D6-976E-B85674C0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8366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EFE8E04-DEE3-49FD-89A2-285FAD1C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14A56B6-76E3-44A2-AA5F-9362334B48F3}"/>
              </a:ext>
            </a:extLst>
          </p:cNvPr>
          <p:cNvGraphicFramePr>
            <a:graphicFrameLocks noGrp="1"/>
          </p:cNvGraphicFramePr>
          <p:nvPr>
            <p:ph idx="1"/>
            <p:extLst>
              <p:ext uri="{D42A27DB-BD31-4B8C-83A1-F6EECF244321}">
                <p14:modId xmlns:p14="http://schemas.microsoft.com/office/powerpoint/2010/main" val="750928808"/>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1796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64B07E-1D84-46F0-AC5A-9F1F6267DF40}"/>
              </a:ext>
            </a:extLst>
          </p:cNvPr>
          <p:cNvSpPr>
            <a:spLocks noGrp="1"/>
          </p:cNvSpPr>
          <p:nvPr>
            <p:ph type="title"/>
          </p:nvPr>
        </p:nvSpPr>
        <p:spPr>
          <a:xfrm>
            <a:off x="640081" y="791570"/>
            <a:ext cx="4018839" cy="5262390"/>
          </a:xfrm>
        </p:spPr>
        <p:txBody>
          <a:bodyPr anchor="ctr">
            <a:normAutofit/>
          </a:bodyPr>
          <a:lstStyle/>
          <a:p>
            <a:pPr algn="r"/>
            <a:r>
              <a:rPr lang="en-GB" sz="5400">
                <a:solidFill>
                  <a:schemeClr val="bg2"/>
                </a:solidFill>
              </a:rPr>
              <a:t>Bibliography</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38060F2-AD20-4D97-832A-243CAA3E0DEF}"/>
              </a:ext>
            </a:extLst>
          </p:cNvPr>
          <p:cNvSpPr>
            <a:spLocks noGrp="1"/>
          </p:cNvSpPr>
          <p:nvPr>
            <p:ph idx="1"/>
          </p:nvPr>
        </p:nvSpPr>
        <p:spPr>
          <a:xfrm>
            <a:off x="6176720" y="791570"/>
            <a:ext cx="4892308" cy="5262390"/>
          </a:xfrm>
        </p:spPr>
        <p:txBody>
          <a:bodyPr anchor="ctr">
            <a:normAutofit/>
          </a:bodyPr>
          <a:lstStyle/>
          <a:p>
            <a:endParaRPr lang="en-GB" sz="1800">
              <a:effectLst/>
              <a:latin typeface="Calibri" panose="020F0502020204030204" pitchFamily="34" charset="0"/>
              <a:ea typeface="Calibri" panose="020F0502020204030204" pitchFamily="34" charset="0"/>
              <a:cs typeface="Calibri" panose="020F0502020204030204" pitchFamily="34" charset="0"/>
            </a:endParaRPr>
          </a:p>
          <a:p>
            <a:r>
              <a:rPr lang="en-GB" sz="1800">
                <a:latin typeface="Calibri" panose="020F0502020204030204" pitchFamily="34" charset="0"/>
                <a:ea typeface="Calibri" panose="020F0502020204030204" pitchFamily="34" charset="0"/>
                <a:cs typeface="Calibri" panose="020F0502020204030204" pitchFamily="34" charset="0"/>
              </a:rPr>
              <a:t>Belbin.com(2019)”The 9 Belbin team roles” (online) available at </a:t>
            </a:r>
            <a:r>
              <a:rPr lang="en-GB" sz="1800">
                <a:latin typeface="Calibri" panose="020F0502020204030204" pitchFamily="34" charset="0"/>
                <a:ea typeface="Calibri" panose="020F0502020204030204" pitchFamily="34" charset="0"/>
                <a:cs typeface="Calibri" panose="020F0502020204030204" pitchFamily="34" charset="0"/>
                <a:hlinkClick r:id="rId2"/>
              </a:rPr>
              <a:t>www.Belbin.com/about/Belbin-team-roles/</a:t>
            </a:r>
            <a:r>
              <a:rPr lang="en-GB" sz="1800">
                <a:latin typeface="Calibri" panose="020F0502020204030204" pitchFamily="34" charset="0"/>
                <a:ea typeface="Calibri" panose="020F0502020204030204" pitchFamily="34" charset="0"/>
                <a:cs typeface="Calibri" panose="020F0502020204030204" pitchFamily="34" charset="0"/>
              </a:rPr>
              <a:t> (Accessed10/05/2020)</a:t>
            </a:r>
          </a:p>
          <a:p>
            <a:r>
              <a:rPr lang="en-GB" sz="1800">
                <a:effectLst/>
                <a:latin typeface="Calibri" panose="020F0502020204030204" pitchFamily="34" charset="0"/>
                <a:ea typeface="Calibri" panose="020F0502020204030204" pitchFamily="34" charset="0"/>
                <a:cs typeface="Calibri" panose="020F0502020204030204" pitchFamily="34" charset="0"/>
              </a:rPr>
              <a:t>Tuckman,B W(1965), ‘Developmental Sequence in Small Groups’, Psychological Bulletin 63.</a:t>
            </a:r>
          </a:p>
          <a:p>
            <a:r>
              <a:rPr lang="en-GB" sz="1800">
                <a:effectLst/>
                <a:latin typeface="Calibri" panose="020F0502020204030204" pitchFamily="34" charset="0"/>
                <a:ea typeface="Calibri" panose="020F0502020204030204" pitchFamily="34" charset="0"/>
                <a:cs typeface="Times New Roman" panose="02020603050405020304" pitchFamily="18" charset="0"/>
              </a:rPr>
              <a:t>Kormanski,C</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a:effectLst/>
                <a:latin typeface="Calibri" panose="020F0502020204030204" pitchFamily="34" charset="0"/>
                <a:ea typeface="Calibri" panose="020F0502020204030204" pitchFamily="34" charset="0"/>
                <a:cs typeface="Times New Roman" panose="02020603050405020304" pitchFamily="18" charset="0"/>
              </a:rPr>
              <a:t>Mozenter,A</a:t>
            </a:r>
            <a:r>
              <a:rPr lang="en-GB" sz="1800" dirty="0">
                <a:effectLst/>
                <a:latin typeface="Calibri" panose="020F0502020204030204" pitchFamily="34" charset="0"/>
                <a:ea typeface="Calibri" panose="020F0502020204030204" pitchFamily="34" charset="0"/>
                <a:cs typeface="Times New Roman" panose="02020603050405020304" pitchFamily="18" charset="0"/>
              </a:rPr>
              <a:t> (1987)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 new model of team building: A technology for today and tomorrow’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1987 annual: developing human resources. P255-268</a:t>
            </a:r>
          </a:p>
          <a:p>
            <a:r>
              <a:rPr lang="en-GB" sz="1800">
                <a:latin typeface="Calibri" panose="020F0502020204030204" pitchFamily="34" charset="0"/>
                <a:ea typeface="Calibri" panose="020F0502020204030204" pitchFamily="34" charset="0"/>
                <a:cs typeface="Times New Roman" panose="02020603050405020304" pitchFamily="18" charset="0"/>
              </a:rPr>
              <a:t>Griffith,B,A</a:t>
            </a:r>
            <a:r>
              <a:rPr lang="en-GB" sz="1800" dirty="0">
                <a:latin typeface="Calibri" panose="020F0502020204030204" pitchFamily="34" charset="0"/>
                <a:ea typeface="Calibri" panose="020F0502020204030204" pitchFamily="34" charset="0"/>
                <a:cs typeface="Times New Roman" panose="02020603050405020304" pitchFamily="18" charset="0"/>
              </a:rPr>
              <a:t> &amp; </a:t>
            </a:r>
            <a:r>
              <a:rPr lang="en-GB" sz="1800">
                <a:latin typeface="Calibri" panose="020F0502020204030204" pitchFamily="34" charset="0"/>
                <a:ea typeface="Calibri" panose="020F0502020204030204" pitchFamily="34" charset="0"/>
                <a:cs typeface="Times New Roman" panose="02020603050405020304" pitchFamily="18" charset="0"/>
              </a:rPr>
              <a:t>Dunham,E,B</a:t>
            </a:r>
            <a:r>
              <a:rPr lang="en-GB" sz="1800" dirty="0">
                <a:latin typeface="Calibri" panose="020F0502020204030204" pitchFamily="34" charset="0"/>
                <a:ea typeface="Calibri" panose="020F0502020204030204" pitchFamily="34" charset="0"/>
                <a:cs typeface="Times New Roman" panose="02020603050405020304" pitchFamily="18" charset="0"/>
              </a:rPr>
              <a:t>(2015) Working in teams moving from high potential to high performance. SAGE Publications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7511958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754</Words>
  <Application>Microsoft Office PowerPoint</Application>
  <PresentationFormat>Widescreen</PresentationFormat>
  <Paragraphs>116</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Calibri</vt:lpstr>
      <vt:lpstr>Franklin Gothic Book</vt:lpstr>
      <vt:lpstr>Crop</vt:lpstr>
      <vt:lpstr>Groups and Teams</vt:lpstr>
      <vt:lpstr> </vt:lpstr>
      <vt:lpstr>Definitions </vt:lpstr>
      <vt:lpstr>Definitions  ”Coming together is a beginning, keeping together is progress, working together is success” (Henry Ford)</vt:lpstr>
      <vt:lpstr>Differences  The primary differences are…  Accountability   Assistance.    In a group of individuals, a single persons  failure will not affect anybody else. In a team, a single person’s error can fail the whole enterprise, so you have accountability and assistance within a team. In the military we call it “Mutual support”. </vt:lpstr>
      <vt:lpstr>High performing teams</vt:lpstr>
      <vt:lpstr>Exploring group dynamics,theories and ideas. Tuckman’s Phases of team development</vt:lpstr>
      <vt:lpstr>Kormanski, C &amp; Mozenter, A (1987) A new model of team building</vt:lpstr>
      <vt:lpstr>Belbins Team roles questionnaire</vt:lpstr>
      <vt:lpstr>Belbin’s team roles model</vt:lpstr>
      <vt:lpstr>My Belbin questionnaire results and team role. </vt:lpstr>
      <vt:lpstr>My REAL Belbin results, and what they mean</vt:lpstr>
      <vt:lpstr>summary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Groups and Teams</dc:title>
  <dc:creator>Simon Berjawi</dc:creator>
  <cp:lastModifiedBy>Simon Berjawi</cp:lastModifiedBy>
  <cp:revision>2</cp:revision>
  <dcterms:created xsi:type="dcterms:W3CDTF">2020-05-17T22:19:33Z</dcterms:created>
  <dcterms:modified xsi:type="dcterms:W3CDTF">2020-05-17T22:24:39Z</dcterms:modified>
</cp:coreProperties>
</file>