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0" r:id="rId3"/>
    <p:sldId id="256"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F4AF36-1FC6-16A8-10B7-5A6F8D8F671E}" v="18" dt="2025-04-17T09:28:03.046"/>
    <p1510:client id="{5DC9D385-61AB-421D-2CD3-5EC4AFCCC6E7}" v="3732" dt="2025-04-15T15:25:56.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Evans (2212591)" userId="S::2212591@student.uwtsd.ac.uk::457c10d5-2007-4e68-8f2b-46c6a145ee16" providerId="AD" clId="Web-{C014EDA5-BACA-2F3A-D287-EDD9E9224577}"/>
    <pc:docChg chg="modSld">
      <pc:chgData name="Holly Evans (2212591)" userId="S::2212591@student.uwtsd.ac.uk::457c10d5-2007-4e68-8f2b-46c6a145ee16" providerId="AD" clId="Web-{C014EDA5-BACA-2F3A-D287-EDD9E9224577}" dt="2025-04-03T17:41:45.479" v="34"/>
      <pc:docMkLst>
        <pc:docMk/>
      </pc:docMkLst>
      <pc:sldChg chg="modSp">
        <pc:chgData name="Holly Evans (2212591)" userId="S::2212591@student.uwtsd.ac.uk::457c10d5-2007-4e68-8f2b-46c6a145ee16" providerId="AD" clId="Web-{C014EDA5-BACA-2F3A-D287-EDD9E9224577}" dt="2025-04-03T17:41:33.244" v="18" actId="20577"/>
        <pc:sldMkLst>
          <pc:docMk/>
          <pc:sldMk cId="1178911743" sldId="257"/>
        </pc:sldMkLst>
        <pc:spChg chg="mod">
          <ac:chgData name="Holly Evans (2212591)" userId="S::2212591@student.uwtsd.ac.uk::457c10d5-2007-4e68-8f2b-46c6a145ee16" providerId="AD" clId="Web-{C014EDA5-BACA-2F3A-D287-EDD9E9224577}" dt="2025-04-03T17:41:33.244" v="18" actId="20577"/>
          <ac:spMkLst>
            <pc:docMk/>
            <pc:sldMk cId="1178911743" sldId="257"/>
            <ac:spMk id="7" creationId="{8DB0D141-FD8C-4702-D1D2-704D9CB5E98C}"/>
          </ac:spMkLst>
        </pc:spChg>
      </pc:sldChg>
      <pc:sldChg chg="modSp">
        <pc:chgData name="Holly Evans (2212591)" userId="S::2212591@student.uwtsd.ac.uk::457c10d5-2007-4e68-8f2b-46c6a145ee16" providerId="AD" clId="Web-{C014EDA5-BACA-2F3A-D287-EDD9E9224577}" dt="2025-04-03T17:41:45.479" v="34"/>
        <pc:sldMkLst>
          <pc:docMk/>
          <pc:sldMk cId="1604966758" sldId="258"/>
        </pc:sldMkLst>
        <pc:graphicFrameChg chg="mod modGraphic">
          <ac:chgData name="Holly Evans (2212591)" userId="S::2212591@student.uwtsd.ac.uk::457c10d5-2007-4e68-8f2b-46c6a145ee16" providerId="AD" clId="Web-{C014EDA5-BACA-2F3A-D287-EDD9E9224577}" dt="2025-04-03T17:41:45.479" v="34"/>
          <ac:graphicFrameMkLst>
            <pc:docMk/>
            <pc:sldMk cId="1604966758" sldId="258"/>
            <ac:graphicFrameMk id="8" creationId="{DC35370A-EFBA-320E-7E77-BC53460C6480}"/>
          </ac:graphicFrameMkLst>
        </pc:graphicFrameChg>
      </pc:sldChg>
    </pc:docChg>
  </pc:docChgLst>
  <pc:docChgLst>
    <pc:chgData name="Holly Evans (2212591)" userId="S::2212591@student.uwtsd.ac.uk::457c10d5-2007-4e68-8f2b-46c6a145ee16" providerId="AD" clId="Web-{450A09B4-832D-A28E-8CEC-585F9C19B119}"/>
    <pc:docChg chg="addSld modSld">
      <pc:chgData name="Holly Evans (2212591)" userId="S::2212591@student.uwtsd.ac.uk::457c10d5-2007-4e68-8f2b-46c6a145ee16" providerId="AD" clId="Web-{450A09B4-832D-A28E-8CEC-585F9C19B119}" dt="2025-02-18T12:07:18.207" v="12" actId="20577"/>
      <pc:docMkLst>
        <pc:docMk/>
      </pc:docMkLst>
      <pc:sldChg chg="addSp modSp new">
        <pc:chgData name="Holly Evans (2212591)" userId="S::2212591@student.uwtsd.ac.uk::457c10d5-2007-4e68-8f2b-46c6a145ee16" providerId="AD" clId="Web-{450A09B4-832D-A28E-8CEC-585F9C19B119}" dt="2025-02-18T12:07:18.207" v="12" actId="20577"/>
        <pc:sldMkLst>
          <pc:docMk/>
          <pc:sldMk cId="3945114921" sldId="259"/>
        </pc:sldMkLst>
        <pc:spChg chg="add mod">
          <ac:chgData name="Holly Evans (2212591)" userId="S::2212591@student.uwtsd.ac.uk::457c10d5-2007-4e68-8f2b-46c6a145ee16" providerId="AD" clId="Web-{450A09B4-832D-A28E-8CEC-585F9C19B119}" dt="2025-02-18T12:07:18.207" v="12" actId="20577"/>
          <ac:spMkLst>
            <pc:docMk/>
            <pc:sldMk cId="3945114921" sldId="259"/>
            <ac:spMk id="2" creationId="{2344DE37-0FDB-2B87-1035-D269576ADC83}"/>
          </ac:spMkLst>
        </pc:spChg>
      </pc:sldChg>
    </pc:docChg>
  </pc:docChgLst>
  <pc:docChgLst>
    <pc:chgData name="Holly Evans (2212591)" userId="S::2212591@student.uwtsd.ac.uk::457c10d5-2007-4e68-8f2b-46c6a145ee16" providerId="AD" clId="Web-{54F4AF36-1FC6-16A8-10B7-5A6F8D8F671E}"/>
    <pc:docChg chg="modSld">
      <pc:chgData name="Holly Evans (2212591)" userId="S::2212591@student.uwtsd.ac.uk::457c10d5-2007-4e68-8f2b-46c6a145ee16" providerId="AD" clId="Web-{54F4AF36-1FC6-16A8-10B7-5A6F8D8F671E}" dt="2025-04-17T09:28:01.389" v="6" actId="20577"/>
      <pc:docMkLst>
        <pc:docMk/>
      </pc:docMkLst>
      <pc:sldChg chg="modSp">
        <pc:chgData name="Holly Evans (2212591)" userId="S::2212591@student.uwtsd.ac.uk::457c10d5-2007-4e68-8f2b-46c6a145ee16" providerId="AD" clId="Web-{54F4AF36-1FC6-16A8-10B7-5A6F8D8F671E}" dt="2025-04-17T09:28:01.389" v="6" actId="20577"/>
        <pc:sldMkLst>
          <pc:docMk/>
          <pc:sldMk cId="3945114921" sldId="259"/>
        </pc:sldMkLst>
        <pc:spChg chg="mod">
          <ac:chgData name="Holly Evans (2212591)" userId="S::2212591@student.uwtsd.ac.uk::457c10d5-2007-4e68-8f2b-46c6a145ee16" providerId="AD" clId="Web-{54F4AF36-1FC6-16A8-10B7-5A6F8D8F671E}" dt="2025-04-17T09:28:01.389" v="6" actId="20577"/>
          <ac:spMkLst>
            <pc:docMk/>
            <pc:sldMk cId="3945114921" sldId="259"/>
            <ac:spMk id="4" creationId="{1E8E4589-FD97-F1BF-1194-763C34DD4AB1}"/>
          </ac:spMkLst>
        </pc:spChg>
      </pc:sldChg>
    </pc:docChg>
  </pc:docChgLst>
  <pc:docChgLst>
    <pc:chgData clId="Web-{16F62F0E-CD1F-A319-0FB9-98F719CC206A}"/>
    <pc:docChg chg="modSld">
      <pc:chgData name="" userId="" providerId="" clId="Web-{16F62F0E-CD1F-A319-0FB9-98F719CC206A}" dt="2025-04-10T10:50:05.031" v="0"/>
      <pc:docMkLst>
        <pc:docMk/>
      </pc:docMkLst>
      <pc:sldChg chg="delSp">
        <pc:chgData name="" userId="" providerId="" clId="Web-{16F62F0E-CD1F-A319-0FB9-98F719CC206A}" dt="2025-04-10T10:50:05.031" v="0"/>
        <pc:sldMkLst>
          <pc:docMk/>
          <pc:sldMk cId="109857222" sldId="256"/>
        </pc:sldMkLst>
        <pc:picChg chg="del">
          <ac:chgData name="" userId="" providerId="" clId="Web-{16F62F0E-CD1F-A319-0FB9-98F719CC206A}" dt="2025-04-10T10:50:05.031" v="0"/>
          <ac:picMkLst>
            <pc:docMk/>
            <pc:sldMk cId="109857222" sldId="256"/>
            <ac:picMk id="4" creationId="{059A53AB-E780-1EEE-FE2E-5FF12ABE16F1}"/>
          </ac:picMkLst>
        </pc:picChg>
      </pc:sldChg>
    </pc:docChg>
  </pc:docChgLst>
  <pc:docChgLst>
    <pc:chgData name="Holly Evans (2212591)" userId="S::2212591@student.uwtsd.ac.uk::457c10d5-2007-4e68-8f2b-46c6a145ee16" providerId="AD" clId="Web-{0DE30861-E6D0-BC9A-AFC4-E01E2C107DCF}"/>
    <pc:docChg chg="addSld modSld sldOrd">
      <pc:chgData name="Holly Evans (2212591)" userId="S::2212591@student.uwtsd.ac.uk::457c10d5-2007-4e68-8f2b-46c6a145ee16" providerId="AD" clId="Web-{0DE30861-E6D0-BC9A-AFC4-E01E2C107DCF}" dt="2025-02-11T09:40:40.174" v="72"/>
      <pc:docMkLst>
        <pc:docMk/>
      </pc:docMkLst>
      <pc:sldChg chg="addSp delSp modSp">
        <pc:chgData name="Holly Evans (2212591)" userId="S::2212591@student.uwtsd.ac.uk::457c10d5-2007-4e68-8f2b-46c6a145ee16" providerId="AD" clId="Web-{0DE30861-E6D0-BC9A-AFC4-E01E2C107DCF}" dt="2025-02-11T09:37:01.947" v="4"/>
        <pc:sldMkLst>
          <pc:docMk/>
          <pc:sldMk cId="109857222" sldId="256"/>
        </pc:sldMkLst>
        <pc:spChg chg="del mod">
          <ac:chgData name="Holly Evans (2212591)" userId="S::2212591@student.uwtsd.ac.uk::457c10d5-2007-4e68-8f2b-46c6a145ee16" providerId="AD" clId="Web-{0DE30861-E6D0-BC9A-AFC4-E01E2C107DCF}" dt="2025-02-11T09:36:42.946" v="1"/>
          <ac:spMkLst>
            <pc:docMk/>
            <pc:sldMk cId="109857222" sldId="256"/>
            <ac:spMk id="2" creationId="{00000000-0000-0000-0000-000000000000}"/>
          </ac:spMkLst>
        </pc:spChg>
        <pc:spChg chg="del mod">
          <ac:chgData name="Holly Evans (2212591)" userId="S::2212591@student.uwtsd.ac.uk::457c10d5-2007-4e68-8f2b-46c6a145ee16" providerId="AD" clId="Web-{0DE30861-E6D0-BC9A-AFC4-E01E2C107DCF}" dt="2025-02-11T09:36:46.103" v="3"/>
          <ac:spMkLst>
            <pc:docMk/>
            <pc:sldMk cId="109857222" sldId="256"/>
            <ac:spMk id="3" creationId="{00000000-0000-0000-0000-000000000000}"/>
          </ac:spMkLst>
        </pc:spChg>
        <pc:spChg chg="add">
          <ac:chgData name="Holly Evans (2212591)" userId="S::2212591@student.uwtsd.ac.uk::457c10d5-2007-4e68-8f2b-46c6a145ee16" providerId="AD" clId="Web-{0DE30861-E6D0-BC9A-AFC4-E01E2C107DCF}" dt="2025-02-11T09:37:01.947" v="4"/>
          <ac:spMkLst>
            <pc:docMk/>
            <pc:sldMk cId="109857222" sldId="256"/>
            <ac:spMk id="5" creationId="{B4916930-E76E-4100-9DCF-4981566A372A}"/>
          </ac:spMkLst>
        </pc:spChg>
        <pc:spChg chg="add">
          <ac:chgData name="Holly Evans (2212591)" userId="S::2212591@student.uwtsd.ac.uk::457c10d5-2007-4e68-8f2b-46c6a145ee16" providerId="AD" clId="Web-{0DE30861-E6D0-BC9A-AFC4-E01E2C107DCF}" dt="2025-02-11T09:37:01.947" v="4"/>
          <ac:spMkLst>
            <pc:docMk/>
            <pc:sldMk cId="109857222" sldId="256"/>
            <ac:spMk id="6" creationId="{347F5386-4B34-BDA5-6572-4AA7C4D61CB2}"/>
          </ac:spMkLst>
        </pc:spChg>
        <pc:picChg chg="add">
          <ac:chgData name="Holly Evans (2212591)" userId="S::2212591@student.uwtsd.ac.uk::457c10d5-2007-4e68-8f2b-46c6a145ee16" providerId="AD" clId="Web-{0DE30861-E6D0-BC9A-AFC4-E01E2C107DCF}" dt="2025-02-11T09:37:01.947" v="4"/>
          <ac:picMkLst>
            <pc:docMk/>
            <pc:sldMk cId="109857222" sldId="256"/>
            <ac:picMk id="4" creationId="{059A53AB-E780-1EEE-FE2E-5FF12ABE16F1}"/>
          </ac:picMkLst>
        </pc:picChg>
      </pc:sldChg>
      <pc:sldChg chg="addSp delSp new">
        <pc:chgData name="Holly Evans (2212591)" userId="S::2212591@student.uwtsd.ac.uk::457c10d5-2007-4e68-8f2b-46c6a145ee16" providerId="AD" clId="Web-{0DE30861-E6D0-BC9A-AFC4-E01E2C107DCF}" dt="2025-02-11T09:37:29.339" v="8"/>
        <pc:sldMkLst>
          <pc:docMk/>
          <pc:sldMk cId="1178911743" sldId="257"/>
        </pc:sldMkLst>
        <pc:spChg chg="del">
          <ac:chgData name="Holly Evans (2212591)" userId="S::2212591@student.uwtsd.ac.uk::457c10d5-2007-4e68-8f2b-46c6a145ee16" providerId="AD" clId="Web-{0DE30861-E6D0-BC9A-AFC4-E01E2C107DCF}" dt="2025-02-11T09:37:14.854" v="6"/>
          <ac:spMkLst>
            <pc:docMk/>
            <pc:sldMk cId="1178911743" sldId="257"/>
            <ac:spMk id="2" creationId="{1CB91533-5896-AE65-CE1F-4739014FDA11}"/>
          </ac:spMkLst>
        </pc:spChg>
        <pc:spChg chg="del">
          <ac:chgData name="Holly Evans (2212591)" userId="S::2212591@student.uwtsd.ac.uk::457c10d5-2007-4e68-8f2b-46c6a145ee16" providerId="AD" clId="Web-{0DE30861-E6D0-BC9A-AFC4-E01E2C107DCF}" dt="2025-02-11T09:37:16.791" v="7"/>
          <ac:spMkLst>
            <pc:docMk/>
            <pc:sldMk cId="1178911743" sldId="257"/>
            <ac:spMk id="3" creationId="{59337034-2803-FBFF-26B3-64114D57D1D6}"/>
          </ac:spMkLst>
        </pc:spChg>
        <pc:spChg chg="add">
          <ac:chgData name="Holly Evans (2212591)" userId="S::2212591@student.uwtsd.ac.uk::457c10d5-2007-4e68-8f2b-46c6a145ee16" providerId="AD" clId="Web-{0DE30861-E6D0-BC9A-AFC4-E01E2C107DCF}" dt="2025-02-11T09:37:29.339" v="8"/>
          <ac:spMkLst>
            <pc:docMk/>
            <pc:sldMk cId="1178911743" sldId="257"/>
            <ac:spMk id="4" creationId="{C0763A76-9F1C-4FC5-82B7-DD475DA461B2}"/>
          </ac:spMkLst>
        </pc:spChg>
        <pc:spChg chg="add">
          <ac:chgData name="Holly Evans (2212591)" userId="S::2212591@student.uwtsd.ac.uk::457c10d5-2007-4e68-8f2b-46c6a145ee16" providerId="AD" clId="Web-{0DE30861-E6D0-BC9A-AFC4-E01E2C107DCF}" dt="2025-02-11T09:37:29.339" v="8"/>
          <ac:spMkLst>
            <pc:docMk/>
            <pc:sldMk cId="1178911743" sldId="257"/>
            <ac:spMk id="5" creationId="{E81BF4F6-F2CF-4984-9D14-D6966D92F99F}"/>
          </ac:spMkLst>
        </pc:spChg>
        <pc:spChg chg="add">
          <ac:chgData name="Holly Evans (2212591)" userId="S::2212591@student.uwtsd.ac.uk::457c10d5-2007-4e68-8f2b-46c6a145ee16" providerId="AD" clId="Web-{0DE30861-E6D0-BC9A-AFC4-E01E2C107DCF}" dt="2025-02-11T09:37:29.339" v="8"/>
          <ac:spMkLst>
            <pc:docMk/>
            <pc:sldMk cId="1178911743" sldId="257"/>
            <ac:spMk id="6" creationId="{838B5186-EC50-3631-622B-9E39CAC70D3E}"/>
          </ac:spMkLst>
        </pc:spChg>
        <pc:spChg chg="add">
          <ac:chgData name="Holly Evans (2212591)" userId="S::2212591@student.uwtsd.ac.uk::457c10d5-2007-4e68-8f2b-46c6a145ee16" providerId="AD" clId="Web-{0DE30861-E6D0-BC9A-AFC4-E01E2C107DCF}" dt="2025-02-11T09:37:29.339" v="8"/>
          <ac:spMkLst>
            <pc:docMk/>
            <pc:sldMk cId="1178911743" sldId="257"/>
            <ac:spMk id="7" creationId="{8DB0D141-FD8C-4702-D1D2-704D9CB5E98C}"/>
          </ac:spMkLst>
        </pc:spChg>
        <pc:picChg chg="add">
          <ac:chgData name="Holly Evans (2212591)" userId="S::2212591@student.uwtsd.ac.uk::457c10d5-2007-4e68-8f2b-46c6a145ee16" providerId="AD" clId="Web-{0DE30861-E6D0-BC9A-AFC4-E01E2C107DCF}" dt="2025-02-11T09:37:29.339" v="8"/>
          <ac:picMkLst>
            <pc:docMk/>
            <pc:sldMk cId="1178911743" sldId="257"/>
            <ac:picMk id="8" creationId="{7CB4ECBE-9B24-A837-3686-86B8934062E4}"/>
          </ac:picMkLst>
        </pc:picChg>
      </pc:sldChg>
      <pc:sldChg chg="addSp delSp modSp new ord">
        <pc:chgData name="Holly Evans (2212591)" userId="S::2212591@student.uwtsd.ac.uk::457c10d5-2007-4e68-8f2b-46c6a145ee16" providerId="AD" clId="Web-{0DE30861-E6D0-BC9A-AFC4-E01E2C107DCF}" dt="2025-02-11T09:40:40.174" v="72"/>
        <pc:sldMkLst>
          <pc:docMk/>
          <pc:sldMk cId="1604966758" sldId="258"/>
        </pc:sldMkLst>
        <pc:spChg chg="del mod">
          <ac:chgData name="Holly Evans (2212591)" userId="S::2212591@student.uwtsd.ac.uk::457c10d5-2007-4e68-8f2b-46c6a145ee16" providerId="AD" clId="Web-{0DE30861-E6D0-BC9A-AFC4-E01E2C107DCF}" dt="2025-02-11T09:37:59.902" v="12"/>
          <ac:spMkLst>
            <pc:docMk/>
            <pc:sldMk cId="1604966758" sldId="258"/>
            <ac:spMk id="2" creationId="{51993E68-8DA3-7C50-8376-8672F49E426E}"/>
          </ac:spMkLst>
        </pc:spChg>
        <pc:spChg chg="del mod">
          <ac:chgData name="Holly Evans (2212591)" userId="S::2212591@student.uwtsd.ac.uk::457c10d5-2007-4e68-8f2b-46c6a145ee16" providerId="AD" clId="Web-{0DE30861-E6D0-BC9A-AFC4-E01E2C107DCF}" dt="2025-02-11T09:38:02.028" v="14"/>
          <ac:spMkLst>
            <pc:docMk/>
            <pc:sldMk cId="1604966758" sldId="258"/>
            <ac:spMk id="3" creationId="{8A0DEB73-057B-05B7-5514-650A00810BA4}"/>
          </ac:spMkLst>
        </pc:spChg>
        <pc:spChg chg="add del">
          <ac:chgData name="Holly Evans (2212591)" userId="S::2212591@student.uwtsd.ac.uk::457c10d5-2007-4e68-8f2b-46c6a145ee16" providerId="AD" clId="Web-{0DE30861-E6D0-BC9A-AFC4-E01E2C107DCF}" dt="2025-02-11T09:38:07.934" v="18"/>
          <ac:spMkLst>
            <pc:docMk/>
            <pc:sldMk cId="1604966758" sldId="258"/>
            <ac:spMk id="4" creationId="{F8EE9B8E-3802-E862-0573-E0866684D9D9}"/>
          </ac:spMkLst>
        </pc:spChg>
        <pc:spChg chg="add del">
          <ac:chgData name="Holly Evans (2212591)" userId="S::2212591@student.uwtsd.ac.uk::457c10d5-2007-4e68-8f2b-46c6a145ee16" providerId="AD" clId="Web-{0DE30861-E6D0-BC9A-AFC4-E01E2C107DCF}" dt="2025-02-11T09:38:07.934" v="17"/>
          <ac:spMkLst>
            <pc:docMk/>
            <pc:sldMk cId="1604966758" sldId="258"/>
            <ac:spMk id="5" creationId="{9C0F3077-8ED8-3306-3B34-5A2CBE7A2FEA}"/>
          </ac:spMkLst>
        </pc:spChg>
        <pc:spChg chg="add mod">
          <ac:chgData name="Holly Evans (2212591)" userId="S::2212591@student.uwtsd.ac.uk::457c10d5-2007-4e68-8f2b-46c6a145ee16" providerId="AD" clId="Web-{0DE30861-E6D0-BC9A-AFC4-E01E2C107DCF}" dt="2025-02-11T09:38:59.499" v="28" actId="1076"/>
          <ac:spMkLst>
            <pc:docMk/>
            <pc:sldMk cId="1604966758" sldId="258"/>
            <ac:spMk id="9" creationId="{BCFA1935-32AB-6DB4-9570-C57E15D6E60E}"/>
          </ac:spMkLst>
        </pc:spChg>
        <pc:graphicFrameChg chg="add mod modGraphic">
          <ac:chgData name="Holly Evans (2212591)" userId="S::2212591@student.uwtsd.ac.uk::457c10d5-2007-4e68-8f2b-46c6a145ee16" providerId="AD" clId="Web-{0DE30861-E6D0-BC9A-AFC4-E01E2C107DCF}" dt="2025-02-11T09:40:40.174" v="72"/>
          <ac:graphicFrameMkLst>
            <pc:docMk/>
            <pc:sldMk cId="1604966758" sldId="258"/>
            <ac:graphicFrameMk id="8" creationId="{DC35370A-EFBA-320E-7E77-BC53460C6480}"/>
          </ac:graphicFrameMkLst>
        </pc:graphicFrameChg>
        <pc:picChg chg="add del">
          <ac:chgData name="Holly Evans (2212591)" userId="S::2212591@student.uwtsd.ac.uk::457c10d5-2007-4e68-8f2b-46c6a145ee16" providerId="AD" clId="Web-{0DE30861-E6D0-BC9A-AFC4-E01E2C107DCF}" dt="2025-02-11T09:38:07.934" v="16"/>
          <ac:picMkLst>
            <pc:docMk/>
            <pc:sldMk cId="1604966758" sldId="258"/>
            <ac:picMk id="6" creationId="{88F2B3D1-2B14-A2AE-E466-8C0E1CCC1E50}"/>
          </ac:picMkLst>
        </pc:picChg>
      </pc:sldChg>
    </pc:docChg>
  </pc:docChgLst>
  <pc:docChgLst>
    <pc:chgData name="Holly Evans (2212591)" userId="S::2212591@student.uwtsd.ac.uk::457c10d5-2007-4e68-8f2b-46c6a145ee16" providerId="AD" clId="Web-{16F62F0E-CD1F-A319-0FB9-98F719CC206A}"/>
    <pc:docChg chg="addSld delSld modSld">
      <pc:chgData name="Holly Evans (2212591)" userId="S::2212591@student.uwtsd.ac.uk::457c10d5-2007-4e68-8f2b-46c6a145ee16" providerId="AD" clId="Web-{16F62F0E-CD1F-A319-0FB9-98F719CC206A}" dt="2025-04-10T12:59:45.891" v="510" actId="20577"/>
      <pc:docMkLst>
        <pc:docMk/>
      </pc:docMkLst>
      <pc:sldChg chg="addSp delSp modSp mod setBg">
        <pc:chgData name="Holly Evans (2212591)" userId="S::2212591@student.uwtsd.ac.uk::457c10d5-2007-4e68-8f2b-46c6a145ee16" providerId="AD" clId="Web-{16F62F0E-CD1F-A319-0FB9-98F719CC206A}" dt="2025-04-10T12:59:45.891" v="510" actId="20577"/>
        <pc:sldMkLst>
          <pc:docMk/>
          <pc:sldMk cId="109857222" sldId="256"/>
        </pc:sldMkLst>
        <pc:spChg chg="add mod">
          <ac:chgData name="Holly Evans (2212591)" userId="S::2212591@student.uwtsd.ac.uk::457c10d5-2007-4e68-8f2b-46c6a145ee16" providerId="AD" clId="Web-{16F62F0E-CD1F-A319-0FB9-98F719CC206A}" dt="2025-04-10T12:59:45.891" v="510" actId="20577"/>
          <ac:spMkLst>
            <pc:docMk/>
            <pc:sldMk cId="109857222" sldId="256"/>
            <ac:spMk id="2" creationId="{2915127B-8B2A-BAA2-9977-3A17753360AA}"/>
          </ac:spMkLst>
        </pc:spChg>
        <pc:spChg chg="add mod">
          <ac:chgData name="Holly Evans (2212591)" userId="S::2212591@student.uwtsd.ac.uk::457c10d5-2007-4e68-8f2b-46c6a145ee16" providerId="AD" clId="Web-{16F62F0E-CD1F-A319-0FB9-98F719CC206A}" dt="2025-04-10T12:44:34.024" v="440" actId="20577"/>
          <ac:spMkLst>
            <pc:docMk/>
            <pc:sldMk cId="109857222" sldId="256"/>
            <ac:spMk id="3" creationId="{E474A3DB-05C1-0391-0925-0524E4252E09}"/>
          </ac:spMkLst>
        </pc:spChg>
        <pc:spChg chg="del">
          <ac:chgData name="Holly Evans (2212591)" userId="S::2212591@student.uwtsd.ac.uk::457c10d5-2007-4e68-8f2b-46c6a145ee16" providerId="AD" clId="Web-{16F62F0E-CD1F-A319-0FB9-98F719CC206A}" dt="2025-04-10T11:02:40.451" v="25"/>
          <ac:spMkLst>
            <pc:docMk/>
            <pc:sldMk cId="109857222" sldId="256"/>
            <ac:spMk id="5" creationId="{B4916930-E76E-4100-9DCF-4981566A372A}"/>
          </ac:spMkLst>
        </pc:spChg>
        <pc:spChg chg="del mod">
          <ac:chgData name="Holly Evans (2212591)" userId="S::2212591@student.uwtsd.ac.uk::457c10d5-2007-4e68-8f2b-46c6a145ee16" providerId="AD" clId="Web-{16F62F0E-CD1F-A319-0FB9-98F719CC206A}" dt="2025-04-10T10:50:11.297" v="1"/>
          <ac:spMkLst>
            <pc:docMk/>
            <pc:sldMk cId="109857222" sldId="256"/>
            <ac:spMk id="6" creationId="{347F5386-4B34-BDA5-6572-4AA7C4D61CB2}"/>
          </ac:spMkLst>
        </pc:spChg>
        <pc:spChg chg="add mod">
          <ac:chgData name="Holly Evans (2212591)" userId="S::2212591@student.uwtsd.ac.uk::457c10d5-2007-4e68-8f2b-46c6a145ee16" providerId="AD" clId="Web-{16F62F0E-CD1F-A319-0FB9-98F719CC206A}" dt="2025-04-10T12:39:35.803" v="411" actId="1076"/>
          <ac:spMkLst>
            <pc:docMk/>
            <pc:sldMk cId="109857222" sldId="256"/>
            <ac:spMk id="7" creationId="{013E27E9-07F3-8003-1F32-0A25547AB47F}"/>
          </ac:spMkLst>
        </pc:spChg>
        <pc:picChg chg="add del mod">
          <ac:chgData name="Holly Evans (2212591)" userId="S::2212591@student.uwtsd.ac.uk::457c10d5-2007-4e68-8f2b-46c6a145ee16" providerId="AD" clId="Web-{16F62F0E-CD1F-A319-0FB9-98F719CC206A}" dt="2025-04-10T12:36:35.027" v="397"/>
          <ac:picMkLst>
            <pc:docMk/>
            <pc:sldMk cId="109857222" sldId="256"/>
            <ac:picMk id="4" creationId="{F14B4EBC-B3ED-C4C6-3404-7A5F8EB3B1B4}"/>
          </ac:picMkLst>
        </pc:picChg>
      </pc:sldChg>
      <pc:sldChg chg="del">
        <pc:chgData name="Holly Evans (2212591)" userId="S::2212591@student.uwtsd.ac.uk::457c10d5-2007-4e68-8f2b-46c6a145ee16" providerId="AD" clId="Web-{16F62F0E-CD1F-A319-0FB9-98F719CC206A}" dt="2025-04-10T10:50:13.438" v="2"/>
        <pc:sldMkLst>
          <pc:docMk/>
          <pc:sldMk cId="1178911743" sldId="257"/>
        </pc:sldMkLst>
      </pc:sldChg>
      <pc:sldChg chg="modSp">
        <pc:chgData name="Holly Evans (2212591)" userId="S::2212591@student.uwtsd.ac.uk::457c10d5-2007-4e68-8f2b-46c6a145ee16" providerId="AD" clId="Web-{16F62F0E-CD1F-A319-0FB9-98F719CC206A}" dt="2025-04-10T10:50:27.282" v="24" actId="14100"/>
        <pc:sldMkLst>
          <pc:docMk/>
          <pc:sldMk cId="1604966758" sldId="258"/>
        </pc:sldMkLst>
        <pc:spChg chg="mod">
          <ac:chgData name="Holly Evans (2212591)" userId="S::2212591@student.uwtsd.ac.uk::457c10d5-2007-4e68-8f2b-46c6a145ee16" providerId="AD" clId="Web-{16F62F0E-CD1F-A319-0FB9-98F719CC206A}" dt="2025-04-10T10:50:27.282" v="24" actId="14100"/>
          <ac:spMkLst>
            <pc:docMk/>
            <pc:sldMk cId="1604966758" sldId="258"/>
            <ac:spMk id="9" creationId="{BCFA1935-32AB-6DB4-9570-C57E15D6E60E}"/>
          </ac:spMkLst>
        </pc:spChg>
      </pc:sldChg>
      <pc:sldChg chg="addSp delSp modSp new mod setBg addAnim">
        <pc:chgData name="Holly Evans (2212591)" userId="S::2212591@student.uwtsd.ac.uk::457c10d5-2007-4e68-8f2b-46c6a145ee16" providerId="AD" clId="Web-{16F62F0E-CD1F-A319-0FB9-98F719CC206A}" dt="2025-04-10T12:57:46.133" v="509"/>
        <pc:sldMkLst>
          <pc:docMk/>
          <pc:sldMk cId="2049750441" sldId="260"/>
        </pc:sldMkLst>
        <pc:spChg chg="del mod">
          <ac:chgData name="Holly Evans (2212591)" userId="S::2212591@student.uwtsd.ac.uk::457c10d5-2007-4e68-8f2b-46c6a145ee16" providerId="AD" clId="Web-{16F62F0E-CD1F-A319-0FB9-98F719CC206A}" dt="2025-04-10T12:49:59.747" v="442"/>
          <ac:spMkLst>
            <pc:docMk/>
            <pc:sldMk cId="2049750441" sldId="260"/>
            <ac:spMk id="2" creationId="{E72F48BF-4D6F-A1BD-79CC-0520DCD3BECD}"/>
          </ac:spMkLst>
        </pc:spChg>
        <pc:spChg chg="del mod">
          <ac:chgData name="Holly Evans (2212591)" userId="S::2212591@student.uwtsd.ac.uk::457c10d5-2007-4e68-8f2b-46c6a145ee16" providerId="AD" clId="Web-{16F62F0E-CD1F-A319-0FB9-98F719CC206A}" dt="2025-04-10T12:50:01.840" v="444"/>
          <ac:spMkLst>
            <pc:docMk/>
            <pc:sldMk cId="2049750441" sldId="260"/>
            <ac:spMk id="3" creationId="{F02B8A0C-F335-117F-6F23-E20C5AA51437}"/>
          </ac:spMkLst>
        </pc:spChg>
        <pc:spChg chg="add del mod">
          <ac:chgData name="Holly Evans (2212591)" userId="S::2212591@student.uwtsd.ac.uk::457c10d5-2007-4e68-8f2b-46c6a145ee16" providerId="AD" clId="Web-{16F62F0E-CD1F-A319-0FB9-98F719CC206A}" dt="2025-04-10T12:54:57.092" v="448"/>
          <ac:spMkLst>
            <pc:docMk/>
            <pc:sldMk cId="2049750441" sldId="260"/>
            <ac:spMk id="4" creationId="{976FEC6B-8D90-359A-58A2-AB1BDFC67624}"/>
          </ac:spMkLst>
        </pc:spChg>
        <pc:spChg chg="add mod">
          <ac:chgData name="Holly Evans (2212591)" userId="S::2212591@student.uwtsd.ac.uk::457c10d5-2007-4e68-8f2b-46c6a145ee16" providerId="AD" clId="Web-{16F62F0E-CD1F-A319-0FB9-98F719CC206A}" dt="2025-04-10T12:57:41.805" v="508"/>
          <ac:spMkLst>
            <pc:docMk/>
            <pc:sldMk cId="2049750441" sldId="260"/>
            <ac:spMk id="8" creationId="{B2712048-9EFE-DAD8-A569-E0A2588A16BC}"/>
          </ac:spMkLst>
        </pc:spChg>
        <pc:spChg chg="add del">
          <ac:chgData name="Holly Evans (2212591)" userId="S::2212591@student.uwtsd.ac.uk::457c10d5-2007-4e68-8f2b-46c6a145ee16" providerId="AD" clId="Web-{16F62F0E-CD1F-A319-0FB9-98F719CC206A}" dt="2025-04-10T12:56:38.395" v="461"/>
          <ac:spMkLst>
            <pc:docMk/>
            <pc:sldMk cId="2049750441" sldId="260"/>
            <ac:spMk id="12" creationId="{6C2997EE-0889-44C3-AC0D-18F26AC9AAAB}"/>
          </ac:spMkLst>
        </pc:spChg>
        <pc:spChg chg="add del">
          <ac:chgData name="Holly Evans (2212591)" userId="S::2212591@student.uwtsd.ac.uk::457c10d5-2007-4e68-8f2b-46c6a145ee16" providerId="AD" clId="Web-{16F62F0E-CD1F-A319-0FB9-98F719CC206A}" dt="2025-04-10T12:56:46.021" v="463"/>
          <ac:spMkLst>
            <pc:docMk/>
            <pc:sldMk cId="2049750441" sldId="260"/>
            <ac:spMk id="14" creationId="{262ABC4B-37D8-4218-BDD8-6DF6A00C0C80}"/>
          </ac:spMkLst>
        </pc:spChg>
        <pc:picChg chg="add mod">
          <ac:chgData name="Holly Evans (2212591)" userId="S::2212591@student.uwtsd.ac.uk::457c10d5-2007-4e68-8f2b-46c6a145ee16" providerId="AD" clId="Web-{16F62F0E-CD1F-A319-0FB9-98F719CC206A}" dt="2025-04-10T12:56:46.021" v="464"/>
          <ac:picMkLst>
            <pc:docMk/>
            <pc:sldMk cId="2049750441" sldId="260"/>
            <ac:picMk id="5" creationId="{2A7B0A20-770F-F7D8-A4E8-E755300003C2}"/>
          </ac:picMkLst>
        </pc:picChg>
        <pc:picChg chg="add mod">
          <ac:chgData name="Holly Evans (2212591)" userId="S::2212591@student.uwtsd.ac.uk::457c10d5-2007-4e68-8f2b-46c6a145ee16" providerId="AD" clId="Web-{16F62F0E-CD1F-A319-0FB9-98F719CC206A}" dt="2025-04-10T12:56:46.021" v="464"/>
          <ac:picMkLst>
            <pc:docMk/>
            <pc:sldMk cId="2049750441" sldId="260"/>
            <ac:picMk id="6" creationId="{8F695D61-1771-2B0A-81ED-11DA6CEEF3D1}"/>
          </ac:picMkLst>
        </pc:picChg>
        <pc:picChg chg="add mod ord">
          <ac:chgData name="Holly Evans (2212591)" userId="S::2212591@student.uwtsd.ac.uk::457c10d5-2007-4e68-8f2b-46c6a145ee16" providerId="AD" clId="Web-{16F62F0E-CD1F-A319-0FB9-98F719CC206A}" dt="2025-04-10T12:56:46.021" v="464"/>
          <ac:picMkLst>
            <pc:docMk/>
            <pc:sldMk cId="2049750441" sldId="260"/>
            <ac:picMk id="7" creationId="{B565232C-799F-A22C-0656-ECDFB0E00B07}"/>
          </ac:picMkLst>
        </pc:picChg>
      </pc:sldChg>
    </pc:docChg>
  </pc:docChgLst>
  <pc:docChgLst>
    <pc:chgData name="Holly Evans (2212591)" userId="S::2212591@student.uwtsd.ac.uk::457c10d5-2007-4e68-8f2b-46c6a145ee16" providerId="AD" clId="Web-{5DC9D385-61AB-421D-2CD3-5EC4AFCCC6E7}"/>
    <pc:docChg chg="modSld">
      <pc:chgData name="Holly Evans (2212591)" userId="S::2212591@student.uwtsd.ac.uk::457c10d5-2007-4e68-8f2b-46c6a145ee16" providerId="AD" clId="Web-{5DC9D385-61AB-421D-2CD3-5EC4AFCCC6E7}" dt="2025-04-15T15:25:56.463" v="2613"/>
      <pc:docMkLst>
        <pc:docMk/>
      </pc:docMkLst>
      <pc:sldChg chg="modSp">
        <pc:chgData name="Holly Evans (2212591)" userId="S::2212591@student.uwtsd.ac.uk::457c10d5-2007-4e68-8f2b-46c6a145ee16" providerId="AD" clId="Web-{5DC9D385-61AB-421D-2CD3-5EC4AFCCC6E7}" dt="2025-04-15T14:48:15.721" v="1490" actId="20577"/>
        <pc:sldMkLst>
          <pc:docMk/>
          <pc:sldMk cId="109857222" sldId="256"/>
        </pc:sldMkLst>
        <pc:spChg chg="mod">
          <ac:chgData name="Holly Evans (2212591)" userId="S::2212591@student.uwtsd.ac.uk::457c10d5-2007-4e68-8f2b-46c6a145ee16" providerId="AD" clId="Web-{5DC9D385-61AB-421D-2CD3-5EC4AFCCC6E7}" dt="2025-04-15T14:48:15.721" v="1490" actId="20577"/>
          <ac:spMkLst>
            <pc:docMk/>
            <pc:sldMk cId="109857222" sldId="256"/>
            <ac:spMk id="3" creationId="{E474A3DB-05C1-0391-0925-0524E4252E09}"/>
          </ac:spMkLst>
        </pc:spChg>
      </pc:sldChg>
      <pc:sldChg chg="modSp">
        <pc:chgData name="Holly Evans (2212591)" userId="S::2212591@student.uwtsd.ac.uk::457c10d5-2007-4e68-8f2b-46c6a145ee16" providerId="AD" clId="Web-{5DC9D385-61AB-421D-2CD3-5EC4AFCCC6E7}" dt="2025-04-15T14:45:42.715" v="1463"/>
        <pc:sldMkLst>
          <pc:docMk/>
          <pc:sldMk cId="1604966758" sldId="258"/>
        </pc:sldMkLst>
        <pc:spChg chg="mod">
          <ac:chgData name="Holly Evans (2212591)" userId="S::2212591@student.uwtsd.ac.uk::457c10d5-2007-4e68-8f2b-46c6a145ee16" providerId="AD" clId="Web-{5DC9D385-61AB-421D-2CD3-5EC4AFCCC6E7}" dt="2025-04-15T14:30:13.367" v="622" actId="20577"/>
          <ac:spMkLst>
            <pc:docMk/>
            <pc:sldMk cId="1604966758" sldId="258"/>
            <ac:spMk id="9" creationId="{BCFA1935-32AB-6DB4-9570-C57E15D6E60E}"/>
          </ac:spMkLst>
        </pc:spChg>
        <pc:graphicFrameChg chg="mod modGraphic">
          <ac:chgData name="Holly Evans (2212591)" userId="S::2212591@student.uwtsd.ac.uk::457c10d5-2007-4e68-8f2b-46c6a145ee16" providerId="AD" clId="Web-{5DC9D385-61AB-421D-2CD3-5EC4AFCCC6E7}" dt="2025-04-15T14:45:42.715" v="1463"/>
          <ac:graphicFrameMkLst>
            <pc:docMk/>
            <pc:sldMk cId="1604966758" sldId="258"/>
            <ac:graphicFrameMk id="8" creationId="{DC35370A-EFBA-320E-7E77-BC53460C6480}"/>
          </ac:graphicFrameMkLst>
        </pc:graphicFrameChg>
      </pc:sldChg>
      <pc:sldChg chg="addSp delSp modSp">
        <pc:chgData name="Holly Evans (2212591)" userId="S::2212591@student.uwtsd.ac.uk::457c10d5-2007-4e68-8f2b-46c6a145ee16" providerId="AD" clId="Web-{5DC9D385-61AB-421D-2CD3-5EC4AFCCC6E7}" dt="2025-04-15T15:25:56.463" v="2613"/>
        <pc:sldMkLst>
          <pc:docMk/>
          <pc:sldMk cId="3945114921" sldId="259"/>
        </pc:sldMkLst>
        <pc:spChg chg="del mod">
          <ac:chgData name="Holly Evans (2212591)" userId="S::2212591@student.uwtsd.ac.uk::457c10d5-2007-4e68-8f2b-46c6a145ee16" providerId="AD" clId="Web-{5DC9D385-61AB-421D-2CD3-5EC4AFCCC6E7}" dt="2025-04-15T14:46:09.560" v="1469"/>
          <ac:spMkLst>
            <pc:docMk/>
            <pc:sldMk cId="3945114921" sldId="259"/>
            <ac:spMk id="2" creationId="{2344DE37-0FDB-2B87-1035-D269576ADC83}"/>
          </ac:spMkLst>
        </pc:spChg>
        <pc:spChg chg="add mod">
          <ac:chgData name="Holly Evans (2212591)" userId="S::2212591@student.uwtsd.ac.uk::457c10d5-2007-4e68-8f2b-46c6a145ee16" providerId="AD" clId="Web-{5DC9D385-61AB-421D-2CD3-5EC4AFCCC6E7}" dt="2025-04-15T15:19:23.526" v="2228" actId="1076"/>
          <ac:spMkLst>
            <pc:docMk/>
            <pc:sldMk cId="3945114921" sldId="259"/>
            <ac:spMk id="3" creationId="{2F302C69-A409-4729-CFAF-F98D8648895C}"/>
          </ac:spMkLst>
        </pc:spChg>
        <pc:spChg chg="add mod">
          <ac:chgData name="Holly Evans (2212591)" userId="S::2212591@student.uwtsd.ac.uk::457c10d5-2007-4e68-8f2b-46c6a145ee16" providerId="AD" clId="Web-{5DC9D385-61AB-421D-2CD3-5EC4AFCCC6E7}" dt="2025-04-15T15:25:56.463" v="2613"/>
          <ac:spMkLst>
            <pc:docMk/>
            <pc:sldMk cId="3945114921" sldId="259"/>
            <ac:spMk id="4" creationId="{1E8E4589-FD97-F1BF-1194-763C34DD4AB1}"/>
          </ac:spMkLst>
        </pc:spChg>
        <pc:picChg chg="add mod">
          <ac:chgData name="Holly Evans (2212591)" userId="S::2212591@student.uwtsd.ac.uk::457c10d5-2007-4e68-8f2b-46c6a145ee16" providerId="AD" clId="Web-{5DC9D385-61AB-421D-2CD3-5EC4AFCCC6E7}" dt="2025-04-15T15:19:28.588" v="2229" actId="1076"/>
          <ac:picMkLst>
            <pc:docMk/>
            <pc:sldMk cId="3945114921" sldId="259"/>
            <ac:picMk id="5" creationId="{4D75C252-18F4-D61D-67C9-68400233C3C2}"/>
          </ac:picMkLst>
        </pc:picChg>
        <pc:picChg chg="add mod">
          <ac:chgData name="Holly Evans (2212591)" userId="S::2212591@student.uwtsd.ac.uk::457c10d5-2007-4e68-8f2b-46c6a145ee16" providerId="AD" clId="Web-{5DC9D385-61AB-421D-2CD3-5EC4AFCCC6E7}" dt="2025-04-15T15:19:31.182" v="2230" actId="1076"/>
          <ac:picMkLst>
            <pc:docMk/>
            <pc:sldMk cId="3945114921" sldId="259"/>
            <ac:picMk id="6" creationId="{C53367D3-1D74-A199-F9F2-7BD909C0794B}"/>
          </ac:picMkLst>
        </pc:picChg>
        <pc:picChg chg="add del">
          <ac:chgData name="Holly Evans (2212591)" userId="S::2212591@student.uwtsd.ac.uk::457c10d5-2007-4e68-8f2b-46c6a145ee16" providerId="AD" clId="Web-{5DC9D385-61AB-421D-2CD3-5EC4AFCCC6E7}" dt="2025-04-15T15:11:28.086" v="1931"/>
          <ac:picMkLst>
            <pc:docMk/>
            <pc:sldMk cId="3945114921" sldId="259"/>
            <ac:picMk id="7" creationId="{2643DE99-045A-386C-9D33-4BA9EBD9C04D}"/>
          </ac:picMkLst>
        </pc:picChg>
        <pc:picChg chg="add mod">
          <ac:chgData name="Holly Evans (2212591)" userId="S::2212591@student.uwtsd.ac.uk::457c10d5-2007-4e68-8f2b-46c6a145ee16" providerId="AD" clId="Web-{5DC9D385-61AB-421D-2CD3-5EC4AFCCC6E7}" dt="2025-04-15T15:19:37.933" v="2232" actId="1076"/>
          <ac:picMkLst>
            <pc:docMk/>
            <pc:sldMk cId="3945114921" sldId="259"/>
            <ac:picMk id="8" creationId="{8F622A95-663A-5404-E6AC-24F36AB34324}"/>
          </ac:picMkLst>
        </pc:picChg>
        <pc:picChg chg="add mod">
          <ac:chgData name="Holly Evans (2212591)" userId="S::2212591@student.uwtsd.ac.uk::457c10d5-2007-4e68-8f2b-46c6a145ee16" providerId="AD" clId="Web-{5DC9D385-61AB-421D-2CD3-5EC4AFCCC6E7}" dt="2025-04-15T15:19:45.027" v="2233" actId="1076"/>
          <ac:picMkLst>
            <pc:docMk/>
            <pc:sldMk cId="3945114921" sldId="259"/>
            <ac:picMk id="9" creationId="{1C29B6F9-637F-A160-4D8C-57C9CE9C8A16}"/>
          </ac:picMkLst>
        </pc:picChg>
        <pc:picChg chg="add mod">
          <ac:chgData name="Holly Evans (2212591)" userId="S::2212591@student.uwtsd.ac.uk::457c10d5-2007-4e68-8f2b-46c6a145ee16" providerId="AD" clId="Web-{5DC9D385-61AB-421D-2CD3-5EC4AFCCC6E7}" dt="2025-04-15T15:12:09.837" v="1940" actId="1076"/>
          <ac:picMkLst>
            <pc:docMk/>
            <pc:sldMk cId="3945114921" sldId="259"/>
            <ac:picMk id="10" creationId="{443F9C2B-676F-E8CB-7DD7-A59D413397F2}"/>
          </ac:picMkLst>
        </pc:picChg>
        <pc:picChg chg="add mod">
          <ac:chgData name="Holly Evans (2212591)" userId="S::2212591@student.uwtsd.ac.uk::457c10d5-2007-4e68-8f2b-46c6a145ee16" providerId="AD" clId="Web-{5DC9D385-61AB-421D-2CD3-5EC4AFCCC6E7}" dt="2025-04-15T15:19:34.401" v="2231" actId="1076"/>
          <ac:picMkLst>
            <pc:docMk/>
            <pc:sldMk cId="3945114921" sldId="259"/>
            <ac:picMk id="11" creationId="{FD8F7FAE-1924-835D-0BAA-2BEE111CF54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DC35370A-EFBA-320E-7E77-BC53460C6480}"/>
              </a:ext>
            </a:extLst>
          </p:cNvPr>
          <p:cNvGraphicFramePr>
            <a:graphicFrameLocks noGrp="1"/>
          </p:cNvGraphicFramePr>
          <p:nvPr>
            <p:extLst>
              <p:ext uri="{D42A27DB-BD31-4B8C-83A1-F6EECF244321}">
                <p14:modId xmlns:p14="http://schemas.microsoft.com/office/powerpoint/2010/main" val="3044476937"/>
              </p:ext>
            </p:extLst>
          </p:nvPr>
        </p:nvGraphicFramePr>
        <p:xfrm>
          <a:off x="0" y="390769"/>
          <a:ext cx="12192000" cy="6372976"/>
        </p:xfrm>
        <a:graphic>
          <a:graphicData uri="http://schemas.openxmlformats.org/drawingml/2006/table">
            <a:tbl>
              <a:tblPr bandRow="1">
                <a:tableStyleId>{5C22544A-7EE6-4342-B048-85BDC9FD1C3A}</a:tableStyleId>
              </a:tblPr>
              <a:tblGrid>
                <a:gridCol w="4064000">
                  <a:extLst>
                    <a:ext uri="{9D8B030D-6E8A-4147-A177-3AD203B41FA5}">
                      <a16:colId xmlns:a16="http://schemas.microsoft.com/office/drawing/2014/main" val="161009900"/>
                    </a:ext>
                  </a:extLst>
                </a:gridCol>
                <a:gridCol w="4064000">
                  <a:extLst>
                    <a:ext uri="{9D8B030D-6E8A-4147-A177-3AD203B41FA5}">
                      <a16:colId xmlns:a16="http://schemas.microsoft.com/office/drawing/2014/main" val="2099879676"/>
                    </a:ext>
                  </a:extLst>
                </a:gridCol>
                <a:gridCol w="4064000">
                  <a:extLst>
                    <a:ext uri="{9D8B030D-6E8A-4147-A177-3AD203B41FA5}">
                      <a16:colId xmlns:a16="http://schemas.microsoft.com/office/drawing/2014/main" val="83981463"/>
                    </a:ext>
                  </a:extLst>
                </a:gridCol>
              </a:tblGrid>
              <a:tr h="926855">
                <a:tc>
                  <a:txBody>
                    <a:bodyPr/>
                    <a:lstStyle/>
                    <a:p>
                      <a:pPr rtl="0" fontAlgn="base">
                        <a:lnSpc>
                          <a:spcPts val="1500"/>
                        </a:lnSpc>
                      </a:pPr>
                      <a:r>
                        <a:rPr lang="cy-GB" sz="1800" b="1" dirty="0">
                          <a:solidFill>
                            <a:srgbClr val="000000"/>
                          </a:solidFill>
                          <a:effectLst/>
                          <a:latin typeface="Arial"/>
                        </a:rPr>
                        <a:t>Blwyddyn / </a:t>
                      </a:r>
                      <a:r>
                        <a:rPr lang="cy-GB" sz="1800" b="1" dirty="0" err="1">
                          <a:solidFill>
                            <a:srgbClr val="000000"/>
                          </a:solidFill>
                          <a:effectLst/>
                          <a:latin typeface="Arial"/>
                        </a:rPr>
                        <a:t>Year</a:t>
                      </a:r>
                      <a:r>
                        <a:rPr lang="cy-GB" sz="1800" b="0" dirty="0">
                          <a:solidFill>
                            <a:srgbClr val="000000"/>
                          </a:solidFill>
                          <a:effectLst/>
                          <a:latin typeface="Arial"/>
                        </a:rPr>
                        <a:t>: </a:t>
                      </a:r>
                      <a:endParaRPr lang="cy-GB" b="1" dirty="0">
                        <a:solidFill>
                          <a:srgbClr val="FFFFFF"/>
                        </a:solidFill>
                        <a:effectLst/>
                        <a:latin typeface="Arial"/>
                      </a:endParaRPr>
                    </a:p>
                    <a:p>
                      <a:pPr rtl="0" fontAlgn="base">
                        <a:lnSpc>
                          <a:spcPts val="1500"/>
                        </a:lnSpc>
                      </a:pPr>
                      <a:r>
                        <a:rPr lang="cy-GB" sz="1800" b="0" dirty="0" err="1">
                          <a:solidFill>
                            <a:srgbClr val="FF0000"/>
                          </a:solidFill>
                          <a:effectLst/>
                          <a:latin typeface="Comic Sans MS"/>
                        </a:rPr>
                        <a:t>Year</a:t>
                      </a:r>
                      <a:r>
                        <a:rPr lang="cy-GB" sz="1800" b="0" dirty="0">
                          <a:solidFill>
                            <a:srgbClr val="FF0000"/>
                          </a:solidFill>
                          <a:effectLst/>
                          <a:latin typeface="Comic Sans MS"/>
                        </a:rPr>
                        <a:t> 9/ Blwyddyn Naw </a:t>
                      </a:r>
                      <a:endParaRPr lang="cy-GB" b="1" dirty="0">
                        <a:solidFill>
                          <a:srgbClr val="FFFFFF"/>
                        </a:solidFill>
                        <a:effectLst/>
                        <a:latin typeface="Comic Sans MS"/>
                      </a:endParaRP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cy-GB" sz="1600" b="1" dirty="0">
                          <a:solidFill>
                            <a:srgbClr val="000000"/>
                          </a:solidFill>
                          <a:effectLst/>
                          <a:latin typeface="Arial"/>
                        </a:rPr>
                        <a:t>Maes Dysgu a Phrofiad / </a:t>
                      </a:r>
                      <a:r>
                        <a:rPr lang="cy-GB" sz="1600" b="1" dirty="0" err="1">
                          <a:solidFill>
                            <a:srgbClr val="000000"/>
                          </a:solidFill>
                          <a:effectLst/>
                          <a:latin typeface="Arial"/>
                        </a:rPr>
                        <a:t>Area</a:t>
                      </a:r>
                      <a:r>
                        <a:rPr lang="cy-GB" sz="1600" b="1" dirty="0">
                          <a:solidFill>
                            <a:srgbClr val="000000"/>
                          </a:solidFill>
                          <a:effectLst/>
                          <a:latin typeface="Arial"/>
                        </a:rPr>
                        <a:t> of </a:t>
                      </a:r>
                      <a:r>
                        <a:rPr lang="cy-GB" sz="1600" b="1" dirty="0" err="1">
                          <a:solidFill>
                            <a:srgbClr val="000000"/>
                          </a:solidFill>
                          <a:effectLst/>
                          <a:latin typeface="Arial"/>
                        </a:rPr>
                        <a:t>Learning</a:t>
                      </a:r>
                      <a:r>
                        <a:rPr lang="cy-GB" sz="1600" b="1" dirty="0">
                          <a:solidFill>
                            <a:srgbClr val="000000"/>
                          </a:solidFill>
                          <a:effectLst/>
                          <a:latin typeface="Arial"/>
                        </a:rPr>
                        <a:t> </a:t>
                      </a:r>
                      <a:r>
                        <a:rPr lang="cy-GB" sz="1600" b="1" dirty="0" err="1">
                          <a:solidFill>
                            <a:srgbClr val="000000"/>
                          </a:solidFill>
                          <a:effectLst/>
                          <a:latin typeface="Arial"/>
                        </a:rPr>
                        <a:t>and</a:t>
                      </a:r>
                      <a:r>
                        <a:rPr lang="cy-GB" sz="1600" b="1" dirty="0">
                          <a:solidFill>
                            <a:srgbClr val="000000"/>
                          </a:solidFill>
                          <a:effectLst/>
                          <a:latin typeface="Arial"/>
                        </a:rPr>
                        <a:t> </a:t>
                      </a:r>
                      <a:r>
                        <a:rPr lang="cy-GB" sz="1600" b="1" dirty="0" err="1">
                          <a:solidFill>
                            <a:srgbClr val="000000"/>
                          </a:solidFill>
                          <a:effectLst/>
                          <a:latin typeface="Arial"/>
                        </a:rPr>
                        <a:t>Experience</a:t>
                      </a:r>
                      <a:r>
                        <a:rPr lang="cy-GB" sz="1600" b="0" dirty="0">
                          <a:solidFill>
                            <a:srgbClr val="000000"/>
                          </a:solidFill>
                          <a:effectLst/>
                          <a:latin typeface="Arial"/>
                        </a:rPr>
                        <a:t>:</a:t>
                      </a:r>
                      <a:endParaRPr lang="cy-GB" b="1" dirty="0">
                        <a:solidFill>
                          <a:srgbClr val="FFFFFF"/>
                        </a:solidFill>
                        <a:effectLst/>
                        <a:latin typeface="Arial"/>
                      </a:endParaRPr>
                    </a:p>
                    <a:p>
                      <a:pPr rtl="0" fontAlgn="base">
                        <a:lnSpc>
                          <a:spcPts val="1350"/>
                        </a:lnSpc>
                      </a:pPr>
                      <a:r>
                        <a:rPr lang="cy-GB" sz="1600" b="0" dirty="0">
                          <a:solidFill>
                            <a:srgbClr val="FF0000"/>
                          </a:solidFill>
                          <a:effectLst/>
                          <a:latin typeface="Arial"/>
                        </a:rPr>
                        <a:t>Crefydd, gwerthoedd a moeseg- </a:t>
                      </a:r>
                      <a:r>
                        <a:rPr lang="cy-GB" sz="1600" b="0" dirty="0" err="1">
                          <a:solidFill>
                            <a:srgbClr val="FF0000"/>
                          </a:solidFill>
                          <a:effectLst/>
                          <a:latin typeface="Arial"/>
                        </a:rPr>
                        <a:t>Religion</a:t>
                      </a:r>
                      <a:r>
                        <a:rPr lang="cy-GB" sz="1600" b="0" dirty="0">
                          <a:solidFill>
                            <a:srgbClr val="FF0000"/>
                          </a:solidFill>
                          <a:effectLst/>
                          <a:latin typeface="Arial"/>
                        </a:rPr>
                        <a:t>, </a:t>
                      </a:r>
                      <a:r>
                        <a:rPr lang="cy-GB" sz="1600" b="0" dirty="0" err="1">
                          <a:solidFill>
                            <a:srgbClr val="FF0000"/>
                          </a:solidFill>
                          <a:effectLst/>
                          <a:latin typeface="Arial"/>
                        </a:rPr>
                        <a:t>values</a:t>
                      </a:r>
                      <a:r>
                        <a:rPr lang="cy-GB" sz="1600" b="0" dirty="0">
                          <a:solidFill>
                            <a:srgbClr val="FF0000"/>
                          </a:solidFill>
                          <a:effectLst/>
                          <a:latin typeface="Arial"/>
                        </a:rPr>
                        <a:t>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Ethics</a:t>
                      </a:r>
                      <a:r>
                        <a:rPr lang="cy-GB" sz="1600" b="0" dirty="0">
                          <a:solidFill>
                            <a:srgbClr val="FF0000"/>
                          </a:solidFill>
                          <a:effectLst/>
                          <a:latin typeface="Arial"/>
                        </a:rPr>
                        <a:t>.</a:t>
                      </a:r>
                      <a:endParaRPr lang="cy-GB" b="1" dirty="0">
                        <a:solidFill>
                          <a:srgbClr val="FFFFFF"/>
                        </a:solidFill>
                        <a:effectLst/>
                        <a:latin typeface="Arial"/>
                      </a:endParaRP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base">
                        <a:lnSpc>
                          <a:spcPts val="1350"/>
                        </a:lnSpc>
                      </a:pPr>
                      <a:r>
                        <a:rPr lang="cy-GB" sz="1600" b="1" dirty="0">
                          <a:solidFill>
                            <a:srgbClr val="000000"/>
                          </a:solidFill>
                          <a:effectLst/>
                          <a:latin typeface="Arial"/>
                        </a:rPr>
                        <a:t>Amcan y wers / </a:t>
                      </a:r>
                      <a:r>
                        <a:rPr lang="cy-GB" sz="1600" b="1" dirty="0" err="1">
                          <a:solidFill>
                            <a:srgbClr val="000000"/>
                          </a:solidFill>
                          <a:effectLst/>
                          <a:latin typeface="Arial"/>
                        </a:rPr>
                        <a:t>Aims</a:t>
                      </a:r>
                      <a:r>
                        <a:rPr lang="cy-GB" sz="1600" b="1" dirty="0">
                          <a:solidFill>
                            <a:srgbClr val="000000"/>
                          </a:solidFill>
                          <a:effectLst/>
                          <a:latin typeface="Arial"/>
                        </a:rPr>
                        <a:t> of the </a:t>
                      </a:r>
                      <a:r>
                        <a:rPr lang="cy-GB" sz="1600" b="1" dirty="0" err="1">
                          <a:solidFill>
                            <a:srgbClr val="000000"/>
                          </a:solidFill>
                          <a:effectLst/>
                          <a:latin typeface="Arial"/>
                        </a:rPr>
                        <a:t>lesson</a:t>
                      </a:r>
                      <a:r>
                        <a:rPr lang="cy-GB" sz="1600" b="0" dirty="0">
                          <a:solidFill>
                            <a:srgbClr val="000000"/>
                          </a:solidFill>
                          <a:effectLst/>
                          <a:latin typeface="Arial"/>
                        </a:rPr>
                        <a:t>:</a:t>
                      </a:r>
                      <a:endParaRPr lang="cy-GB" b="1" dirty="0">
                        <a:solidFill>
                          <a:srgbClr val="FFFFFF"/>
                        </a:solidFill>
                        <a:effectLst/>
                        <a:latin typeface="Arial"/>
                      </a:endParaRPr>
                    </a:p>
                    <a:p>
                      <a:pPr marL="285750" lvl="0" indent="-285750" rtl="0" fontAlgn="base">
                        <a:lnSpc>
                          <a:spcPts val="1350"/>
                        </a:lnSpc>
                        <a:buFont typeface="Arial"/>
                        <a:buChar char="•"/>
                      </a:pPr>
                      <a:r>
                        <a:rPr lang="cy-GB" sz="1200" b="0" dirty="0">
                          <a:solidFill>
                            <a:srgbClr val="FF0000"/>
                          </a:solidFill>
                          <a:effectLst/>
                          <a:latin typeface="Comic Sans MS"/>
                        </a:rPr>
                        <a:t>To be </a:t>
                      </a:r>
                      <a:r>
                        <a:rPr lang="cy-GB" sz="1200" b="0" err="1">
                          <a:solidFill>
                            <a:srgbClr val="FF0000"/>
                          </a:solidFill>
                          <a:effectLst/>
                          <a:latin typeface="Comic Sans MS"/>
                        </a:rPr>
                        <a:t>able</a:t>
                      </a:r>
                      <a:r>
                        <a:rPr lang="cy-GB" sz="1200" b="0" dirty="0">
                          <a:solidFill>
                            <a:srgbClr val="FF0000"/>
                          </a:solidFill>
                          <a:effectLst/>
                          <a:latin typeface="Comic Sans MS"/>
                        </a:rPr>
                        <a:t> to </a:t>
                      </a:r>
                      <a:r>
                        <a:rPr lang="cy-GB" sz="1200" b="0" err="1">
                          <a:solidFill>
                            <a:srgbClr val="FF0000"/>
                          </a:solidFill>
                          <a:effectLst/>
                          <a:latin typeface="Comic Sans MS"/>
                        </a:rPr>
                        <a:t>explain</a:t>
                      </a:r>
                      <a:r>
                        <a:rPr lang="cy-GB" sz="1200" b="0" dirty="0">
                          <a:solidFill>
                            <a:srgbClr val="FF0000"/>
                          </a:solidFill>
                          <a:effectLst/>
                          <a:latin typeface="Comic Sans MS"/>
                        </a:rPr>
                        <a:t> </a:t>
                      </a:r>
                      <a:r>
                        <a:rPr lang="cy-GB" sz="1200" b="0" err="1">
                          <a:solidFill>
                            <a:srgbClr val="FF0000"/>
                          </a:solidFill>
                          <a:effectLst/>
                          <a:latin typeface="Comic Sans MS"/>
                        </a:rPr>
                        <a:t>why</a:t>
                      </a:r>
                      <a:r>
                        <a:rPr lang="cy-GB" sz="1200" b="0" dirty="0">
                          <a:solidFill>
                            <a:srgbClr val="FF0000"/>
                          </a:solidFill>
                          <a:effectLst/>
                          <a:latin typeface="Comic Sans MS"/>
                        </a:rPr>
                        <a:t> </a:t>
                      </a:r>
                      <a:r>
                        <a:rPr lang="cy-GB" sz="1200" b="0" err="1">
                          <a:solidFill>
                            <a:srgbClr val="FF0000"/>
                          </a:solidFill>
                          <a:effectLst/>
                          <a:latin typeface="Comic Sans MS"/>
                        </a:rPr>
                        <a:t>you</a:t>
                      </a:r>
                      <a:r>
                        <a:rPr lang="cy-GB" sz="1200" b="0" dirty="0">
                          <a:solidFill>
                            <a:srgbClr val="FF0000"/>
                          </a:solidFill>
                          <a:effectLst/>
                          <a:latin typeface="Comic Sans MS"/>
                        </a:rPr>
                        <a:t> </a:t>
                      </a:r>
                      <a:r>
                        <a:rPr lang="cy-GB" sz="1200" b="0" err="1">
                          <a:solidFill>
                            <a:srgbClr val="FF0000"/>
                          </a:solidFill>
                          <a:effectLst/>
                          <a:latin typeface="Comic Sans MS"/>
                        </a:rPr>
                        <a:t>like</a:t>
                      </a:r>
                      <a:r>
                        <a:rPr lang="cy-GB" sz="1200" b="0" dirty="0">
                          <a:solidFill>
                            <a:srgbClr val="FF0000"/>
                          </a:solidFill>
                          <a:effectLst/>
                          <a:latin typeface="Comic Sans MS"/>
                        </a:rPr>
                        <a:t> </a:t>
                      </a:r>
                      <a:r>
                        <a:rPr lang="cy-GB" sz="1200" b="0" err="1">
                          <a:solidFill>
                            <a:srgbClr val="FF0000"/>
                          </a:solidFill>
                          <a:effectLst/>
                          <a:latin typeface="Comic Sans MS"/>
                        </a:rPr>
                        <a:t>Easter</a:t>
                      </a:r>
                      <a:r>
                        <a:rPr lang="cy-GB" sz="1200" b="0" dirty="0">
                          <a:solidFill>
                            <a:srgbClr val="FF0000"/>
                          </a:solidFill>
                          <a:effectLst/>
                          <a:latin typeface="Comic Sans MS"/>
                        </a:rPr>
                        <a:t>.</a:t>
                      </a:r>
                    </a:p>
                    <a:p>
                      <a:pPr marL="285750" lvl="0" indent="-285750">
                        <a:lnSpc>
                          <a:spcPts val="1350"/>
                        </a:lnSpc>
                        <a:buFont typeface="Arial"/>
                        <a:buChar char="•"/>
                      </a:pPr>
                      <a:r>
                        <a:rPr lang="cy-GB" sz="1200" b="0" dirty="0">
                          <a:solidFill>
                            <a:srgbClr val="FF0000"/>
                          </a:solidFill>
                          <a:effectLst/>
                          <a:latin typeface="Comic Sans MS"/>
                        </a:rPr>
                        <a:t>To be </a:t>
                      </a:r>
                      <a:r>
                        <a:rPr lang="cy-GB" sz="1200" b="0" err="1">
                          <a:solidFill>
                            <a:srgbClr val="FF0000"/>
                          </a:solidFill>
                          <a:effectLst/>
                          <a:latin typeface="Comic Sans MS"/>
                        </a:rPr>
                        <a:t>able</a:t>
                      </a:r>
                      <a:r>
                        <a:rPr lang="cy-GB" sz="1200" b="0" dirty="0">
                          <a:solidFill>
                            <a:srgbClr val="FF0000"/>
                          </a:solidFill>
                          <a:effectLst/>
                          <a:latin typeface="Comic Sans MS"/>
                        </a:rPr>
                        <a:t> to </a:t>
                      </a:r>
                      <a:r>
                        <a:rPr lang="cy-GB" sz="1200" b="0" err="1">
                          <a:solidFill>
                            <a:srgbClr val="FF0000"/>
                          </a:solidFill>
                          <a:effectLst/>
                          <a:latin typeface="Comic Sans MS"/>
                        </a:rPr>
                        <a:t>explain</a:t>
                      </a:r>
                      <a:r>
                        <a:rPr lang="cy-GB" sz="1200" b="0" dirty="0">
                          <a:solidFill>
                            <a:srgbClr val="FF0000"/>
                          </a:solidFill>
                          <a:effectLst/>
                          <a:latin typeface="Comic Sans MS"/>
                        </a:rPr>
                        <a:t> </a:t>
                      </a:r>
                      <a:r>
                        <a:rPr lang="cy-GB" sz="1200" b="0" err="1">
                          <a:solidFill>
                            <a:srgbClr val="FF0000"/>
                          </a:solidFill>
                          <a:effectLst/>
                          <a:latin typeface="Comic Sans MS"/>
                        </a:rPr>
                        <a:t>why</a:t>
                      </a:r>
                      <a:r>
                        <a:rPr lang="cy-GB" sz="1200" b="0" dirty="0">
                          <a:solidFill>
                            <a:srgbClr val="FF0000"/>
                          </a:solidFill>
                          <a:effectLst/>
                          <a:latin typeface="Comic Sans MS"/>
                        </a:rPr>
                        <a:t> </a:t>
                      </a:r>
                      <a:r>
                        <a:rPr lang="cy-GB" sz="1200" b="0" err="1">
                          <a:solidFill>
                            <a:srgbClr val="FF0000"/>
                          </a:solidFill>
                          <a:effectLst/>
                          <a:latin typeface="Comic Sans MS"/>
                        </a:rPr>
                        <a:t>you</a:t>
                      </a:r>
                      <a:r>
                        <a:rPr lang="cy-GB" sz="1200" b="0" dirty="0">
                          <a:solidFill>
                            <a:srgbClr val="FF0000"/>
                          </a:solidFill>
                          <a:effectLst/>
                          <a:latin typeface="Comic Sans MS"/>
                        </a:rPr>
                        <a:t> </a:t>
                      </a:r>
                      <a:r>
                        <a:rPr lang="cy-GB" sz="1200" b="0" err="1">
                          <a:solidFill>
                            <a:srgbClr val="FF0000"/>
                          </a:solidFill>
                          <a:effectLst/>
                          <a:latin typeface="Comic Sans MS"/>
                        </a:rPr>
                        <a:t>enjoy</a:t>
                      </a:r>
                      <a:r>
                        <a:rPr lang="cy-GB" sz="1200" b="0" dirty="0">
                          <a:solidFill>
                            <a:srgbClr val="FF0000"/>
                          </a:solidFill>
                          <a:effectLst/>
                          <a:latin typeface="Comic Sans MS"/>
                        </a:rPr>
                        <a:t> </a:t>
                      </a:r>
                      <a:r>
                        <a:rPr lang="cy-GB" sz="1200" b="0" err="1">
                          <a:solidFill>
                            <a:srgbClr val="FF0000"/>
                          </a:solidFill>
                          <a:effectLst/>
                          <a:latin typeface="Comic Sans MS"/>
                        </a:rPr>
                        <a:t>Easter</a:t>
                      </a:r>
                      <a:r>
                        <a:rPr lang="cy-GB" sz="1200" b="0" dirty="0">
                          <a:solidFill>
                            <a:srgbClr val="FF0000"/>
                          </a:solidFill>
                          <a:effectLst/>
                          <a:latin typeface="Comic Sans MS"/>
                        </a:rPr>
                        <a:t> </a:t>
                      </a:r>
                      <a:r>
                        <a:rPr lang="cy-GB" sz="1200" b="0" err="1">
                          <a:solidFill>
                            <a:srgbClr val="FF0000"/>
                          </a:solidFill>
                          <a:effectLst/>
                          <a:latin typeface="Comic Sans MS"/>
                        </a:rPr>
                        <a:t>because</a:t>
                      </a:r>
                      <a:r>
                        <a:rPr lang="cy-GB" sz="1200" b="0" dirty="0">
                          <a:solidFill>
                            <a:srgbClr val="FF0000"/>
                          </a:solidFill>
                          <a:effectLst/>
                          <a:latin typeface="Comic Sans MS"/>
                        </a:rPr>
                        <a:t>...</a:t>
                      </a:r>
                    </a:p>
                    <a:p>
                      <a:pPr marL="285750" lvl="0" indent="-285750">
                        <a:lnSpc>
                          <a:spcPts val="1350"/>
                        </a:lnSpc>
                        <a:buFont typeface="Arial"/>
                        <a:buChar char="•"/>
                      </a:pPr>
                      <a:r>
                        <a:rPr lang="cy-GB" sz="1200" b="0" dirty="0">
                          <a:solidFill>
                            <a:srgbClr val="FF0000"/>
                          </a:solidFill>
                          <a:effectLst/>
                          <a:latin typeface="Comic Sans MS"/>
                        </a:rPr>
                        <a:t>To be </a:t>
                      </a:r>
                      <a:r>
                        <a:rPr lang="cy-GB" sz="1200" b="0" err="1">
                          <a:solidFill>
                            <a:srgbClr val="FF0000"/>
                          </a:solidFill>
                          <a:effectLst/>
                          <a:latin typeface="Comic Sans MS"/>
                        </a:rPr>
                        <a:t>able</a:t>
                      </a:r>
                      <a:r>
                        <a:rPr lang="cy-GB" sz="1200" b="0" dirty="0">
                          <a:solidFill>
                            <a:srgbClr val="FF0000"/>
                          </a:solidFill>
                          <a:effectLst/>
                          <a:latin typeface="Comic Sans MS"/>
                        </a:rPr>
                        <a:t> to </a:t>
                      </a:r>
                      <a:r>
                        <a:rPr lang="cy-GB" sz="1200" b="0" err="1">
                          <a:solidFill>
                            <a:srgbClr val="FF0000"/>
                          </a:solidFill>
                          <a:effectLst/>
                          <a:latin typeface="Comic Sans MS"/>
                        </a:rPr>
                        <a:t>say</a:t>
                      </a:r>
                      <a:r>
                        <a:rPr lang="cy-GB" sz="1200" b="0" dirty="0">
                          <a:solidFill>
                            <a:srgbClr val="FF0000"/>
                          </a:solidFill>
                          <a:effectLst/>
                          <a:latin typeface="Comic Sans MS"/>
                        </a:rPr>
                        <a:t> </a:t>
                      </a:r>
                      <a:r>
                        <a:rPr lang="cy-GB" sz="1200" b="0" err="1">
                          <a:solidFill>
                            <a:srgbClr val="FF0000"/>
                          </a:solidFill>
                          <a:effectLst/>
                          <a:latin typeface="Comic Sans MS"/>
                        </a:rPr>
                        <a:t>what</a:t>
                      </a:r>
                      <a:r>
                        <a:rPr lang="cy-GB" sz="1200" b="0" dirty="0">
                          <a:solidFill>
                            <a:srgbClr val="FF0000"/>
                          </a:solidFill>
                          <a:effectLst/>
                          <a:latin typeface="Comic Sans MS"/>
                        </a:rPr>
                        <a:t> </a:t>
                      </a:r>
                      <a:r>
                        <a:rPr lang="cy-GB" sz="1200" b="0" err="1">
                          <a:solidFill>
                            <a:srgbClr val="FF0000"/>
                          </a:solidFill>
                          <a:effectLst/>
                          <a:latin typeface="Comic Sans MS"/>
                        </a:rPr>
                        <a:t>my</a:t>
                      </a:r>
                      <a:r>
                        <a:rPr lang="cy-GB" sz="1200" b="0" dirty="0">
                          <a:solidFill>
                            <a:srgbClr val="FF0000"/>
                          </a:solidFill>
                          <a:effectLst/>
                          <a:latin typeface="Comic Sans MS"/>
                        </a:rPr>
                        <a:t> </a:t>
                      </a:r>
                      <a:r>
                        <a:rPr lang="cy-GB" sz="1200" b="0" err="1">
                          <a:solidFill>
                            <a:srgbClr val="FF0000"/>
                          </a:solidFill>
                          <a:effectLst/>
                          <a:latin typeface="Comic Sans MS"/>
                        </a:rPr>
                        <a:t>favou</a:t>
                      </a:r>
                      <a:r>
                        <a:rPr lang="cy-GB" sz="1400" b="0" err="1">
                          <a:solidFill>
                            <a:srgbClr val="FF0000"/>
                          </a:solidFill>
                          <a:effectLst/>
                          <a:latin typeface="Comic Sans MS"/>
                        </a:rPr>
                        <a:t>ri</a:t>
                      </a:r>
                      <a:r>
                        <a:rPr lang="cy-GB" sz="1200" b="0" err="1">
                          <a:solidFill>
                            <a:srgbClr val="FF0000"/>
                          </a:solidFill>
                          <a:effectLst/>
                          <a:latin typeface="Comic Sans MS"/>
                        </a:rPr>
                        <a:t>te</a:t>
                      </a:r>
                      <a:r>
                        <a:rPr lang="cy-GB" sz="1200" b="0" dirty="0">
                          <a:solidFill>
                            <a:srgbClr val="FF0000"/>
                          </a:solidFill>
                          <a:effectLst/>
                          <a:latin typeface="Comic Sans MS"/>
                        </a:rPr>
                        <a:t> </a:t>
                      </a:r>
                      <a:r>
                        <a:rPr lang="cy-GB" sz="1200" b="0" err="1">
                          <a:solidFill>
                            <a:srgbClr val="FF0000"/>
                          </a:solidFill>
                          <a:effectLst/>
                          <a:latin typeface="Comic Sans MS"/>
                        </a:rPr>
                        <a:t>thing</a:t>
                      </a:r>
                      <a:r>
                        <a:rPr lang="cy-GB" sz="1200" b="0" dirty="0">
                          <a:solidFill>
                            <a:srgbClr val="FF0000"/>
                          </a:solidFill>
                          <a:effectLst/>
                          <a:latin typeface="Comic Sans MS"/>
                        </a:rPr>
                        <a:t> </a:t>
                      </a:r>
                      <a:r>
                        <a:rPr lang="cy-GB" sz="1200" b="0" err="1">
                          <a:solidFill>
                            <a:srgbClr val="FF0000"/>
                          </a:solidFill>
                          <a:effectLst/>
                          <a:latin typeface="Comic Sans MS"/>
                        </a:rPr>
                        <a:t>about</a:t>
                      </a:r>
                      <a:r>
                        <a:rPr lang="cy-GB" sz="1200" b="0" dirty="0">
                          <a:solidFill>
                            <a:srgbClr val="FF0000"/>
                          </a:solidFill>
                          <a:effectLst/>
                          <a:latin typeface="Comic Sans MS"/>
                        </a:rPr>
                        <a:t> </a:t>
                      </a:r>
                      <a:r>
                        <a:rPr lang="cy-GB" sz="1200" b="0" err="1">
                          <a:solidFill>
                            <a:srgbClr val="FF0000"/>
                          </a:solidFill>
                          <a:effectLst/>
                          <a:latin typeface="Comic Sans MS"/>
                        </a:rPr>
                        <a:t>Easter</a:t>
                      </a:r>
                      <a:r>
                        <a:rPr lang="cy-GB" sz="1200" b="0" dirty="0">
                          <a:solidFill>
                            <a:srgbClr val="FF0000"/>
                          </a:solidFill>
                          <a:effectLst/>
                          <a:latin typeface="Comic Sans MS"/>
                        </a:rPr>
                        <a:t> is </a:t>
                      </a:r>
                      <a:r>
                        <a:rPr lang="cy-GB" sz="1200" b="0" err="1">
                          <a:solidFill>
                            <a:srgbClr val="FF0000"/>
                          </a:solidFill>
                          <a:effectLst/>
                          <a:latin typeface="Comic Sans MS"/>
                        </a:rPr>
                        <a:t>because</a:t>
                      </a:r>
                      <a:r>
                        <a:rPr lang="cy-GB" sz="1200" b="0" dirty="0">
                          <a:solidFill>
                            <a:srgbClr val="FF0000"/>
                          </a:solidFill>
                          <a:effectLst/>
                          <a:latin typeface="Comic Sans MS"/>
                        </a:rPr>
                        <a:t>...</a:t>
                      </a: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94334578"/>
                  </a:ext>
                </a:extLst>
              </a:tr>
              <a:tr h="2132050">
                <a:tc>
                  <a:txBody>
                    <a:bodyPr/>
                    <a:lstStyle/>
                    <a:p>
                      <a:pPr rtl="0" fontAlgn="base">
                        <a:lnSpc>
                          <a:spcPts val="1500"/>
                        </a:lnSpc>
                      </a:pPr>
                      <a:r>
                        <a:rPr lang="cy-GB" sz="1800" b="1" dirty="0">
                          <a:effectLst/>
                          <a:latin typeface="Arial"/>
                        </a:rPr>
                        <a:t>Gwybodaeth flaenorol / </a:t>
                      </a:r>
                      <a:r>
                        <a:rPr lang="cy-GB" sz="1800" b="1" dirty="0" err="1">
                          <a:effectLst/>
                          <a:latin typeface="Arial"/>
                        </a:rPr>
                        <a:t>Previous</a:t>
                      </a:r>
                      <a:r>
                        <a:rPr lang="cy-GB" sz="1800" b="1" dirty="0">
                          <a:effectLst/>
                          <a:latin typeface="Arial"/>
                        </a:rPr>
                        <a:t> </a:t>
                      </a:r>
                      <a:r>
                        <a:rPr lang="cy-GB" sz="1800" b="1" dirty="0" err="1">
                          <a:effectLst/>
                          <a:latin typeface="Arial"/>
                        </a:rPr>
                        <a:t>knowledge</a:t>
                      </a:r>
                      <a:r>
                        <a:rPr lang="cy-GB" sz="1800" dirty="0">
                          <a:effectLst/>
                          <a:latin typeface="Arial"/>
                        </a:rPr>
                        <a:t>:</a:t>
                      </a:r>
                      <a:endParaRPr lang="cy-GB" dirty="0">
                        <a:effectLst/>
                        <a:latin typeface="Arial"/>
                      </a:endParaRPr>
                    </a:p>
                    <a:p>
                      <a:pPr marL="342900" lvl="0" indent="-342900" rtl="0" fontAlgn="base">
                        <a:lnSpc>
                          <a:spcPts val="1350"/>
                        </a:lnSpc>
                        <a:buFont typeface="Arial" panose="020B0604020202020204" pitchFamily="34" charset="0"/>
                        <a:buChar char="•"/>
                      </a:pPr>
                      <a:r>
                        <a:rPr lang="cy-GB" sz="1600" dirty="0">
                          <a:solidFill>
                            <a:srgbClr val="FF0000"/>
                          </a:solidFill>
                          <a:effectLst/>
                          <a:latin typeface="Comic Sans MS"/>
                        </a:rPr>
                        <a:t>The </a:t>
                      </a:r>
                      <a:r>
                        <a:rPr lang="cy-GB" sz="1600" dirty="0" err="1">
                          <a:solidFill>
                            <a:srgbClr val="FF0000"/>
                          </a:solidFill>
                          <a:effectLst/>
                          <a:latin typeface="Comic Sans MS"/>
                        </a:rPr>
                        <a:t>words</a:t>
                      </a:r>
                      <a:r>
                        <a:rPr lang="cy-GB" sz="1600" dirty="0">
                          <a:solidFill>
                            <a:srgbClr val="FF0000"/>
                          </a:solidFill>
                          <a:effectLst/>
                          <a:latin typeface="Comic Sans MS"/>
                        </a:rPr>
                        <a:t> </a:t>
                      </a:r>
                      <a:r>
                        <a:rPr lang="cy-GB" sz="1600" dirty="0" err="1">
                          <a:solidFill>
                            <a:srgbClr val="FF0000"/>
                          </a:solidFill>
                          <a:effectLst/>
                          <a:latin typeface="Comic Sans MS"/>
                        </a:rPr>
                        <a:t>Happy</a:t>
                      </a:r>
                      <a:r>
                        <a:rPr lang="cy-GB" sz="1600" dirty="0">
                          <a:solidFill>
                            <a:srgbClr val="FF0000"/>
                          </a:solidFill>
                          <a:effectLst/>
                          <a:latin typeface="Comic Sans MS"/>
                        </a:rPr>
                        <a:t> </a:t>
                      </a:r>
                      <a:r>
                        <a:rPr lang="cy-GB" sz="1600" dirty="0" err="1">
                          <a:solidFill>
                            <a:srgbClr val="FF0000"/>
                          </a:solidFill>
                          <a:effectLst/>
                          <a:latin typeface="Comic Sans MS"/>
                        </a:rPr>
                        <a:t>Easter</a:t>
                      </a:r>
                      <a:r>
                        <a:rPr lang="cy-GB" sz="1600" dirty="0">
                          <a:solidFill>
                            <a:srgbClr val="FF0000"/>
                          </a:solidFill>
                          <a:effectLst/>
                          <a:latin typeface="Comic Sans MS"/>
                        </a:rPr>
                        <a:t> </a:t>
                      </a:r>
                      <a:r>
                        <a:rPr lang="cy-GB" sz="1600" dirty="0" err="1">
                          <a:solidFill>
                            <a:srgbClr val="FF0000"/>
                          </a:solidFill>
                          <a:effectLst/>
                          <a:latin typeface="Comic Sans MS"/>
                        </a:rPr>
                        <a:t>in</a:t>
                      </a:r>
                      <a:r>
                        <a:rPr lang="cy-GB" sz="1600" dirty="0">
                          <a:solidFill>
                            <a:srgbClr val="FF0000"/>
                          </a:solidFill>
                          <a:effectLst/>
                          <a:latin typeface="Comic Sans MS"/>
                        </a:rPr>
                        <a:t> </a:t>
                      </a:r>
                      <a:r>
                        <a:rPr lang="cy-GB" sz="1600" dirty="0" err="1">
                          <a:solidFill>
                            <a:srgbClr val="FF0000"/>
                          </a:solidFill>
                          <a:effectLst/>
                          <a:latin typeface="Comic Sans MS"/>
                        </a:rPr>
                        <a:t>welsh</a:t>
                      </a:r>
                      <a:r>
                        <a:rPr lang="cy-GB" sz="1600" dirty="0">
                          <a:solidFill>
                            <a:srgbClr val="FF0000"/>
                          </a:solidFill>
                          <a:effectLst/>
                          <a:latin typeface="Comic Sans MS"/>
                        </a:rPr>
                        <a:t>.</a:t>
                      </a:r>
                      <a:endParaRPr lang="cy-GB" dirty="0">
                        <a:effectLst/>
                        <a:latin typeface="Comic Sans MS"/>
                      </a:endParaRPr>
                    </a:p>
                    <a:p>
                      <a:pPr marL="0" lvl="0" indent="0">
                        <a:lnSpc>
                          <a:spcPts val="1350"/>
                        </a:lnSpc>
                        <a:buNone/>
                      </a:pPr>
                      <a:endParaRPr lang="cy-GB" sz="1600" dirty="0">
                        <a:solidFill>
                          <a:srgbClr val="FF0000"/>
                        </a:solidFill>
                        <a:effectLst/>
                        <a:latin typeface="Comic Sans MS"/>
                      </a:endParaRPr>
                    </a:p>
                    <a:p>
                      <a:pPr marL="342900" lvl="0" indent="-342900" rtl="0" fontAlgn="base">
                        <a:lnSpc>
                          <a:spcPts val="1350"/>
                        </a:lnSpc>
                        <a:buFont typeface="Arial" panose="020B0604020202020204" pitchFamily="34" charset="0"/>
                        <a:buChar char="•"/>
                      </a:pPr>
                      <a:r>
                        <a:rPr lang="cy-GB" sz="1600" dirty="0">
                          <a:solidFill>
                            <a:srgbClr val="FF0000"/>
                          </a:solidFill>
                          <a:effectLst/>
                          <a:latin typeface="Comic Sans MS"/>
                        </a:rPr>
                        <a:t>The </a:t>
                      </a:r>
                      <a:r>
                        <a:rPr lang="cy-GB" sz="1600" err="1">
                          <a:solidFill>
                            <a:srgbClr val="FF0000"/>
                          </a:solidFill>
                          <a:effectLst/>
                          <a:latin typeface="Comic Sans MS"/>
                        </a:rPr>
                        <a:t>patterns</a:t>
                      </a:r>
                      <a:r>
                        <a:rPr lang="cy-GB" sz="1600" dirty="0">
                          <a:solidFill>
                            <a:srgbClr val="FF0000"/>
                          </a:solidFill>
                          <a:effectLst/>
                          <a:latin typeface="Comic Sans MS"/>
                        </a:rPr>
                        <a:t> of tri, dau </a:t>
                      </a:r>
                      <a:r>
                        <a:rPr lang="cy-GB" sz="1600" err="1">
                          <a:solidFill>
                            <a:srgbClr val="FF0000"/>
                          </a:solidFill>
                          <a:effectLst/>
                          <a:latin typeface="Comic Sans MS"/>
                        </a:rPr>
                        <a:t>and</a:t>
                      </a:r>
                      <a:r>
                        <a:rPr lang="cy-GB" sz="1600" dirty="0">
                          <a:solidFill>
                            <a:srgbClr val="FF0000"/>
                          </a:solidFill>
                          <a:effectLst/>
                          <a:latin typeface="Comic Sans MS"/>
                        </a:rPr>
                        <a:t> un.</a:t>
                      </a:r>
                    </a:p>
                    <a:p>
                      <a:pPr marL="342900" lvl="0" indent="-342900">
                        <a:lnSpc>
                          <a:spcPts val="1350"/>
                        </a:lnSpc>
                        <a:buFont typeface="Arial" panose="020B0604020202020204" pitchFamily="34" charset="0"/>
                        <a:buChar char="•"/>
                      </a:pPr>
                      <a:endParaRPr lang="cy-GB" sz="1600" dirty="0">
                        <a:solidFill>
                          <a:srgbClr val="FF0000"/>
                        </a:solidFill>
                        <a:effectLst/>
                        <a:latin typeface="Comic Sans MS"/>
                      </a:endParaRPr>
                    </a:p>
                    <a:p>
                      <a:pPr marL="0" lvl="0" indent="0">
                        <a:lnSpc>
                          <a:spcPts val="1350"/>
                        </a:lnSpc>
                        <a:buNone/>
                      </a:pPr>
                      <a:endParaRPr lang="cy-GB" sz="1600" dirty="0">
                        <a:solidFill>
                          <a:srgbClr val="FF0000"/>
                        </a:solidFill>
                        <a:effectLst/>
                        <a:latin typeface="Comic Sans MS"/>
                      </a:endParaRP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2">
                  <a:txBody>
                    <a:bodyPr/>
                    <a:lstStyle/>
                    <a:p>
                      <a:pPr rtl="0" fontAlgn="base">
                        <a:lnSpc>
                          <a:spcPts val="1500"/>
                        </a:lnSpc>
                      </a:pPr>
                      <a:r>
                        <a:rPr lang="cy-GB" sz="1800" b="1" dirty="0">
                          <a:effectLst/>
                          <a:latin typeface="Arial"/>
                        </a:rPr>
                        <a:t>Geirfa allweddol / </a:t>
                      </a:r>
                      <a:r>
                        <a:rPr lang="cy-GB" sz="1800" b="1" dirty="0" err="1">
                          <a:effectLst/>
                          <a:latin typeface="Arial"/>
                        </a:rPr>
                        <a:t>Key</a:t>
                      </a:r>
                      <a:r>
                        <a:rPr lang="cy-GB" sz="1800" b="1" dirty="0">
                          <a:effectLst/>
                          <a:latin typeface="Arial"/>
                        </a:rPr>
                        <a:t> </a:t>
                      </a:r>
                      <a:r>
                        <a:rPr lang="cy-GB" sz="1800" b="1" dirty="0" err="1">
                          <a:effectLst/>
                          <a:latin typeface="Arial"/>
                        </a:rPr>
                        <a:t>vocabulary</a:t>
                      </a:r>
                      <a:r>
                        <a:rPr lang="cy-GB" sz="1800" b="1" dirty="0">
                          <a:effectLst/>
                          <a:latin typeface="Arial"/>
                        </a:rPr>
                        <a:t>:</a:t>
                      </a:r>
                      <a:endParaRPr lang="cy-GB" dirty="0">
                        <a:effectLst/>
                        <a:latin typeface="Arial"/>
                      </a:endParaRPr>
                    </a:p>
                    <a:p>
                      <a:pPr marL="342900" lvl="0" indent="-342900" rtl="0" fontAlgn="base">
                        <a:lnSpc>
                          <a:spcPts val="1050"/>
                        </a:lnSpc>
                        <a:buFont typeface="Arial" panose="020B0604020202020204" pitchFamily="34" charset="0"/>
                        <a:buChar char="•"/>
                      </a:pPr>
                      <a:endParaRPr lang="cy-GB" sz="1800" dirty="0">
                        <a:solidFill>
                          <a:srgbClr val="FF0000"/>
                        </a:solidFill>
                        <a:effectLst/>
                        <a:latin typeface="Arial"/>
                      </a:endParaRP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Pasg</a:t>
                      </a:r>
                      <a:r>
                        <a:rPr lang="en-US" sz="1200" b="0" i="0" u="none" strike="noStrike" noProof="0" dirty="0">
                          <a:solidFill>
                            <a:srgbClr val="000000"/>
                          </a:solidFill>
                          <a:effectLst/>
                          <a:latin typeface="Comic Sans MS"/>
                        </a:rPr>
                        <a:t> (Easter)</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Siocled</a:t>
                      </a:r>
                      <a:r>
                        <a:rPr lang="en-US" sz="1200" b="0" i="0" u="none" strike="noStrike" noProof="0" dirty="0">
                          <a:solidFill>
                            <a:srgbClr val="000000"/>
                          </a:solidFill>
                          <a:effectLst/>
                          <a:latin typeface="Comic Sans MS"/>
                        </a:rPr>
                        <a:t> (Chocolate)</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Eglwys</a:t>
                      </a:r>
                      <a:r>
                        <a:rPr lang="en-US" sz="1200" b="0" i="0" u="none" strike="noStrike" noProof="0" dirty="0">
                          <a:solidFill>
                            <a:srgbClr val="000000"/>
                          </a:solidFill>
                          <a:effectLst/>
                          <a:latin typeface="Comic Sans MS"/>
                        </a:rPr>
                        <a:t> (Church</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Cristnogol</a:t>
                      </a:r>
                      <a:r>
                        <a:rPr lang="en-US" sz="1200" b="0" i="0" u="none" strike="noStrike" noProof="0" dirty="0">
                          <a:solidFill>
                            <a:srgbClr val="000000"/>
                          </a:solidFill>
                          <a:effectLst/>
                          <a:latin typeface="Comic Sans MS"/>
                        </a:rPr>
                        <a:t> (Christian)</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dirty="0">
                          <a:solidFill>
                            <a:srgbClr val="FF0000"/>
                          </a:solidFill>
                          <a:effectLst/>
                          <a:latin typeface="Comic Sans MS"/>
                        </a:rPr>
                        <a:t>Crist</a:t>
                      </a:r>
                      <a:r>
                        <a:rPr lang="en-US" sz="1200" b="0" i="0" u="none" strike="noStrike" noProof="0" dirty="0">
                          <a:solidFill>
                            <a:srgbClr val="000000"/>
                          </a:solidFill>
                          <a:effectLst/>
                          <a:latin typeface="Comic Sans MS"/>
                        </a:rPr>
                        <a:t> (Christ)</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dirty="0">
                          <a:solidFill>
                            <a:srgbClr val="FF0000"/>
                          </a:solidFill>
                          <a:effectLst/>
                          <a:latin typeface="Comic Sans MS"/>
                        </a:rPr>
                        <a:t>Y </a:t>
                      </a:r>
                      <a:r>
                        <a:rPr lang="en-US" sz="1200" b="1" i="0" u="none" strike="noStrike" noProof="0" err="1">
                          <a:solidFill>
                            <a:srgbClr val="FF0000"/>
                          </a:solidFill>
                          <a:effectLst/>
                          <a:latin typeface="Comic Sans MS"/>
                        </a:rPr>
                        <a:t>groes</a:t>
                      </a:r>
                      <a:r>
                        <a:rPr lang="en-US" sz="1200" b="0" i="0" u="none" strike="noStrike" noProof="0" dirty="0">
                          <a:solidFill>
                            <a:srgbClr val="000000"/>
                          </a:solidFill>
                          <a:effectLst/>
                          <a:latin typeface="Comic Sans MS"/>
                        </a:rPr>
                        <a:t> (The cross)</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dirty="0">
                          <a:solidFill>
                            <a:srgbClr val="FF0000"/>
                          </a:solidFill>
                          <a:effectLst/>
                          <a:latin typeface="Comic Sans MS"/>
                        </a:rPr>
                        <a:t>Ebrill</a:t>
                      </a:r>
                      <a:r>
                        <a:rPr lang="en-US" sz="1200" b="0" i="0" u="none" strike="noStrike" noProof="0" dirty="0">
                          <a:solidFill>
                            <a:srgbClr val="000000"/>
                          </a:solidFill>
                          <a:effectLst/>
                          <a:latin typeface="Comic Sans MS"/>
                        </a:rPr>
                        <a:t> (April)</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Cynhaliad</a:t>
                      </a:r>
                      <a:r>
                        <a:rPr lang="en-US" sz="1200" b="0" i="0" u="none" strike="noStrike" noProof="0" dirty="0">
                          <a:solidFill>
                            <a:srgbClr val="FF0000"/>
                          </a:solidFill>
                          <a:effectLst/>
                          <a:latin typeface="Comic Sans MS"/>
                        </a:rPr>
                        <a:t> </a:t>
                      </a:r>
                      <a:r>
                        <a:rPr lang="en-US" sz="1200" b="0" i="0" u="none" strike="noStrike" noProof="0" dirty="0">
                          <a:solidFill>
                            <a:srgbClr val="000000"/>
                          </a:solidFill>
                          <a:effectLst/>
                          <a:latin typeface="Comic Sans MS"/>
                        </a:rPr>
                        <a:t>(Celebration)</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Hardd</a:t>
                      </a:r>
                      <a:r>
                        <a:rPr lang="en-US" sz="1200" b="0" i="0" u="none" strike="noStrike" noProof="0" dirty="0">
                          <a:solidFill>
                            <a:srgbClr val="000000"/>
                          </a:solidFill>
                          <a:effectLst/>
                          <a:latin typeface="Comic Sans MS"/>
                        </a:rPr>
                        <a:t> (beautiful) </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dirty="0">
                          <a:solidFill>
                            <a:srgbClr val="FF0000"/>
                          </a:solidFill>
                          <a:effectLst/>
                          <a:latin typeface="Comic Sans MS"/>
                        </a:rPr>
                        <a:t>Hwyl</a:t>
                      </a:r>
                      <a:r>
                        <a:rPr lang="en-US" sz="1200" b="0" i="0" u="none" strike="noStrike" noProof="0" dirty="0">
                          <a:solidFill>
                            <a:srgbClr val="FF0000"/>
                          </a:solidFill>
                          <a:effectLst/>
                          <a:latin typeface="Comic Sans MS"/>
                        </a:rPr>
                        <a:t> </a:t>
                      </a:r>
                      <a:r>
                        <a:rPr lang="en-US" sz="1200" b="0" i="0" u="none" strike="noStrike" noProof="0" dirty="0">
                          <a:solidFill>
                            <a:srgbClr val="000000"/>
                          </a:solidFill>
                          <a:effectLst/>
                          <a:latin typeface="Comic Sans MS"/>
                        </a:rPr>
                        <a:t>(Fun)</a:t>
                      </a:r>
                    </a:p>
                    <a:p>
                      <a:pPr marL="342900" marR="0" lvl="0" indent="-342900" algn="l">
                        <a:lnSpc>
                          <a:spcPct val="100000"/>
                        </a:lnSpc>
                        <a:spcBef>
                          <a:spcPts val="0"/>
                        </a:spcBef>
                        <a:spcAft>
                          <a:spcPts val="0"/>
                        </a:spcAft>
                        <a:buClr>
                          <a:srgbClr val="000000"/>
                        </a:buClr>
                        <a:buFont typeface="Arial" panose="020B0604020202020204" pitchFamily="34" charset="0"/>
                        <a:buChar char="•"/>
                      </a:pPr>
                      <a:r>
                        <a:rPr lang="en-US" sz="1200" b="1" i="0" u="none" strike="noStrike" noProof="0" err="1">
                          <a:solidFill>
                            <a:srgbClr val="FF0000"/>
                          </a:solidFill>
                          <a:effectLst/>
                          <a:latin typeface="Comic Sans MS"/>
                        </a:rPr>
                        <a:t>Gyffrous</a:t>
                      </a:r>
                      <a:r>
                        <a:rPr lang="en-US" sz="1200" b="0" i="0" u="none" strike="noStrike" noProof="0" dirty="0">
                          <a:solidFill>
                            <a:srgbClr val="FF0000"/>
                          </a:solidFill>
                          <a:effectLst/>
                          <a:latin typeface="Comic Sans MS"/>
                        </a:rPr>
                        <a:t> </a:t>
                      </a:r>
                      <a:r>
                        <a:rPr lang="en-US" sz="1200" b="0" i="0" u="none" strike="noStrike" noProof="0" dirty="0">
                          <a:solidFill>
                            <a:srgbClr val="000000"/>
                          </a:solidFill>
                          <a:effectLst/>
                          <a:latin typeface="Comic Sans MS"/>
                        </a:rPr>
                        <a:t>(Exciting)</a:t>
                      </a:r>
                      <a:endParaRPr lang="cy-GB" dirty="0"/>
                    </a:p>
                    <a:p>
                      <a:pPr marL="0" marR="0" lvl="0" indent="0" algn="l">
                        <a:lnSpc>
                          <a:spcPct val="100000"/>
                        </a:lnSpc>
                        <a:spcBef>
                          <a:spcPts val="0"/>
                        </a:spcBef>
                        <a:spcAft>
                          <a:spcPts val="0"/>
                        </a:spcAft>
                        <a:buClr>
                          <a:srgbClr val="000000"/>
                        </a:buClr>
                        <a:buNone/>
                      </a:pPr>
                      <a:endParaRPr lang="cy-GB"/>
                    </a:p>
                    <a:p>
                      <a:pPr rtl="0" fontAlgn="base">
                        <a:lnSpc>
                          <a:spcPts val="1500"/>
                        </a:lnSpc>
                      </a:pPr>
                      <a:r>
                        <a:rPr lang="cy-GB" sz="1800" b="1" dirty="0">
                          <a:effectLst/>
                          <a:latin typeface="Arial"/>
                        </a:rPr>
                        <a:t>Ffocws iaith / </a:t>
                      </a:r>
                      <a:r>
                        <a:rPr lang="cy-GB" sz="1800" b="1" err="1">
                          <a:effectLst/>
                          <a:latin typeface="Arial"/>
                        </a:rPr>
                        <a:t>Language</a:t>
                      </a:r>
                      <a:r>
                        <a:rPr lang="cy-GB" sz="1800" b="1" dirty="0">
                          <a:effectLst/>
                          <a:latin typeface="Arial"/>
                        </a:rPr>
                        <a:t> </a:t>
                      </a:r>
                      <a:r>
                        <a:rPr lang="cy-GB" sz="1800" b="1" err="1">
                          <a:effectLst/>
                          <a:latin typeface="Arial"/>
                        </a:rPr>
                        <a:t>focus</a:t>
                      </a:r>
                      <a:r>
                        <a:rPr lang="cy-GB" sz="1800" dirty="0">
                          <a:effectLst/>
                          <a:latin typeface="Arial"/>
                        </a:rPr>
                        <a:t>:</a:t>
                      </a:r>
                      <a:endParaRPr lang="cy-GB" dirty="0">
                        <a:effectLst/>
                        <a:latin typeface="Arial"/>
                      </a:endParaRPr>
                    </a:p>
                    <a:p>
                      <a:pPr lvl="0">
                        <a:lnSpc>
                          <a:spcPts val="1500"/>
                        </a:lnSpc>
                        <a:buNone/>
                      </a:pPr>
                      <a:endParaRPr lang="cy-GB" sz="3200" b="1" dirty="0">
                        <a:effectLst/>
                        <a:latin typeface="Arial"/>
                      </a:endParaRPr>
                    </a:p>
                    <a:p>
                      <a:pPr marL="285750" marR="0" lvl="0" indent="-285750" algn="l" rtl="0" fontAlgn="base">
                        <a:lnSpc>
                          <a:spcPct val="100000"/>
                        </a:lnSpc>
                        <a:spcBef>
                          <a:spcPts val="0"/>
                        </a:spcBef>
                        <a:spcAft>
                          <a:spcPts val="0"/>
                        </a:spcAft>
                        <a:buFont typeface="Arial" panose="020B0604020202020204" pitchFamily="34" charset="0"/>
                        <a:buChar char="•"/>
                      </a:pPr>
                      <a:r>
                        <a:rPr lang="en-US" sz="1200" b="1" i="0" u="none" strike="noStrike" noProof="0" dirty="0">
                          <a:solidFill>
                            <a:srgbClr val="000000"/>
                          </a:solidFill>
                          <a:effectLst/>
                          <a:latin typeface="Comic Sans MS"/>
                        </a:rPr>
                        <a:t>I like Easter because it is..............</a:t>
                      </a:r>
                    </a:p>
                    <a:p>
                      <a:pPr marL="0" marR="0" lvl="0" indent="0" algn="l">
                        <a:lnSpc>
                          <a:spcPct val="100000"/>
                        </a:lnSpc>
                        <a:spcBef>
                          <a:spcPts val="0"/>
                        </a:spcBef>
                        <a:spcAft>
                          <a:spcPts val="0"/>
                        </a:spcAft>
                        <a:buNone/>
                      </a:pPr>
                      <a:r>
                        <a:rPr lang="en-US" sz="1200" b="0" i="0" u="none" strike="noStrike" noProof="0" err="1">
                          <a:solidFill>
                            <a:srgbClr val="FF0000"/>
                          </a:solidFill>
                          <a:effectLst/>
                          <a:latin typeface="Comic Sans MS"/>
                        </a:rPr>
                        <a:t>Dw'in</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hoffi</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pasg</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achos</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mae'n</a:t>
                      </a:r>
                      <a:r>
                        <a:rPr lang="en-US" sz="1200" b="0" i="0" u="none" strike="noStrike" noProof="0" dirty="0">
                          <a:solidFill>
                            <a:srgbClr val="FF0000"/>
                          </a:solidFill>
                          <a:effectLst/>
                          <a:latin typeface="Comic Sans MS"/>
                        </a:rPr>
                        <a:t>................</a:t>
                      </a:r>
                    </a:p>
                    <a:p>
                      <a:pPr marL="285750" marR="0" lvl="0" indent="-285750" algn="l">
                        <a:lnSpc>
                          <a:spcPct val="100000"/>
                        </a:lnSpc>
                        <a:spcBef>
                          <a:spcPts val="0"/>
                        </a:spcBef>
                        <a:spcAft>
                          <a:spcPts val="0"/>
                        </a:spcAft>
                        <a:buFont typeface="Arial" panose="020B0604020202020204" pitchFamily="34" charset="0"/>
                        <a:buChar char="•"/>
                      </a:pPr>
                      <a:endParaRPr lang="en-US" sz="1200" b="0" i="0" u="none" strike="noStrike" noProof="0" dirty="0">
                        <a:solidFill>
                          <a:srgbClr val="FF0000"/>
                        </a:solidFill>
                        <a:effectLst/>
                        <a:latin typeface="Comic Sans MS"/>
                      </a:endParaRPr>
                    </a:p>
                    <a:p>
                      <a:pPr marL="285750" marR="0" lvl="0" indent="-285750" algn="l">
                        <a:lnSpc>
                          <a:spcPct val="100000"/>
                        </a:lnSpc>
                        <a:spcBef>
                          <a:spcPts val="0"/>
                        </a:spcBef>
                        <a:spcAft>
                          <a:spcPts val="0"/>
                        </a:spcAft>
                        <a:buFont typeface="Arial" panose="020B0604020202020204" pitchFamily="34" charset="0"/>
                        <a:buChar char="•"/>
                      </a:pPr>
                      <a:endParaRPr lang="en-US" sz="1200" b="0" i="0" u="none" strike="noStrike" noProof="0" dirty="0">
                        <a:solidFill>
                          <a:srgbClr val="000000"/>
                        </a:solidFill>
                        <a:effectLst/>
                        <a:latin typeface="Comic Sans MS"/>
                      </a:endParaRPr>
                    </a:p>
                    <a:p>
                      <a:pPr marL="285750" marR="0" lvl="0" indent="-285750" algn="l">
                        <a:lnSpc>
                          <a:spcPct val="100000"/>
                        </a:lnSpc>
                        <a:spcBef>
                          <a:spcPts val="0"/>
                        </a:spcBef>
                        <a:spcAft>
                          <a:spcPts val="0"/>
                        </a:spcAft>
                        <a:buFont typeface="Arial" panose="020B0604020202020204" pitchFamily="34" charset="0"/>
                        <a:buChar char="•"/>
                      </a:pPr>
                      <a:r>
                        <a:rPr lang="en-US" sz="1200" b="1" i="0" u="none" strike="noStrike" noProof="0" dirty="0">
                          <a:solidFill>
                            <a:srgbClr val="000000"/>
                          </a:solidFill>
                          <a:effectLst/>
                          <a:latin typeface="Comic Sans MS"/>
                        </a:rPr>
                        <a:t>I enjoy Easter because it is............</a:t>
                      </a:r>
                      <a:endParaRPr lang="cy-GB" sz="1200" b="1" dirty="0"/>
                    </a:p>
                    <a:p>
                      <a:pPr marL="0" marR="0" lvl="0" indent="0" algn="l">
                        <a:lnSpc>
                          <a:spcPct val="100000"/>
                        </a:lnSpc>
                        <a:spcBef>
                          <a:spcPts val="0"/>
                        </a:spcBef>
                        <a:spcAft>
                          <a:spcPts val="0"/>
                        </a:spcAft>
                        <a:buNone/>
                      </a:pPr>
                      <a:r>
                        <a:rPr lang="en-US" sz="1200" b="0" i="0" u="none" strike="noStrike" noProof="0" err="1">
                          <a:solidFill>
                            <a:srgbClr val="FF0000"/>
                          </a:solidFill>
                          <a:effectLst/>
                          <a:latin typeface="Comic Sans MS"/>
                        </a:rPr>
                        <a:t>Dw'in</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mwwynhau</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Pasg</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achos</a:t>
                      </a:r>
                      <a:r>
                        <a:rPr lang="en-US" sz="1200" b="0" i="0" u="none" strike="noStrike" noProof="0" dirty="0">
                          <a:solidFill>
                            <a:srgbClr val="FF0000"/>
                          </a:solidFill>
                          <a:effectLst/>
                          <a:latin typeface="Comic Sans MS"/>
                        </a:rPr>
                        <a:t> </a:t>
                      </a:r>
                      <a:r>
                        <a:rPr lang="en-US" sz="1200" b="0" i="0" u="none" strike="noStrike" noProof="0" err="1">
                          <a:solidFill>
                            <a:srgbClr val="FF0000"/>
                          </a:solidFill>
                          <a:effectLst/>
                          <a:latin typeface="Comic Sans MS"/>
                        </a:rPr>
                        <a:t>mae'n</a:t>
                      </a:r>
                      <a:r>
                        <a:rPr lang="en-US" sz="1200" b="0" i="0" u="none" strike="noStrike" noProof="0" dirty="0">
                          <a:solidFill>
                            <a:srgbClr val="FF0000"/>
                          </a:solidFill>
                          <a:effectLst/>
                          <a:latin typeface="Comic Sans MS"/>
                        </a:rPr>
                        <a:t>.</a:t>
                      </a:r>
                      <a:r>
                        <a:rPr lang="en-US" sz="1600" b="0" i="0" u="none" strike="noStrike" noProof="0" dirty="0">
                          <a:solidFill>
                            <a:srgbClr val="FF0000"/>
                          </a:solidFill>
                          <a:effectLst/>
                          <a:latin typeface="Comic Sans MS"/>
                        </a:rPr>
                        <a:t>...........</a:t>
                      </a:r>
                      <a:endParaRPr lang="en-US" sz="2000" b="0" i="0" u="none" strike="noStrike" noProof="0">
                        <a:solidFill>
                          <a:srgbClr val="FF0000"/>
                        </a:solidFill>
                        <a:effectLst/>
                        <a:latin typeface="Aptos"/>
                      </a:endParaRPr>
                    </a:p>
                    <a:p>
                      <a:pPr marL="0" marR="0" lvl="0" indent="0" algn="l">
                        <a:lnSpc>
                          <a:spcPct val="100000"/>
                        </a:lnSpc>
                        <a:spcBef>
                          <a:spcPts val="0"/>
                        </a:spcBef>
                        <a:spcAft>
                          <a:spcPts val="0"/>
                        </a:spcAft>
                        <a:buNone/>
                      </a:pPr>
                      <a:endParaRPr lang="en-US" sz="1100" b="0" i="0" u="none" strike="noStrike" noProof="0" dirty="0">
                        <a:solidFill>
                          <a:srgbClr val="000000"/>
                        </a:solidFill>
                        <a:effectLst/>
                        <a:latin typeface="Comic Sans MS"/>
                      </a:endParaRPr>
                    </a:p>
                    <a:p>
                      <a:pPr marL="171450" marR="0" lvl="0" indent="-171450" algn="l">
                        <a:lnSpc>
                          <a:spcPct val="100000"/>
                        </a:lnSpc>
                        <a:spcBef>
                          <a:spcPts val="0"/>
                        </a:spcBef>
                        <a:spcAft>
                          <a:spcPts val="0"/>
                        </a:spcAft>
                        <a:buFont typeface="Arial"/>
                        <a:buChar char="•"/>
                      </a:pPr>
                      <a:r>
                        <a:rPr lang="en-US" sz="1100" b="1" i="0" u="none" strike="noStrike" noProof="0" dirty="0">
                          <a:solidFill>
                            <a:srgbClr val="000000"/>
                          </a:solidFill>
                          <a:effectLst/>
                          <a:latin typeface="Comic Sans MS"/>
                        </a:rPr>
                        <a:t>My favorite thing about Easter is....... because it is ...... and it is.....</a:t>
                      </a:r>
                      <a:endParaRPr lang="en-US" sz="2000" b="1" i="0" u="none" strike="noStrike" noProof="0" dirty="0">
                        <a:solidFill>
                          <a:srgbClr val="000000"/>
                        </a:solidFill>
                        <a:effectLst/>
                        <a:latin typeface="Aptos"/>
                      </a:endParaRPr>
                    </a:p>
                    <a:p>
                      <a:pPr marL="0" marR="0" lvl="0" indent="0" algn="l">
                        <a:lnSpc>
                          <a:spcPct val="100000"/>
                        </a:lnSpc>
                        <a:spcBef>
                          <a:spcPts val="0"/>
                        </a:spcBef>
                        <a:spcAft>
                          <a:spcPts val="0"/>
                        </a:spcAft>
                        <a:buNone/>
                      </a:pPr>
                      <a:r>
                        <a:rPr lang="en-US" sz="1100" b="1" i="0" u="none" strike="noStrike" noProof="0" dirty="0">
                          <a:solidFill>
                            <a:srgbClr val="FF0000"/>
                          </a:solidFill>
                          <a:effectLst/>
                          <a:latin typeface="Comic Sans MS"/>
                        </a:rPr>
                        <a:t>Fy </a:t>
                      </a:r>
                      <a:r>
                        <a:rPr lang="en-US" sz="1100" b="1" i="0" u="none" strike="noStrike" noProof="0" err="1">
                          <a:solidFill>
                            <a:srgbClr val="FF0000"/>
                          </a:solidFill>
                          <a:effectLst/>
                          <a:latin typeface="Comic Sans MS"/>
                        </a:rPr>
                        <a:t>hoff</a:t>
                      </a:r>
                      <a:r>
                        <a:rPr lang="en-US" sz="1100" b="1" i="0" u="none" strike="noStrike" noProof="0" dirty="0">
                          <a:solidFill>
                            <a:srgbClr val="FF0000"/>
                          </a:solidFill>
                          <a:effectLst/>
                          <a:latin typeface="Comic Sans MS"/>
                        </a:rPr>
                        <a:t> </a:t>
                      </a:r>
                      <a:r>
                        <a:rPr lang="en-US" sz="1100" b="1" i="0" u="none" strike="noStrike" noProof="0" err="1">
                          <a:solidFill>
                            <a:srgbClr val="FF0000"/>
                          </a:solidFill>
                          <a:effectLst/>
                          <a:latin typeface="Comic Sans MS"/>
                        </a:rPr>
                        <a:t>beth</a:t>
                      </a:r>
                      <a:r>
                        <a:rPr lang="en-US" sz="1100" b="1" i="0" u="none" strike="noStrike" noProof="0" dirty="0">
                          <a:solidFill>
                            <a:srgbClr val="FF0000"/>
                          </a:solidFill>
                          <a:effectLst/>
                          <a:latin typeface="Comic Sans MS"/>
                        </a:rPr>
                        <a:t> am y </a:t>
                      </a:r>
                      <a:r>
                        <a:rPr lang="en-US" sz="1100" b="1" i="0" u="none" strike="noStrike" noProof="0" err="1">
                          <a:solidFill>
                            <a:srgbClr val="FF0000"/>
                          </a:solidFill>
                          <a:effectLst/>
                          <a:latin typeface="Comic Sans MS"/>
                        </a:rPr>
                        <a:t>Pasg</a:t>
                      </a:r>
                      <a:r>
                        <a:rPr lang="en-US" sz="1100" b="1" i="0" u="none" strike="noStrike" noProof="0" dirty="0">
                          <a:solidFill>
                            <a:srgbClr val="FF0000"/>
                          </a:solidFill>
                          <a:effectLst/>
                          <a:latin typeface="Comic Sans MS"/>
                        </a:rPr>
                        <a:t> </a:t>
                      </a:r>
                      <a:r>
                        <a:rPr lang="en-US" sz="1100" b="1" i="0" u="none" strike="noStrike" noProof="0" err="1">
                          <a:solidFill>
                            <a:srgbClr val="FF0000"/>
                          </a:solidFill>
                          <a:effectLst/>
                          <a:latin typeface="Comic Sans MS"/>
                        </a:rPr>
                        <a:t>yw</a:t>
                      </a:r>
                      <a:r>
                        <a:rPr lang="en-US" sz="1100" b="1" i="0" u="none" strike="noStrike" noProof="0" dirty="0">
                          <a:solidFill>
                            <a:srgbClr val="FF0000"/>
                          </a:solidFill>
                          <a:effectLst/>
                          <a:latin typeface="Comic Sans MS"/>
                        </a:rPr>
                        <a:t>......</a:t>
                      </a:r>
                      <a:r>
                        <a:rPr lang="en-US" sz="2000" b="1" i="0" u="none" strike="noStrike" noProof="0" dirty="0">
                          <a:solidFill>
                            <a:srgbClr val="FF0000"/>
                          </a:solidFill>
                          <a:effectLst/>
                          <a:latin typeface="Comic Sans MS"/>
                        </a:rPr>
                        <a:t>. </a:t>
                      </a:r>
                      <a:r>
                        <a:rPr lang="en-US" sz="1100" b="1" i="0" u="none" strike="noStrike" noProof="0" err="1">
                          <a:solidFill>
                            <a:srgbClr val="FF0000"/>
                          </a:solidFill>
                          <a:effectLst/>
                          <a:latin typeface="Comic Sans MS"/>
                        </a:rPr>
                        <a:t>achos</a:t>
                      </a:r>
                      <a:r>
                        <a:rPr lang="en-US" sz="1100" b="1" i="0" u="none" strike="noStrike" noProof="0" dirty="0">
                          <a:solidFill>
                            <a:srgbClr val="FF0000"/>
                          </a:solidFill>
                          <a:effectLst/>
                          <a:latin typeface="Comic Sans MS"/>
                        </a:rPr>
                        <a:t> </a:t>
                      </a:r>
                      <a:r>
                        <a:rPr lang="en-US" sz="1100" b="1" i="0" u="none" strike="noStrike" noProof="0" err="1">
                          <a:solidFill>
                            <a:srgbClr val="FF0000"/>
                          </a:solidFill>
                          <a:effectLst/>
                          <a:latin typeface="Comic Sans MS"/>
                        </a:rPr>
                        <a:t>mae'n</a:t>
                      </a:r>
                      <a:r>
                        <a:rPr lang="en-US" sz="1100" b="1" i="0" u="none" strike="noStrike" noProof="0" dirty="0">
                          <a:solidFill>
                            <a:srgbClr val="FF0000"/>
                          </a:solidFill>
                          <a:effectLst/>
                          <a:latin typeface="Comic Sans MS"/>
                        </a:rPr>
                        <a:t> ...... ac </a:t>
                      </a:r>
                      <a:r>
                        <a:rPr lang="en-US" sz="1100" b="1" i="0" u="none" strike="noStrike" noProof="0" err="1">
                          <a:solidFill>
                            <a:srgbClr val="FF0000"/>
                          </a:solidFill>
                          <a:effectLst/>
                          <a:latin typeface="Comic Sans MS"/>
                        </a:rPr>
                        <a:t>mae'n</a:t>
                      </a:r>
                      <a:r>
                        <a:rPr lang="en-US" sz="900" b="1" i="0" u="none" strike="noStrike" noProof="0" dirty="0">
                          <a:solidFill>
                            <a:srgbClr val="FF0000"/>
                          </a:solidFill>
                          <a:effectLst/>
                          <a:latin typeface="Comic Sans MS"/>
                        </a:rPr>
                        <a:t>.</a:t>
                      </a:r>
                      <a:r>
                        <a:rPr lang="en-US" sz="1400" b="1" i="0" u="none" strike="noStrike" noProof="0" dirty="0">
                          <a:solidFill>
                            <a:srgbClr val="FF0000"/>
                          </a:solidFill>
                          <a:effectLst/>
                          <a:latin typeface="Comic Sans MS"/>
                        </a:rPr>
                        <a:t>....</a:t>
                      </a:r>
                      <a:endParaRPr lang="en-US" sz="1400" b="1">
                        <a:solidFill>
                          <a:srgbClr val="FF0000"/>
                        </a:solidFill>
                      </a:endParaRP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rowSpan="2">
                  <a:txBody>
                    <a:bodyPr/>
                    <a:lstStyle/>
                    <a:p>
                      <a:pPr rtl="0" fontAlgn="base">
                        <a:lnSpc>
                          <a:spcPts val="1500"/>
                        </a:lnSpc>
                      </a:pPr>
                      <a:r>
                        <a:rPr lang="cy-GB" sz="1800" b="1" dirty="0">
                          <a:effectLst/>
                          <a:latin typeface="Arial"/>
                        </a:rPr>
                        <a:t>Gweithgareddau addysgu a dysgu / </a:t>
                      </a:r>
                      <a:r>
                        <a:rPr lang="cy-GB" sz="1800" b="1" dirty="0" err="1">
                          <a:effectLst/>
                          <a:latin typeface="Arial"/>
                        </a:rPr>
                        <a:t>Teaching</a:t>
                      </a:r>
                      <a:r>
                        <a:rPr lang="cy-GB" sz="1800" b="1" dirty="0">
                          <a:effectLst/>
                          <a:latin typeface="Arial"/>
                        </a:rPr>
                        <a:t> </a:t>
                      </a:r>
                      <a:r>
                        <a:rPr lang="cy-GB" sz="1800" b="1" dirty="0" err="1">
                          <a:effectLst/>
                          <a:latin typeface="Arial"/>
                        </a:rPr>
                        <a:t>and</a:t>
                      </a:r>
                      <a:r>
                        <a:rPr lang="cy-GB" sz="1800" b="1" dirty="0">
                          <a:effectLst/>
                          <a:latin typeface="Arial"/>
                        </a:rPr>
                        <a:t> </a:t>
                      </a:r>
                      <a:r>
                        <a:rPr lang="cy-GB" sz="1800" b="1" dirty="0" err="1">
                          <a:effectLst/>
                          <a:latin typeface="Arial"/>
                        </a:rPr>
                        <a:t>Learning</a:t>
                      </a:r>
                      <a:r>
                        <a:rPr lang="cy-GB" sz="1800" b="1" dirty="0">
                          <a:effectLst/>
                          <a:latin typeface="Arial"/>
                        </a:rPr>
                        <a:t> </a:t>
                      </a:r>
                      <a:r>
                        <a:rPr lang="cy-GB" sz="1800" b="1" dirty="0" err="1">
                          <a:effectLst/>
                          <a:latin typeface="Arial"/>
                        </a:rPr>
                        <a:t>Activities</a:t>
                      </a:r>
                      <a:r>
                        <a:rPr lang="cy-GB" sz="1800" dirty="0">
                          <a:effectLst/>
                          <a:latin typeface="Arial"/>
                        </a:rPr>
                        <a:t>:</a:t>
                      </a:r>
                      <a:endParaRPr lang="cy-GB" dirty="0">
                        <a:effectLst/>
                        <a:latin typeface="Arial"/>
                      </a:endParaRPr>
                    </a:p>
                    <a:p>
                      <a:pPr marL="0" lvl="0" indent="0" rtl="0" fontAlgn="base">
                        <a:lnSpc>
                          <a:spcPts val="1350"/>
                        </a:lnSpc>
                        <a:buNone/>
                      </a:pPr>
                      <a:endParaRPr lang="cy-GB" sz="1600" b="1" dirty="0">
                        <a:solidFill>
                          <a:srgbClr val="FF0000"/>
                        </a:solidFill>
                        <a:effectLst/>
                        <a:latin typeface="Arial"/>
                      </a:endParaRPr>
                    </a:p>
                    <a:p>
                      <a:pPr marL="285750" lvl="0" indent="-285750">
                        <a:lnSpc>
                          <a:spcPts val="1350"/>
                        </a:lnSpc>
                        <a:buFont typeface="Arial"/>
                        <a:buChar char="•"/>
                      </a:pPr>
                      <a:r>
                        <a:rPr lang="cy-GB" sz="1600" b="1" dirty="0">
                          <a:solidFill>
                            <a:srgbClr val="FF0000"/>
                          </a:solidFill>
                          <a:effectLst/>
                          <a:latin typeface="Arial"/>
                        </a:rPr>
                        <a:t>TASG UN- </a:t>
                      </a:r>
                      <a:r>
                        <a:rPr lang="cy-GB" sz="1600" b="0" dirty="0" err="1">
                          <a:solidFill>
                            <a:srgbClr val="FF0000"/>
                          </a:solidFill>
                          <a:effectLst/>
                          <a:latin typeface="Arial"/>
                        </a:rPr>
                        <a:t>Learners</a:t>
                      </a:r>
                      <a:r>
                        <a:rPr lang="cy-GB" sz="1600" b="0" dirty="0">
                          <a:solidFill>
                            <a:srgbClr val="FF0000"/>
                          </a:solidFill>
                          <a:effectLst/>
                          <a:latin typeface="Arial"/>
                        </a:rPr>
                        <a:t> </a:t>
                      </a:r>
                      <a:r>
                        <a:rPr lang="cy-GB" sz="1600" b="0" dirty="0" err="1">
                          <a:solidFill>
                            <a:srgbClr val="FF0000"/>
                          </a:solidFill>
                          <a:effectLst/>
                          <a:latin typeface="Arial"/>
                        </a:rPr>
                        <a:t>will</a:t>
                      </a:r>
                      <a:r>
                        <a:rPr lang="cy-GB" sz="1600" b="0" dirty="0">
                          <a:solidFill>
                            <a:srgbClr val="FF0000"/>
                          </a:solidFill>
                          <a:effectLst/>
                          <a:latin typeface="Arial"/>
                        </a:rPr>
                        <a:t> try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see</a:t>
                      </a:r>
                      <a:r>
                        <a:rPr lang="cy-GB" sz="1600" b="0" dirty="0">
                          <a:solidFill>
                            <a:srgbClr val="FF0000"/>
                          </a:solidFill>
                          <a:effectLst/>
                          <a:latin typeface="Arial"/>
                        </a:rPr>
                        <a:t> </a:t>
                      </a:r>
                      <a:r>
                        <a:rPr lang="cy-GB" sz="1600" b="0" dirty="0" err="1">
                          <a:solidFill>
                            <a:srgbClr val="FF0000"/>
                          </a:solidFill>
                          <a:effectLst/>
                          <a:latin typeface="Arial"/>
                        </a:rPr>
                        <a:t>what</a:t>
                      </a:r>
                      <a:r>
                        <a:rPr lang="cy-GB" sz="1600" b="0" dirty="0">
                          <a:solidFill>
                            <a:srgbClr val="FF0000"/>
                          </a:solidFill>
                          <a:effectLst/>
                          <a:latin typeface="Arial"/>
                        </a:rPr>
                        <a:t> </a:t>
                      </a:r>
                      <a:r>
                        <a:rPr lang="cy-GB" sz="1600" b="0" dirty="0" err="1">
                          <a:solidFill>
                            <a:srgbClr val="FF0000"/>
                          </a:solidFill>
                          <a:effectLst/>
                          <a:latin typeface="Arial"/>
                        </a:rPr>
                        <a:t>they</a:t>
                      </a:r>
                      <a:r>
                        <a:rPr lang="cy-GB" sz="1600" b="0" dirty="0">
                          <a:solidFill>
                            <a:srgbClr val="FF0000"/>
                          </a:solidFill>
                          <a:effectLst/>
                          <a:latin typeface="Arial"/>
                        </a:rPr>
                        <a:t> </a:t>
                      </a:r>
                      <a:r>
                        <a:rPr lang="cy-GB" sz="1600" b="0" dirty="0" err="1">
                          <a:solidFill>
                            <a:srgbClr val="FF0000"/>
                          </a:solidFill>
                          <a:effectLst/>
                          <a:latin typeface="Arial"/>
                        </a:rPr>
                        <a:t>know</a:t>
                      </a:r>
                      <a:r>
                        <a:rPr lang="cy-GB" sz="1600" b="0" dirty="0">
                          <a:solidFill>
                            <a:srgbClr val="FF0000"/>
                          </a:solidFill>
                          <a:effectLst/>
                          <a:latin typeface="Arial"/>
                        </a:rPr>
                        <a:t> </a:t>
                      </a:r>
                      <a:r>
                        <a:rPr lang="cy-GB" sz="1600" b="0" dirty="0" err="1">
                          <a:solidFill>
                            <a:srgbClr val="FF0000"/>
                          </a:solidFill>
                          <a:effectLst/>
                          <a:latin typeface="Arial"/>
                        </a:rPr>
                        <a:t>about</a:t>
                      </a:r>
                      <a:r>
                        <a:rPr lang="cy-GB" sz="1600" b="0" dirty="0">
                          <a:solidFill>
                            <a:srgbClr val="FF0000"/>
                          </a:solidFill>
                          <a:effectLst/>
                          <a:latin typeface="Arial"/>
                        </a:rPr>
                        <a:t> </a:t>
                      </a:r>
                      <a:r>
                        <a:rPr lang="cy-GB" sz="1600" b="0" dirty="0" err="1">
                          <a:solidFill>
                            <a:srgbClr val="FF0000"/>
                          </a:solidFill>
                          <a:effectLst/>
                          <a:latin typeface="Arial"/>
                        </a:rPr>
                        <a:t>Easter</a:t>
                      </a:r>
                      <a:r>
                        <a:rPr lang="cy-GB" sz="1600" b="0" dirty="0">
                          <a:solidFill>
                            <a:srgbClr val="FF0000"/>
                          </a:solidFill>
                          <a:effectLst/>
                          <a:latin typeface="Arial"/>
                        </a:rPr>
                        <a:t>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see</a:t>
                      </a:r>
                      <a:r>
                        <a:rPr lang="cy-GB" sz="1600" b="0" dirty="0">
                          <a:solidFill>
                            <a:srgbClr val="FF0000"/>
                          </a:solidFill>
                          <a:effectLst/>
                          <a:latin typeface="Arial"/>
                        </a:rPr>
                        <a:t> </a:t>
                      </a:r>
                      <a:r>
                        <a:rPr lang="cy-GB" sz="1600" b="0" dirty="0" err="1">
                          <a:solidFill>
                            <a:srgbClr val="FF0000"/>
                          </a:solidFill>
                          <a:effectLst/>
                          <a:latin typeface="Arial"/>
                        </a:rPr>
                        <a:t>whether</a:t>
                      </a:r>
                      <a:r>
                        <a:rPr lang="cy-GB" sz="1600" b="0" dirty="0">
                          <a:solidFill>
                            <a:srgbClr val="FF0000"/>
                          </a:solidFill>
                          <a:effectLst/>
                          <a:latin typeface="Arial"/>
                        </a:rPr>
                        <a:t> </a:t>
                      </a:r>
                      <a:r>
                        <a:rPr lang="cy-GB" sz="1600" b="0" dirty="0" err="1">
                          <a:solidFill>
                            <a:srgbClr val="FF0000"/>
                          </a:solidFill>
                          <a:effectLst/>
                          <a:latin typeface="Arial"/>
                        </a:rPr>
                        <a:t>they</a:t>
                      </a:r>
                      <a:r>
                        <a:rPr lang="cy-GB" sz="1600" b="0" dirty="0">
                          <a:solidFill>
                            <a:srgbClr val="FF0000"/>
                          </a:solidFill>
                          <a:effectLst/>
                          <a:latin typeface="Arial"/>
                        </a:rPr>
                        <a:t> </a:t>
                      </a:r>
                      <a:r>
                        <a:rPr lang="cy-GB" sz="1600" b="0" dirty="0" err="1">
                          <a:solidFill>
                            <a:srgbClr val="FF0000"/>
                          </a:solidFill>
                          <a:effectLst/>
                          <a:latin typeface="Arial"/>
                        </a:rPr>
                        <a:t>know</a:t>
                      </a:r>
                      <a:r>
                        <a:rPr lang="cy-GB" sz="1600" b="0" dirty="0">
                          <a:solidFill>
                            <a:srgbClr val="FF0000"/>
                          </a:solidFill>
                          <a:effectLst/>
                          <a:latin typeface="Arial"/>
                        </a:rPr>
                        <a:t> </a:t>
                      </a:r>
                      <a:r>
                        <a:rPr lang="cy-GB" sz="1600" b="0" dirty="0" err="1">
                          <a:solidFill>
                            <a:srgbClr val="FF0000"/>
                          </a:solidFill>
                          <a:effectLst/>
                          <a:latin typeface="Arial"/>
                        </a:rPr>
                        <a:t>what</a:t>
                      </a:r>
                      <a:r>
                        <a:rPr lang="cy-GB" sz="1600" b="0" dirty="0">
                          <a:solidFill>
                            <a:srgbClr val="FF0000"/>
                          </a:solidFill>
                          <a:effectLst/>
                          <a:latin typeface="Arial"/>
                        </a:rPr>
                        <a:t> </a:t>
                      </a:r>
                      <a:r>
                        <a:rPr lang="cy-GB" sz="1600" b="0" dirty="0" err="1">
                          <a:solidFill>
                            <a:srgbClr val="FF0000"/>
                          </a:solidFill>
                          <a:effectLst/>
                          <a:latin typeface="Arial"/>
                        </a:rPr>
                        <a:t>Happy</a:t>
                      </a:r>
                      <a:r>
                        <a:rPr lang="cy-GB" sz="1600" b="0" dirty="0">
                          <a:solidFill>
                            <a:srgbClr val="FF0000"/>
                          </a:solidFill>
                          <a:effectLst/>
                          <a:latin typeface="Arial"/>
                        </a:rPr>
                        <a:t> </a:t>
                      </a:r>
                      <a:r>
                        <a:rPr lang="cy-GB" sz="1600" b="0" dirty="0" err="1">
                          <a:solidFill>
                            <a:srgbClr val="FF0000"/>
                          </a:solidFill>
                          <a:effectLst/>
                          <a:latin typeface="Arial"/>
                        </a:rPr>
                        <a:t>Easter</a:t>
                      </a:r>
                      <a:r>
                        <a:rPr lang="cy-GB" sz="1600" b="0" dirty="0">
                          <a:solidFill>
                            <a:srgbClr val="FF0000"/>
                          </a:solidFill>
                          <a:effectLst/>
                          <a:latin typeface="Arial"/>
                        </a:rPr>
                        <a:t> is </a:t>
                      </a:r>
                      <a:r>
                        <a:rPr lang="cy-GB" sz="1600" b="0" dirty="0" err="1">
                          <a:solidFill>
                            <a:srgbClr val="FF0000"/>
                          </a:solidFill>
                          <a:effectLst/>
                          <a:latin typeface="Arial"/>
                        </a:rPr>
                        <a:t>in</a:t>
                      </a:r>
                      <a:r>
                        <a:rPr lang="cy-GB" sz="1600" b="0" dirty="0">
                          <a:solidFill>
                            <a:srgbClr val="FF0000"/>
                          </a:solidFill>
                          <a:effectLst/>
                          <a:latin typeface="Arial"/>
                        </a:rPr>
                        <a:t> Welsh.</a:t>
                      </a:r>
                    </a:p>
                    <a:p>
                      <a:pPr marL="285750" lvl="0" indent="-285750">
                        <a:lnSpc>
                          <a:spcPts val="1350"/>
                        </a:lnSpc>
                        <a:buFont typeface="Arial"/>
                        <a:buChar char="•"/>
                      </a:pPr>
                      <a:endParaRPr lang="cy-GB" sz="1600" b="0" dirty="0">
                        <a:solidFill>
                          <a:srgbClr val="FF0000"/>
                        </a:solidFill>
                        <a:effectLst/>
                        <a:latin typeface="Arial"/>
                      </a:endParaRPr>
                    </a:p>
                    <a:p>
                      <a:pPr marL="285750" lvl="0" indent="-285750">
                        <a:lnSpc>
                          <a:spcPts val="1350"/>
                        </a:lnSpc>
                        <a:buFont typeface="Arial"/>
                        <a:buChar char="•"/>
                      </a:pPr>
                      <a:r>
                        <a:rPr lang="cy-GB" sz="1600" b="1" dirty="0">
                          <a:solidFill>
                            <a:srgbClr val="FF0000"/>
                          </a:solidFill>
                          <a:effectLst/>
                          <a:latin typeface="Arial"/>
                        </a:rPr>
                        <a:t>TASG DAU</a:t>
                      </a:r>
                      <a:r>
                        <a:rPr lang="cy-GB" sz="1600" b="0" dirty="0">
                          <a:solidFill>
                            <a:srgbClr val="FF0000"/>
                          </a:solidFill>
                          <a:effectLst/>
                          <a:latin typeface="Arial"/>
                        </a:rPr>
                        <a:t>- </a:t>
                      </a:r>
                      <a:r>
                        <a:rPr lang="cy-GB" sz="1600" b="0" dirty="0" err="1">
                          <a:solidFill>
                            <a:srgbClr val="FF0000"/>
                          </a:solidFill>
                          <a:effectLst/>
                          <a:latin typeface="Arial"/>
                        </a:rPr>
                        <a:t>Learners</a:t>
                      </a:r>
                      <a:r>
                        <a:rPr lang="cy-GB" sz="1600" b="0" dirty="0">
                          <a:solidFill>
                            <a:srgbClr val="FF0000"/>
                          </a:solidFill>
                          <a:effectLst/>
                          <a:latin typeface="Arial"/>
                        </a:rPr>
                        <a:t> </a:t>
                      </a:r>
                      <a:r>
                        <a:rPr lang="cy-GB" sz="1600" b="0" dirty="0" err="1">
                          <a:solidFill>
                            <a:srgbClr val="FF0000"/>
                          </a:solidFill>
                          <a:effectLst/>
                          <a:latin typeface="Arial"/>
                        </a:rPr>
                        <a:t>will</a:t>
                      </a:r>
                      <a:r>
                        <a:rPr lang="cy-GB" sz="1600" b="0" dirty="0">
                          <a:solidFill>
                            <a:srgbClr val="FF0000"/>
                          </a:solidFill>
                          <a:effectLst/>
                          <a:latin typeface="Arial"/>
                        </a:rPr>
                        <a:t> </a:t>
                      </a:r>
                      <a:r>
                        <a:rPr lang="cy-GB" sz="1600" b="0" dirty="0" err="1">
                          <a:solidFill>
                            <a:srgbClr val="FF0000"/>
                          </a:solidFill>
                          <a:effectLst/>
                          <a:latin typeface="Arial"/>
                        </a:rPr>
                        <a:t>use</a:t>
                      </a:r>
                      <a:r>
                        <a:rPr lang="cy-GB" sz="1600" b="0" dirty="0">
                          <a:solidFill>
                            <a:srgbClr val="FF0000"/>
                          </a:solidFill>
                          <a:effectLst/>
                          <a:latin typeface="Arial"/>
                        </a:rPr>
                        <a:t> </a:t>
                      </a:r>
                      <a:r>
                        <a:rPr lang="cy-GB" sz="1600" b="0" dirty="0" err="1">
                          <a:solidFill>
                            <a:srgbClr val="FF0000"/>
                          </a:solidFill>
                          <a:effectLst/>
                          <a:latin typeface="Arial"/>
                        </a:rPr>
                        <a:t>sentence</a:t>
                      </a:r>
                      <a:r>
                        <a:rPr lang="cy-GB" sz="1600" b="0" dirty="0">
                          <a:solidFill>
                            <a:srgbClr val="FF0000"/>
                          </a:solidFill>
                          <a:effectLst/>
                          <a:latin typeface="Arial"/>
                        </a:rPr>
                        <a:t> </a:t>
                      </a:r>
                      <a:r>
                        <a:rPr lang="cy-GB" sz="1600" b="0" dirty="0" err="1">
                          <a:solidFill>
                            <a:srgbClr val="FF0000"/>
                          </a:solidFill>
                          <a:effectLst/>
                          <a:latin typeface="Arial"/>
                        </a:rPr>
                        <a:t>patterns</a:t>
                      </a:r>
                      <a:r>
                        <a:rPr lang="cy-GB" sz="1600" b="0" dirty="0">
                          <a:solidFill>
                            <a:srgbClr val="FF0000"/>
                          </a:solidFill>
                          <a:effectLst/>
                          <a:latin typeface="Arial"/>
                        </a:rPr>
                        <a:t> to </a:t>
                      </a:r>
                      <a:r>
                        <a:rPr lang="cy-GB" sz="1600" b="0" dirty="0" err="1">
                          <a:solidFill>
                            <a:srgbClr val="FF0000"/>
                          </a:solidFill>
                          <a:effectLst/>
                          <a:latin typeface="Arial"/>
                        </a:rPr>
                        <a:t>talk</a:t>
                      </a:r>
                      <a:r>
                        <a:rPr lang="cy-GB" sz="1600" b="0" dirty="0">
                          <a:solidFill>
                            <a:srgbClr val="FF0000"/>
                          </a:solidFill>
                          <a:effectLst/>
                          <a:latin typeface="Arial"/>
                        </a:rPr>
                        <a:t> </a:t>
                      </a:r>
                      <a:r>
                        <a:rPr lang="cy-GB" sz="1600" b="0" dirty="0" err="1">
                          <a:solidFill>
                            <a:srgbClr val="FF0000"/>
                          </a:solidFill>
                          <a:effectLst/>
                          <a:latin typeface="Arial"/>
                        </a:rPr>
                        <a:t>about</a:t>
                      </a:r>
                      <a:r>
                        <a:rPr lang="cy-GB" sz="1600" b="0" dirty="0">
                          <a:solidFill>
                            <a:srgbClr val="FF0000"/>
                          </a:solidFill>
                          <a:effectLst/>
                          <a:latin typeface="Arial"/>
                        </a:rPr>
                        <a:t> </a:t>
                      </a:r>
                      <a:r>
                        <a:rPr lang="cy-GB" sz="1600" b="0" dirty="0" err="1">
                          <a:solidFill>
                            <a:srgbClr val="FF0000"/>
                          </a:solidFill>
                          <a:effectLst/>
                          <a:latin typeface="Arial"/>
                        </a:rPr>
                        <a:t>why</a:t>
                      </a:r>
                      <a:r>
                        <a:rPr lang="cy-GB" sz="1600" b="0" dirty="0">
                          <a:solidFill>
                            <a:srgbClr val="FF0000"/>
                          </a:solidFill>
                          <a:effectLst/>
                          <a:latin typeface="Arial"/>
                        </a:rPr>
                        <a:t> </a:t>
                      </a:r>
                      <a:r>
                        <a:rPr lang="cy-GB" sz="1600" b="0" dirty="0" err="1">
                          <a:solidFill>
                            <a:srgbClr val="FF0000"/>
                          </a:solidFill>
                          <a:effectLst/>
                          <a:latin typeface="Arial"/>
                        </a:rPr>
                        <a:t>they</a:t>
                      </a:r>
                      <a:r>
                        <a:rPr lang="cy-GB" sz="1600" b="0" dirty="0">
                          <a:solidFill>
                            <a:srgbClr val="FF0000"/>
                          </a:solidFill>
                          <a:effectLst/>
                          <a:latin typeface="Arial"/>
                        </a:rPr>
                        <a:t> </a:t>
                      </a:r>
                      <a:r>
                        <a:rPr lang="cy-GB" sz="1600" b="0" dirty="0" err="1">
                          <a:solidFill>
                            <a:srgbClr val="FF0000"/>
                          </a:solidFill>
                          <a:effectLst/>
                          <a:latin typeface="Arial"/>
                        </a:rPr>
                        <a:t>like</a:t>
                      </a:r>
                      <a:r>
                        <a:rPr lang="cy-GB" sz="1600" b="0" dirty="0">
                          <a:solidFill>
                            <a:srgbClr val="FF0000"/>
                          </a:solidFill>
                          <a:effectLst/>
                          <a:latin typeface="Arial"/>
                        </a:rPr>
                        <a:t> </a:t>
                      </a:r>
                      <a:r>
                        <a:rPr lang="cy-GB" sz="1600" b="0" dirty="0" err="1">
                          <a:solidFill>
                            <a:srgbClr val="FF0000"/>
                          </a:solidFill>
                          <a:effectLst/>
                          <a:latin typeface="Arial"/>
                        </a:rPr>
                        <a:t>Easter</a:t>
                      </a:r>
                      <a:r>
                        <a:rPr lang="cy-GB" sz="1600" b="0" dirty="0">
                          <a:solidFill>
                            <a:srgbClr val="FF0000"/>
                          </a:solidFill>
                          <a:effectLst/>
                          <a:latin typeface="Arial"/>
                        </a:rPr>
                        <a:t>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what</a:t>
                      </a:r>
                      <a:r>
                        <a:rPr lang="cy-GB" sz="1600" b="0" dirty="0">
                          <a:solidFill>
                            <a:srgbClr val="FF0000"/>
                          </a:solidFill>
                          <a:effectLst/>
                          <a:latin typeface="Arial"/>
                        </a:rPr>
                        <a:t> </a:t>
                      </a:r>
                      <a:r>
                        <a:rPr lang="cy-GB" sz="1600" b="0" dirty="0" err="1">
                          <a:solidFill>
                            <a:srgbClr val="FF0000"/>
                          </a:solidFill>
                          <a:effectLst/>
                          <a:latin typeface="Arial"/>
                        </a:rPr>
                        <a:t>their</a:t>
                      </a:r>
                      <a:r>
                        <a:rPr lang="cy-GB" sz="1600" b="0" dirty="0">
                          <a:solidFill>
                            <a:srgbClr val="FF0000"/>
                          </a:solidFill>
                          <a:effectLst/>
                          <a:latin typeface="Arial"/>
                        </a:rPr>
                        <a:t> </a:t>
                      </a:r>
                      <a:r>
                        <a:rPr lang="cy-GB" sz="1600" b="0" dirty="0" err="1">
                          <a:solidFill>
                            <a:srgbClr val="FF0000"/>
                          </a:solidFill>
                          <a:effectLst/>
                          <a:latin typeface="Arial"/>
                        </a:rPr>
                        <a:t>favourite</a:t>
                      </a:r>
                      <a:r>
                        <a:rPr lang="cy-GB" sz="1600" b="0" dirty="0">
                          <a:solidFill>
                            <a:srgbClr val="FF0000"/>
                          </a:solidFill>
                          <a:effectLst/>
                          <a:latin typeface="Arial"/>
                        </a:rPr>
                        <a:t> </a:t>
                      </a:r>
                      <a:r>
                        <a:rPr lang="cy-GB" sz="1600" b="0" dirty="0" err="1">
                          <a:solidFill>
                            <a:srgbClr val="FF0000"/>
                          </a:solidFill>
                          <a:effectLst/>
                          <a:latin typeface="Arial"/>
                        </a:rPr>
                        <a:t>thing</a:t>
                      </a:r>
                      <a:r>
                        <a:rPr lang="cy-GB" sz="1600" b="0" dirty="0">
                          <a:solidFill>
                            <a:srgbClr val="FF0000"/>
                          </a:solidFill>
                          <a:effectLst/>
                          <a:latin typeface="Arial"/>
                        </a:rPr>
                        <a:t> </a:t>
                      </a:r>
                      <a:r>
                        <a:rPr lang="cy-GB" sz="1600" b="0" dirty="0" err="1">
                          <a:solidFill>
                            <a:srgbClr val="FF0000"/>
                          </a:solidFill>
                          <a:effectLst/>
                          <a:latin typeface="Arial"/>
                        </a:rPr>
                        <a:t>about</a:t>
                      </a:r>
                      <a:r>
                        <a:rPr lang="cy-GB" sz="1600" b="0" dirty="0">
                          <a:solidFill>
                            <a:srgbClr val="FF0000"/>
                          </a:solidFill>
                          <a:effectLst/>
                          <a:latin typeface="Arial"/>
                        </a:rPr>
                        <a:t> </a:t>
                      </a:r>
                      <a:r>
                        <a:rPr lang="cy-GB" sz="1600" b="0" dirty="0" err="1">
                          <a:solidFill>
                            <a:srgbClr val="FF0000"/>
                          </a:solidFill>
                          <a:effectLst/>
                          <a:latin typeface="Arial"/>
                        </a:rPr>
                        <a:t>Easter</a:t>
                      </a:r>
                      <a:r>
                        <a:rPr lang="cy-GB" sz="1600" b="0" dirty="0">
                          <a:solidFill>
                            <a:srgbClr val="FF0000"/>
                          </a:solidFill>
                          <a:effectLst/>
                          <a:latin typeface="Arial"/>
                        </a:rPr>
                        <a:t> is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why</a:t>
                      </a:r>
                      <a:r>
                        <a:rPr lang="cy-GB" sz="1600" b="0" dirty="0">
                          <a:solidFill>
                            <a:srgbClr val="FF0000"/>
                          </a:solidFill>
                          <a:effectLst/>
                          <a:latin typeface="Arial"/>
                        </a:rPr>
                        <a:t>.</a:t>
                      </a:r>
                    </a:p>
                    <a:p>
                      <a:pPr marL="285750" lvl="0" indent="-285750">
                        <a:lnSpc>
                          <a:spcPts val="1350"/>
                        </a:lnSpc>
                        <a:buFont typeface="Arial"/>
                        <a:buChar char="•"/>
                      </a:pPr>
                      <a:endParaRPr lang="cy-GB" sz="1600" b="0" dirty="0">
                        <a:solidFill>
                          <a:srgbClr val="FF0000"/>
                        </a:solidFill>
                        <a:effectLst/>
                        <a:latin typeface="Arial"/>
                      </a:endParaRPr>
                    </a:p>
                    <a:p>
                      <a:pPr marL="285750" lvl="0" indent="-285750">
                        <a:lnSpc>
                          <a:spcPts val="1350"/>
                        </a:lnSpc>
                        <a:buFont typeface="Arial"/>
                        <a:buChar char="•"/>
                      </a:pPr>
                      <a:r>
                        <a:rPr lang="cy-GB" sz="1600" b="1" dirty="0">
                          <a:solidFill>
                            <a:srgbClr val="FF0000"/>
                          </a:solidFill>
                          <a:effectLst/>
                          <a:latin typeface="Arial"/>
                        </a:rPr>
                        <a:t>TASG TRI</a:t>
                      </a:r>
                      <a:r>
                        <a:rPr lang="cy-GB" sz="1600" b="0" dirty="0">
                          <a:solidFill>
                            <a:srgbClr val="FF0000"/>
                          </a:solidFill>
                          <a:effectLst/>
                          <a:latin typeface="Arial"/>
                        </a:rPr>
                        <a:t>- </a:t>
                      </a:r>
                      <a:r>
                        <a:rPr lang="cy-GB" sz="1600" b="0" dirty="0" err="1">
                          <a:solidFill>
                            <a:srgbClr val="FF0000"/>
                          </a:solidFill>
                          <a:effectLst/>
                          <a:latin typeface="Arial"/>
                        </a:rPr>
                        <a:t>Learners</a:t>
                      </a:r>
                      <a:r>
                        <a:rPr lang="cy-GB" sz="1600" b="0" dirty="0">
                          <a:solidFill>
                            <a:srgbClr val="FF0000"/>
                          </a:solidFill>
                          <a:effectLst/>
                          <a:latin typeface="Arial"/>
                        </a:rPr>
                        <a:t> </a:t>
                      </a:r>
                      <a:r>
                        <a:rPr lang="cy-GB" sz="1600" b="0" dirty="0" err="1">
                          <a:solidFill>
                            <a:srgbClr val="FF0000"/>
                          </a:solidFill>
                          <a:effectLst/>
                          <a:latin typeface="Arial"/>
                        </a:rPr>
                        <a:t>will</a:t>
                      </a:r>
                      <a:r>
                        <a:rPr lang="cy-GB" sz="1600" b="0" dirty="0">
                          <a:solidFill>
                            <a:srgbClr val="FF0000"/>
                          </a:solidFill>
                          <a:effectLst/>
                          <a:latin typeface="Arial"/>
                        </a:rPr>
                        <a:t> try the </a:t>
                      </a:r>
                      <a:r>
                        <a:rPr lang="cy-GB" sz="1600" b="0" dirty="0" err="1">
                          <a:solidFill>
                            <a:srgbClr val="FF0000"/>
                          </a:solidFill>
                          <a:effectLst/>
                          <a:latin typeface="Arial"/>
                        </a:rPr>
                        <a:t>challenge</a:t>
                      </a:r>
                      <a:r>
                        <a:rPr lang="cy-GB" sz="1600" b="0" dirty="0">
                          <a:solidFill>
                            <a:srgbClr val="FF0000"/>
                          </a:solidFill>
                          <a:effectLst/>
                          <a:latin typeface="Arial"/>
                        </a:rPr>
                        <a:t> </a:t>
                      </a:r>
                      <a:r>
                        <a:rPr lang="cy-GB" sz="1600" b="0" dirty="0" err="1">
                          <a:solidFill>
                            <a:srgbClr val="FF0000"/>
                          </a:solidFill>
                          <a:effectLst/>
                          <a:latin typeface="Arial"/>
                        </a:rPr>
                        <a:t>question</a:t>
                      </a:r>
                      <a:r>
                        <a:rPr lang="cy-GB" sz="1600" b="0" dirty="0">
                          <a:solidFill>
                            <a:srgbClr val="FF0000"/>
                          </a:solidFill>
                          <a:effectLst/>
                          <a:latin typeface="Arial"/>
                        </a:rPr>
                        <a:t> </a:t>
                      </a:r>
                      <a:r>
                        <a:rPr lang="cy-GB" sz="1600" b="0" dirty="0" err="1">
                          <a:solidFill>
                            <a:srgbClr val="FF0000"/>
                          </a:solidFill>
                          <a:effectLst/>
                          <a:latin typeface="Arial"/>
                        </a:rPr>
                        <a:t>whereby</a:t>
                      </a:r>
                      <a:r>
                        <a:rPr lang="cy-GB" sz="1600" b="0" dirty="0">
                          <a:solidFill>
                            <a:srgbClr val="FF0000"/>
                          </a:solidFill>
                          <a:effectLst/>
                          <a:latin typeface="Arial"/>
                        </a:rPr>
                        <a:t> </a:t>
                      </a:r>
                      <a:r>
                        <a:rPr lang="cy-GB" sz="1600" b="0" dirty="0" err="1">
                          <a:solidFill>
                            <a:srgbClr val="FF0000"/>
                          </a:solidFill>
                          <a:effectLst/>
                          <a:latin typeface="Arial"/>
                        </a:rPr>
                        <a:t>they</a:t>
                      </a:r>
                      <a:r>
                        <a:rPr lang="cy-GB" sz="1600" b="0" dirty="0">
                          <a:solidFill>
                            <a:srgbClr val="FF0000"/>
                          </a:solidFill>
                          <a:effectLst/>
                          <a:latin typeface="Arial"/>
                        </a:rPr>
                        <a:t> </a:t>
                      </a:r>
                      <a:r>
                        <a:rPr lang="cy-GB" sz="1600" b="0" dirty="0" err="1">
                          <a:solidFill>
                            <a:srgbClr val="FF0000"/>
                          </a:solidFill>
                          <a:effectLst/>
                          <a:latin typeface="Arial"/>
                        </a:rPr>
                        <a:t>must</a:t>
                      </a:r>
                      <a:r>
                        <a:rPr lang="cy-GB" sz="1600" b="0" dirty="0">
                          <a:solidFill>
                            <a:srgbClr val="FF0000"/>
                          </a:solidFill>
                          <a:effectLst/>
                          <a:latin typeface="Arial"/>
                        </a:rPr>
                        <a:t> </a:t>
                      </a:r>
                      <a:r>
                        <a:rPr lang="cy-GB" sz="1600" b="0" dirty="0" err="1">
                          <a:solidFill>
                            <a:srgbClr val="FF0000"/>
                          </a:solidFill>
                          <a:effectLst/>
                          <a:latin typeface="Arial"/>
                        </a:rPr>
                        <a:t>say</a:t>
                      </a:r>
                      <a:r>
                        <a:rPr lang="cy-GB" sz="1600" b="0" dirty="0">
                          <a:solidFill>
                            <a:srgbClr val="FF0000"/>
                          </a:solidFill>
                          <a:effectLst/>
                          <a:latin typeface="Arial"/>
                        </a:rPr>
                        <a:t> </a:t>
                      </a:r>
                      <a:r>
                        <a:rPr lang="cy-GB" sz="1600" b="0" dirty="0" err="1">
                          <a:solidFill>
                            <a:srgbClr val="FF0000"/>
                          </a:solidFill>
                          <a:effectLst/>
                          <a:latin typeface="Arial"/>
                        </a:rPr>
                        <a:t>what</a:t>
                      </a:r>
                      <a:r>
                        <a:rPr lang="cy-GB" sz="1600" b="0" dirty="0">
                          <a:solidFill>
                            <a:srgbClr val="FF0000"/>
                          </a:solidFill>
                          <a:effectLst/>
                          <a:latin typeface="Arial"/>
                        </a:rPr>
                        <a:t> </a:t>
                      </a:r>
                      <a:r>
                        <a:rPr lang="cy-GB" sz="1600" b="0" dirty="0" err="1">
                          <a:solidFill>
                            <a:srgbClr val="FF0000"/>
                          </a:solidFill>
                          <a:effectLst/>
                          <a:latin typeface="Arial"/>
                        </a:rPr>
                        <a:t>their</a:t>
                      </a:r>
                      <a:r>
                        <a:rPr lang="cy-GB" sz="1600" b="0" dirty="0">
                          <a:solidFill>
                            <a:srgbClr val="FF0000"/>
                          </a:solidFill>
                          <a:effectLst/>
                          <a:latin typeface="Arial"/>
                        </a:rPr>
                        <a:t> </a:t>
                      </a:r>
                      <a:r>
                        <a:rPr lang="cy-GB" sz="1600" b="0" dirty="0" err="1">
                          <a:solidFill>
                            <a:srgbClr val="FF0000"/>
                          </a:solidFill>
                          <a:effectLst/>
                          <a:latin typeface="Arial"/>
                        </a:rPr>
                        <a:t>favourite</a:t>
                      </a:r>
                      <a:r>
                        <a:rPr lang="cy-GB" sz="1600" b="0" dirty="0">
                          <a:solidFill>
                            <a:srgbClr val="FF0000"/>
                          </a:solidFill>
                          <a:effectLst/>
                          <a:latin typeface="Arial"/>
                        </a:rPr>
                        <a:t> </a:t>
                      </a:r>
                      <a:r>
                        <a:rPr lang="cy-GB" sz="1600" b="0" dirty="0" err="1">
                          <a:solidFill>
                            <a:srgbClr val="FF0000"/>
                          </a:solidFill>
                          <a:effectLst/>
                          <a:latin typeface="Arial"/>
                        </a:rPr>
                        <a:t>thing</a:t>
                      </a:r>
                      <a:r>
                        <a:rPr lang="cy-GB" sz="1600" b="0" dirty="0">
                          <a:solidFill>
                            <a:srgbClr val="FF0000"/>
                          </a:solidFill>
                          <a:effectLst/>
                          <a:latin typeface="Arial"/>
                        </a:rPr>
                        <a:t> </a:t>
                      </a:r>
                      <a:r>
                        <a:rPr lang="cy-GB" sz="1600" b="0" dirty="0" err="1">
                          <a:solidFill>
                            <a:srgbClr val="FF0000"/>
                          </a:solidFill>
                          <a:effectLst/>
                          <a:latin typeface="Arial"/>
                        </a:rPr>
                        <a:t>about</a:t>
                      </a:r>
                      <a:r>
                        <a:rPr lang="cy-GB" sz="1600" b="0" dirty="0">
                          <a:solidFill>
                            <a:srgbClr val="FF0000"/>
                          </a:solidFill>
                          <a:effectLst/>
                          <a:latin typeface="Arial"/>
                        </a:rPr>
                        <a:t> </a:t>
                      </a:r>
                      <a:r>
                        <a:rPr lang="cy-GB" sz="1600" b="0" dirty="0" err="1">
                          <a:solidFill>
                            <a:srgbClr val="FF0000"/>
                          </a:solidFill>
                          <a:effectLst/>
                          <a:latin typeface="Arial"/>
                        </a:rPr>
                        <a:t>Easter</a:t>
                      </a:r>
                      <a:r>
                        <a:rPr lang="cy-GB" sz="1600" b="0" dirty="0">
                          <a:solidFill>
                            <a:srgbClr val="FF0000"/>
                          </a:solidFill>
                          <a:effectLst/>
                          <a:latin typeface="Arial"/>
                        </a:rPr>
                        <a:t> is </a:t>
                      </a:r>
                      <a:r>
                        <a:rPr lang="cy-GB" sz="1600" b="0" dirty="0" err="1">
                          <a:solidFill>
                            <a:srgbClr val="FF0000"/>
                          </a:solidFill>
                          <a:effectLst/>
                          <a:latin typeface="Arial"/>
                        </a:rPr>
                        <a:t>and</a:t>
                      </a:r>
                      <a:r>
                        <a:rPr lang="cy-GB" sz="1600" b="0" dirty="0">
                          <a:solidFill>
                            <a:srgbClr val="FF0000"/>
                          </a:solidFill>
                          <a:effectLst/>
                          <a:latin typeface="Arial"/>
                        </a:rPr>
                        <a:t> </a:t>
                      </a:r>
                      <a:r>
                        <a:rPr lang="cy-GB" sz="1600" b="0" dirty="0" err="1">
                          <a:solidFill>
                            <a:srgbClr val="FF0000"/>
                          </a:solidFill>
                          <a:effectLst/>
                          <a:latin typeface="Arial"/>
                        </a:rPr>
                        <a:t>why</a:t>
                      </a:r>
                      <a:r>
                        <a:rPr lang="cy-GB" sz="1600" b="0" dirty="0">
                          <a:solidFill>
                            <a:srgbClr val="FF0000"/>
                          </a:solidFill>
                          <a:effectLst/>
                          <a:latin typeface="Arial"/>
                        </a:rPr>
                        <a:t>. </a:t>
                      </a: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5579618"/>
                  </a:ext>
                </a:extLst>
              </a:tr>
              <a:tr h="2972332">
                <a:tc>
                  <a:txBody>
                    <a:bodyPr/>
                    <a:lstStyle/>
                    <a:p>
                      <a:pPr rtl="0" fontAlgn="base">
                        <a:lnSpc>
                          <a:spcPts val="1500"/>
                        </a:lnSpc>
                      </a:pPr>
                      <a:r>
                        <a:rPr lang="cy-GB" sz="1800" b="1" dirty="0">
                          <a:effectLst/>
                          <a:latin typeface="Arial"/>
                        </a:rPr>
                        <a:t>Adnoddau / </a:t>
                      </a:r>
                      <a:r>
                        <a:rPr lang="cy-GB" sz="1800" b="1" dirty="0" err="1">
                          <a:effectLst/>
                          <a:latin typeface="Arial"/>
                        </a:rPr>
                        <a:t>Resources</a:t>
                      </a:r>
                      <a:r>
                        <a:rPr lang="cy-GB" sz="1800" dirty="0">
                          <a:effectLst/>
                          <a:latin typeface="Arial"/>
                        </a:rPr>
                        <a:t>:</a:t>
                      </a:r>
                      <a:endParaRPr lang="cy-GB" dirty="0">
                        <a:effectLst/>
                        <a:latin typeface="Arial"/>
                      </a:endParaRPr>
                    </a:p>
                    <a:p>
                      <a:pPr marL="0" lvl="0" indent="0" rtl="0" fontAlgn="base">
                        <a:lnSpc>
                          <a:spcPts val="1350"/>
                        </a:lnSpc>
                        <a:buNone/>
                      </a:pPr>
                      <a:endParaRPr lang="cy-GB" sz="1600" dirty="0">
                        <a:solidFill>
                          <a:srgbClr val="FF0000"/>
                        </a:solidFill>
                        <a:effectLst/>
                        <a:latin typeface="Arial"/>
                      </a:endParaRPr>
                    </a:p>
                    <a:p>
                      <a:pPr marL="285750" lvl="0" indent="-285750">
                        <a:lnSpc>
                          <a:spcPts val="1350"/>
                        </a:lnSpc>
                        <a:buFont typeface="Arial"/>
                        <a:buChar char="•"/>
                      </a:pPr>
                      <a:r>
                        <a:rPr lang="cy-GB" sz="1600" dirty="0">
                          <a:solidFill>
                            <a:schemeClr val="tx1"/>
                          </a:solidFill>
                          <a:effectLst/>
                          <a:latin typeface="Comic Sans MS"/>
                        </a:rPr>
                        <a:t>White </a:t>
                      </a:r>
                      <a:r>
                        <a:rPr lang="cy-GB" sz="1600" err="1">
                          <a:solidFill>
                            <a:schemeClr val="tx1"/>
                          </a:solidFill>
                          <a:effectLst/>
                          <a:latin typeface="Comic Sans MS"/>
                        </a:rPr>
                        <a:t>board</a:t>
                      </a:r>
                      <a:r>
                        <a:rPr lang="cy-GB" sz="1600" dirty="0">
                          <a:solidFill>
                            <a:schemeClr val="tx1"/>
                          </a:solidFill>
                          <a:effectLst/>
                          <a:latin typeface="Comic Sans MS"/>
                        </a:rPr>
                        <a:t> </a:t>
                      </a:r>
                      <a:r>
                        <a:rPr lang="cy-GB" sz="1600" dirty="0">
                          <a:solidFill>
                            <a:srgbClr val="FF0000"/>
                          </a:solidFill>
                          <a:effectLst/>
                          <a:latin typeface="Comic Sans MS"/>
                        </a:rPr>
                        <a:t>(Bwrdd Gwyn)</a:t>
                      </a:r>
                    </a:p>
                    <a:p>
                      <a:pPr marL="285750" lvl="0" indent="-285750">
                        <a:lnSpc>
                          <a:spcPts val="1350"/>
                        </a:lnSpc>
                        <a:buFont typeface="Arial"/>
                        <a:buChar char="•"/>
                      </a:pPr>
                      <a:endParaRPr lang="cy-GB" sz="1600" dirty="0">
                        <a:solidFill>
                          <a:schemeClr val="tx1"/>
                        </a:solidFill>
                        <a:effectLst/>
                        <a:latin typeface="Comic Sans MS"/>
                      </a:endParaRPr>
                    </a:p>
                    <a:p>
                      <a:pPr marL="285750" lvl="0" indent="-285750">
                        <a:lnSpc>
                          <a:spcPts val="1350"/>
                        </a:lnSpc>
                        <a:buFont typeface="Arial"/>
                        <a:buChar char="•"/>
                      </a:pPr>
                      <a:r>
                        <a:rPr lang="cy-GB" sz="1600" dirty="0">
                          <a:solidFill>
                            <a:schemeClr val="tx1"/>
                          </a:solidFill>
                          <a:effectLst/>
                          <a:latin typeface="Comic Sans MS"/>
                        </a:rPr>
                        <a:t>PowerPoint </a:t>
                      </a:r>
                      <a:r>
                        <a:rPr lang="cy-GB" sz="1600" dirty="0">
                          <a:solidFill>
                            <a:srgbClr val="FF0000"/>
                          </a:solidFill>
                          <a:effectLst/>
                          <a:latin typeface="Comic Sans MS"/>
                        </a:rPr>
                        <a:t>(PowerPoint)</a:t>
                      </a:r>
                    </a:p>
                    <a:p>
                      <a:pPr marL="285750" lvl="0" indent="-285750">
                        <a:lnSpc>
                          <a:spcPts val="1350"/>
                        </a:lnSpc>
                        <a:buFont typeface="Arial"/>
                        <a:buChar char="•"/>
                      </a:pPr>
                      <a:endParaRPr lang="cy-GB" sz="1600" dirty="0">
                        <a:solidFill>
                          <a:schemeClr val="tx1"/>
                        </a:solidFill>
                        <a:effectLst/>
                        <a:latin typeface="Comic Sans MS"/>
                      </a:endParaRPr>
                    </a:p>
                    <a:p>
                      <a:pPr marL="285750" lvl="0" indent="-285750">
                        <a:lnSpc>
                          <a:spcPts val="1350"/>
                        </a:lnSpc>
                        <a:buFont typeface="Arial"/>
                        <a:buChar char="•"/>
                      </a:pPr>
                      <a:r>
                        <a:rPr lang="cy-GB" sz="1600" err="1">
                          <a:solidFill>
                            <a:schemeClr val="tx1"/>
                          </a:solidFill>
                          <a:effectLst/>
                          <a:latin typeface="Comic Sans MS"/>
                        </a:rPr>
                        <a:t>Sentence</a:t>
                      </a:r>
                      <a:r>
                        <a:rPr lang="cy-GB" sz="1600" dirty="0">
                          <a:solidFill>
                            <a:schemeClr val="tx1"/>
                          </a:solidFill>
                          <a:effectLst/>
                          <a:latin typeface="Comic Sans MS"/>
                        </a:rPr>
                        <a:t> </a:t>
                      </a:r>
                      <a:r>
                        <a:rPr lang="cy-GB" sz="1600" err="1">
                          <a:solidFill>
                            <a:schemeClr val="tx1"/>
                          </a:solidFill>
                          <a:effectLst/>
                          <a:latin typeface="Comic Sans MS"/>
                        </a:rPr>
                        <a:t>patterns</a:t>
                      </a:r>
                      <a:r>
                        <a:rPr lang="cy-GB" sz="1600" dirty="0">
                          <a:solidFill>
                            <a:srgbClr val="FF0000"/>
                          </a:solidFill>
                          <a:effectLst/>
                          <a:latin typeface="Comic Sans MS"/>
                        </a:rPr>
                        <a:t> (Patrymau brawddeg)</a:t>
                      </a:r>
                    </a:p>
                    <a:p>
                      <a:pPr marL="285750" lvl="0" indent="-285750">
                        <a:lnSpc>
                          <a:spcPts val="1350"/>
                        </a:lnSpc>
                        <a:buFont typeface="Arial"/>
                        <a:buChar char="•"/>
                      </a:pPr>
                      <a:endParaRPr lang="cy-GB" sz="1600" dirty="0">
                        <a:solidFill>
                          <a:srgbClr val="FF0000"/>
                        </a:solidFill>
                        <a:effectLst/>
                        <a:latin typeface="Comic Sans MS"/>
                      </a:endParaRPr>
                    </a:p>
                    <a:p>
                      <a:pPr marL="285750" lvl="0" indent="-285750">
                        <a:lnSpc>
                          <a:spcPts val="1350"/>
                        </a:lnSpc>
                        <a:buFont typeface="Arial"/>
                        <a:buChar char="•"/>
                      </a:pPr>
                      <a:r>
                        <a:rPr lang="cy-GB" sz="1600" err="1">
                          <a:solidFill>
                            <a:schemeClr val="tx1"/>
                          </a:solidFill>
                          <a:effectLst/>
                          <a:latin typeface="Comic Sans MS"/>
                        </a:rPr>
                        <a:t>Key</a:t>
                      </a:r>
                      <a:r>
                        <a:rPr lang="cy-GB" sz="1600" dirty="0">
                          <a:solidFill>
                            <a:schemeClr val="tx1"/>
                          </a:solidFill>
                          <a:effectLst/>
                          <a:latin typeface="Comic Sans MS"/>
                        </a:rPr>
                        <a:t> </a:t>
                      </a:r>
                      <a:r>
                        <a:rPr lang="cy-GB" sz="1600" err="1">
                          <a:solidFill>
                            <a:schemeClr val="tx1"/>
                          </a:solidFill>
                          <a:effectLst/>
                          <a:latin typeface="Comic Sans MS"/>
                        </a:rPr>
                        <a:t>words</a:t>
                      </a:r>
                      <a:r>
                        <a:rPr lang="cy-GB" sz="1600" dirty="0">
                          <a:solidFill>
                            <a:schemeClr val="tx1"/>
                          </a:solidFill>
                          <a:effectLst/>
                          <a:latin typeface="Comic Sans MS"/>
                        </a:rPr>
                        <a:t> </a:t>
                      </a:r>
                      <a:r>
                        <a:rPr lang="cy-GB" sz="1600" dirty="0">
                          <a:solidFill>
                            <a:srgbClr val="FF0000"/>
                          </a:solidFill>
                          <a:effectLst/>
                          <a:latin typeface="Comic Sans MS"/>
                        </a:rPr>
                        <a:t>(Geiriau allweddol)</a:t>
                      </a:r>
                    </a:p>
                  </a:txBody>
                  <a:tcPr marL="64837" marR="64837" marT="32414" marB="3241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4128901471"/>
                  </a:ext>
                </a:extLst>
              </a:tr>
            </a:tbl>
          </a:graphicData>
        </a:graphic>
      </p:graphicFrame>
      <p:sp>
        <p:nvSpPr>
          <p:cNvPr id="9" name="TextBox 8">
            <a:extLst>
              <a:ext uri="{FF2B5EF4-FFF2-40B4-BE49-F238E27FC236}">
                <a16:creationId xmlns:a16="http://schemas.microsoft.com/office/drawing/2014/main" id="{BCFA1935-32AB-6DB4-9570-C57E15D6E60E}"/>
              </a:ext>
            </a:extLst>
          </p:cNvPr>
          <p:cNvSpPr txBox="1"/>
          <p:nvPr/>
        </p:nvSpPr>
        <p:spPr>
          <a:xfrm>
            <a:off x="4284785" y="-189522"/>
            <a:ext cx="54004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i="1" u="sng" dirty="0">
                <a:latin typeface="Arial"/>
              </a:rPr>
              <a:t>Cynllun Gwers </a:t>
            </a:r>
            <a:r>
              <a:rPr lang="cy-GB" sz="3200" b="1" dirty="0">
                <a:latin typeface="Arial"/>
              </a:rPr>
              <a:t> </a:t>
            </a:r>
            <a:endParaRPr lang="en-US" sz="3200" dirty="0"/>
          </a:p>
        </p:txBody>
      </p:sp>
    </p:spTree>
    <p:extLst>
      <p:ext uri="{BB962C8B-B14F-4D97-AF65-F5344CB8AC3E}">
        <p14:creationId xmlns:p14="http://schemas.microsoft.com/office/powerpoint/2010/main" val="1604966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Easter card - Pasg Hapus - Pompoms">
            <a:extLst>
              <a:ext uri="{FF2B5EF4-FFF2-40B4-BE49-F238E27FC236}">
                <a16:creationId xmlns:a16="http://schemas.microsoft.com/office/drawing/2014/main" id="{B565232C-799F-A22C-0656-ECDFB0E00B07}"/>
              </a:ext>
            </a:extLst>
          </p:cNvPr>
          <p:cNvPicPr>
            <a:picLocks noChangeAspect="1"/>
          </p:cNvPicPr>
          <p:nvPr/>
        </p:nvPicPr>
        <p:blipFill>
          <a:blip r:embed="rId2"/>
          <a:srcRect t="23103" r="-2" b="673"/>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Why do we have Easter eggs and the Easter bunny? - BBC Newsround">
            <a:extLst>
              <a:ext uri="{FF2B5EF4-FFF2-40B4-BE49-F238E27FC236}">
                <a16:creationId xmlns:a16="http://schemas.microsoft.com/office/drawing/2014/main" id="{2A7B0A20-770F-F7D8-A4E8-E755300003C2}"/>
              </a:ext>
            </a:extLst>
          </p:cNvPr>
          <p:cNvPicPr>
            <a:picLocks noChangeAspect="1"/>
          </p:cNvPicPr>
          <p:nvPr/>
        </p:nvPicPr>
        <p:blipFill>
          <a:blip r:embed="rId3"/>
          <a:srcRect l="20214" r="4758" b="-1"/>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6" name="Picture 5" descr="Easter or Christmas? Which Is More Important? - Ascension Press Media">
            <a:extLst>
              <a:ext uri="{FF2B5EF4-FFF2-40B4-BE49-F238E27FC236}">
                <a16:creationId xmlns:a16="http://schemas.microsoft.com/office/drawing/2014/main" id="{8F695D61-1771-2B0A-81ED-11DA6CEEF3D1}"/>
              </a:ext>
            </a:extLst>
          </p:cNvPr>
          <p:cNvPicPr>
            <a:picLocks noChangeAspect="1"/>
          </p:cNvPicPr>
          <p:nvPr/>
        </p:nvPicPr>
        <p:blipFill>
          <a:blip r:embed="rId4"/>
          <a:srcRect r="4596" b="1"/>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8" name="TextBox 7">
            <a:extLst>
              <a:ext uri="{FF2B5EF4-FFF2-40B4-BE49-F238E27FC236}">
                <a16:creationId xmlns:a16="http://schemas.microsoft.com/office/drawing/2014/main" id="{B2712048-9EFE-DAD8-A569-E0A2588A16BC}"/>
              </a:ext>
            </a:extLst>
          </p:cNvPr>
          <p:cNvSpPr txBox="1"/>
          <p:nvPr/>
        </p:nvSpPr>
        <p:spPr>
          <a:xfrm>
            <a:off x="1825320" y="2712584"/>
            <a:ext cx="9163756" cy="9233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latin typeface="Comic Sans MS"/>
              </a:rPr>
              <a:t>Happy Easter / </a:t>
            </a:r>
            <a:r>
              <a:rPr lang="en-US" sz="5400" err="1">
                <a:latin typeface="Comic Sans MS"/>
              </a:rPr>
              <a:t>Pasg</a:t>
            </a:r>
            <a:r>
              <a:rPr lang="en-US" sz="5400" dirty="0">
                <a:latin typeface="Comic Sans MS"/>
              </a:rPr>
              <a:t> Hapus </a:t>
            </a:r>
          </a:p>
        </p:txBody>
      </p:sp>
    </p:spTree>
    <p:extLst>
      <p:ext uri="{BB962C8B-B14F-4D97-AF65-F5344CB8AC3E}">
        <p14:creationId xmlns:p14="http://schemas.microsoft.com/office/powerpoint/2010/main" val="204975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15127B-8B2A-BAA2-9977-3A17753360AA}"/>
              </a:ext>
            </a:extLst>
          </p:cNvPr>
          <p:cNvSpPr txBox="1"/>
          <p:nvPr/>
        </p:nvSpPr>
        <p:spPr>
          <a:xfrm>
            <a:off x="8378092" y="465015"/>
            <a:ext cx="3319584" cy="4093428"/>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Comic Sans MS"/>
              </a:rPr>
              <a:t>Key Words:</a:t>
            </a:r>
          </a:p>
          <a:p>
            <a:endParaRPr lang="en-US" sz="2000" b="1" dirty="0">
              <a:latin typeface="Comic Sans MS"/>
            </a:endParaRPr>
          </a:p>
          <a:p>
            <a:pPr marL="342900" indent="-342900">
              <a:buFont typeface="Arial"/>
              <a:buChar char="•"/>
            </a:pPr>
            <a:r>
              <a:rPr lang="en-US" sz="2000" b="1" err="1">
                <a:latin typeface="Comic Sans MS"/>
              </a:rPr>
              <a:t>Pasg</a:t>
            </a:r>
            <a:r>
              <a:rPr lang="en-US" sz="2000" dirty="0">
                <a:latin typeface="Comic Sans MS"/>
              </a:rPr>
              <a:t> (Easter)</a:t>
            </a:r>
            <a:endParaRPr lang="en-US">
              <a:latin typeface="Comic Sans MS"/>
            </a:endParaRPr>
          </a:p>
          <a:p>
            <a:pPr marL="342900" indent="-342900">
              <a:buFont typeface="Arial"/>
              <a:buChar char="•"/>
            </a:pPr>
            <a:r>
              <a:rPr lang="en-US" sz="2000" b="1" err="1">
                <a:latin typeface="Comic Sans MS"/>
              </a:rPr>
              <a:t>Siocled</a:t>
            </a:r>
            <a:r>
              <a:rPr lang="en-US" sz="2000" dirty="0">
                <a:latin typeface="Comic Sans MS"/>
              </a:rPr>
              <a:t> (Chocolate)</a:t>
            </a:r>
          </a:p>
          <a:p>
            <a:pPr marL="342900" indent="-342900">
              <a:buFont typeface="Arial"/>
              <a:buChar char="•"/>
            </a:pPr>
            <a:r>
              <a:rPr lang="en-US" sz="2000" b="1" dirty="0" err="1">
                <a:latin typeface="Comic Sans MS"/>
              </a:rPr>
              <a:t>Eglwys</a:t>
            </a:r>
            <a:r>
              <a:rPr lang="en-US" sz="2000" dirty="0">
                <a:latin typeface="Comic Sans MS"/>
              </a:rPr>
              <a:t> (Church</a:t>
            </a:r>
          </a:p>
          <a:p>
            <a:pPr marL="342900" indent="-342900">
              <a:buFont typeface="Arial"/>
              <a:buChar char="•"/>
            </a:pPr>
            <a:r>
              <a:rPr lang="en-US" sz="2000" b="1" err="1">
                <a:latin typeface="Comic Sans MS"/>
              </a:rPr>
              <a:t>Cristnogol</a:t>
            </a:r>
            <a:r>
              <a:rPr lang="en-US" sz="2000" dirty="0">
                <a:latin typeface="Comic Sans MS"/>
              </a:rPr>
              <a:t> (Christian)</a:t>
            </a:r>
          </a:p>
          <a:p>
            <a:pPr marL="342900" indent="-342900">
              <a:buFont typeface="Arial"/>
              <a:buChar char="•"/>
            </a:pPr>
            <a:r>
              <a:rPr lang="en-US" sz="2000" b="1" dirty="0">
                <a:latin typeface="Comic Sans MS"/>
              </a:rPr>
              <a:t>Crist</a:t>
            </a:r>
            <a:r>
              <a:rPr lang="en-US" sz="2000" dirty="0">
                <a:latin typeface="Comic Sans MS"/>
              </a:rPr>
              <a:t> (Christ)</a:t>
            </a:r>
            <a:endParaRPr lang="en-US"/>
          </a:p>
          <a:p>
            <a:pPr marL="342900" indent="-342900">
              <a:buFont typeface="Arial"/>
              <a:buChar char="•"/>
            </a:pPr>
            <a:r>
              <a:rPr lang="en-US" sz="2000" b="1" dirty="0">
                <a:latin typeface="Comic Sans MS"/>
              </a:rPr>
              <a:t>Y </a:t>
            </a:r>
            <a:r>
              <a:rPr lang="en-US" sz="2000" b="1" dirty="0" err="1">
                <a:latin typeface="Comic Sans MS"/>
              </a:rPr>
              <a:t>groes</a:t>
            </a:r>
            <a:r>
              <a:rPr lang="en-US" sz="2000" dirty="0">
                <a:latin typeface="Comic Sans MS"/>
              </a:rPr>
              <a:t> (The cross)</a:t>
            </a:r>
            <a:endParaRPr lang="en-US"/>
          </a:p>
          <a:p>
            <a:pPr marL="342900" indent="-342900">
              <a:buFont typeface="Arial"/>
              <a:buChar char="•"/>
            </a:pPr>
            <a:r>
              <a:rPr lang="en-US" sz="2000" b="1" dirty="0">
                <a:latin typeface="Comic Sans MS"/>
              </a:rPr>
              <a:t>Ebrill</a:t>
            </a:r>
            <a:r>
              <a:rPr lang="en-US" sz="2000" dirty="0">
                <a:latin typeface="Comic Sans MS"/>
              </a:rPr>
              <a:t> (April)</a:t>
            </a:r>
            <a:endParaRPr lang="en-US"/>
          </a:p>
          <a:p>
            <a:pPr marL="342900" indent="-342900">
              <a:buFont typeface="Arial"/>
              <a:buChar char="•"/>
            </a:pPr>
            <a:r>
              <a:rPr lang="en-US" sz="2000" b="1" err="1">
                <a:latin typeface="Comic Sans MS"/>
              </a:rPr>
              <a:t>Cynhaliad</a:t>
            </a:r>
            <a:r>
              <a:rPr lang="en-US" sz="2000" dirty="0">
                <a:latin typeface="Comic Sans MS"/>
              </a:rPr>
              <a:t> (Celebration)</a:t>
            </a:r>
          </a:p>
          <a:p>
            <a:pPr marL="342900" indent="-342900">
              <a:buFont typeface="Arial"/>
              <a:buChar char="•"/>
            </a:pPr>
            <a:r>
              <a:rPr lang="en-US" sz="2000" b="1" err="1">
                <a:latin typeface="Comic Sans MS"/>
              </a:rPr>
              <a:t>Hardd</a:t>
            </a:r>
            <a:r>
              <a:rPr lang="en-US" sz="2000" dirty="0">
                <a:latin typeface="Comic Sans MS"/>
              </a:rPr>
              <a:t> (beautiful) </a:t>
            </a:r>
          </a:p>
          <a:p>
            <a:pPr marL="342900" indent="-342900">
              <a:buFont typeface="Arial"/>
              <a:buChar char="•"/>
            </a:pPr>
            <a:r>
              <a:rPr lang="en-US" sz="2000" b="1" dirty="0">
                <a:latin typeface="Comic Sans MS"/>
              </a:rPr>
              <a:t>Hwyl</a:t>
            </a:r>
            <a:r>
              <a:rPr lang="en-US" sz="2000" dirty="0">
                <a:latin typeface="Comic Sans MS"/>
              </a:rPr>
              <a:t> (Fun)</a:t>
            </a:r>
          </a:p>
          <a:p>
            <a:pPr marL="342900" indent="-342900">
              <a:buFont typeface="Arial"/>
              <a:buChar char="•"/>
            </a:pPr>
            <a:r>
              <a:rPr lang="en-US" sz="2000" b="1" dirty="0" err="1">
                <a:latin typeface="Comic Sans MS"/>
              </a:rPr>
              <a:t>Gyffrous</a:t>
            </a:r>
            <a:r>
              <a:rPr lang="en-US" sz="2000" dirty="0">
                <a:latin typeface="Comic Sans MS"/>
              </a:rPr>
              <a:t> (Exciting) </a:t>
            </a:r>
          </a:p>
        </p:txBody>
      </p:sp>
      <p:sp>
        <p:nvSpPr>
          <p:cNvPr id="3" name="TextBox 2">
            <a:extLst>
              <a:ext uri="{FF2B5EF4-FFF2-40B4-BE49-F238E27FC236}">
                <a16:creationId xmlns:a16="http://schemas.microsoft.com/office/drawing/2014/main" id="{E474A3DB-05C1-0391-0925-0524E4252E09}"/>
              </a:ext>
            </a:extLst>
          </p:cNvPr>
          <p:cNvSpPr txBox="1"/>
          <p:nvPr/>
        </p:nvSpPr>
        <p:spPr>
          <a:xfrm>
            <a:off x="309075" y="470332"/>
            <a:ext cx="7632825" cy="332398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omic Sans MS"/>
              </a:rPr>
              <a:t>I like Easter because it is..............</a:t>
            </a:r>
          </a:p>
          <a:p>
            <a:endParaRPr lang="en-US" sz="2400" dirty="0">
              <a:solidFill>
                <a:schemeClr val="accent5">
                  <a:lumMod val="60000"/>
                  <a:lumOff val="40000"/>
                </a:schemeClr>
              </a:solidFill>
              <a:latin typeface="Comic Sans MS"/>
            </a:endParaRPr>
          </a:p>
          <a:p>
            <a:r>
              <a:rPr lang="en-US" sz="2400" dirty="0" err="1">
                <a:solidFill>
                  <a:schemeClr val="accent5">
                    <a:lumMod val="60000"/>
                    <a:lumOff val="40000"/>
                  </a:schemeClr>
                </a:solidFill>
                <a:latin typeface="Comic Sans MS"/>
              </a:rPr>
              <a:t>Dw'in</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hoffi</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pasg</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achos</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mae'n</a:t>
            </a:r>
            <a:r>
              <a:rPr lang="en-US" sz="2400" dirty="0">
                <a:solidFill>
                  <a:schemeClr val="accent5">
                    <a:lumMod val="60000"/>
                    <a:lumOff val="40000"/>
                  </a:schemeClr>
                </a:solidFill>
                <a:latin typeface="Comic Sans MS"/>
              </a:rPr>
              <a:t>................</a:t>
            </a:r>
          </a:p>
          <a:p>
            <a:endParaRPr lang="en-US" sz="2400" dirty="0">
              <a:latin typeface="Comic Sans MS"/>
            </a:endParaRPr>
          </a:p>
          <a:p>
            <a:endParaRPr lang="en-US" sz="2400" dirty="0">
              <a:latin typeface="Comic Sans MS"/>
            </a:endParaRPr>
          </a:p>
          <a:p>
            <a:r>
              <a:rPr lang="en-US" sz="2400" dirty="0">
                <a:latin typeface="Comic Sans MS"/>
              </a:rPr>
              <a:t>I enjoy Easter because it is............</a:t>
            </a:r>
          </a:p>
          <a:p>
            <a:endParaRPr lang="en-US" sz="2400" dirty="0">
              <a:latin typeface="Comic Sans MS"/>
            </a:endParaRPr>
          </a:p>
          <a:p>
            <a:r>
              <a:rPr lang="en-US" sz="2400" dirty="0" err="1">
                <a:solidFill>
                  <a:schemeClr val="accent5">
                    <a:lumMod val="60000"/>
                    <a:lumOff val="40000"/>
                  </a:schemeClr>
                </a:solidFill>
                <a:latin typeface="Comic Sans MS"/>
              </a:rPr>
              <a:t>Dw'in</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mwynhau</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Pasg</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achos</a:t>
            </a:r>
            <a:r>
              <a:rPr lang="en-US" sz="2400" dirty="0">
                <a:solidFill>
                  <a:schemeClr val="accent5">
                    <a:lumMod val="60000"/>
                    <a:lumOff val="40000"/>
                  </a:schemeClr>
                </a:solidFill>
                <a:latin typeface="Comic Sans MS"/>
              </a:rPr>
              <a:t> </a:t>
            </a:r>
            <a:r>
              <a:rPr lang="en-US" sz="2400" dirty="0" err="1">
                <a:solidFill>
                  <a:schemeClr val="accent5">
                    <a:lumMod val="60000"/>
                    <a:lumOff val="40000"/>
                  </a:schemeClr>
                </a:solidFill>
                <a:latin typeface="Comic Sans MS"/>
              </a:rPr>
              <a:t>mae'n</a:t>
            </a:r>
            <a:r>
              <a:rPr lang="en-US" sz="2400" dirty="0">
                <a:solidFill>
                  <a:schemeClr val="accent5">
                    <a:lumMod val="60000"/>
                    <a:lumOff val="40000"/>
                  </a:schemeClr>
                </a:solidFill>
                <a:latin typeface="Comic Sans MS"/>
              </a:rPr>
              <a:t>............</a:t>
            </a:r>
          </a:p>
          <a:p>
            <a:endParaRPr lang="en-US" dirty="0">
              <a:solidFill>
                <a:srgbClr val="000000"/>
              </a:solidFill>
              <a:latin typeface="Comic Sans MS"/>
            </a:endParaRPr>
          </a:p>
        </p:txBody>
      </p:sp>
      <p:sp>
        <p:nvSpPr>
          <p:cNvPr id="7" name="TextBox 6">
            <a:extLst>
              <a:ext uri="{FF2B5EF4-FFF2-40B4-BE49-F238E27FC236}">
                <a16:creationId xmlns:a16="http://schemas.microsoft.com/office/drawing/2014/main" id="{013E27E9-07F3-8003-1F32-0A25547AB47F}"/>
              </a:ext>
            </a:extLst>
          </p:cNvPr>
          <p:cNvSpPr txBox="1"/>
          <p:nvPr/>
        </p:nvSpPr>
        <p:spPr>
          <a:xfrm>
            <a:off x="207253" y="4787107"/>
            <a:ext cx="8853161" cy="160043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dirty="0">
                <a:latin typeface="Comic Sans MS"/>
              </a:rPr>
              <a:t>CHALLENGE/ HER</a:t>
            </a:r>
          </a:p>
          <a:p>
            <a:endParaRPr lang="en-US" sz="2000" dirty="0"/>
          </a:p>
          <a:p>
            <a:r>
              <a:rPr lang="en-US" sz="2000" dirty="0">
                <a:latin typeface="Comic Sans MS"/>
              </a:rPr>
              <a:t>My favorite thing about Easter is....... because it is ...... and it is.....</a:t>
            </a:r>
          </a:p>
          <a:p>
            <a:endParaRPr lang="en-US" dirty="0">
              <a:latin typeface="Comic Sans MS"/>
              <a:ea typeface="Calibri"/>
              <a:cs typeface="Calibri"/>
            </a:endParaRPr>
          </a:p>
          <a:p>
            <a:r>
              <a:rPr lang="en-US" sz="2000" dirty="0">
                <a:solidFill>
                  <a:schemeClr val="accent5">
                    <a:lumMod val="60000"/>
                    <a:lumOff val="40000"/>
                  </a:schemeClr>
                </a:solidFill>
                <a:latin typeface="Comic Sans MS"/>
                <a:ea typeface="Calibri"/>
                <a:cs typeface="Calibri"/>
              </a:rPr>
              <a:t>Fy </a:t>
            </a:r>
            <a:r>
              <a:rPr lang="en-US" sz="2000" dirty="0" err="1">
                <a:solidFill>
                  <a:schemeClr val="accent5">
                    <a:lumMod val="60000"/>
                    <a:lumOff val="40000"/>
                  </a:schemeClr>
                </a:solidFill>
                <a:latin typeface="Comic Sans MS"/>
                <a:ea typeface="Calibri"/>
                <a:cs typeface="Calibri"/>
              </a:rPr>
              <a:t>hoff</a:t>
            </a:r>
            <a:r>
              <a:rPr lang="en-US" sz="2000" dirty="0">
                <a:solidFill>
                  <a:schemeClr val="accent5">
                    <a:lumMod val="60000"/>
                    <a:lumOff val="40000"/>
                  </a:schemeClr>
                </a:solidFill>
                <a:latin typeface="Comic Sans MS"/>
                <a:ea typeface="Calibri"/>
                <a:cs typeface="Calibri"/>
              </a:rPr>
              <a:t> </a:t>
            </a:r>
            <a:r>
              <a:rPr lang="en-US" sz="2000" dirty="0" err="1">
                <a:solidFill>
                  <a:schemeClr val="accent5">
                    <a:lumMod val="60000"/>
                    <a:lumOff val="40000"/>
                  </a:schemeClr>
                </a:solidFill>
                <a:latin typeface="Comic Sans MS"/>
                <a:ea typeface="Calibri"/>
                <a:cs typeface="Calibri"/>
              </a:rPr>
              <a:t>beth</a:t>
            </a:r>
            <a:r>
              <a:rPr lang="en-US" sz="2000" dirty="0">
                <a:solidFill>
                  <a:schemeClr val="accent5">
                    <a:lumMod val="60000"/>
                    <a:lumOff val="40000"/>
                  </a:schemeClr>
                </a:solidFill>
                <a:latin typeface="Comic Sans MS"/>
                <a:ea typeface="Calibri"/>
                <a:cs typeface="Calibri"/>
              </a:rPr>
              <a:t> am y </a:t>
            </a:r>
            <a:r>
              <a:rPr lang="en-US" sz="2000" dirty="0" err="1">
                <a:solidFill>
                  <a:schemeClr val="accent5">
                    <a:lumMod val="60000"/>
                    <a:lumOff val="40000"/>
                  </a:schemeClr>
                </a:solidFill>
                <a:latin typeface="Comic Sans MS"/>
                <a:ea typeface="Calibri"/>
                <a:cs typeface="Calibri"/>
              </a:rPr>
              <a:t>Pasg</a:t>
            </a:r>
            <a:r>
              <a:rPr lang="en-US" sz="2000" dirty="0">
                <a:solidFill>
                  <a:schemeClr val="accent5">
                    <a:lumMod val="60000"/>
                    <a:lumOff val="40000"/>
                  </a:schemeClr>
                </a:solidFill>
                <a:latin typeface="Comic Sans MS"/>
                <a:ea typeface="Calibri"/>
                <a:cs typeface="Calibri"/>
              </a:rPr>
              <a:t> </a:t>
            </a:r>
            <a:r>
              <a:rPr lang="en-US" sz="2000" dirty="0" err="1">
                <a:solidFill>
                  <a:schemeClr val="accent5">
                    <a:lumMod val="60000"/>
                    <a:lumOff val="40000"/>
                  </a:schemeClr>
                </a:solidFill>
                <a:latin typeface="Comic Sans MS"/>
                <a:ea typeface="Calibri"/>
                <a:cs typeface="Calibri"/>
              </a:rPr>
              <a:t>yw</a:t>
            </a:r>
            <a:r>
              <a:rPr lang="en-US" sz="2000" dirty="0">
                <a:solidFill>
                  <a:schemeClr val="accent5">
                    <a:lumMod val="60000"/>
                    <a:lumOff val="40000"/>
                  </a:schemeClr>
                </a:solidFill>
                <a:latin typeface="Comic Sans MS"/>
                <a:ea typeface="Calibri"/>
                <a:cs typeface="Calibri"/>
              </a:rPr>
              <a:t>....... </a:t>
            </a:r>
            <a:r>
              <a:rPr lang="en-US" sz="2000" dirty="0" err="1">
                <a:solidFill>
                  <a:schemeClr val="accent5">
                    <a:lumMod val="60000"/>
                    <a:lumOff val="40000"/>
                  </a:schemeClr>
                </a:solidFill>
                <a:latin typeface="Comic Sans MS"/>
                <a:ea typeface="Calibri"/>
                <a:cs typeface="Calibri"/>
              </a:rPr>
              <a:t>achos</a:t>
            </a:r>
            <a:r>
              <a:rPr lang="en-US" sz="2000" dirty="0">
                <a:solidFill>
                  <a:schemeClr val="accent5">
                    <a:lumMod val="60000"/>
                    <a:lumOff val="40000"/>
                  </a:schemeClr>
                </a:solidFill>
                <a:latin typeface="Comic Sans MS"/>
                <a:ea typeface="Calibri"/>
                <a:cs typeface="Calibri"/>
              </a:rPr>
              <a:t> </a:t>
            </a:r>
            <a:r>
              <a:rPr lang="en-US" sz="2000" dirty="0" err="1">
                <a:solidFill>
                  <a:schemeClr val="accent5">
                    <a:lumMod val="60000"/>
                    <a:lumOff val="40000"/>
                  </a:schemeClr>
                </a:solidFill>
                <a:latin typeface="Comic Sans MS"/>
                <a:ea typeface="Calibri"/>
                <a:cs typeface="Calibri"/>
              </a:rPr>
              <a:t>mae'n</a:t>
            </a:r>
            <a:r>
              <a:rPr lang="en-US" sz="2000" dirty="0">
                <a:solidFill>
                  <a:schemeClr val="accent5">
                    <a:lumMod val="60000"/>
                    <a:lumOff val="40000"/>
                  </a:schemeClr>
                </a:solidFill>
                <a:latin typeface="Comic Sans MS"/>
                <a:ea typeface="Calibri"/>
                <a:cs typeface="Calibri"/>
              </a:rPr>
              <a:t> ...... ac </a:t>
            </a:r>
            <a:r>
              <a:rPr lang="en-US" sz="2000" dirty="0" err="1">
                <a:solidFill>
                  <a:schemeClr val="accent5">
                    <a:lumMod val="60000"/>
                    <a:lumOff val="40000"/>
                  </a:schemeClr>
                </a:solidFill>
                <a:latin typeface="Comic Sans MS"/>
                <a:ea typeface="Calibri"/>
                <a:cs typeface="Calibri"/>
              </a:rPr>
              <a:t>mae'n</a:t>
            </a:r>
            <a:r>
              <a:rPr lang="en-US" sz="2000" dirty="0">
                <a:solidFill>
                  <a:schemeClr val="accent5">
                    <a:lumMod val="60000"/>
                    <a:lumOff val="40000"/>
                  </a:schemeClr>
                </a:solidFill>
                <a:latin typeface="Comic Sans MS"/>
                <a:ea typeface="Calibri"/>
                <a:cs typeface="Calibri"/>
              </a:rPr>
              <a:t>.....</a:t>
            </a: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302C69-A409-4729-CFAF-F98D8648895C}"/>
              </a:ext>
            </a:extLst>
          </p:cNvPr>
          <p:cNvSpPr txBox="1"/>
          <p:nvPr/>
        </p:nvSpPr>
        <p:spPr>
          <a:xfrm>
            <a:off x="4927403" y="241842"/>
            <a:ext cx="34739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i="1" u="sng" dirty="0">
                <a:latin typeface="Comic Sans MS"/>
              </a:rPr>
              <a:t>Evaluation</a:t>
            </a:r>
          </a:p>
        </p:txBody>
      </p:sp>
      <p:sp>
        <p:nvSpPr>
          <p:cNvPr id="4" name="TextBox 3">
            <a:extLst>
              <a:ext uri="{FF2B5EF4-FFF2-40B4-BE49-F238E27FC236}">
                <a16:creationId xmlns:a16="http://schemas.microsoft.com/office/drawing/2014/main" id="{1E8E4589-FD97-F1BF-1194-763C34DD4AB1}"/>
              </a:ext>
            </a:extLst>
          </p:cNvPr>
          <p:cNvSpPr txBox="1"/>
          <p:nvPr/>
        </p:nvSpPr>
        <p:spPr>
          <a:xfrm>
            <a:off x="175032" y="893329"/>
            <a:ext cx="11852380" cy="575542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omic Sans MS"/>
              </a:rPr>
              <a:t>The 10-minute Welsh lesson was with year 9 and we discussed about Easter, why they liked Easter, why they enjoyed Easter and their favorite thing about Easter and why. Although it was a short lesson, I feel the lesson encouraged learners to provide their own opinions and perspectives on Easter through scaffolded Welsh sentence structures which allowed for progression through challenge sentences structures also being part of the lesson. </a:t>
            </a:r>
          </a:p>
          <a:p>
            <a:endParaRPr lang="en-US" sz="1600" dirty="0">
              <a:latin typeface="Comic Sans MS"/>
            </a:endParaRPr>
          </a:p>
          <a:p>
            <a:r>
              <a:rPr lang="en-US" sz="1600" dirty="0">
                <a:latin typeface="Comic Sans MS"/>
              </a:rPr>
              <a:t>The use of keywords and sentence patterns that year 9 learners would be familiar with aligns with Vygotsky's Zone of Proximal Development and Piaget's constructivist approach as learners were supported through scaffolding and the theme of Easter allowed learners to activate prior knowledge. I chose to complete my 10-minute lesson on Easter as I thought it was relevant and enjoyable content. </a:t>
            </a:r>
          </a:p>
          <a:p>
            <a:endParaRPr lang="en-US" sz="1600" dirty="0">
              <a:latin typeface="Comic Sans MS"/>
            </a:endParaRPr>
          </a:p>
          <a:p>
            <a:r>
              <a:rPr lang="en-US" sz="1600" dirty="0">
                <a:latin typeface="Comic Sans MS"/>
              </a:rPr>
              <a:t>Furthermore, the lesson was in line with Curriculum for Wales as it supports the encouragement of ethically informed citizens and learners being expressive in their learning. </a:t>
            </a:r>
          </a:p>
          <a:p>
            <a:endParaRPr lang="en-US" sz="1600" dirty="0">
              <a:latin typeface="Comic Sans MS"/>
            </a:endParaRPr>
          </a:p>
          <a:p>
            <a:r>
              <a:rPr lang="en-US" sz="1600" dirty="0">
                <a:latin typeface="Comic Sans MS"/>
              </a:rPr>
              <a:t>My lesson was differentiated as sentence starters and key words were present on the board to provide support, as well as providing a challenge question to push learners who needed the challenge. I also feel that through oral discussions it allowed me as the teacher for assessment opportunities and to check the learners understanding. </a:t>
            </a:r>
          </a:p>
          <a:p>
            <a:endParaRPr lang="en-US" sz="1600" dirty="0">
              <a:latin typeface="Comic Sans MS"/>
            </a:endParaRPr>
          </a:p>
          <a:p>
            <a:r>
              <a:rPr lang="en-US" sz="1600" dirty="0">
                <a:latin typeface="Comic Sans MS"/>
              </a:rPr>
              <a:t>To enhance my lesson further, I would like to place attention on the pronunciation of Welsh words and sentence patterns of both myself and the learners and ensure that I manage my time a little better next time as I went slightly over the time limit for the video.</a:t>
            </a:r>
          </a:p>
          <a:p>
            <a:endParaRPr lang="en-US" sz="1600" dirty="0">
              <a:latin typeface="Comic Sans MS"/>
            </a:endParaRPr>
          </a:p>
          <a:p>
            <a:r>
              <a:rPr lang="en-US" sz="1600" dirty="0">
                <a:latin typeface="Comic Sans MS"/>
              </a:rPr>
              <a:t>Overall, I think the lesson went well. It was well-structured and beneficial for learners and provided strong opportunities for Welsh language development and cross-curricular ways of learning.  </a:t>
            </a:r>
          </a:p>
        </p:txBody>
      </p:sp>
      <p:pic>
        <p:nvPicPr>
          <p:cNvPr id="5" name="Picture 4" descr="FREE Yellow Easter Egg Clipart ( Royalty-free) | Pearly Arts">
            <a:extLst>
              <a:ext uri="{FF2B5EF4-FFF2-40B4-BE49-F238E27FC236}">
                <a16:creationId xmlns:a16="http://schemas.microsoft.com/office/drawing/2014/main" id="{4D75C252-18F4-D61D-67C9-68400233C3C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612837" y="36756"/>
            <a:ext cx="874713" cy="853038"/>
          </a:xfrm>
          <a:prstGeom prst="rect">
            <a:avLst/>
          </a:prstGeom>
        </p:spPr>
      </p:pic>
      <p:pic>
        <p:nvPicPr>
          <p:cNvPr id="6" name="Picture 5" descr="FREE Yellow Easter Egg Clipart ( Royalty-free) | Pearly Arts">
            <a:extLst>
              <a:ext uri="{FF2B5EF4-FFF2-40B4-BE49-F238E27FC236}">
                <a16:creationId xmlns:a16="http://schemas.microsoft.com/office/drawing/2014/main" id="{C53367D3-1D74-A199-F9F2-7BD909C0794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175608" y="36756"/>
            <a:ext cx="874713" cy="853038"/>
          </a:xfrm>
          <a:prstGeom prst="rect">
            <a:avLst/>
          </a:prstGeom>
        </p:spPr>
      </p:pic>
      <p:pic>
        <p:nvPicPr>
          <p:cNvPr id="8" name="Picture 7" descr="FREE Yellow Easter Egg Clipart ( Royalty-free) | Pearly Arts">
            <a:extLst>
              <a:ext uri="{FF2B5EF4-FFF2-40B4-BE49-F238E27FC236}">
                <a16:creationId xmlns:a16="http://schemas.microsoft.com/office/drawing/2014/main" id="{8F622A95-663A-5404-E6AC-24F36AB3432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7531588" y="46525"/>
            <a:ext cx="874713" cy="853038"/>
          </a:xfrm>
          <a:prstGeom prst="rect">
            <a:avLst/>
          </a:prstGeom>
        </p:spPr>
      </p:pic>
      <p:pic>
        <p:nvPicPr>
          <p:cNvPr id="9" name="Picture 8" descr="FREE Yellow Easter Egg Clipart ( Royalty-free) | Pearly Arts">
            <a:extLst>
              <a:ext uri="{FF2B5EF4-FFF2-40B4-BE49-F238E27FC236}">
                <a16:creationId xmlns:a16="http://schemas.microsoft.com/office/drawing/2014/main" id="{1C29B6F9-637F-A160-4D8C-57C9CE9C8A1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9110845" y="46524"/>
            <a:ext cx="874713" cy="853038"/>
          </a:xfrm>
          <a:prstGeom prst="rect">
            <a:avLst/>
          </a:prstGeom>
        </p:spPr>
      </p:pic>
      <p:pic>
        <p:nvPicPr>
          <p:cNvPr id="10" name="Picture 9" descr="FREE Yellow Easter Egg Clipart ( Royalty-free) | Pearly Arts">
            <a:extLst>
              <a:ext uri="{FF2B5EF4-FFF2-40B4-BE49-F238E27FC236}">
                <a16:creationId xmlns:a16="http://schemas.microsoft.com/office/drawing/2014/main" id="{443F9C2B-676F-E8CB-7DD7-A59D413397F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10652248" y="34618"/>
            <a:ext cx="874713" cy="853038"/>
          </a:xfrm>
          <a:prstGeom prst="rect">
            <a:avLst/>
          </a:prstGeom>
        </p:spPr>
      </p:pic>
      <p:pic>
        <p:nvPicPr>
          <p:cNvPr id="11" name="Picture 10" descr="FREE Yellow Easter Egg Clipart ( Royalty-free) | Pearly Arts">
            <a:extLst>
              <a:ext uri="{FF2B5EF4-FFF2-40B4-BE49-F238E27FC236}">
                <a16:creationId xmlns:a16="http://schemas.microsoft.com/office/drawing/2014/main" id="{FD8F7FAE-1924-835D-0BAA-2BEE111CF54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780204" y="34618"/>
            <a:ext cx="874713" cy="853038"/>
          </a:xfrm>
          <a:prstGeom prst="rect">
            <a:avLst/>
          </a:prstGeom>
        </p:spPr>
      </p:pic>
    </p:spTree>
    <p:extLst>
      <p:ext uri="{BB962C8B-B14F-4D97-AF65-F5344CB8AC3E}">
        <p14:creationId xmlns:p14="http://schemas.microsoft.com/office/powerpoint/2010/main" val="3945114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484</cp:revision>
  <dcterms:created xsi:type="dcterms:W3CDTF">2025-02-11T09:34:49Z</dcterms:created>
  <dcterms:modified xsi:type="dcterms:W3CDTF">2025-04-17T09:28:12Z</dcterms:modified>
</cp:coreProperties>
</file>