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257" r:id="rId5"/>
    <p:sldId id="269" r:id="rId6"/>
    <p:sldId id="284" r:id="rId7"/>
    <p:sldId id="293" r:id="rId8"/>
    <p:sldId id="309" r:id="rId9"/>
    <p:sldId id="296" r:id="rId10"/>
    <p:sldId id="277" r:id="rId11"/>
    <p:sldId id="307" r:id="rId12"/>
    <p:sldId id="306" r:id="rId13"/>
    <p:sldId id="310" r:id="rId14"/>
    <p:sldId id="297" r:id="rId15"/>
    <p:sldId id="311" r:id="rId16"/>
    <p:sldId id="308" r:id="rId17"/>
    <p:sldId id="31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stelle Hitchon (Welsh Ambulance Service NHS Trust - 020 )" initials="EH(ASNT-0)" lastIdx="2" clrIdx="0">
    <p:extLst>
      <p:ext uri="{19B8F6BF-5375-455C-9EA6-DF929625EA0E}">
        <p15:presenceInfo xmlns:p15="http://schemas.microsoft.com/office/powerpoint/2012/main" userId="S-1-5-21-978635462-3828570294-627434887-696374" providerId="AD"/>
      </p:ext>
    </p:extLst>
  </p:cmAuthor>
  <p:cmAuthor id="2" name="Emily Benwell (Welsh Ambulance Service NHS Trust - 020)" initials="EB(ASNT0" lastIdx="1" clrIdx="1">
    <p:extLst>
      <p:ext uri="{19B8F6BF-5375-455C-9EA6-DF929625EA0E}">
        <p15:presenceInfo xmlns:p15="http://schemas.microsoft.com/office/powerpoint/2012/main" userId="S::Emily.Benwell@wales.nhs.uk::e260bc17-ddaf-49ac-8360-531c6e09288a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749"/>
    <a:srgbClr val="315A8B"/>
    <a:srgbClr val="EFDF00"/>
    <a:srgbClr val="2F588B"/>
    <a:srgbClr val="BFC9CA"/>
    <a:srgbClr val="E85246"/>
    <a:srgbClr val="ED2A2A"/>
    <a:srgbClr val="ADB9CA"/>
    <a:srgbClr val="F8FAFB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005007-40F2-479F-8A49-585CF71D5011}" v="15" dt="2025-03-25T08:56:47.2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496" autoAdjust="0"/>
    <p:restoredTop sz="93839" autoAdjust="0"/>
  </p:normalViewPr>
  <p:slideViewPr>
    <p:cSldViewPr snapToGrid="0">
      <p:cViewPr varScale="1">
        <p:scale>
          <a:sx n="103" d="100"/>
          <a:sy n="103" d="100"/>
        </p:scale>
        <p:origin x="132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illiam Moore  (Welsh Ambulance Service NHS Trust - 020)" userId="d29b0e99-f92b-41c4-afbf-f8df2157a341" providerId="ADAL" clId="{11BB0F34-9CAD-4E95-ADFE-CA21A5424C9C}"/>
    <pc:docChg chg="undo custSel addSld delSld modSld sldOrd">
      <pc:chgData name="William Moore  (Welsh Ambulance Service NHS Trust - 020)" userId="d29b0e99-f92b-41c4-afbf-f8df2157a341" providerId="ADAL" clId="{11BB0F34-9CAD-4E95-ADFE-CA21A5424C9C}" dt="2025-01-29T15:32:53.944" v="1421" actId="1076"/>
      <pc:docMkLst>
        <pc:docMk/>
      </pc:docMkLst>
      <pc:sldChg chg="modSp mod">
        <pc:chgData name="William Moore  (Welsh Ambulance Service NHS Trust - 020)" userId="d29b0e99-f92b-41c4-afbf-f8df2157a341" providerId="ADAL" clId="{11BB0F34-9CAD-4E95-ADFE-CA21A5424C9C}" dt="2025-01-29T14:27:28.281" v="161" actId="14100"/>
        <pc:sldMkLst>
          <pc:docMk/>
          <pc:sldMk cId="4075356961" sldId="257"/>
        </pc:sldMkLst>
        <pc:spChg chg="mod">
          <ac:chgData name="William Moore  (Welsh Ambulance Service NHS Trust - 020)" userId="d29b0e99-f92b-41c4-afbf-f8df2157a341" providerId="ADAL" clId="{11BB0F34-9CAD-4E95-ADFE-CA21A5424C9C}" dt="2025-01-29T14:27:28.281" v="161" actId="14100"/>
          <ac:spMkLst>
            <pc:docMk/>
            <pc:sldMk cId="4075356961" sldId="257"/>
            <ac:spMk id="11" creationId="{CE9ABCD7-8EC5-4AC4-B89E-DAEB1468F6EF}"/>
          </ac:spMkLst>
        </pc:spChg>
        <pc:spChg chg="mod">
          <ac:chgData name="William Moore  (Welsh Ambulance Service NHS Trust - 020)" userId="d29b0e99-f92b-41c4-afbf-f8df2157a341" providerId="ADAL" clId="{11BB0F34-9CAD-4E95-ADFE-CA21A5424C9C}" dt="2025-01-29T14:27:17.172" v="160" actId="313"/>
          <ac:spMkLst>
            <pc:docMk/>
            <pc:sldMk cId="4075356961" sldId="257"/>
            <ac:spMk id="16" creationId="{C30F1229-8F2E-4AC5-A71D-0910975C4816}"/>
          </ac:spMkLst>
        </pc:spChg>
      </pc:sldChg>
      <pc:sldChg chg="addSp delSp modSp del mod">
        <pc:chgData name="William Moore  (Welsh Ambulance Service NHS Trust - 020)" userId="d29b0e99-f92b-41c4-afbf-f8df2157a341" providerId="ADAL" clId="{11BB0F34-9CAD-4E95-ADFE-CA21A5424C9C}" dt="2025-01-29T14:36:43.213" v="191" actId="2696"/>
        <pc:sldMkLst>
          <pc:docMk/>
          <pc:sldMk cId="1469134019" sldId="258"/>
        </pc:sldMkLst>
      </pc:sldChg>
      <pc:sldChg chg="addSp delSp modSp mod">
        <pc:chgData name="William Moore  (Welsh Ambulance Service NHS Trust - 020)" userId="d29b0e99-f92b-41c4-afbf-f8df2157a341" providerId="ADAL" clId="{11BB0F34-9CAD-4E95-ADFE-CA21A5424C9C}" dt="2025-01-29T14:57:35.723" v="830" actId="20577"/>
        <pc:sldMkLst>
          <pc:docMk/>
          <pc:sldMk cId="3688782334" sldId="269"/>
        </pc:sldMkLst>
        <pc:spChg chg="mod">
          <ac:chgData name="William Moore  (Welsh Ambulance Service NHS Trust - 020)" userId="d29b0e99-f92b-41c4-afbf-f8df2157a341" providerId="ADAL" clId="{11BB0F34-9CAD-4E95-ADFE-CA21A5424C9C}" dt="2025-01-29T14:36:56.908" v="202" actId="1076"/>
          <ac:spMkLst>
            <pc:docMk/>
            <pc:sldMk cId="3688782334" sldId="269"/>
            <ac:spMk id="17" creationId="{08E54761-89FF-4FF0-A127-40F382D57BA9}"/>
          </ac:spMkLst>
        </pc:spChg>
        <pc:spChg chg="mod">
          <ac:chgData name="William Moore  (Welsh Ambulance Service NHS Trust - 020)" userId="d29b0e99-f92b-41c4-afbf-f8df2157a341" providerId="ADAL" clId="{11BB0F34-9CAD-4E95-ADFE-CA21A5424C9C}" dt="2025-01-29T14:57:35.723" v="830" actId="20577"/>
          <ac:spMkLst>
            <pc:docMk/>
            <pc:sldMk cId="3688782334" sldId="269"/>
            <ac:spMk id="20" creationId="{CA3BEBF6-A125-4BFA-8320-BF8C184941C6}"/>
          </ac:spMkLst>
        </pc:spChg>
        <pc:picChg chg="add mod">
          <ac:chgData name="William Moore  (Welsh Ambulance Service NHS Trust - 020)" userId="d29b0e99-f92b-41c4-afbf-f8df2157a341" providerId="ADAL" clId="{11BB0F34-9CAD-4E95-ADFE-CA21A5424C9C}" dt="2025-01-29T14:42:19.286" v="415" actId="14100"/>
          <ac:picMkLst>
            <pc:docMk/>
            <pc:sldMk cId="3688782334" sldId="269"/>
            <ac:picMk id="3" creationId="{46C01EAE-7381-5098-2B85-4C0C4E6DFB80}"/>
          </ac:picMkLst>
        </pc:picChg>
      </pc:sldChg>
      <pc:sldChg chg="addSp delSp modSp mod">
        <pc:chgData name="William Moore  (Welsh Ambulance Service NHS Trust - 020)" userId="d29b0e99-f92b-41c4-afbf-f8df2157a341" providerId="ADAL" clId="{11BB0F34-9CAD-4E95-ADFE-CA21A5424C9C}" dt="2025-01-29T15:32:53.944" v="1421" actId="1076"/>
        <pc:sldMkLst>
          <pc:docMk/>
          <pc:sldMk cId="575447476" sldId="277"/>
        </pc:sldMkLst>
        <pc:spChg chg="mod">
          <ac:chgData name="William Moore  (Welsh Ambulance Service NHS Trust - 020)" userId="d29b0e99-f92b-41c4-afbf-f8df2157a341" providerId="ADAL" clId="{11BB0F34-9CAD-4E95-ADFE-CA21A5424C9C}" dt="2025-01-29T15:24:57.397" v="1274" actId="20577"/>
          <ac:spMkLst>
            <pc:docMk/>
            <pc:sldMk cId="575447476" sldId="277"/>
            <ac:spMk id="3" creationId="{D0A4FF2D-FF77-F5E3-AF8C-37AFCA426634}"/>
          </ac:spMkLst>
        </pc:spChg>
        <pc:spChg chg="add mod">
          <ac:chgData name="William Moore  (Welsh Ambulance Service NHS Trust - 020)" userId="d29b0e99-f92b-41c4-afbf-f8df2157a341" providerId="ADAL" clId="{11BB0F34-9CAD-4E95-ADFE-CA21A5424C9C}" dt="2025-01-29T15:30:02.053" v="1418" actId="1076"/>
          <ac:spMkLst>
            <pc:docMk/>
            <pc:sldMk cId="575447476" sldId="277"/>
            <ac:spMk id="5" creationId="{94143714-8264-F968-1A4F-0DBDB143FCEF}"/>
          </ac:spMkLst>
        </pc:spChg>
        <pc:spChg chg="mod">
          <ac:chgData name="William Moore  (Welsh Ambulance Service NHS Trust - 020)" userId="d29b0e99-f92b-41c4-afbf-f8df2157a341" providerId="ADAL" clId="{11BB0F34-9CAD-4E95-ADFE-CA21A5424C9C}" dt="2025-01-29T15:30:08.876" v="1420" actId="1076"/>
          <ac:spMkLst>
            <pc:docMk/>
            <pc:sldMk cId="575447476" sldId="277"/>
            <ac:spMk id="14" creationId="{12105B8F-9EE0-4213-B72F-501CEEEFF4BD}"/>
          </ac:spMkLst>
        </pc:spChg>
        <pc:spChg chg="mod">
          <ac:chgData name="William Moore  (Welsh Ambulance Service NHS Trust - 020)" userId="d29b0e99-f92b-41c4-afbf-f8df2157a341" providerId="ADAL" clId="{11BB0F34-9CAD-4E95-ADFE-CA21A5424C9C}" dt="2025-01-29T15:32:53.944" v="1421" actId="1076"/>
          <ac:spMkLst>
            <pc:docMk/>
            <pc:sldMk cId="575447476" sldId="277"/>
            <ac:spMk id="17" creationId="{A973561B-3FDC-4472-9500-90659D9DB5D0}"/>
          </ac:spMkLst>
        </pc:spChg>
      </pc:sldChg>
      <pc:sldChg chg="addSp modSp mod">
        <pc:chgData name="William Moore  (Welsh Ambulance Service NHS Trust - 020)" userId="d29b0e99-f92b-41c4-afbf-f8df2157a341" providerId="ADAL" clId="{11BB0F34-9CAD-4E95-ADFE-CA21A5424C9C}" dt="2025-01-29T14:46:15.982" v="498" actId="166"/>
        <pc:sldMkLst>
          <pc:docMk/>
          <pc:sldMk cId="2570060656" sldId="284"/>
        </pc:sldMkLst>
        <pc:spChg chg="mod ord">
          <ac:chgData name="William Moore  (Welsh Ambulance Service NHS Trust - 020)" userId="d29b0e99-f92b-41c4-afbf-f8df2157a341" providerId="ADAL" clId="{11BB0F34-9CAD-4E95-ADFE-CA21A5424C9C}" dt="2025-01-29T14:46:15.982" v="498" actId="166"/>
          <ac:spMkLst>
            <pc:docMk/>
            <pc:sldMk cId="2570060656" sldId="284"/>
            <ac:spMk id="2" creationId="{45401331-BDF5-73FA-E4D6-9C4CEBF9B630}"/>
          </ac:spMkLst>
        </pc:spChg>
        <pc:spChg chg="mod">
          <ac:chgData name="William Moore  (Welsh Ambulance Service NHS Trust - 020)" userId="d29b0e99-f92b-41c4-afbf-f8df2157a341" providerId="ADAL" clId="{11BB0F34-9CAD-4E95-ADFE-CA21A5424C9C}" dt="2025-01-29T14:43:01.244" v="469" actId="20577"/>
          <ac:spMkLst>
            <pc:docMk/>
            <pc:sldMk cId="2570060656" sldId="284"/>
            <ac:spMk id="14" creationId="{21B598E7-DE4F-BFF7-B126-5A33A04E5E9C}"/>
          </ac:spMkLst>
        </pc:spChg>
        <pc:picChg chg="add mod">
          <ac:chgData name="William Moore  (Welsh Ambulance Service NHS Trust - 020)" userId="d29b0e99-f92b-41c4-afbf-f8df2157a341" providerId="ADAL" clId="{11BB0F34-9CAD-4E95-ADFE-CA21A5424C9C}" dt="2025-01-29T14:45:41.042" v="491" actId="14100"/>
          <ac:picMkLst>
            <pc:docMk/>
            <pc:sldMk cId="2570060656" sldId="284"/>
            <ac:picMk id="3" creationId="{FC8902EA-A1C3-30E0-F68B-BE3CDEC68C90}"/>
          </ac:picMkLst>
        </pc:picChg>
      </pc:sldChg>
      <pc:sldChg chg="addSp modSp mod ord">
        <pc:chgData name="William Moore  (Welsh Ambulance Service NHS Trust - 020)" userId="d29b0e99-f92b-41c4-afbf-f8df2157a341" providerId="ADAL" clId="{11BB0F34-9CAD-4E95-ADFE-CA21A5424C9C}" dt="2025-01-29T14:55:10.682" v="822" actId="255"/>
        <pc:sldMkLst>
          <pc:docMk/>
          <pc:sldMk cId="3007983836" sldId="293"/>
        </pc:sldMkLst>
        <pc:spChg chg="mod">
          <ac:chgData name="William Moore  (Welsh Ambulance Service NHS Trust - 020)" userId="d29b0e99-f92b-41c4-afbf-f8df2157a341" providerId="ADAL" clId="{11BB0F34-9CAD-4E95-ADFE-CA21A5424C9C}" dt="2025-01-29T14:46:29.973" v="532" actId="20577"/>
          <ac:spMkLst>
            <pc:docMk/>
            <pc:sldMk cId="3007983836" sldId="293"/>
            <ac:spMk id="2" creationId="{0AB7BE88-A602-4209-4CAC-F8B9C60C5C4C}"/>
          </ac:spMkLst>
        </pc:spChg>
        <pc:spChg chg="mod">
          <ac:chgData name="William Moore  (Welsh Ambulance Service NHS Trust - 020)" userId="d29b0e99-f92b-41c4-afbf-f8df2157a341" providerId="ADAL" clId="{11BB0F34-9CAD-4E95-ADFE-CA21A5424C9C}" dt="2025-01-29T14:46:41.785" v="535" actId="14100"/>
          <ac:spMkLst>
            <pc:docMk/>
            <pc:sldMk cId="3007983836" sldId="293"/>
            <ac:spMk id="3" creationId="{DFA09C83-E8FC-5B94-9D24-4E270A299BE7}"/>
          </ac:spMkLst>
        </pc:spChg>
        <pc:spChg chg="mod">
          <ac:chgData name="William Moore  (Welsh Ambulance Service NHS Trust - 020)" userId="d29b0e99-f92b-41c4-afbf-f8df2157a341" providerId="ADAL" clId="{11BB0F34-9CAD-4E95-ADFE-CA21A5424C9C}" dt="2025-01-29T14:55:10.682" v="822" actId="255"/>
          <ac:spMkLst>
            <pc:docMk/>
            <pc:sldMk cId="3007983836" sldId="293"/>
            <ac:spMk id="21" creationId="{F0956D39-7DA7-8EC4-BDE5-5E2F14CBCA2B}"/>
          </ac:spMkLst>
        </pc:spChg>
        <pc:grpChg chg="mod">
          <ac:chgData name="William Moore  (Welsh Ambulance Service NHS Trust - 020)" userId="d29b0e99-f92b-41c4-afbf-f8df2157a341" providerId="ADAL" clId="{11BB0F34-9CAD-4E95-ADFE-CA21A5424C9C}" dt="2025-01-29T14:46:41.785" v="535" actId="14100"/>
          <ac:grpSpMkLst>
            <pc:docMk/>
            <pc:sldMk cId="3007983836" sldId="293"/>
            <ac:grpSpMk id="6" creationId="{104258DD-7A2D-E8C0-AC96-37188F057002}"/>
          </ac:grpSpMkLst>
        </pc:grpChg>
        <pc:picChg chg="mod">
          <ac:chgData name="William Moore  (Welsh Ambulance Service NHS Trust - 020)" userId="d29b0e99-f92b-41c4-afbf-f8df2157a341" providerId="ADAL" clId="{11BB0F34-9CAD-4E95-ADFE-CA21A5424C9C}" dt="2025-01-29T14:46:41.785" v="535" actId="14100"/>
          <ac:picMkLst>
            <pc:docMk/>
            <pc:sldMk cId="3007983836" sldId="293"/>
            <ac:picMk id="4" creationId="{AE67364A-26D1-0EC7-DE2D-C0B69DEF81C7}"/>
          </ac:picMkLst>
        </pc:picChg>
        <pc:picChg chg="mod">
          <ac:chgData name="William Moore  (Welsh Ambulance Service NHS Trust - 020)" userId="d29b0e99-f92b-41c4-afbf-f8df2157a341" providerId="ADAL" clId="{11BB0F34-9CAD-4E95-ADFE-CA21A5424C9C}" dt="2025-01-29T14:46:35.048" v="533" actId="1076"/>
          <ac:picMkLst>
            <pc:docMk/>
            <pc:sldMk cId="3007983836" sldId="293"/>
            <ac:picMk id="5" creationId="{49BE41D1-EE2C-D44E-E86E-73426FF5865C}"/>
          </ac:picMkLst>
        </pc:picChg>
        <pc:picChg chg="add mod">
          <ac:chgData name="William Moore  (Welsh Ambulance Service NHS Trust - 020)" userId="d29b0e99-f92b-41c4-afbf-f8df2157a341" providerId="ADAL" clId="{11BB0F34-9CAD-4E95-ADFE-CA21A5424C9C}" dt="2025-01-29T14:47:39.552" v="552" actId="14100"/>
          <ac:picMkLst>
            <pc:docMk/>
            <pc:sldMk cId="3007983836" sldId="293"/>
            <ac:picMk id="7" creationId="{A5F51258-5FFD-AAD5-18A9-FFB7EFC04C01}"/>
          </ac:picMkLst>
        </pc:picChg>
      </pc:sldChg>
      <pc:sldChg chg="modSp mod ord">
        <pc:chgData name="William Moore  (Welsh Ambulance Service NHS Trust - 020)" userId="d29b0e99-f92b-41c4-afbf-f8df2157a341" providerId="ADAL" clId="{11BB0F34-9CAD-4E95-ADFE-CA21A5424C9C}" dt="2025-01-29T15:24:45.897" v="1266" actId="20577"/>
        <pc:sldMkLst>
          <pc:docMk/>
          <pc:sldMk cId="892617367" sldId="296"/>
        </pc:sldMkLst>
        <pc:spChg chg="mod">
          <ac:chgData name="William Moore  (Welsh Ambulance Service NHS Trust - 020)" userId="d29b0e99-f92b-41c4-afbf-f8df2157a341" providerId="ADAL" clId="{11BB0F34-9CAD-4E95-ADFE-CA21A5424C9C}" dt="2025-01-29T15:11:16.032" v="1257" actId="20577"/>
          <ac:spMkLst>
            <pc:docMk/>
            <pc:sldMk cId="892617367" sldId="296"/>
            <ac:spMk id="2" creationId="{6807EF63-4DC9-F397-9A04-19D0CF9BBE35}"/>
          </ac:spMkLst>
        </pc:spChg>
        <pc:spChg chg="mod">
          <ac:chgData name="William Moore  (Welsh Ambulance Service NHS Trust - 020)" userId="d29b0e99-f92b-41c4-afbf-f8df2157a341" providerId="ADAL" clId="{11BB0F34-9CAD-4E95-ADFE-CA21A5424C9C}" dt="2025-01-29T15:00:06.825" v="968" actId="255"/>
          <ac:spMkLst>
            <pc:docMk/>
            <pc:sldMk cId="892617367" sldId="296"/>
            <ac:spMk id="3" creationId="{C747D577-D443-D10C-87AD-8A5AAEA6C833}"/>
          </ac:spMkLst>
        </pc:spChg>
        <pc:spChg chg="mod">
          <ac:chgData name="William Moore  (Welsh Ambulance Service NHS Trust - 020)" userId="d29b0e99-f92b-41c4-afbf-f8df2157a341" providerId="ADAL" clId="{11BB0F34-9CAD-4E95-ADFE-CA21A5424C9C}" dt="2025-01-29T15:24:45.897" v="1266" actId="20577"/>
          <ac:spMkLst>
            <pc:docMk/>
            <pc:sldMk cId="892617367" sldId="296"/>
            <ac:spMk id="19" creationId="{287A47C4-A17E-1091-46EC-44BE251313D6}"/>
          </ac:spMkLst>
        </pc:spChg>
      </pc:sldChg>
      <pc:sldChg chg="modSp add mod ord">
        <pc:chgData name="William Moore  (Welsh Ambulance Service NHS Trust - 020)" userId="d29b0e99-f92b-41c4-afbf-f8df2157a341" providerId="ADAL" clId="{11BB0F34-9CAD-4E95-ADFE-CA21A5424C9C}" dt="2025-01-29T14:59:18.064" v="938" actId="20577"/>
        <pc:sldMkLst>
          <pc:docMk/>
          <pc:sldMk cId="1492342090" sldId="309"/>
        </pc:sldMkLst>
        <pc:spChg chg="mod">
          <ac:chgData name="William Moore  (Welsh Ambulance Service NHS Trust - 020)" userId="d29b0e99-f92b-41c4-afbf-f8df2157a341" providerId="ADAL" clId="{11BB0F34-9CAD-4E95-ADFE-CA21A5424C9C}" dt="2025-01-29T14:59:18.064" v="938" actId="20577"/>
          <ac:spMkLst>
            <pc:docMk/>
            <pc:sldMk cId="1492342090" sldId="309"/>
            <ac:spMk id="2" creationId="{4FDC534E-9F25-122A-9750-7B02C08526C6}"/>
          </ac:spMkLst>
        </pc:spChg>
        <pc:spChg chg="mod">
          <ac:chgData name="William Moore  (Welsh Ambulance Service NHS Trust - 020)" userId="d29b0e99-f92b-41c4-afbf-f8df2157a341" providerId="ADAL" clId="{11BB0F34-9CAD-4E95-ADFE-CA21A5424C9C}" dt="2025-01-29T14:58:28.327" v="866" actId="20577"/>
          <ac:spMkLst>
            <pc:docMk/>
            <pc:sldMk cId="1492342090" sldId="309"/>
            <ac:spMk id="14" creationId="{CD32BF54-A2E9-438C-4826-5DA6F7C4369A}"/>
          </ac:spMkLst>
        </pc:spChg>
      </pc:sldChg>
      <pc:sldChg chg="new del">
        <pc:chgData name="William Moore  (Welsh Ambulance Service NHS Trust - 020)" userId="d29b0e99-f92b-41c4-afbf-f8df2157a341" providerId="ADAL" clId="{11BB0F34-9CAD-4E95-ADFE-CA21A5424C9C}" dt="2025-01-29T14:58:09.376" v="832" actId="47"/>
        <pc:sldMkLst>
          <pc:docMk/>
          <pc:sldMk cId="2484639519" sldId="309"/>
        </pc:sldMkLst>
      </pc:sldChg>
    </pc:docChg>
  </pc:docChgLst>
  <pc:docChgLst>
    <pc:chgData name="William Moore  (Welsh Ambulance Service NHS Trust - 020)" userId="d29b0e99-f92b-41c4-afbf-f8df2157a341" providerId="ADAL" clId="{BC005007-40F2-479F-8A49-585CF71D5011}"/>
    <pc:docChg chg="custSel addSld delSld modSld sldOrd">
      <pc:chgData name="William Moore  (Welsh Ambulance Service NHS Trust - 020)" userId="d29b0e99-f92b-41c4-afbf-f8df2157a341" providerId="ADAL" clId="{BC005007-40F2-479F-8A49-585CF71D5011}" dt="2025-03-25T11:12:10.201" v="1652"/>
      <pc:docMkLst>
        <pc:docMk/>
      </pc:docMkLst>
      <pc:sldChg chg="del">
        <pc:chgData name="William Moore  (Welsh Ambulance Service NHS Trust - 020)" userId="d29b0e99-f92b-41c4-afbf-f8df2157a341" providerId="ADAL" clId="{BC005007-40F2-479F-8A49-585CF71D5011}" dt="2025-03-25T08:38:34.349" v="246" actId="47"/>
        <pc:sldMkLst>
          <pc:docMk/>
          <pc:sldMk cId="1199728315" sldId="274"/>
        </pc:sldMkLst>
      </pc:sldChg>
      <pc:sldChg chg="addSp modSp mod">
        <pc:chgData name="William Moore  (Welsh Ambulance Service NHS Trust - 020)" userId="d29b0e99-f92b-41c4-afbf-f8df2157a341" providerId="ADAL" clId="{BC005007-40F2-479F-8A49-585CF71D5011}" dt="2025-03-25T08:35:46.901" v="244" actId="20577"/>
        <pc:sldMkLst>
          <pc:docMk/>
          <pc:sldMk cId="575447476" sldId="277"/>
        </pc:sldMkLst>
        <pc:spChg chg="add mod">
          <ac:chgData name="William Moore  (Welsh Ambulance Service NHS Trust - 020)" userId="d29b0e99-f92b-41c4-afbf-f8df2157a341" providerId="ADAL" clId="{BC005007-40F2-479F-8A49-585CF71D5011}" dt="2025-03-25T08:35:46.901" v="244" actId="20577"/>
          <ac:spMkLst>
            <pc:docMk/>
            <pc:sldMk cId="575447476" sldId="277"/>
            <ac:spMk id="2" creationId="{81FF43BE-E4CD-3D5B-F393-4CCEE987B71A}"/>
          </ac:spMkLst>
        </pc:spChg>
        <pc:spChg chg="add mod">
          <ac:chgData name="William Moore  (Welsh Ambulance Service NHS Trust - 020)" userId="d29b0e99-f92b-41c4-afbf-f8df2157a341" providerId="ADAL" clId="{BC005007-40F2-479F-8A49-585CF71D5011}" dt="2025-03-25T08:35:42.320" v="243" actId="20577"/>
          <ac:spMkLst>
            <pc:docMk/>
            <pc:sldMk cId="575447476" sldId="277"/>
            <ac:spMk id="6" creationId="{6E44D64F-DDAF-41E0-4FBD-4AE7DA2BC906}"/>
          </ac:spMkLst>
        </pc:spChg>
      </pc:sldChg>
      <pc:sldChg chg="del">
        <pc:chgData name="William Moore  (Welsh Ambulance Service NHS Trust - 020)" userId="d29b0e99-f92b-41c4-afbf-f8df2157a341" providerId="ADAL" clId="{BC005007-40F2-479F-8A49-585CF71D5011}" dt="2025-03-25T08:38:32.879" v="245" actId="47"/>
        <pc:sldMkLst>
          <pc:docMk/>
          <pc:sldMk cId="2732894093" sldId="292"/>
        </pc:sldMkLst>
      </pc:sldChg>
      <pc:sldChg chg="modSp mod">
        <pc:chgData name="William Moore  (Welsh Ambulance Service NHS Trust - 020)" userId="d29b0e99-f92b-41c4-afbf-f8df2157a341" providerId="ADAL" clId="{BC005007-40F2-479F-8A49-585CF71D5011}" dt="2025-03-25T09:12:22.122" v="1298" actId="20577"/>
        <pc:sldMkLst>
          <pc:docMk/>
          <pc:sldMk cId="238989633" sldId="297"/>
        </pc:sldMkLst>
        <pc:spChg chg="mod">
          <ac:chgData name="William Moore  (Welsh Ambulance Service NHS Trust - 020)" userId="d29b0e99-f92b-41c4-afbf-f8df2157a341" providerId="ADAL" clId="{BC005007-40F2-479F-8A49-585CF71D5011}" dt="2025-03-25T09:05:34.454" v="988" actId="20577"/>
          <ac:spMkLst>
            <pc:docMk/>
            <pc:sldMk cId="238989633" sldId="297"/>
            <ac:spMk id="7" creationId="{00000000-0000-0000-0000-000000000000}"/>
          </ac:spMkLst>
        </pc:spChg>
        <pc:graphicFrameChg chg="modGraphic">
          <ac:chgData name="William Moore  (Welsh Ambulance Service NHS Trust - 020)" userId="d29b0e99-f92b-41c4-afbf-f8df2157a341" providerId="ADAL" clId="{BC005007-40F2-479F-8A49-585CF71D5011}" dt="2025-03-25T09:12:22.122" v="1298" actId="20577"/>
          <ac:graphicFrameMkLst>
            <pc:docMk/>
            <pc:sldMk cId="238989633" sldId="297"/>
            <ac:graphicFrameMk id="2" creationId="{A6D2408F-2F7E-6D66-F066-23841A2789B9}"/>
          </ac:graphicFrameMkLst>
        </pc:graphicFrameChg>
      </pc:sldChg>
      <pc:sldChg chg="del">
        <pc:chgData name="William Moore  (Welsh Ambulance Service NHS Trust - 020)" userId="d29b0e99-f92b-41c4-afbf-f8df2157a341" providerId="ADAL" clId="{BC005007-40F2-479F-8A49-585CF71D5011}" dt="2025-03-25T09:12:53.461" v="1299" actId="47"/>
        <pc:sldMkLst>
          <pc:docMk/>
          <pc:sldMk cId="1941892313" sldId="298"/>
        </pc:sldMkLst>
      </pc:sldChg>
      <pc:sldChg chg="addSp delSp modSp mod">
        <pc:chgData name="William Moore  (Welsh Ambulance Service NHS Trust - 020)" userId="d29b0e99-f92b-41c4-afbf-f8df2157a341" providerId="ADAL" clId="{BC005007-40F2-479F-8A49-585CF71D5011}" dt="2025-03-25T10:39:02.214" v="1619" actId="20577"/>
        <pc:sldMkLst>
          <pc:docMk/>
          <pc:sldMk cId="2427888514" sldId="306"/>
        </pc:sldMkLst>
        <pc:spChg chg="add mod">
          <ac:chgData name="William Moore  (Welsh Ambulance Service NHS Trust - 020)" userId="d29b0e99-f92b-41c4-afbf-f8df2157a341" providerId="ADAL" clId="{BC005007-40F2-479F-8A49-585CF71D5011}" dt="2025-03-25T09:00:02.857" v="808" actId="20577"/>
          <ac:spMkLst>
            <pc:docMk/>
            <pc:sldMk cId="2427888514" sldId="306"/>
            <ac:spMk id="2" creationId="{DA137BC7-27E0-7BFB-AD6A-53261756CFAB}"/>
          </ac:spMkLst>
        </pc:spChg>
        <pc:spChg chg="mod">
          <ac:chgData name="William Moore  (Welsh Ambulance Service NHS Trust - 020)" userId="d29b0e99-f92b-41c4-afbf-f8df2157a341" providerId="ADAL" clId="{BC005007-40F2-479F-8A49-585CF71D5011}" dt="2025-03-25T10:39:02.214" v="1619" actId="20577"/>
          <ac:spMkLst>
            <pc:docMk/>
            <pc:sldMk cId="2427888514" sldId="306"/>
            <ac:spMk id="7" creationId="{00000000-0000-0000-0000-000000000000}"/>
          </ac:spMkLst>
        </pc:spChg>
        <pc:grpChg chg="del">
          <ac:chgData name="William Moore  (Welsh Ambulance Service NHS Trust - 020)" userId="d29b0e99-f92b-41c4-afbf-f8df2157a341" providerId="ADAL" clId="{BC005007-40F2-479F-8A49-585CF71D5011}" dt="2025-03-25T08:56:35.066" v="671" actId="478"/>
          <ac:grpSpMkLst>
            <pc:docMk/>
            <pc:sldMk cId="2427888514" sldId="306"/>
            <ac:grpSpMk id="14" creationId="{D7BA0AB9-7A60-ADD0-A573-C3CC7B7B2FDE}"/>
          </ac:grpSpMkLst>
        </pc:grpChg>
        <pc:grpChg chg="del">
          <ac:chgData name="William Moore  (Welsh Ambulance Service NHS Trust - 020)" userId="d29b0e99-f92b-41c4-afbf-f8df2157a341" providerId="ADAL" clId="{BC005007-40F2-479F-8A49-585CF71D5011}" dt="2025-03-25T08:56:35.772" v="672" actId="478"/>
          <ac:grpSpMkLst>
            <pc:docMk/>
            <pc:sldMk cId="2427888514" sldId="306"/>
            <ac:grpSpMk id="15" creationId="{6F7769FE-1370-DD16-6E8D-3DF8B03ED9E8}"/>
          </ac:grpSpMkLst>
        </pc:grpChg>
        <pc:grpChg chg="del">
          <ac:chgData name="William Moore  (Welsh Ambulance Service NHS Trust - 020)" userId="d29b0e99-f92b-41c4-afbf-f8df2157a341" providerId="ADAL" clId="{BC005007-40F2-479F-8A49-585CF71D5011}" dt="2025-03-25T08:56:36.400" v="673" actId="478"/>
          <ac:grpSpMkLst>
            <pc:docMk/>
            <pc:sldMk cId="2427888514" sldId="306"/>
            <ac:grpSpMk id="23" creationId="{292AF0C8-42AB-EAB0-B586-FF3F16209278}"/>
          </ac:grpSpMkLst>
        </pc:grpChg>
        <pc:grpChg chg="del">
          <ac:chgData name="William Moore  (Welsh Ambulance Service NHS Trust - 020)" userId="d29b0e99-f92b-41c4-afbf-f8df2157a341" providerId="ADAL" clId="{BC005007-40F2-479F-8A49-585CF71D5011}" dt="2025-03-25T08:56:36.922" v="674" actId="478"/>
          <ac:grpSpMkLst>
            <pc:docMk/>
            <pc:sldMk cId="2427888514" sldId="306"/>
            <ac:grpSpMk id="28" creationId="{F39056E2-7A7D-2CDC-3D38-E5D2D0367402}"/>
          </ac:grpSpMkLst>
        </pc:grpChg>
      </pc:sldChg>
      <pc:sldChg chg="addSp delSp modSp mod">
        <pc:chgData name="William Moore  (Welsh Ambulance Service NHS Trust - 020)" userId="d29b0e99-f92b-41c4-afbf-f8df2157a341" providerId="ADAL" clId="{BC005007-40F2-479F-8A49-585CF71D5011}" dt="2025-03-25T10:38:51.138" v="1597" actId="20577"/>
        <pc:sldMkLst>
          <pc:docMk/>
          <pc:sldMk cId="1309378071" sldId="307"/>
        </pc:sldMkLst>
        <pc:spChg chg="mod">
          <ac:chgData name="William Moore  (Welsh Ambulance Service NHS Trust - 020)" userId="d29b0e99-f92b-41c4-afbf-f8df2157a341" providerId="ADAL" clId="{BC005007-40F2-479F-8A49-585CF71D5011}" dt="2025-03-25T08:49:34.067" v="393" actId="20577"/>
          <ac:spMkLst>
            <pc:docMk/>
            <pc:sldMk cId="1309378071" sldId="307"/>
            <ac:spMk id="3" creationId="{56CC9FBD-18BF-DFE5-647C-21B7D788E42A}"/>
          </ac:spMkLst>
        </pc:spChg>
        <pc:spChg chg="del mod">
          <ac:chgData name="William Moore  (Welsh Ambulance Service NHS Trust - 020)" userId="d29b0e99-f92b-41c4-afbf-f8df2157a341" providerId="ADAL" clId="{BC005007-40F2-479F-8A49-585CF71D5011}" dt="2025-03-25T08:49:35.159" v="395"/>
          <ac:spMkLst>
            <pc:docMk/>
            <pc:sldMk cId="1309378071" sldId="307"/>
            <ac:spMk id="4" creationId="{C66F12EF-1700-B964-D82C-EAA10516945B}"/>
          </ac:spMkLst>
        </pc:spChg>
        <pc:spChg chg="mod">
          <ac:chgData name="William Moore  (Welsh Ambulance Service NHS Trust - 020)" userId="d29b0e99-f92b-41c4-afbf-f8df2157a341" providerId="ADAL" clId="{BC005007-40F2-479F-8A49-585CF71D5011}" dt="2025-03-25T08:47:00.973" v="367" actId="20577"/>
          <ac:spMkLst>
            <pc:docMk/>
            <pc:sldMk cId="1309378071" sldId="307"/>
            <ac:spMk id="5" creationId="{5B33F3AC-23A9-7809-FD3D-111F6AD542F1}"/>
          </ac:spMkLst>
        </pc:spChg>
        <pc:spChg chg="mod">
          <ac:chgData name="William Moore  (Welsh Ambulance Service NHS Trust - 020)" userId="d29b0e99-f92b-41c4-afbf-f8df2157a341" providerId="ADAL" clId="{BC005007-40F2-479F-8A49-585CF71D5011}" dt="2025-03-25T08:52:22.961" v="571" actId="20577"/>
          <ac:spMkLst>
            <pc:docMk/>
            <pc:sldMk cId="1309378071" sldId="307"/>
            <ac:spMk id="6" creationId="{DF1D14B4-9BC2-E050-53E3-3CA533369AB6}"/>
          </ac:spMkLst>
        </pc:spChg>
        <pc:spChg chg="mod">
          <ac:chgData name="William Moore  (Welsh Ambulance Service NHS Trust - 020)" userId="d29b0e99-f92b-41c4-afbf-f8df2157a341" providerId="ADAL" clId="{BC005007-40F2-479F-8A49-585CF71D5011}" dt="2025-03-25T08:47:12.931" v="391" actId="20577"/>
          <ac:spMkLst>
            <pc:docMk/>
            <pc:sldMk cId="1309378071" sldId="307"/>
            <ac:spMk id="7" creationId="{855B9AD9-B912-ABA4-E8D6-73B8ABB41BCA}"/>
          </ac:spMkLst>
        </pc:spChg>
        <pc:spChg chg="mod">
          <ac:chgData name="William Moore  (Welsh Ambulance Service NHS Trust - 020)" userId="d29b0e99-f92b-41c4-afbf-f8df2157a341" providerId="ADAL" clId="{BC005007-40F2-479F-8A49-585CF71D5011}" dt="2025-03-25T08:53:37.017" v="629" actId="20577"/>
          <ac:spMkLst>
            <pc:docMk/>
            <pc:sldMk cId="1309378071" sldId="307"/>
            <ac:spMk id="8" creationId="{086A4E14-561A-D23B-2FF1-B8394AB5A19A}"/>
          </ac:spMkLst>
        </pc:spChg>
        <pc:spChg chg="add mod">
          <ac:chgData name="William Moore  (Welsh Ambulance Service NHS Trust - 020)" userId="d29b0e99-f92b-41c4-afbf-f8df2157a341" providerId="ADAL" clId="{BC005007-40F2-479F-8A49-585CF71D5011}" dt="2025-03-25T08:51:32.934" v="494" actId="20577"/>
          <ac:spMkLst>
            <pc:docMk/>
            <pc:sldMk cId="1309378071" sldId="307"/>
            <ac:spMk id="11" creationId="{ACDC1248-3F87-DA02-07A1-13CA4002A8E2}"/>
          </ac:spMkLst>
        </pc:spChg>
        <pc:spChg chg="mod">
          <ac:chgData name="William Moore  (Welsh Ambulance Service NHS Trust - 020)" userId="d29b0e99-f92b-41c4-afbf-f8df2157a341" providerId="ADAL" clId="{BC005007-40F2-479F-8A49-585CF71D5011}" dt="2025-03-25T10:38:51.138" v="1597" actId="20577"/>
          <ac:spMkLst>
            <pc:docMk/>
            <pc:sldMk cId="1309378071" sldId="307"/>
            <ac:spMk id="26" creationId="{D8C77B96-81E7-9152-7FD0-0E2819D0C3B1}"/>
          </ac:spMkLst>
        </pc:spChg>
        <pc:graphicFrameChg chg="add mod">
          <ac:chgData name="William Moore  (Welsh Ambulance Service NHS Trust - 020)" userId="d29b0e99-f92b-41c4-afbf-f8df2157a341" providerId="ADAL" clId="{BC005007-40F2-479F-8A49-585CF71D5011}" dt="2025-03-25T08:40:34.632" v="289" actId="1076"/>
          <ac:graphicFrameMkLst>
            <pc:docMk/>
            <pc:sldMk cId="1309378071" sldId="307"/>
            <ac:graphicFrameMk id="9" creationId="{16C7C9AD-F439-3D13-7701-E85080B796C1}"/>
          </ac:graphicFrameMkLst>
        </pc:graphicFrameChg>
        <pc:picChg chg="add mod">
          <ac:chgData name="William Moore  (Welsh Ambulance Service NHS Trust - 020)" userId="d29b0e99-f92b-41c4-afbf-f8df2157a341" providerId="ADAL" clId="{BC005007-40F2-479F-8A49-585CF71D5011}" dt="2025-03-25T08:40:31.816" v="288" actId="1076"/>
          <ac:picMkLst>
            <pc:docMk/>
            <pc:sldMk cId="1309378071" sldId="307"/>
            <ac:picMk id="2" creationId="{D9EDE6A0-79B7-6C5C-92C3-80D2A057534A}"/>
          </ac:picMkLst>
        </pc:picChg>
        <pc:picChg chg="add mod">
          <ac:chgData name="William Moore  (Welsh Ambulance Service NHS Trust - 020)" userId="d29b0e99-f92b-41c4-afbf-f8df2157a341" providerId="ADAL" clId="{BC005007-40F2-479F-8A49-585CF71D5011}" dt="2025-03-25T08:43:50.313" v="297" actId="14100"/>
          <ac:picMkLst>
            <pc:docMk/>
            <pc:sldMk cId="1309378071" sldId="307"/>
            <ac:picMk id="10" creationId="{971B0FFC-2A88-9E6A-BBEE-8FF71C1FF0FC}"/>
          </ac:picMkLst>
        </pc:picChg>
      </pc:sldChg>
      <pc:sldChg chg="modSp mod ord">
        <pc:chgData name="William Moore  (Welsh Ambulance Service NHS Trust - 020)" userId="d29b0e99-f92b-41c4-afbf-f8df2157a341" providerId="ADAL" clId="{BC005007-40F2-479F-8A49-585CF71D5011}" dt="2025-03-25T11:12:10.201" v="1652"/>
        <pc:sldMkLst>
          <pc:docMk/>
          <pc:sldMk cId="3252240067" sldId="308"/>
        </pc:sldMkLst>
        <pc:spChg chg="mod">
          <ac:chgData name="William Moore  (Welsh Ambulance Service NHS Trust - 020)" userId="d29b0e99-f92b-41c4-afbf-f8df2157a341" providerId="ADAL" clId="{BC005007-40F2-479F-8A49-585CF71D5011}" dt="2025-03-25T09:14:21.341" v="1393" actId="403"/>
          <ac:spMkLst>
            <pc:docMk/>
            <pc:sldMk cId="3252240067" sldId="308"/>
            <ac:spMk id="3" creationId="{B1055350-CCC4-8AF7-DFBC-ACE39547A72F}"/>
          </ac:spMkLst>
        </pc:spChg>
        <pc:spChg chg="mod">
          <ac:chgData name="William Moore  (Welsh Ambulance Service NHS Trust - 020)" userId="d29b0e99-f92b-41c4-afbf-f8df2157a341" providerId="ADAL" clId="{BC005007-40F2-479F-8A49-585CF71D5011}" dt="2025-03-25T09:14:57.077" v="1446" actId="313"/>
          <ac:spMkLst>
            <pc:docMk/>
            <pc:sldMk cId="3252240067" sldId="308"/>
            <ac:spMk id="9" creationId="{0CCE578E-C70F-349A-A3B7-984FF52CD8D6}"/>
          </ac:spMkLst>
        </pc:spChg>
      </pc:sldChg>
      <pc:sldChg chg="modSp add mod">
        <pc:chgData name="William Moore  (Welsh Ambulance Service NHS Trust - 020)" userId="d29b0e99-f92b-41c4-afbf-f8df2157a341" providerId="ADAL" clId="{BC005007-40F2-479F-8A49-585CF71D5011}" dt="2025-03-25T10:39:15.548" v="1650" actId="20577"/>
        <pc:sldMkLst>
          <pc:docMk/>
          <pc:sldMk cId="1416400372" sldId="310"/>
        </pc:sldMkLst>
        <pc:spChg chg="mod">
          <ac:chgData name="William Moore  (Welsh Ambulance Service NHS Trust - 020)" userId="d29b0e99-f92b-41c4-afbf-f8df2157a341" providerId="ADAL" clId="{BC005007-40F2-479F-8A49-585CF71D5011}" dt="2025-03-25T09:05:09.570" v="953" actId="20577"/>
          <ac:spMkLst>
            <pc:docMk/>
            <pc:sldMk cId="1416400372" sldId="310"/>
            <ac:spMk id="2" creationId="{1111C600-0537-0705-BB50-09418432BFE1}"/>
          </ac:spMkLst>
        </pc:spChg>
        <pc:spChg chg="mod">
          <ac:chgData name="William Moore  (Welsh Ambulance Service NHS Trust - 020)" userId="d29b0e99-f92b-41c4-afbf-f8df2157a341" providerId="ADAL" clId="{BC005007-40F2-479F-8A49-585CF71D5011}" dt="2025-03-25T10:39:15.548" v="1650" actId="20577"/>
          <ac:spMkLst>
            <pc:docMk/>
            <pc:sldMk cId="1416400372" sldId="310"/>
            <ac:spMk id="7" creationId="{74D1E0E3-CCDD-7871-38D1-490B600595CD}"/>
          </ac:spMkLst>
        </pc:spChg>
      </pc:sldChg>
      <pc:sldChg chg="modSp add mod ord">
        <pc:chgData name="William Moore  (Welsh Ambulance Service NHS Trust - 020)" userId="d29b0e99-f92b-41c4-afbf-f8df2157a341" providerId="ADAL" clId="{BC005007-40F2-479F-8A49-585CF71D5011}" dt="2025-03-25T09:18:35.898" v="1552" actId="20577"/>
        <pc:sldMkLst>
          <pc:docMk/>
          <pc:sldMk cId="1868428051" sldId="311"/>
        </pc:sldMkLst>
        <pc:spChg chg="mod">
          <ac:chgData name="William Moore  (Welsh Ambulance Service NHS Trust - 020)" userId="d29b0e99-f92b-41c4-afbf-f8df2157a341" providerId="ADAL" clId="{BC005007-40F2-479F-8A49-585CF71D5011}" dt="2025-03-25T09:18:35.898" v="1552" actId="20577"/>
          <ac:spMkLst>
            <pc:docMk/>
            <pc:sldMk cId="1868428051" sldId="311"/>
            <ac:spMk id="2" creationId="{A6D9C739-DA9E-7096-12B6-795A17E1ACEA}"/>
          </ac:spMkLst>
        </pc:spChg>
        <pc:spChg chg="mod">
          <ac:chgData name="William Moore  (Welsh Ambulance Service NHS Trust - 020)" userId="d29b0e99-f92b-41c4-afbf-f8df2157a341" providerId="ADAL" clId="{BC005007-40F2-479F-8A49-585CF71D5011}" dt="2025-03-25T09:13:55.343" v="1370" actId="404"/>
          <ac:spMkLst>
            <pc:docMk/>
            <pc:sldMk cId="1868428051" sldId="311"/>
            <ac:spMk id="3" creationId="{1D1C9EC8-39DF-1FDB-1412-61CDE0A93BF1}"/>
          </ac:spMkLst>
        </pc:spChg>
        <pc:spChg chg="mod">
          <ac:chgData name="William Moore  (Welsh Ambulance Service NHS Trust - 020)" userId="d29b0e99-f92b-41c4-afbf-f8df2157a341" providerId="ADAL" clId="{BC005007-40F2-479F-8A49-585CF71D5011}" dt="2025-03-25T09:13:30.179" v="1332" actId="20577"/>
          <ac:spMkLst>
            <pc:docMk/>
            <pc:sldMk cId="1868428051" sldId="311"/>
            <ac:spMk id="19" creationId="{952EC2CA-A4FA-4FA0-75BE-97B66DF06EEC}"/>
          </ac:spMkLst>
        </pc:spChg>
      </pc:sldChg>
      <pc:sldChg chg="delSp modSp add mod">
        <pc:chgData name="William Moore  (Welsh Ambulance Service NHS Trust - 020)" userId="d29b0e99-f92b-41c4-afbf-f8df2157a341" providerId="ADAL" clId="{BC005007-40F2-479F-8A49-585CF71D5011}" dt="2025-03-25T09:21:38.405" v="1588" actId="255"/>
        <pc:sldMkLst>
          <pc:docMk/>
          <pc:sldMk cId="3256399624" sldId="312"/>
        </pc:sldMkLst>
        <pc:spChg chg="del mod">
          <ac:chgData name="William Moore  (Welsh Ambulance Service NHS Trust - 020)" userId="d29b0e99-f92b-41c4-afbf-f8df2157a341" providerId="ADAL" clId="{BC005007-40F2-479F-8A49-585CF71D5011}" dt="2025-03-25T09:19:31.799" v="1572" actId="478"/>
          <ac:spMkLst>
            <pc:docMk/>
            <pc:sldMk cId="3256399624" sldId="312"/>
            <ac:spMk id="2" creationId="{7F8C94E4-1678-C9B5-6284-EB752BF17A6F}"/>
          </ac:spMkLst>
        </pc:spChg>
        <pc:spChg chg="mod">
          <ac:chgData name="William Moore  (Welsh Ambulance Service NHS Trust - 020)" userId="d29b0e99-f92b-41c4-afbf-f8df2157a341" providerId="ADAL" clId="{BC005007-40F2-479F-8A49-585CF71D5011}" dt="2025-03-25T09:21:38.405" v="1588" actId="255"/>
          <ac:spMkLst>
            <pc:docMk/>
            <pc:sldMk cId="3256399624" sldId="312"/>
            <ac:spMk id="3" creationId="{D2C7863C-6A37-C181-739A-4F67A591591A}"/>
          </ac:spMkLst>
        </pc:spChg>
        <pc:spChg chg="mod">
          <ac:chgData name="William Moore  (Welsh Ambulance Service NHS Trust - 020)" userId="d29b0e99-f92b-41c4-afbf-f8df2157a341" providerId="ADAL" clId="{BC005007-40F2-479F-8A49-585CF71D5011}" dt="2025-03-25T09:19:23.905" v="1570" actId="20577"/>
          <ac:spMkLst>
            <pc:docMk/>
            <pc:sldMk cId="3256399624" sldId="312"/>
            <ac:spMk id="19" creationId="{1B9A96EE-6360-7CFC-F845-C0825CA2872F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GB"/>
              <a:t>DOES</a:t>
            </a:r>
            <a:r>
              <a:rPr lang="en-GB" baseline="0"/>
              <a:t> LEADERSHIP STYLE AFFECT PERFORMACE? 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1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1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9AA1-4701-963E-5984CC168850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9AA1-4701-963E-5984CC168850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3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3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9AA1-4701-963E-5984CC168850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4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4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9AA1-4701-963E-5984CC168850}"/>
              </c:ext>
            </c:extLst>
          </c:dPt>
          <c:cat>
            <c:strRef>
              <c:f>Sheet1!$A$2:$A$5</c:f>
              <c:strCache>
                <c:ptCount val="3"/>
                <c:pt idx="0">
                  <c:v>YES</c:v>
                </c:pt>
                <c:pt idx="1">
                  <c:v>NO</c:v>
                </c:pt>
                <c:pt idx="2">
                  <c:v>MAYBE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14</c:v>
                </c:pt>
                <c:pt idx="1">
                  <c:v>5</c:v>
                </c:pt>
                <c:pt idx="2">
                  <c:v>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9AA1-4701-963E-5984CC16885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7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>
        <a:lumMod val="8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1600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900" kern="1200"/>
  </cs:valueAxis>
  <cs:wall>
    <cs:lnRef idx="0"/>
    <cs:fillRef idx="0"/>
    <cs:effectRef idx="0"/>
    <cs:fontRef idx="minor">
      <a:schemeClr val="tx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2EDCB4-3D16-4B39-8852-5FA274CCCD36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2638F6-C3BB-4139-86BA-B96EF529A6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633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2638F6-C3BB-4139-86BA-B96EF529A6C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8624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8297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8056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380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1981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289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354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48EDD8-02E2-F37E-2AE9-31189F8F4A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B9FC8F-3DA4-90C0-8C49-FBA2A12E5C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6E90A2-811F-63D9-7263-FCD8B06478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3F79FA-9133-D441-0CE9-FB8029D4F1F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0106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9036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131054-D769-A7FA-D172-5662C20856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775877-2D76-8BEE-05E6-29F0A3BC05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5709FF-9013-FBEB-C569-6E2F4BB8D7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60615E-0824-46AF-615B-2EE1A73AAAF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0228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7BEBE4-C08F-A128-FEC6-3736280A20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B274A7-8C4E-398C-D064-F12370F83B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1E3FE3-2118-C59E-2D3C-E5033CF61E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1D34AA-347E-8AA6-EF92-E22784A459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D39C1D-3EC9-46F4-8595-2CF4DD2133D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4123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698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473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082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686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818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839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442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467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562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297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2DE1-AF1A-4C4C-9A2C-8AAFB4CC1784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499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F2DE1-AF1A-4C4C-9A2C-8AAFB4CC1784}" type="datetimeFigureOut">
              <a:rPr lang="en-GB" smtClean="0"/>
              <a:t>25/03/2025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DBDA3-2162-4341-974C-139150D192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383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chart" Target="../charts/chart1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erywellmind.com/what-is-transformational-leadership-2795313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www.verywellmind.com/what-is-laissez-faire-leadership-2795316#:~:text=Laissez-faire%20leadership%2C%20also%20known%20as%20delegative%20leadership%2C%20is,leads%20to%20the%20lowest%20productivity%20among%20group%20members.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orbes.com/councils/forbesbusinesscouncil/2023/01/24/how-3-different-leadership-styles-can-impact-employee-performance/" TargetMode="External"/><Relationship Id="rId11" Type="http://schemas.openxmlformats.org/officeDocument/2006/relationships/hyperlink" Target="https://nhswales365.sharepoint.com/sites/AMB-Intranet-HR/Shared%20Documents/Forms/AllItems.aspx?id=%2Fsites%2FAMB%2DIntranet%2DHR%2FShared%20Documents%2FLeadership%2DManagement%2DOur%2DStrategy%2D2019%2D%2D%2D2022%2Epdf&amp;parent=%2Fsites%2FAMB%2DIntranet%2DHR%2FShared%20Documents" TargetMode="External"/><Relationship Id="rId5" Type="http://schemas.openxmlformats.org/officeDocument/2006/relationships/hyperlink" Target="https://prosancons.com/science/pros-and-cons-of-observational-research/" TargetMode="External"/><Relationship Id="rId10" Type="http://schemas.openxmlformats.org/officeDocument/2006/relationships/hyperlink" Target="https://www.leadershipacademy.nhs.uk/wp-content/uploads/2012/11/NHSLeadership-Leadership-Framework-Clinical-Leadership-Competency-Framework-CLCF.pdf" TargetMode="External"/><Relationship Id="rId4" Type="http://schemas.openxmlformats.org/officeDocument/2006/relationships/hyperlink" Target="https://www.ajs.org/what-is-ethics-in-research/" TargetMode="External"/><Relationship Id="rId9" Type="http://schemas.openxmlformats.org/officeDocument/2006/relationships/hyperlink" Target="https://www.england.nhs.uk/wp-content/uploads/2021/05/clinical-leadership-framework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227DC239-7C19-F5CA-6C90-36FB8ADA50D8}"/>
              </a:ext>
            </a:extLst>
          </p:cNvPr>
          <p:cNvSpPr/>
          <p:nvPr/>
        </p:nvSpPr>
        <p:spPr>
          <a:xfrm flipV="1">
            <a:off x="0" y="-1"/>
            <a:ext cx="12192000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E9ABCD7-8EC5-4AC4-B89E-DAEB1468F6EF}"/>
              </a:ext>
            </a:extLst>
          </p:cNvPr>
          <p:cNvSpPr txBox="1"/>
          <p:nvPr/>
        </p:nvSpPr>
        <p:spPr>
          <a:xfrm>
            <a:off x="658346" y="528159"/>
            <a:ext cx="7390501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Welsh Ambulance Services University NHS Trust</a:t>
            </a:r>
          </a:p>
          <a:p>
            <a:endParaRPr lang="en-GB" sz="2400" b="1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GB" sz="6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Leadership Styles and Higher Acuity Incidents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C30F1229-8F2E-4AC5-A71D-0910975C48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5805" y="4678327"/>
            <a:ext cx="3944680" cy="2036068"/>
          </a:xfrm>
        </p:spPr>
        <p:txBody>
          <a:bodyPr>
            <a:normAutofit/>
          </a:bodyPr>
          <a:lstStyle/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______________________________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Styles and Higher Acuity Incidents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Version 1.0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Released: April 2025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______________________________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 Moore</a:t>
            </a:r>
          </a:p>
          <a:p>
            <a:pPr algn="l">
              <a:lnSpc>
                <a:spcPct val="100000"/>
              </a:lnSpc>
              <a:spcBef>
                <a:spcPts val="0"/>
              </a:spcBef>
            </a:pP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William.Moore@wales.nhs.uk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562238C-EBA5-EAD2-D5F0-9E1B2A27ED2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5345" y="5078872"/>
            <a:ext cx="5765745" cy="1250969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F4EB4889-CC7D-1153-9B8E-CF2259CC1A4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93" t="32964" r="2809" b="14667"/>
          <a:stretch/>
        </p:blipFill>
        <p:spPr>
          <a:xfrm>
            <a:off x="7304566" y="0"/>
            <a:ext cx="4887433" cy="4210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356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08E54761-89FF-4FF0-A127-40F382D57BA9}"/>
              </a:ext>
            </a:extLst>
          </p:cNvPr>
          <p:cNvSpPr/>
          <p:nvPr/>
        </p:nvSpPr>
        <p:spPr>
          <a:xfrm>
            <a:off x="0" y="0"/>
            <a:ext cx="7867650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CA3BEBF6-A125-4BFA-8320-BF8C184941C6}"/>
              </a:ext>
            </a:extLst>
          </p:cNvPr>
          <p:cNvSpPr txBox="1">
            <a:spLocks/>
          </p:cNvSpPr>
          <p:nvPr/>
        </p:nvSpPr>
        <p:spPr>
          <a:xfrm>
            <a:off x="620855" y="1927764"/>
            <a:ext cx="6570520" cy="286498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b="0" i="0" dirty="0">
                <a:solidFill>
                  <a:schemeClr val="bg1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Background</a:t>
            </a:r>
            <a:r>
              <a:rPr lang="en-GB" sz="1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and Justification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Aims and Objectives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Methods	</a:t>
            </a:r>
          </a:p>
          <a:p>
            <a:pPr marL="742950" lvl="1" indent="-28575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4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Ethical considerations and Impact of Insider Research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Findings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Conclusion / recommendations</a:t>
            </a:r>
          </a:p>
          <a:p>
            <a:pPr marL="285750" indent="-285750" algn="l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Personal and Professional Learning Experience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069751-8EE5-4FFA-C4BF-8223159DBDA2}"/>
              </a:ext>
            </a:extLst>
          </p:cNvPr>
          <p:cNvSpPr txBox="1"/>
          <p:nvPr/>
        </p:nvSpPr>
        <p:spPr>
          <a:xfrm>
            <a:off x="8534400" y="6445764"/>
            <a:ext cx="3248296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pic>
        <p:nvPicPr>
          <p:cNvPr id="4" name="Picture 3" descr="A picture containing clipart&#10;&#10;Description automatically generated">
            <a:extLst>
              <a:ext uri="{FF2B5EF4-FFF2-40B4-BE49-F238E27FC236}">
                <a16:creationId xmlns:a16="http://schemas.microsoft.com/office/drawing/2014/main" id="{73434301-F8CC-0390-8625-F1AFBAE271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50612" y="803266"/>
            <a:ext cx="676275" cy="6953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7BB3C11-0CB3-97AA-FD25-44F5600A18A7}"/>
              </a:ext>
            </a:extLst>
          </p:cNvPr>
          <p:cNvSpPr txBox="1"/>
          <p:nvPr/>
        </p:nvSpPr>
        <p:spPr>
          <a:xfrm>
            <a:off x="1445371" y="858540"/>
            <a:ext cx="6422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Agenda Items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C01EAE-7381-5098-2B85-4C0C4E6DFB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2520" y="406735"/>
            <a:ext cx="4174841" cy="559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782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22385D35-028A-1797-DE99-169B919439F8}"/>
              </a:ext>
            </a:extLst>
          </p:cNvPr>
          <p:cNvGrpSpPr/>
          <p:nvPr/>
        </p:nvGrpSpPr>
        <p:grpSpPr>
          <a:xfrm>
            <a:off x="1" y="1"/>
            <a:ext cx="12192000" cy="5684114"/>
            <a:chOff x="1" y="1"/>
            <a:chExt cx="12192000" cy="5684114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25F4DA9B-E4B0-F2F4-67A9-6EAC5956FEA7}"/>
                </a:ext>
              </a:extLst>
            </p:cNvPr>
            <p:cNvSpPr/>
            <p:nvPr/>
          </p:nvSpPr>
          <p:spPr>
            <a:xfrm>
              <a:off x="1" y="1"/>
              <a:ext cx="12192000" cy="5684114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5" name="Picture 37" descr="Picture Svg Png Icon Free Download (#201428) - OnlineWebFonts.COM">
              <a:extLst>
                <a:ext uri="{FF2B5EF4-FFF2-40B4-BE49-F238E27FC236}">
                  <a16:creationId xmlns:a16="http://schemas.microsoft.com/office/drawing/2014/main" id="{8160FA80-CE76-0DCD-38A8-AA9E9CA8B37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alphaModFix amt="3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7337" y="2113395"/>
              <a:ext cx="1457325" cy="14573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21B598E7-DE4F-BFF7-B126-5A33A04E5E9C}"/>
              </a:ext>
            </a:extLst>
          </p:cNvPr>
          <p:cNvSpPr txBox="1"/>
          <p:nvPr/>
        </p:nvSpPr>
        <p:spPr>
          <a:xfrm>
            <a:off x="409304" y="5856882"/>
            <a:ext cx="112142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007749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BACKGROUND AND JUSTIFICATION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5CF6905-0721-C627-B6A2-B49D9C30379A}"/>
              </a:ext>
            </a:extLst>
          </p:cNvPr>
          <p:cNvSpPr txBox="1"/>
          <p:nvPr/>
        </p:nvSpPr>
        <p:spPr>
          <a:xfrm>
            <a:off x="8515350" y="6445764"/>
            <a:ext cx="3267346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8902EA-A1C3-30E0-F68B-BE3CDEC68C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1999" cy="5684114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5401331-BDF5-73FA-E4D6-9C4CEBF9B630}"/>
              </a:ext>
            </a:extLst>
          </p:cNvPr>
          <p:cNvSpPr/>
          <p:nvPr/>
        </p:nvSpPr>
        <p:spPr>
          <a:xfrm>
            <a:off x="9046470" y="5273531"/>
            <a:ext cx="2905125" cy="723900"/>
          </a:xfrm>
          <a:prstGeom prst="roundRect">
            <a:avLst>
              <a:gd name="adj" fmla="val 50000"/>
            </a:avLst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latin typeface="Segoe UI" panose="020B0502040204020203" pitchFamily="34" charset="0"/>
                <a:cs typeface="Segoe UI" panose="020B0502040204020203" pitchFamily="34" charset="0"/>
              </a:rPr>
              <a:t>Why Leadership?</a:t>
            </a:r>
          </a:p>
        </p:txBody>
      </p:sp>
    </p:spTree>
    <p:extLst>
      <p:ext uri="{BB962C8B-B14F-4D97-AF65-F5344CB8AC3E}">
        <p14:creationId xmlns:p14="http://schemas.microsoft.com/office/powerpoint/2010/main" val="2570060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04258DD-7A2D-E8C0-AC96-37188F057002}"/>
              </a:ext>
            </a:extLst>
          </p:cNvPr>
          <p:cNvGrpSpPr/>
          <p:nvPr/>
        </p:nvGrpSpPr>
        <p:grpSpPr>
          <a:xfrm>
            <a:off x="0" y="923924"/>
            <a:ext cx="3731876" cy="5934075"/>
            <a:chOff x="2543175" y="617821"/>
            <a:chExt cx="3600450" cy="5622357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DFA09C83-E8FC-5B94-9D24-4E270A299BE7}"/>
                </a:ext>
              </a:extLst>
            </p:cNvPr>
            <p:cNvSpPr/>
            <p:nvPr/>
          </p:nvSpPr>
          <p:spPr>
            <a:xfrm>
              <a:off x="2543175" y="617821"/>
              <a:ext cx="3600450" cy="5622357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4" name="Picture 37" descr="Picture Svg Png Icon Free Download (#201428) - OnlineWebFonts.COM">
              <a:extLst>
                <a:ext uri="{FF2B5EF4-FFF2-40B4-BE49-F238E27FC236}">
                  <a16:creationId xmlns:a16="http://schemas.microsoft.com/office/drawing/2014/main" id="{AE67364A-26D1-0EC7-DE2D-C0B69DEF81C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alphaModFix amt="3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14737" y="2700336"/>
              <a:ext cx="1457325" cy="14573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78C14D71-5550-030E-D40C-B221FD5D4E14}"/>
              </a:ext>
            </a:extLst>
          </p:cNvPr>
          <p:cNvSpPr txBox="1"/>
          <p:nvPr/>
        </p:nvSpPr>
        <p:spPr>
          <a:xfrm>
            <a:off x="8050820" y="6445764"/>
            <a:ext cx="3731876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0956D39-7DA7-8EC4-BDE5-5E2F14CBCA2B}"/>
              </a:ext>
            </a:extLst>
          </p:cNvPr>
          <p:cNvSpPr txBox="1"/>
          <p:nvPr/>
        </p:nvSpPr>
        <p:spPr>
          <a:xfrm>
            <a:off x="5315156" y="2222906"/>
            <a:ext cx="5110088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latin typeface="Segoe UI" panose="020B0502040204020203" pitchFamily="34" charset="0"/>
                <a:cs typeface="Segoe UI" panose="020B0502040204020203" pitchFamily="34" charset="0"/>
              </a:rPr>
              <a:t>WHY?</a:t>
            </a:r>
          </a:p>
          <a:p>
            <a:endParaRPr lang="en-US" sz="20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Segoe UI" panose="020B0502040204020203" pitchFamily="34" charset="0"/>
                <a:cs typeface="Segoe UI" panose="020B0502040204020203" pitchFamily="34" charset="0"/>
              </a:rPr>
              <a:t>Providing clinical leadership as a Senior Paramedic</a:t>
            </a:r>
          </a:p>
          <a:p>
            <a:endParaRPr lang="en-GB" sz="20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Need to </a:t>
            </a:r>
            <a:r>
              <a:rPr lang="en-GB" sz="2000" dirty="0">
                <a:latin typeface="Segoe UI" panose="020B0502040204020203" pitchFamily="34" charset="0"/>
                <a:cs typeface="Segoe UI" panose="020B0502040204020203" pitchFamily="34" charset="0"/>
              </a:rPr>
              <a:t>define and identify leadership styles implemented during higher acuity incidents</a:t>
            </a:r>
          </a:p>
          <a:p>
            <a:endParaRPr lang="en-GB" sz="20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Improved patient outcomes, improved staff morale, improved performance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AB7BE88-A602-4209-4CAC-F8B9C60C5C4C}"/>
              </a:ext>
            </a:extLst>
          </p:cNvPr>
          <p:cNvSpPr/>
          <p:nvPr/>
        </p:nvSpPr>
        <p:spPr>
          <a:xfrm>
            <a:off x="0" y="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BACKGROUND AND JUSTIFICATION</a:t>
            </a:r>
          </a:p>
        </p:txBody>
      </p:sp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49BE41D1-EE2C-D44E-E86E-73426FF586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616062" y="141101"/>
            <a:ext cx="676275" cy="6953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5F51258-5FFD-AAD5-18A9-FFB7EFC04C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" y="923921"/>
            <a:ext cx="3731876" cy="5934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9838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981CF3-2287-E846-8538-990309F63B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FFCA556D-5118-F0EA-3231-CC38480708F3}"/>
              </a:ext>
            </a:extLst>
          </p:cNvPr>
          <p:cNvGrpSpPr/>
          <p:nvPr/>
        </p:nvGrpSpPr>
        <p:grpSpPr>
          <a:xfrm>
            <a:off x="1" y="1"/>
            <a:ext cx="12192000" cy="5684114"/>
            <a:chOff x="1" y="1"/>
            <a:chExt cx="12192000" cy="5684114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8B3ABCAF-948B-EFBB-4FB2-1ECC692A361B}"/>
                </a:ext>
              </a:extLst>
            </p:cNvPr>
            <p:cNvSpPr/>
            <p:nvPr/>
          </p:nvSpPr>
          <p:spPr>
            <a:xfrm>
              <a:off x="1" y="1"/>
              <a:ext cx="12192000" cy="5684114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5" name="Picture 37" descr="Picture Svg Png Icon Free Download (#201428) - OnlineWebFonts.COM">
              <a:extLst>
                <a:ext uri="{FF2B5EF4-FFF2-40B4-BE49-F238E27FC236}">
                  <a16:creationId xmlns:a16="http://schemas.microsoft.com/office/drawing/2014/main" id="{513B0BAC-EE7F-9BFE-D873-55D6FB6E030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alphaModFix amt="3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7337" y="2113395"/>
              <a:ext cx="1457325" cy="14573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CD32BF54-A2E9-438C-4826-5DA6F7C4369A}"/>
              </a:ext>
            </a:extLst>
          </p:cNvPr>
          <p:cNvSpPr txBox="1"/>
          <p:nvPr/>
        </p:nvSpPr>
        <p:spPr>
          <a:xfrm>
            <a:off x="409304" y="5856882"/>
            <a:ext cx="112142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rgbClr val="007749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AIMS AND OBJECTIVES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27855E7-A534-B1BD-1725-2257FCB021D3}"/>
              </a:ext>
            </a:extLst>
          </p:cNvPr>
          <p:cNvSpPr txBox="1"/>
          <p:nvPr/>
        </p:nvSpPr>
        <p:spPr>
          <a:xfrm>
            <a:off x="8515350" y="6445764"/>
            <a:ext cx="3267346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646AAC-FA44-F2A6-DC2B-FA2A4169DA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1999" cy="5684114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FDC534E-9F25-122A-9750-7B02C08526C6}"/>
              </a:ext>
            </a:extLst>
          </p:cNvPr>
          <p:cNvSpPr/>
          <p:nvPr/>
        </p:nvSpPr>
        <p:spPr>
          <a:xfrm>
            <a:off x="9046470" y="5273531"/>
            <a:ext cx="2905125" cy="723900"/>
          </a:xfrm>
          <a:prstGeom prst="roundRect">
            <a:avLst>
              <a:gd name="adj" fmla="val 50000"/>
            </a:avLst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latin typeface="Segoe UI" panose="020B0502040204020203" pitchFamily="34" charset="0"/>
                <a:cs typeface="Segoe UI" panose="020B0502040204020203" pitchFamily="34" charset="0"/>
              </a:rPr>
              <a:t>What I want to achieve</a:t>
            </a:r>
          </a:p>
        </p:txBody>
      </p:sp>
    </p:spTree>
    <p:extLst>
      <p:ext uri="{BB962C8B-B14F-4D97-AF65-F5344CB8AC3E}">
        <p14:creationId xmlns:p14="http://schemas.microsoft.com/office/powerpoint/2010/main" val="14923420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728788-09E0-F661-B3B3-523A8E588762}"/>
              </a:ext>
            </a:extLst>
          </p:cNvPr>
          <p:cNvSpPr/>
          <p:nvPr/>
        </p:nvSpPr>
        <p:spPr>
          <a:xfrm>
            <a:off x="0" y="1"/>
            <a:ext cx="2978331" cy="6857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7A47C4-A17E-1091-46EC-44BE251313D6}"/>
              </a:ext>
            </a:extLst>
          </p:cNvPr>
          <p:cNvSpPr/>
          <p:nvPr/>
        </p:nvSpPr>
        <p:spPr>
          <a:xfrm>
            <a:off x="-106326" y="-18693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AIMS AND OBJECTIVES</a:t>
            </a:r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5153EC10-27B6-447D-5086-353ADA90C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FBF05CC9-D65A-27F4-F16B-87DE60FBF7B1}"/>
              </a:ext>
            </a:extLst>
          </p:cNvPr>
          <p:cNvSpPr txBox="1"/>
          <p:nvPr/>
        </p:nvSpPr>
        <p:spPr>
          <a:xfrm>
            <a:off x="8248650" y="6445764"/>
            <a:ext cx="3534046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07EF63-4DC9-F397-9A04-19D0CF9BBE35}"/>
              </a:ext>
            </a:extLst>
          </p:cNvPr>
          <p:cNvSpPr txBox="1"/>
          <p:nvPr/>
        </p:nvSpPr>
        <p:spPr>
          <a:xfrm>
            <a:off x="3630121" y="2167116"/>
            <a:ext cx="673542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Segoe UI" panose="020B0502040204020203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Research and critically analyse</a:t>
            </a:r>
            <a:endParaRPr lang="en-GB" sz="2000" b="0" dirty="0">
              <a:effectLst/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20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b="0" dirty="0">
                <a:effectLst/>
                <a:latin typeface="Segoe UI" panose="020B0502040204020203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Assess perceptions and preferences </a:t>
            </a: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20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Segoe UI" panose="020B0502040204020203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Reflect on lessons learnt and provide recommendations</a:t>
            </a:r>
            <a:endParaRPr lang="en-GB" sz="2000" b="0" dirty="0">
              <a:effectLst/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20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Segoe UI" panose="020B0502040204020203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Influence future leaders</a:t>
            </a:r>
            <a:endParaRPr lang="en-GB" sz="2000" b="0" dirty="0">
              <a:effectLst/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20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b="0" dirty="0">
                <a:effectLst/>
                <a:latin typeface="Segoe UI" panose="020B0502040204020203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Support WASUT Education and Learning Team</a:t>
            </a:r>
          </a:p>
          <a:p>
            <a:pPr lvl="0" algn="l">
              <a:spcAft>
                <a:spcPts val="0"/>
              </a:spcAft>
            </a:pPr>
            <a:r>
              <a:rPr lang="en-GB" sz="2000" dirty="0">
                <a:latin typeface="Segoe UI" panose="020B0502040204020203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 </a:t>
            </a: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Segoe UI" panose="020B0502040204020203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Impact organisational change</a:t>
            </a:r>
            <a:endParaRPr lang="en-GB" sz="2000" b="0" dirty="0">
              <a:effectLst/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47D577-D443-D10C-87AD-8A5AAEA6C833}"/>
              </a:ext>
            </a:extLst>
          </p:cNvPr>
          <p:cNvSpPr txBox="1"/>
          <p:nvPr/>
        </p:nvSpPr>
        <p:spPr>
          <a:xfrm>
            <a:off x="339507" y="2274838"/>
            <a:ext cx="22993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Segoe UI" panose="020B0502040204020203" pitchFamily="34" charset="0"/>
                <a:cs typeface="Segoe UI" panose="020B0502040204020203" pitchFamily="34" charset="0"/>
              </a:rPr>
              <a:t>AIMS AND OBJECTIVES </a:t>
            </a:r>
          </a:p>
        </p:txBody>
      </p:sp>
    </p:spTree>
    <p:extLst>
      <p:ext uri="{BB962C8B-B14F-4D97-AF65-F5344CB8AC3E}">
        <p14:creationId xmlns:p14="http://schemas.microsoft.com/office/powerpoint/2010/main" val="8926173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12105B8F-9EE0-4213-B72F-501CEEEFF4BD}"/>
              </a:ext>
            </a:extLst>
          </p:cNvPr>
          <p:cNvSpPr txBox="1"/>
          <p:nvPr/>
        </p:nvSpPr>
        <p:spPr>
          <a:xfrm>
            <a:off x="1099360" y="1353802"/>
            <a:ext cx="3741664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atin typeface="Segoe UI" panose="020B0502040204020203" pitchFamily="34" charset="0"/>
                <a:cs typeface="Segoe UI" panose="020B0502040204020203" pitchFamily="34" charset="0"/>
              </a:rPr>
              <a:t>METHODS</a:t>
            </a:r>
          </a:p>
          <a:p>
            <a:endParaRPr lang="en-US" sz="20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Segoe UI" panose="020B0502040204020203" pitchFamily="34" charset="0"/>
                <a:cs typeface="Segoe UI" panose="020B0502040204020203" pitchFamily="34" charset="0"/>
              </a:rPr>
              <a:t>SURVEY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Segoe UI" panose="020B0502040204020203" pitchFamily="34" charset="0"/>
                <a:cs typeface="Segoe UI" panose="020B0502040204020203" pitchFamily="34" charset="0"/>
              </a:rPr>
              <a:t>OBSERVATIONAL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Segoe UI" panose="020B0502040204020203" pitchFamily="34" charset="0"/>
                <a:cs typeface="Segoe UI" panose="020B0502040204020203" pitchFamily="34" charset="0"/>
              </a:rPr>
              <a:t>INTERVIEWS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Segoe UI" panose="020B0502040204020203" pitchFamily="34" charset="0"/>
                <a:cs typeface="Segoe UI" panose="020B0502040204020203" pitchFamily="34" charset="0"/>
              </a:rPr>
              <a:t>FOCUS GROUPS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973561B-3FDC-4472-9500-90659D9DB5D0}"/>
              </a:ext>
            </a:extLst>
          </p:cNvPr>
          <p:cNvSpPr txBox="1"/>
          <p:nvPr/>
        </p:nvSpPr>
        <p:spPr>
          <a:xfrm>
            <a:off x="7871688" y="1353802"/>
            <a:ext cx="415462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atin typeface="Segoe UI" panose="020B0502040204020203" pitchFamily="34" charset="0"/>
                <a:cs typeface="Segoe UI" panose="020B0502040204020203" pitchFamily="34" charset="0"/>
              </a:rPr>
              <a:t>ETHICAL CONSIDERATIONS</a:t>
            </a:r>
          </a:p>
          <a:p>
            <a:endParaRPr lang="en-US" sz="2000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9651DBC-1DB2-58A9-4160-09CE7513D0BE}"/>
              </a:ext>
            </a:extLst>
          </p:cNvPr>
          <p:cNvSpPr txBox="1"/>
          <p:nvPr/>
        </p:nvSpPr>
        <p:spPr>
          <a:xfrm>
            <a:off x="8115300" y="6445764"/>
            <a:ext cx="3667396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0A4FF2D-FF77-F5E3-AF8C-37AFCA426634}"/>
              </a:ext>
            </a:extLst>
          </p:cNvPr>
          <p:cNvSpPr/>
          <p:nvPr/>
        </p:nvSpPr>
        <p:spPr>
          <a:xfrm>
            <a:off x="0" y="775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METHODS</a:t>
            </a:r>
          </a:p>
        </p:txBody>
      </p:sp>
      <p:pic>
        <p:nvPicPr>
          <p:cNvPr id="4" name="Picture 3" descr="A picture containing clipart&#10;&#10;Description automatically generated">
            <a:extLst>
              <a:ext uri="{FF2B5EF4-FFF2-40B4-BE49-F238E27FC236}">
                <a16:creationId xmlns:a16="http://schemas.microsoft.com/office/drawing/2014/main" id="{F05F8687-2F6D-5A71-0619-0EDC3AF9D5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143714-8264-F968-1A4F-0DBDB143FCEF}"/>
              </a:ext>
            </a:extLst>
          </p:cNvPr>
          <p:cNvSpPr txBox="1"/>
          <p:nvPr/>
        </p:nvSpPr>
        <p:spPr>
          <a:xfrm>
            <a:off x="4532680" y="4245866"/>
            <a:ext cx="46006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Segoe UI" panose="020B0502040204020203" pitchFamily="34" charset="0"/>
                <a:cs typeface="Segoe UI" panose="020B0502040204020203" pitchFamily="34" charset="0"/>
              </a:rPr>
              <a:t>INSIDER RESEARCH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FF43BE-E4CD-3D5B-F393-4CCEE987B71A}"/>
              </a:ext>
            </a:extLst>
          </p:cNvPr>
          <p:cNvSpPr txBox="1"/>
          <p:nvPr/>
        </p:nvSpPr>
        <p:spPr>
          <a:xfrm>
            <a:off x="8078166" y="2037989"/>
            <a:ext cx="37416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Authentic and reliable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Integrity and credibility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Ethics form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Organisation approval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Complete transparency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44D64F-DDAF-41E0-4FBD-4AE7DA2BC906}"/>
              </a:ext>
            </a:extLst>
          </p:cNvPr>
          <p:cNvSpPr txBox="1"/>
          <p:nvPr/>
        </p:nvSpPr>
        <p:spPr>
          <a:xfrm>
            <a:off x="3965510" y="4973216"/>
            <a:ext cx="41497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Researcher is also a member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Free from bias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Insider research has advantages</a:t>
            </a:r>
          </a:p>
        </p:txBody>
      </p:sp>
    </p:spTree>
    <p:extLst>
      <p:ext uri="{BB962C8B-B14F-4D97-AF65-F5344CB8AC3E}">
        <p14:creationId xmlns:p14="http://schemas.microsoft.com/office/powerpoint/2010/main" val="575447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0212A544-4F5C-5E74-870E-0ED7EF45689F}"/>
              </a:ext>
            </a:extLst>
          </p:cNvPr>
          <p:cNvGrpSpPr/>
          <p:nvPr/>
        </p:nvGrpSpPr>
        <p:grpSpPr>
          <a:xfrm>
            <a:off x="1257571" y="1651082"/>
            <a:ext cx="2305372" cy="1571714"/>
            <a:chOff x="1162321" y="1651082"/>
            <a:chExt cx="2305372" cy="1571714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C03F7C6-9BED-0789-3DC8-3675B580D120}"/>
                </a:ext>
              </a:extLst>
            </p:cNvPr>
            <p:cNvSpPr/>
            <p:nvPr/>
          </p:nvSpPr>
          <p:spPr>
            <a:xfrm>
              <a:off x="1162321" y="1651082"/>
              <a:ext cx="2305372" cy="1571714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4" name="Picture 37" descr="Picture Svg Png Icon Free Download (#201428) - OnlineWebFonts.COM">
              <a:extLst>
                <a:ext uri="{FF2B5EF4-FFF2-40B4-BE49-F238E27FC236}">
                  <a16:creationId xmlns:a16="http://schemas.microsoft.com/office/drawing/2014/main" id="{0A9CE0ED-3752-5BB8-0051-B7EE7C7ADA1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alphaModFix amt="3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19695" y="1865785"/>
              <a:ext cx="1175906" cy="11759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697B40AC-0321-0BA0-C025-3A6E98EA575A}"/>
              </a:ext>
            </a:extLst>
          </p:cNvPr>
          <p:cNvSpPr txBox="1"/>
          <p:nvPr/>
        </p:nvSpPr>
        <p:spPr>
          <a:xfrm>
            <a:off x="8420100" y="6445764"/>
            <a:ext cx="3362596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8C77B96-81E7-9152-7FD0-0E2819D0C3B1}"/>
              </a:ext>
            </a:extLst>
          </p:cNvPr>
          <p:cNvSpPr txBox="1"/>
          <p:nvPr/>
        </p:nvSpPr>
        <p:spPr>
          <a:xfrm>
            <a:off x="287254" y="394318"/>
            <a:ext cx="54071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Segoe UI" panose="020B0502040204020203" pitchFamily="34" charset="0"/>
                <a:cs typeface="Segoe UI" panose="020B0502040204020203" pitchFamily="34" charset="0"/>
              </a:rPr>
              <a:t>FINDINGS - survey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CC9FBD-18BF-DFE5-647C-21B7D788E42A}"/>
              </a:ext>
            </a:extLst>
          </p:cNvPr>
          <p:cNvSpPr txBox="1"/>
          <p:nvPr/>
        </p:nvSpPr>
        <p:spPr>
          <a:xfrm>
            <a:off x="924154" y="3425908"/>
            <a:ext cx="24921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Most Effective Leadership Style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33F3AC-23A9-7809-FD3D-111F6AD542F1}"/>
              </a:ext>
            </a:extLst>
          </p:cNvPr>
          <p:cNvSpPr txBox="1"/>
          <p:nvPr/>
        </p:nvSpPr>
        <p:spPr>
          <a:xfrm>
            <a:off x="4849907" y="3425908"/>
            <a:ext cx="24921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Performance and Leadership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1D14B4-9BC2-E050-53E3-3CA533369AB6}"/>
              </a:ext>
            </a:extLst>
          </p:cNvPr>
          <p:cNvSpPr txBox="1"/>
          <p:nvPr/>
        </p:nvSpPr>
        <p:spPr>
          <a:xfrm>
            <a:off x="4640840" y="4275351"/>
            <a:ext cx="2895602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0" dirty="0">
                <a:solidFill>
                  <a:schemeClr val="tx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&gt;50% of respondents felt like leadership style can affect performance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5B9AD9-B912-ABA4-E8D6-73B8ABB41BCA}"/>
              </a:ext>
            </a:extLst>
          </p:cNvPr>
          <p:cNvSpPr txBox="1"/>
          <p:nvPr/>
        </p:nvSpPr>
        <p:spPr>
          <a:xfrm>
            <a:off x="8289670" y="3402091"/>
            <a:ext cx="2978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What leadership Style?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86A4E14-561A-D23B-2FF1-B8394AB5A19A}"/>
              </a:ext>
            </a:extLst>
          </p:cNvPr>
          <p:cNvSpPr txBox="1"/>
          <p:nvPr/>
        </p:nvSpPr>
        <p:spPr>
          <a:xfrm>
            <a:off x="8336776" y="4269099"/>
            <a:ext cx="286924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b="0" dirty="0">
                <a:solidFill>
                  <a:schemeClr val="tx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Again, Democratic Leadership comes out as most favoured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0C5A617-0434-42DD-E80C-B60C21D5F9EF}"/>
              </a:ext>
            </a:extLst>
          </p:cNvPr>
          <p:cNvGrpSpPr/>
          <p:nvPr/>
        </p:nvGrpSpPr>
        <p:grpSpPr>
          <a:xfrm>
            <a:off x="4943314" y="1651082"/>
            <a:ext cx="2305372" cy="1571714"/>
            <a:chOff x="1162321" y="1651082"/>
            <a:chExt cx="2305372" cy="1571714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0C51ABD-E63C-B1D3-0959-C591CC83830C}"/>
                </a:ext>
              </a:extLst>
            </p:cNvPr>
            <p:cNvSpPr/>
            <p:nvPr/>
          </p:nvSpPr>
          <p:spPr>
            <a:xfrm>
              <a:off x="1162321" y="1651082"/>
              <a:ext cx="2305372" cy="1571714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8" name="Picture 37" descr="Picture Svg Png Icon Free Download (#201428) - OnlineWebFonts.COM">
              <a:extLst>
                <a:ext uri="{FF2B5EF4-FFF2-40B4-BE49-F238E27FC236}">
                  <a16:creationId xmlns:a16="http://schemas.microsoft.com/office/drawing/2014/main" id="{0A4A4BA9-168F-8EF5-5A0E-4BE137A49A9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alphaModFix amt="3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19695" y="1865785"/>
              <a:ext cx="1175906" cy="11759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FB6E5D62-3506-ECAE-CA4A-C3AC505A59D7}"/>
              </a:ext>
            </a:extLst>
          </p:cNvPr>
          <p:cNvGrpSpPr/>
          <p:nvPr/>
        </p:nvGrpSpPr>
        <p:grpSpPr>
          <a:xfrm>
            <a:off x="8626072" y="1651082"/>
            <a:ext cx="2305372" cy="1571714"/>
            <a:chOff x="1162321" y="1651082"/>
            <a:chExt cx="2305372" cy="1571714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87EE1E8A-30D7-42DB-50C9-5CA1067CEBC7}"/>
                </a:ext>
              </a:extLst>
            </p:cNvPr>
            <p:cNvSpPr/>
            <p:nvPr/>
          </p:nvSpPr>
          <p:spPr>
            <a:xfrm>
              <a:off x="1162321" y="1651082"/>
              <a:ext cx="2305372" cy="1571714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2" name="Picture 37" descr="Picture Svg Png Icon Free Download (#201428) - OnlineWebFonts.COM">
              <a:extLst>
                <a:ext uri="{FF2B5EF4-FFF2-40B4-BE49-F238E27FC236}">
                  <a16:creationId xmlns:a16="http://schemas.microsoft.com/office/drawing/2014/main" id="{A8FF348C-4005-2DA6-CEED-9811BD77E90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alphaModFix amt="3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19695" y="1865785"/>
              <a:ext cx="1175906" cy="11759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D9EDE6A0-79B7-6C5C-92C3-80D2A05753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228" y="1298005"/>
            <a:ext cx="3647835" cy="2127903"/>
          </a:xfrm>
          <a:prstGeom prst="rect">
            <a:avLst/>
          </a:prstGeom>
        </p:spPr>
      </p:pic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16C7C9AD-F439-3D13-7701-E85080B796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3327691"/>
              </p:ext>
            </p:extLst>
          </p:nvPr>
        </p:nvGraphicFramePr>
        <p:xfrm>
          <a:off x="4333589" y="1305604"/>
          <a:ext cx="3779149" cy="211270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pic>
        <p:nvPicPr>
          <p:cNvPr id="10" name="Picture 9" descr="A blue and white lines&#10;&#10;Description automatically generated">
            <a:extLst>
              <a:ext uri="{FF2B5EF4-FFF2-40B4-BE49-F238E27FC236}">
                <a16:creationId xmlns:a16="http://schemas.microsoft.com/office/drawing/2014/main" id="{971B0FFC-2A88-9E6A-BBEE-8FF71C1FF0F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3982" y="1255273"/>
            <a:ext cx="3229267" cy="2112703"/>
          </a:xfrm>
          <a:prstGeom prst="rect">
            <a:avLst/>
          </a:prstGeom>
          <a:noFill/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CDC1248-3F87-DA02-07A1-13CA4002A8E2}"/>
              </a:ext>
            </a:extLst>
          </p:cNvPr>
          <p:cNvSpPr txBox="1"/>
          <p:nvPr/>
        </p:nvSpPr>
        <p:spPr>
          <a:xfrm>
            <a:off x="709127" y="4189445"/>
            <a:ext cx="29671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Democratic a clear favoured style, however, 69% stated laissez-faire as least effective</a:t>
            </a:r>
          </a:p>
        </p:txBody>
      </p:sp>
    </p:spTree>
    <p:extLst>
      <p:ext uri="{BB962C8B-B14F-4D97-AF65-F5344CB8AC3E}">
        <p14:creationId xmlns:p14="http://schemas.microsoft.com/office/powerpoint/2010/main" val="13093780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E1AB0B6-E5CA-CC35-356F-944D934B6FBD}"/>
              </a:ext>
            </a:extLst>
          </p:cNvPr>
          <p:cNvSpPr/>
          <p:nvPr/>
        </p:nvSpPr>
        <p:spPr>
          <a:xfrm>
            <a:off x="0" y="3455958"/>
            <a:ext cx="12191999" cy="341305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69974" y="422309"/>
            <a:ext cx="71356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Segoe UI" panose="020B0502040204020203" pitchFamily="34" charset="0"/>
                <a:cs typeface="Segoe UI" panose="020B0502040204020203" pitchFamily="34" charset="0"/>
              </a:rPr>
              <a:t>FINDINGS - interviews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AC77983-A354-28AD-B1D9-A7776B9BC716}"/>
              </a:ext>
            </a:extLst>
          </p:cNvPr>
          <p:cNvSpPr txBox="1"/>
          <p:nvPr/>
        </p:nvSpPr>
        <p:spPr>
          <a:xfrm>
            <a:off x="8476969" y="6445764"/>
            <a:ext cx="3305727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8125AA-508F-0791-093C-E9CBE65733EC}"/>
              </a:ext>
            </a:extLst>
          </p:cNvPr>
          <p:cNvSpPr/>
          <p:nvPr/>
        </p:nvSpPr>
        <p:spPr>
          <a:xfrm>
            <a:off x="0" y="6823297"/>
            <a:ext cx="12192000" cy="45719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137BC7-27E0-7BFB-AD6A-53261756CFAB}"/>
              </a:ext>
            </a:extLst>
          </p:cNvPr>
          <p:cNvSpPr txBox="1"/>
          <p:nvPr/>
        </p:nvSpPr>
        <p:spPr>
          <a:xfrm>
            <a:off x="849086" y="1483567"/>
            <a:ext cx="867746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INTERVIEWS: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LOW RESPONSE RATE (1.8%)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UNRELIABLE / POOR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VALUABLE INSIGHTS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POOR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888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B4ED49-8EFC-6B46-4225-D451CAB08D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B023752-8AA1-9A98-EFF5-A8922520AAD2}"/>
              </a:ext>
            </a:extLst>
          </p:cNvPr>
          <p:cNvSpPr/>
          <p:nvPr/>
        </p:nvSpPr>
        <p:spPr>
          <a:xfrm>
            <a:off x="0" y="3455958"/>
            <a:ext cx="12191999" cy="341305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D1E0E3-CCDD-7871-38D1-490B600595CD}"/>
              </a:ext>
            </a:extLst>
          </p:cNvPr>
          <p:cNvSpPr txBox="1"/>
          <p:nvPr/>
        </p:nvSpPr>
        <p:spPr>
          <a:xfrm>
            <a:off x="369974" y="478293"/>
            <a:ext cx="71356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Segoe UI" panose="020B0502040204020203" pitchFamily="34" charset="0"/>
                <a:cs typeface="Segoe UI" panose="020B0502040204020203" pitchFamily="34" charset="0"/>
              </a:rPr>
              <a:t>FINDINGS – observational data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942A196-AF93-5EA2-FE5B-1B9F7E3642E3}"/>
              </a:ext>
            </a:extLst>
          </p:cNvPr>
          <p:cNvSpPr txBox="1"/>
          <p:nvPr/>
        </p:nvSpPr>
        <p:spPr>
          <a:xfrm>
            <a:off x="8476969" y="6445764"/>
            <a:ext cx="3305727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28D4ADE-0EEA-6D6F-5199-2B923D893931}"/>
              </a:ext>
            </a:extLst>
          </p:cNvPr>
          <p:cNvSpPr/>
          <p:nvPr/>
        </p:nvSpPr>
        <p:spPr>
          <a:xfrm>
            <a:off x="0" y="6823297"/>
            <a:ext cx="12192000" cy="45719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111C600-0537-0705-BB50-09418432BFE1}"/>
              </a:ext>
            </a:extLst>
          </p:cNvPr>
          <p:cNvSpPr txBox="1"/>
          <p:nvPr/>
        </p:nvSpPr>
        <p:spPr>
          <a:xfrm>
            <a:off x="830425" y="1520890"/>
            <a:ext cx="867746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OBSERVATIONAL DATA: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UNIQUE ADVANTAGES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COLLECTED DURING ‘RIDE OUTS’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POOR INSIGHT DURING HIGH ACUTIY INCIDENTS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UNRELIABLE TOOL FOR THIS RESEARCH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4003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472611" y="478293"/>
            <a:ext cx="86047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Segoe UI" panose="020B0502040204020203" pitchFamily="34" charset="0"/>
                <a:cs typeface="Segoe UI" panose="020B0502040204020203" pitchFamily="34" charset="0"/>
              </a:rPr>
              <a:t>CONCLUSION / RECOMMENDATIONS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AC77983-A354-28AD-B1D9-A7776B9BC716}"/>
              </a:ext>
            </a:extLst>
          </p:cNvPr>
          <p:cNvSpPr txBox="1"/>
          <p:nvPr/>
        </p:nvSpPr>
        <p:spPr>
          <a:xfrm>
            <a:off x="8115300" y="6445764"/>
            <a:ext cx="3667396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8125AA-508F-0791-093C-E9CBE65733EC}"/>
              </a:ext>
            </a:extLst>
          </p:cNvPr>
          <p:cNvSpPr/>
          <p:nvPr/>
        </p:nvSpPr>
        <p:spPr>
          <a:xfrm>
            <a:off x="0" y="6823297"/>
            <a:ext cx="12192000" cy="45719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A6D2408F-2F7E-6D66-F066-23841A2789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1467381"/>
              </p:ext>
            </p:extLst>
          </p:nvPr>
        </p:nvGraphicFramePr>
        <p:xfrm>
          <a:off x="1891399" y="1625790"/>
          <a:ext cx="8409202" cy="270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8533">
                  <a:extLst>
                    <a:ext uri="{9D8B030D-6E8A-4147-A177-3AD203B41FA5}">
                      <a16:colId xmlns:a16="http://schemas.microsoft.com/office/drawing/2014/main" val="2928595145"/>
                    </a:ext>
                  </a:extLst>
                </a:gridCol>
                <a:gridCol w="7180669">
                  <a:extLst>
                    <a:ext uri="{9D8B030D-6E8A-4147-A177-3AD203B41FA5}">
                      <a16:colId xmlns:a16="http://schemas.microsoft.com/office/drawing/2014/main" val="2402925395"/>
                    </a:ext>
                  </a:extLst>
                </a:gridCol>
              </a:tblGrid>
              <a:tr h="5400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007749"/>
                          </a:solidFill>
                          <a:latin typeface="Segoe UI" panose="020B0502040204020203" pitchFamily="34" charset="0"/>
                          <a:ea typeface="Calibri" panose="020F0502020204030204" pitchFamily="34" charset="0"/>
                          <a:cs typeface="Segoe UI" panose="020B0502040204020203" pitchFamily="34" charset="0"/>
                        </a:rPr>
                        <a:t> 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Staff preference is fundamental</a:t>
                      </a:r>
                      <a:endParaRPr lang="en-GB" sz="1400" b="0" dirty="0">
                        <a:solidFill>
                          <a:schemeClr val="tx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137160" marR="137160" marT="137160" marB="137160" anchor="ctr">
                    <a:lnL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5699398"/>
                  </a:ext>
                </a:extLst>
              </a:tr>
              <a:tr h="5400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007749"/>
                          </a:solidFill>
                          <a:effectLst/>
                          <a:latin typeface="Segoe UI" panose="020B0502040204020203" pitchFamily="34" charset="0"/>
                          <a:ea typeface="Calibri" panose="020F0502020204030204" pitchFamily="34" charset="0"/>
                          <a:cs typeface="Segoe UI" panose="020B0502040204020203" pitchFamily="34" charset="0"/>
                        </a:rPr>
                        <a:t>2</a:t>
                      </a:r>
                      <a:endParaRPr lang="en-GB" sz="1600" b="1" dirty="0">
                        <a:solidFill>
                          <a:srgbClr val="007749"/>
                        </a:solidFill>
                        <a:latin typeface="Segoe UI" panose="020B0502040204020203" pitchFamily="34" charset="0"/>
                        <a:ea typeface="Calibri" panose="020F0502020204030204" pitchFamily="34" charset="0"/>
                        <a:cs typeface="Segoe UI" panose="020B0502040204020203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Leadership impacts key decisions and thus outcomes </a:t>
                      </a:r>
                      <a:endParaRPr lang="en-GB" sz="1400" b="0" dirty="0">
                        <a:solidFill>
                          <a:schemeClr val="tx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137160" marR="137160" marT="137160" marB="137160" anchor="ctr">
                    <a:lnL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8504392"/>
                  </a:ext>
                </a:extLst>
              </a:tr>
              <a:tr h="5400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007749"/>
                          </a:solidFill>
                          <a:latin typeface="Segoe UI" panose="020B0502040204020203" pitchFamily="34" charset="0"/>
                          <a:ea typeface="Calibri" panose="020F0502020204030204" pitchFamily="34" charset="0"/>
                          <a:cs typeface="Segoe UI" panose="020B0502040204020203" pitchFamily="34" charset="0"/>
                        </a:rPr>
                        <a:t>3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No set style can be utilised, no universal approach!</a:t>
                      </a:r>
                      <a:endParaRPr lang="en-GB" sz="1400" b="0" dirty="0">
                        <a:solidFill>
                          <a:schemeClr val="tx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137160" marR="137160" marT="137160" marB="137160" anchor="ctr">
                    <a:lnL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3852930"/>
                  </a:ext>
                </a:extLst>
              </a:tr>
              <a:tr h="5400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007749"/>
                          </a:solidFill>
                          <a:latin typeface="Segoe UI" panose="020B0502040204020203" pitchFamily="34" charset="0"/>
                          <a:ea typeface="Calibri" panose="020F0502020204030204" pitchFamily="34" charset="0"/>
                          <a:cs typeface="Segoe UI" panose="020B0502040204020203" pitchFamily="34" charset="0"/>
                        </a:rPr>
                        <a:t>4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Flexibility, flexibility, flexibility!</a:t>
                      </a:r>
                      <a:endParaRPr lang="en-GB" sz="1400" b="0" dirty="0">
                        <a:solidFill>
                          <a:schemeClr val="tx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137160" marR="137160" marT="137160" marB="137160" anchor="ctr">
                    <a:lnL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1724891"/>
                  </a:ext>
                </a:extLst>
              </a:tr>
              <a:tr h="5400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007749"/>
                          </a:solidFill>
                          <a:latin typeface="Segoe UI" panose="020B0502040204020203" pitchFamily="34" charset="0"/>
                          <a:ea typeface="Calibri" panose="020F0502020204030204" pitchFamily="34" charset="0"/>
                          <a:cs typeface="Segoe UI" panose="020B0502040204020203" pitchFamily="34" charset="0"/>
                        </a:rPr>
                        <a:t> 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i="0" kern="1200" dirty="0">
                          <a:solidFill>
                            <a:schemeClr val="tx1"/>
                          </a:solidFill>
                          <a:effectLst/>
                          <a:latin typeface="Segoe UI" panose="020B0502040204020203" pitchFamily="34" charset="0"/>
                          <a:ea typeface="+mn-ea"/>
                          <a:cs typeface="Segoe UI" panose="020B0502040204020203" pitchFamily="34" charset="0"/>
                        </a:rPr>
                        <a:t>Staff personality and behaviours influence leadership</a:t>
                      </a:r>
                      <a:endParaRPr lang="en-GB" sz="1400" b="0" dirty="0">
                        <a:solidFill>
                          <a:schemeClr val="tx1"/>
                        </a:solidFill>
                        <a:latin typeface="Segoe UI" panose="020B0502040204020203" pitchFamily="34" charset="0"/>
                        <a:cs typeface="Segoe UI" panose="020B0502040204020203" pitchFamily="34" charset="0"/>
                      </a:endParaRPr>
                    </a:p>
                  </a:txBody>
                  <a:tcPr marL="137160" marR="137160" marT="137160" marB="137160" anchor="ctr">
                    <a:lnL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40000"/>
                          <a:lumOff val="6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0540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9896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E1312A-1777-803A-4668-C55664873D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723CDE5-8A84-A063-106D-6D062E01A286}"/>
              </a:ext>
            </a:extLst>
          </p:cNvPr>
          <p:cNvSpPr/>
          <p:nvPr/>
        </p:nvSpPr>
        <p:spPr>
          <a:xfrm>
            <a:off x="0" y="1"/>
            <a:ext cx="2978331" cy="6857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52EC2CA-A4FA-4FA0-75BE-97B66DF06EEC}"/>
              </a:ext>
            </a:extLst>
          </p:cNvPr>
          <p:cNvSpPr/>
          <p:nvPr/>
        </p:nvSpPr>
        <p:spPr>
          <a:xfrm>
            <a:off x="-106326" y="-18693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REFLECTION</a:t>
            </a:r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D6DF83FE-9B05-939E-9FD6-1F53B4E058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A4481232-D6B8-FA51-4D35-A385B52B9FF1}"/>
              </a:ext>
            </a:extLst>
          </p:cNvPr>
          <p:cNvSpPr txBox="1"/>
          <p:nvPr/>
        </p:nvSpPr>
        <p:spPr>
          <a:xfrm>
            <a:off x="8248650" y="6445764"/>
            <a:ext cx="3534046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D9C739-DA9E-7096-12B6-795A17E1ACEA}"/>
              </a:ext>
            </a:extLst>
          </p:cNvPr>
          <p:cNvSpPr txBox="1"/>
          <p:nvPr/>
        </p:nvSpPr>
        <p:spPr>
          <a:xfrm>
            <a:off x="3630121" y="2167116"/>
            <a:ext cx="6735427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Segoe UI" panose="020B0502040204020203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Deepened Understanding</a:t>
            </a:r>
            <a:endParaRPr lang="en-GB" sz="2000" b="0" dirty="0">
              <a:effectLst/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20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b="0" dirty="0">
                <a:effectLst/>
                <a:latin typeface="Segoe UI" panose="020B0502040204020203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Adaptable </a:t>
            </a:r>
            <a:r>
              <a:rPr lang="en-GB" sz="2000" dirty="0">
                <a:latin typeface="Segoe UI" panose="020B0502040204020203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L</a:t>
            </a:r>
            <a:r>
              <a:rPr lang="en-GB" sz="2000" b="0" dirty="0">
                <a:effectLst/>
                <a:latin typeface="Segoe UI" panose="020B0502040204020203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eadership style</a:t>
            </a: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20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Segoe UI" panose="020B0502040204020203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Inform future practices</a:t>
            </a:r>
            <a:endParaRPr lang="en-GB" sz="2000" b="0" dirty="0">
              <a:effectLst/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20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Segoe UI" panose="020B0502040204020203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Effective Communication</a:t>
            </a:r>
            <a:endParaRPr lang="en-GB" sz="2000" b="0" dirty="0">
              <a:effectLst/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GB" sz="2000" dirty="0"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b="0" dirty="0">
                <a:effectLst/>
                <a:latin typeface="Segoe UI" panose="020B0502040204020203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Feedback</a:t>
            </a:r>
          </a:p>
          <a:p>
            <a:pPr lvl="0" algn="l">
              <a:spcAft>
                <a:spcPts val="0"/>
              </a:spcAft>
            </a:pPr>
            <a:r>
              <a:rPr lang="en-GB" sz="2000" dirty="0">
                <a:latin typeface="Segoe UI" panose="020B0502040204020203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 </a:t>
            </a:r>
          </a:p>
          <a:p>
            <a:pPr marL="342900" lvl="0" indent="-342900" algn="l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latin typeface="Segoe UI" panose="020B0502040204020203" pitchFamily="34" charset="0"/>
                <a:ea typeface="Calibri" panose="020F0502020204030204" pitchFamily="34" charset="0"/>
                <a:cs typeface="Segoe UI" panose="020B0502040204020203" pitchFamily="34" charset="0"/>
              </a:rPr>
              <a:t>Impact organisational change</a:t>
            </a:r>
            <a:endParaRPr lang="en-GB" sz="2000" b="0" dirty="0">
              <a:effectLst/>
              <a:latin typeface="Segoe UI" panose="020B0502040204020203" pitchFamily="34" charset="0"/>
              <a:ea typeface="Calibri" panose="020F0502020204030204" pitchFamily="34" charset="0"/>
              <a:cs typeface="Segoe UI" panose="020B050204020402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1C9EC8-39DF-1FDB-1412-61CDE0A93BF1}"/>
              </a:ext>
            </a:extLst>
          </p:cNvPr>
          <p:cNvSpPr txBox="1"/>
          <p:nvPr/>
        </p:nvSpPr>
        <p:spPr>
          <a:xfrm>
            <a:off x="339507" y="2274838"/>
            <a:ext cx="229931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Segoe UI" panose="020B0502040204020203" pitchFamily="34" charset="0"/>
                <a:cs typeface="Segoe UI" panose="020B0502040204020203" pitchFamily="34" charset="0"/>
              </a:rPr>
              <a:t>PERSONAL AND PROFESSIONAL REFLECTION</a:t>
            </a:r>
          </a:p>
        </p:txBody>
      </p:sp>
    </p:spTree>
    <p:extLst>
      <p:ext uri="{BB962C8B-B14F-4D97-AF65-F5344CB8AC3E}">
        <p14:creationId xmlns:p14="http://schemas.microsoft.com/office/powerpoint/2010/main" val="18684280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3C5178D-570A-3E8F-8EC5-D747A8DA3AB0}"/>
              </a:ext>
            </a:extLst>
          </p:cNvPr>
          <p:cNvSpPr/>
          <p:nvPr/>
        </p:nvSpPr>
        <p:spPr>
          <a:xfrm flipV="1">
            <a:off x="0" y="-1"/>
            <a:ext cx="12192000" cy="6858000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9FF8E6-D780-7626-1887-7AFF942EA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55350-CCC4-8AF7-DFBC-ACE39547A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8775" y="2766218"/>
            <a:ext cx="8934450" cy="132556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40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Any Questions? </a:t>
            </a:r>
            <a:endParaRPr lang="en-GB" sz="44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4945F3-E740-5988-4858-6C0F3356887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5343" y="5265382"/>
            <a:ext cx="5311106" cy="1152328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9E566C0-2BD1-A1EF-A332-36C806782B69}"/>
              </a:ext>
            </a:extLst>
          </p:cNvPr>
          <p:cNvCxnSpPr>
            <a:cxnSpLocks/>
          </p:cNvCxnSpPr>
          <p:nvPr/>
        </p:nvCxnSpPr>
        <p:spPr>
          <a:xfrm>
            <a:off x="5886450" y="5467350"/>
            <a:ext cx="53721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0CCE578E-C70F-349A-A3B7-984FF52CD8D6}"/>
              </a:ext>
            </a:extLst>
          </p:cNvPr>
          <p:cNvSpPr txBox="1"/>
          <p:nvPr/>
        </p:nvSpPr>
        <p:spPr>
          <a:xfrm>
            <a:off x="6461792" y="5569628"/>
            <a:ext cx="48443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Leadersh</a:t>
            </a:r>
            <a:r>
              <a:rPr lang="en-GB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ip Styles and Higher Acuity Incidents</a:t>
            </a:r>
            <a:endParaRPr lang="en-GB" sz="1800" dirty="0">
              <a:solidFill>
                <a:schemeClr val="bg1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22400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BBA1B2-7654-F01A-C05F-D4DFB6621C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10B1CD5-FC36-86BA-0131-8D0AA104FD53}"/>
              </a:ext>
            </a:extLst>
          </p:cNvPr>
          <p:cNvSpPr/>
          <p:nvPr/>
        </p:nvSpPr>
        <p:spPr>
          <a:xfrm>
            <a:off x="0" y="1"/>
            <a:ext cx="2978331" cy="6857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B9A96EE-6360-7CFC-F845-C0825CA2872F}"/>
              </a:ext>
            </a:extLst>
          </p:cNvPr>
          <p:cNvSpPr/>
          <p:nvPr/>
        </p:nvSpPr>
        <p:spPr>
          <a:xfrm>
            <a:off x="-96996" y="7750"/>
            <a:ext cx="12192000" cy="923925"/>
          </a:xfrm>
          <a:prstGeom prst="rect">
            <a:avLst/>
          </a:prstGeom>
          <a:solidFill>
            <a:srgbClr val="0077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Reference List</a:t>
            </a:r>
          </a:p>
        </p:txBody>
      </p:sp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D426F842-5251-CCE4-E82C-F30DA90891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223193" y="122051"/>
            <a:ext cx="676275" cy="695325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F5030D66-F2E5-EEA1-99EF-797899355829}"/>
              </a:ext>
            </a:extLst>
          </p:cNvPr>
          <p:cNvSpPr txBox="1"/>
          <p:nvPr/>
        </p:nvSpPr>
        <p:spPr>
          <a:xfrm>
            <a:off x="8248650" y="6445764"/>
            <a:ext cx="3534046" cy="26161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r"/>
            <a:r>
              <a:rPr lang="en-GB" sz="1100" dirty="0">
                <a:solidFill>
                  <a:srgbClr val="007749"/>
                </a:solidFill>
                <a:latin typeface="Bahnschrift Light" panose="020B0502040204020203" pitchFamily="34" charset="0"/>
              </a:rPr>
              <a:t>Welsh Ambulance Services University NHS Trust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C7863C-6A37-C181-739A-4F67A591591A}"/>
              </a:ext>
            </a:extLst>
          </p:cNvPr>
          <p:cNvSpPr txBox="1"/>
          <p:nvPr/>
        </p:nvSpPr>
        <p:spPr>
          <a:xfrm>
            <a:off x="254883" y="1347932"/>
            <a:ext cx="10297391" cy="7123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American Judicial System. (2022) 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Ethics in Research and why is it important? 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5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What Is Ethics in Research, And Why Is It Important? Research Ethics Explained (ajs.org)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19/09/2024) </a:t>
            </a:r>
            <a:endParaRPr lang="en-GB" sz="105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5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Atema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L. (2022) 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Pros and Cons of Observational Research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05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Pros and Cons of observational research - Pros an Cons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19/09/2024)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Brown, D. (2023) 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3 Different Leadership Styles Can Impact Employee Performance. 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5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How 3 Different Leadership Styles Can Impact Employee Performance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10/12/2024)</a:t>
            </a:r>
            <a:endParaRPr lang="en-GB" sz="105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Cherry, K (2024) 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Pros and Cons Laisses-Faire Leadership? When hands-off leadership may be best…and worst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05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Laissez-Faire Leadership: Examples and Advantages (verywellmind.com)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10/7/2024)</a:t>
            </a:r>
            <a:endParaRPr lang="en-GB" sz="105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Cherry, K. (2024a) 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Transformational Leadership Can Inspire Others. 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5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Transformational Leadership: How to Inspire and Motivate (verywellmind.com)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6/07/2024)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Health Service Improvement. (2019) 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Clinical Leadership – a framework for action. 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05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clinical-leadership-framework.pdf (england.nhs.uk)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30/5/24)</a:t>
            </a:r>
            <a:endParaRPr lang="en-GB" sz="105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Health Service Leadership Academy (2011) Clinical Leadership Competency Framework. Available at: </a:t>
            </a:r>
            <a:r>
              <a:rPr lang="en-GB" sz="105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65589 </a:t>
            </a:r>
            <a:r>
              <a:rPr lang="en-GB" sz="1050" u="sng" kern="100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CLCF_Layout</a:t>
            </a:r>
            <a:r>
              <a:rPr lang="en-GB" sz="105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 1 (leadershipacademy.nhs.uk)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10/7/2024)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05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Valkimaki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Hu, S. </a:t>
            </a:r>
            <a:r>
              <a:rPr lang="en-GB" sz="105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Lantta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T. </a:t>
            </a:r>
            <a:r>
              <a:rPr lang="en-GB" sz="105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Varpula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Chen, J. Liu, G. Tang, Y. Chen, W and Li, X. (2024) The impact of evidence-based nursing leadership in healthcare settings: a mixed methods systematic review 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BMC Nursing 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23 (452)</a:t>
            </a:r>
            <a:endParaRPr lang="en-GB" sz="105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Waller, J (2022) Identifying effective paramedic leadership skills  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Paramedic Practice 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12 (3)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105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Welsh Ambulance Service University Trust. (2019) </a:t>
            </a:r>
            <a:r>
              <a:rPr lang="en-GB" sz="105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Leadership and Management Strategy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05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nhswales365.sharepoint.com/sites/AMB-Intranet-HR/Shared Documents/Forms/</a:t>
            </a:r>
            <a:r>
              <a:rPr lang="en-GB" sz="1050" u="sng" kern="100" dirty="0" err="1">
                <a:solidFill>
                  <a:srgbClr val="0000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AllItems.aspx?id</a:t>
            </a:r>
            <a:r>
              <a:rPr lang="en-GB" sz="1050" u="sng" kern="1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=%2Fsites%2FAMB-Intranet-HR%2FShared Documents%2FLeadership-Management-Our-Strategy-2019---2022%2Epdf&amp;parent=%2Fsites%2FAMB-Intranet-HR%2FShared Documents</a:t>
            </a:r>
            <a:r>
              <a:rPr lang="en-GB" sz="105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30/5/24)</a:t>
            </a:r>
            <a:endParaRPr lang="en-GB" sz="105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endParaRPr lang="en-US" sz="2000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63996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3C1702F2CCFDC46B065C957FEF75E43" ma:contentTypeVersion="4" ma:contentTypeDescription="Create a new document." ma:contentTypeScope="" ma:versionID="fd3564c91218e959a8b603613b352ca5">
  <xsd:schema xmlns:xsd="http://www.w3.org/2001/XMLSchema" xmlns:xs="http://www.w3.org/2001/XMLSchema" xmlns:p="http://schemas.microsoft.com/office/2006/metadata/properties" xmlns:ns2="5ea7ef88-140e-4c0a-bc63-5d52712c3d66" targetNamespace="http://schemas.microsoft.com/office/2006/metadata/properties" ma:root="true" ma:fieldsID="dd077c5bf1b61931ca10c0c58da6a4a3" ns2:_="">
    <xsd:import namespace="5ea7ef88-140e-4c0a-bc63-5d52712c3d6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a7ef88-140e-4c0a-bc63-5d52712c3d6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ACFD0B9-7BC0-4544-97CF-DC6354A9440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15282BC-BDFF-4F73-8A9F-756B48A97A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a7ef88-140e-4c0a-bc63-5d52712c3d6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F00543D-6602-4738-B573-04C00AA90314}">
  <ds:schemaRefs>
    <ds:schemaRef ds:uri="http://schemas.microsoft.com/office/2006/metadata/properties"/>
    <ds:schemaRef ds:uri="http://purl.org/dc/elements/1.1/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5ea7ef88-140e-4c0a-bc63-5d52712c3d6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5470</TotalTime>
  <Words>832</Words>
  <Application>Microsoft Office PowerPoint</Application>
  <PresentationFormat>Widescreen</PresentationFormat>
  <Paragraphs>153</Paragraphs>
  <Slides>14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Aptos</vt:lpstr>
      <vt:lpstr>Arial</vt:lpstr>
      <vt:lpstr>Bahnschrift Light</vt:lpstr>
      <vt:lpstr>Calibri</vt:lpstr>
      <vt:lpstr>Calibri Light</vt:lpstr>
      <vt:lpstr>Segoe UI</vt:lpstr>
      <vt:lpstr>Symbol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for listening</vt:lpstr>
      <vt:lpstr>PowerPoint Presentation</vt:lpstr>
    </vt:vector>
  </TitlesOfParts>
  <Company>Welsh Ambulance Service NHS Trust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Rachel Watling (Welsh Ambulance Service NHS Trust - Head of Communications- 020)</dc:creator>
  <cp:lastModifiedBy>William Moore  (Welsh Ambulance Service NHS Trust - 020)</cp:lastModifiedBy>
  <cp:revision>91</cp:revision>
  <dcterms:created xsi:type="dcterms:W3CDTF">2021-04-16T07:42:33Z</dcterms:created>
  <dcterms:modified xsi:type="dcterms:W3CDTF">2025-03-25T11:12:20Z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0x01010023C1702F2CCFDC46B065C957FEF75E43</vt:lpwstr>
  </property>
</Properties>
</file>