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media/image1.jpeg" ContentType="image/jpeg"/>
</Types>
</file>

<file path=_rels/.rels><?xml version="1.0" encoding="UTF-8" standalone="yes"?><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1pPr>
    <a:lvl2pPr marL="0" marR="0" indent="22860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2pPr>
    <a:lvl3pPr marL="0" marR="0" indent="45720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3pPr>
    <a:lvl4pPr marL="0" marR="0" indent="68580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4pPr>
    <a:lvl5pPr marL="0" marR="0" indent="91440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5pPr>
    <a:lvl6pPr marL="0" marR="0" indent="114300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6pPr>
    <a:lvl7pPr marL="0" marR="0" indent="137160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7pPr>
    <a:lvl8pPr marL="0" marR="0" indent="160020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8pPr>
    <a:lvl9pPr marL="0" marR="0" indent="182880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Avenir Next Medium"/>
          <a:ea typeface="Avenir Next Medium"/>
          <a:cs typeface="Avenir Next Medium"/>
        </a:font>
        <a:schemeClr val="accent1"/>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b="def" i="def"/>
      <a:tcStyle>
        <a:tcBdr/>
        <a:fill>
          <a:solidFill>
            <a:schemeClr val="accent1">
              <a:hueOff val="178262"/>
              <a:satOff val="-8651"/>
              <a:lumOff val="-7254"/>
              <a:alpha val="29000"/>
            </a:scheme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63500" cap="flat">
              <a:solidFill>
                <a:srgbClr val="5F6568"/>
              </a:solidFill>
              <a:prstDash val="solid"/>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12700" cap="flat">
              <a:noFill/>
              <a:miter lim="400000"/>
            </a:ln>
          </a:top>
          <a:bottom>
            <a:ln w="635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Row>
  </a:tblStyle>
  <a:tblStyle styleId="{C7B018BB-80A7-4F77-B60F-C8B233D01FF8}"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wholeTbl>
    <a:band2H>
      <a:tcTxStyle b="def" i="def"/>
      <a:tcStyle>
        <a:tcBdr/>
        <a:fill>
          <a:solidFill>
            <a:schemeClr val="accent6">
              <a:alpha val="25000"/>
            </a:schemeClr>
          </a:solidFill>
        </a:fill>
      </a:tcStyle>
    </a:band2H>
    <a:firstCol>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A01D73"/>
          </a:solid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781873"/>
          </a:solid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781873"/>
          </a:solidFill>
        </a:fill>
      </a:tcStyle>
    </a:firstRow>
  </a:tblStyle>
  <a:tblStyle styleId="{EEE7283C-3CF3-47DC-8721-378D4A62B228}"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b="def" i="def"/>
      <a:tcStyle>
        <a:tcBdr/>
        <a:fill>
          <a:solidFill>
            <a:srgbClr val="DCDEE0">
              <a:alpha val="18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solidFill>
            <a:srgbClr val="838787"/>
          </a:solid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solidFill>
            <a:schemeClr val="accent5">
              <a:hueOff val="-239254"/>
              <a:lumOff val="-1399"/>
            </a:schemeClr>
          </a:solidFill>
        </a:fill>
      </a:tcStyle>
    </a:firstRow>
  </a:tblStyle>
  <a:tblStyle styleId="{CF821DB8-F4EB-4A41-A1BA-3FCAFE7338EE}"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b="def" i="def"/>
      <a:tcStyle>
        <a:tcBdr/>
        <a:fill>
          <a:solidFill>
            <a:srgbClr val="D4EB9B">
              <a:alpha val="26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88900" cap="flat">
              <a:solidFill>
                <a:srgbClr val="5F6568"/>
              </a:solidFill>
              <a:prstDash val="solid"/>
              <a:miter lim="400000"/>
            </a:ln>
          </a:top>
          <a:bottom>
            <a:ln w="12700" cap="flat">
              <a:noFill/>
              <a:miter lim="400000"/>
            </a:ln>
          </a:bottom>
          <a:insideH>
            <a:ln w="25400" cap="flat">
              <a:solidFill>
                <a:srgbClr val="D4EB9B">
                  <a:alpha val="26000"/>
                </a:srgbClr>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63500" cap="flat">
              <a:solidFill>
                <a:srgbClr val="5F6568"/>
              </a:solidFill>
              <a:prstDash val="solid"/>
              <a:miter lim="400000"/>
            </a:ln>
          </a:bottom>
          <a:insideH>
            <a:ln w="25400" cap="flat">
              <a:solidFill>
                <a:srgbClr val="D4EB9B">
                  <a:alpha val="26000"/>
                </a:srgbClr>
              </a:solidFill>
              <a:prstDash val="solid"/>
              <a:miter lim="400000"/>
            </a:ln>
          </a:insideH>
          <a:insideV>
            <a:ln w="12700" cap="flat">
              <a:noFill/>
              <a:miter lim="400000"/>
            </a:ln>
          </a:insideV>
        </a:tcBdr>
        <a:fill>
          <a:solidFill>
            <a:srgbClr val="147882"/>
          </a:solidFill>
        </a:fill>
      </a:tcStyle>
    </a:firstRow>
  </a:tblStyle>
  <a:tblStyle styleId="{33BA23B1-9221-436E-865A-0063620EA4FD}" styleName="">
    <a:tblBg/>
    <a:wholeTbl>
      <a:tcTxStyle b="off" i="off">
        <a:font>
          <a:latin typeface="Avenir Next Medium"/>
          <a:ea typeface="Avenir Next Medium"/>
          <a:cs typeface="Avenir Next Medium"/>
        </a:font>
        <a:srgbClr val="FFFFFF"/>
      </a:tcTxStyle>
      <a:tcStyle>
        <a:tcBdr>
          <a:left>
            <a:ln w="12700" cap="flat">
              <a:noFill/>
              <a:miter lim="400000"/>
            </a:ln>
          </a:left>
          <a:right>
            <a:ln w="12700" cap="flat">
              <a:noFill/>
              <a:miter lim="400000"/>
            </a:ln>
          </a:right>
          <a:top>
            <a:ln w="25400" cap="flat">
              <a:solidFill>
                <a:srgbClr val="222222"/>
              </a:solidFill>
              <a:prstDash val="solid"/>
              <a:miter lim="400000"/>
            </a:ln>
          </a:top>
          <a:bottom>
            <a:ln w="254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838787">
              <a:alpha val="75000"/>
            </a:srgbClr>
          </a:solidFill>
        </a:fill>
      </a:tcStyle>
    </a:wholeTbl>
    <a:band2H>
      <a:tcTxStyle b="def" i="def"/>
      <a:tcStyle>
        <a:tcBdr/>
        <a:fill>
          <a:solidFill>
            <a:srgbClr val="686A6A">
              <a:alpha val="85000"/>
            </a:srgbClr>
          </a:solidFill>
        </a:fill>
      </a:tcStyle>
    </a:band2H>
    <a:firstCol>
      <a:tcTxStyle b="on" i="off">
        <a:font>
          <a:latin typeface="Avenir Next Demi Bold"/>
          <a:ea typeface="Avenir Next Demi Bold"/>
          <a:cs typeface="Avenir Next Demi Bold"/>
        </a:font>
        <a:srgbClr val="222222"/>
      </a:tcTxStyle>
      <a:tcStyle>
        <a:tcBdr>
          <a:left>
            <a:ln w="12700" cap="flat">
              <a:noFill/>
              <a:miter lim="400000"/>
            </a:ln>
          </a:left>
          <a:right>
            <a:ln w="63500" cap="flat">
              <a:solidFill>
                <a:srgbClr val="222222"/>
              </a:solidFill>
              <a:prstDash val="solid"/>
              <a:miter lim="400000"/>
            </a:ln>
          </a:right>
          <a:top>
            <a:ln w="25400" cap="flat">
              <a:solidFill>
                <a:srgbClr val="222222"/>
              </a:solidFill>
              <a:prstDash val="solid"/>
              <a:miter lim="400000"/>
            </a:ln>
          </a:top>
          <a:bottom>
            <a:ln w="254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686A6A">
              <a:alpha val="85000"/>
            </a:srgbClr>
          </a:solidFill>
        </a:fill>
      </a:tcStyle>
    </a:firstCol>
    <a:lastRow>
      <a:tcTxStyle b="on" i="off">
        <a:font>
          <a:latin typeface="Avenir Next Demi Bold"/>
          <a:ea typeface="Avenir Next Demi Bold"/>
          <a:cs typeface="Avenir Next Demi Bold"/>
        </a:font>
        <a:srgbClr val="3D3D3D"/>
      </a:tcTxStyle>
      <a:tcStyle>
        <a:tcBdr>
          <a:left>
            <a:ln w="12700" cap="flat">
              <a:noFill/>
              <a:miter lim="400000"/>
            </a:ln>
          </a:left>
          <a:right>
            <a:ln w="12700" cap="flat">
              <a:noFill/>
              <a:miter lim="400000"/>
            </a:ln>
          </a:right>
          <a:top>
            <a:ln w="63500" cap="flat">
              <a:solidFill>
                <a:srgbClr val="222222"/>
              </a:solidFill>
              <a:prstDash val="solid"/>
              <a:miter lim="400000"/>
            </a:ln>
          </a:top>
          <a:bottom>
            <a:ln w="12700" cap="flat">
              <a:noFill/>
              <a:miter lim="400000"/>
            </a:ln>
          </a:bottom>
          <a:insideH>
            <a:ln w="25400" cap="flat">
              <a:solidFill>
                <a:srgbClr val="222222"/>
              </a:solidFill>
              <a:prstDash val="solid"/>
              <a:miter lim="400000"/>
            </a:ln>
          </a:insideH>
          <a:insideV>
            <a:ln w="12700" cap="flat">
              <a:noFill/>
              <a:miter lim="400000"/>
            </a:ln>
          </a:insideV>
        </a:tcBdr>
        <a:fill>
          <a:solidFill>
            <a:srgbClr val="838787"/>
          </a:solidFill>
        </a:fill>
      </a:tcStyle>
    </a:lastRow>
    <a:firstRow>
      <a:tcTxStyle b="on" i="off">
        <a:font>
          <a:latin typeface="Avenir Next Demi Bold"/>
          <a:ea typeface="Avenir Next Demi Bold"/>
          <a:cs typeface="Avenir Next Demi Bold"/>
        </a:font>
        <a:srgbClr val="3D3D3D"/>
      </a:tcTxStyle>
      <a:tcStyle>
        <a:tcBdr>
          <a:left>
            <a:ln w="12700" cap="flat">
              <a:noFill/>
              <a:miter lim="400000"/>
            </a:ln>
          </a:left>
          <a:right>
            <a:ln w="12700" cap="flat">
              <a:noFill/>
              <a:miter lim="400000"/>
            </a:ln>
          </a:right>
          <a:top>
            <a:ln w="12700" cap="flat">
              <a:noFill/>
              <a:miter lim="400000"/>
            </a:ln>
          </a:top>
          <a:bottom>
            <a:ln w="635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838787"/>
          </a:solidFill>
        </a:fill>
      </a:tcStyle>
    </a:firstRow>
  </a:tblStyle>
  <a:tblStyle styleId="{2708684C-4D16-4618-839F-0558EEFCDFE6}" styleName="">
    <a:tblBg/>
    <a:wholeTbl>
      <a:tcTxStyle b="off" i="off">
        <a:font>
          <a:latin typeface="Avenir Next Medium"/>
          <a:ea typeface="Avenir Next Medium"/>
          <a:cs typeface="Avenir Next Medium"/>
        </a:font>
        <a:srgbClr val="838787"/>
      </a:tcTxStyle>
      <a:tcStyle>
        <a:tcBdr>
          <a:left>
            <a:ln w="25400" cap="flat">
              <a:solidFill>
                <a:srgbClr val="5F6568"/>
              </a:solidFill>
              <a:prstDash val="solid"/>
              <a:miter lim="400000"/>
            </a:ln>
          </a:left>
          <a:right>
            <a:ln w="25400" cap="flat">
              <a:solidFill>
                <a:srgbClr val="5F6568"/>
              </a:solidFill>
              <a:prstDash val="solid"/>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wholeTbl>
    <a:band2H>
      <a:tcTxStyle b="def" i="def"/>
      <a:tcStyle>
        <a:tcBdr/>
        <a:fill>
          <a:solidFill>
            <a:srgbClr val="DCDEE0">
              <a:alpha val="18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63500" cap="flat">
              <a:solidFill>
                <a:srgbClr val="5F6568"/>
              </a:solidFill>
              <a:prstDash val="solid"/>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63500" cap="flat">
              <a:solidFill>
                <a:srgbClr val="5F6568"/>
              </a:solidFill>
              <a:prstDash val="solid"/>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A6AAA9"/>
      </a:tcTxStyle>
      <a:tcStyle>
        <a:tcBdr>
          <a:left>
            <a:ln w="25400" cap="flat">
              <a:solidFill>
                <a:srgbClr val="5F6568"/>
              </a:solidFill>
              <a:prstDash val="solid"/>
              <a:miter lim="400000"/>
            </a:ln>
          </a:left>
          <a:right>
            <a:ln w="25400" cap="flat">
              <a:solidFill>
                <a:srgbClr val="5F6568"/>
              </a:solidFill>
              <a:prstDash val="solid"/>
              <a:miter lim="400000"/>
            </a:ln>
          </a:right>
          <a:top>
            <a:ln w="12700" cap="flat">
              <a:noFill/>
              <a:miter lim="400000"/>
            </a:ln>
          </a:top>
          <a:bottom>
            <a:ln w="635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standalone="yes"?><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Shape 163"/>
          <p:cNvSpPr/>
          <p:nvPr>
            <p:ph type="sldImg"/>
          </p:nvPr>
        </p:nvSpPr>
        <p:spPr>
          <a:xfrm>
            <a:off x="1143000" y="685800"/>
            <a:ext cx="4572000" cy="3429000"/>
          </a:xfrm>
          <a:prstGeom prst="rect">
            <a:avLst/>
          </a:prstGeom>
        </p:spPr>
        <p:txBody>
          <a:bodyPr/>
          <a:lstStyle/>
          <a:p>
            <a:pPr/>
          </a:p>
        </p:txBody>
      </p:sp>
      <p:sp>
        <p:nvSpPr>
          <p:cNvPr id="164" name="Shape 164"/>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showMasterSp="0" showMasterPhAnim="1">
  <p:cSld name="Title &amp; Subtitle">
    <p:bg>
      <p:bgPr>
        <a:solidFill>
          <a:srgbClr val="222222"/>
        </a:solidFill>
      </p:bgPr>
    </p:bg>
    <p:spTree>
      <p:nvGrpSpPr>
        <p:cNvPr id="1" name=""/>
        <p:cNvGrpSpPr/>
        <p:nvPr/>
      </p:nvGrpSpPr>
      <p:grpSpPr>
        <a:xfrm>
          <a:off x="0" y="0"/>
          <a:ext cx="0" cy="0"/>
          <a:chOff x="0" y="0"/>
          <a:chExt cx="0" cy="0"/>
        </a:xfrm>
      </p:grpSpPr>
      <p:sp>
        <p:nvSpPr>
          <p:cNvPr id="12" name="Line"/>
          <p:cNvSpPr/>
          <p:nvPr/>
        </p:nvSpPr>
        <p:spPr>
          <a:xfrm flipV="1">
            <a:off x="406400" y="6140894"/>
            <a:ext cx="12192000" cy="263"/>
          </a:xfrm>
          <a:prstGeom prst="line">
            <a:avLst/>
          </a:prstGeom>
          <a:ln w="381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13" name="Title Text"/>
          <p:cNvSpPr/>
          <p:nvPr>
            <p:ph type="title"/>
          </p:nvPr>
        </p:nvSpPr>
        <p:spPr>
          <a:xfrm>
            <a:off x="406400" y="6426200"/>
            <a:ext cx="12192000" cy="2705100"/>
          </a:xfrm>
          <a:prstGeom prst="rect">
            <a:avLst/>
          </a:prstGeom>
        </p:spPr>
        <p:txBody>
          <a:bodyPr/>
          <a:lstStyle>
            <a:lvl1pPr>
              <a:spcBef>
                <a:spcPts val="0"/>
              </a:spcBef>
              <a:defRPr sz="17000"/>
            </a:lvl1pPr>
          </a:lstStyle>
          <a:p>
            <a:pPr/>
            <a:r>
              <a:t>Title Text</a:t>
            </a:r>
          </a:p>
        </p:txBody>
      </p:sp>
      <p:sp>
        <p:nvSpPr>
          <p:cNvPr id="14" name="Body Level One…"/>
          <p:cNvSpPr/>
          <p:nvPr>
            <p:ph type="body" sz="quarter" idx="1"/>
          </p:nvPr>
        </p:nvSpPr>
        <p:spPr>
          <a:xfrm>
            <a:off x="406400" y="4267200"/>
            <a:ext cx="12192000" cy="1803400"/>
          </a:xfrm>
          <a:prstGeom prst="rect">
            <a:avLst/>
          </a:prstGeom>
        </p:spPr>
        <p:txBody>
          <a:bodyPr anchor="b"/>
          <a:lstStyle>
            <a:lvl1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1pPr>
            <a:lvl2pPr marL="0" indent="2286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2pPr>
            <a:lvl3pPr marL="0" indent="4572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3pPr>
            <a:lvl4pPr marL="0" indent="6858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4pPr>
            <a:lvl5pPr marL="0" indent="9144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15" name="Slide Number"/>
          <p:cNvSpPr/>
          <p:nvPr>
            <p:ph type="sldNum" sz="quarter" idx="2"/>
          </p:nvPr>
        </p:nvSpPr>
        <p:spPr>
          <a:xfrm>
            <a:off x="12194440" y="431800"/>
            <a:ext cx="406898" cy="4572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0" showMasterPhAnim="1">
  <p:cSld name="Photo - Horizontal">
    <p:bg>
      <p:bgPr>
        <a:solidFill>
          <a:srgbClr val="222222"/>
        </a:solidFill>
      </p:bgPr>
    </p:bg>
    <p:spTree>
      <p:nvGrpSpPr>
        <p:cNvPr id="1" name=""/>
        <p:cNvGrpSpPr/>
        <p:nvPr/>
      </p:nvGrpSpPr>
      <p:grpSpPr>
        <a:xfrm>
          <a:off x="0" y="0"/>
          <a:ext cx="0" cy="0"/>
          <a:chOff x="0" y="0"/>
          <a:chExt cx="0" cy="0"/>
        </a:xfrm>
      </p:grpSpPr>
      <p:sp>
        <p:nvSpPr>
          <p:cNvPr id="22" name="Image"/>
          <p:cNvSpPr/>
          <p:nvPr>
            <p:ph type="pic" idx="13"/>
          </p:nvPr>
        </p:nvSpPr>
        <p:spPr>
          <a:xfrm>
            <a:off x="0" y="0"/>
            <a:ext cx="13004800" cy="9753600"/>
          </a:xfrm>
          <a:prstGeom prst="rect">
            <a:avLst/>
          </a:prstGeom>
        </p:spPr>
        <p:txBody>
          <a:bodyPr lIns="91439" tIns="45719" rIns="91439" bIns="45719">
            <a:noAutofit/>
          </a:bodyPr>
          <a:lstStyle/>
          <a:p>
            <a:pPr/>
          </a:p>
        </p:txBody>
      </p:sp>
      <p:sp>
        <p:nvSpPr>
          <p:cNvPr id="23" name="Line"/>
          <p:cNvSpPr/>
          <p:nvPr>
            <p:ph type="body" sz="quarter" idx="14"/>
          </p:nvPr>
        </p:nvSpPr>
        <p:spPr>
          <a:xfrm flipV="1">
            <a:off x="406400" y="6140894"/>
            <a:ext cx="12192000" cy="263"/>
          </a:xfrm>
          <a:prstGeom prst="line">
            <a:avLst/>
          </a:prstGeom>
          <a:ln w="38100">
            <a:solidFill>
              <a:srgbClr val="A6AAA9"/>
            </a:solidFill>
          </a:ln>
        </p:spPr>
        <p:txBody>
          <a:bodyPr anchor="ctr">
            <a:noAutofit/>
          </a:bodyPr>
          <a:lstStyle/>
          <a:p>
            <a:pPr marL="0" indent="0" defTabSz="457200">
              <a:spcBef>
                <a:spcPts val="0"/>
              </a:spcBef>
              <a:buClrTx/>
              <a:buSzTx/>
              <a:buFontTx/>
              <a:buNone/>
              <a:defRPr sz="1200">
                <a:solidFill>
                  <a:srgbClr val="000000"/>
                </a:solidFill>
                <a:latin typeface="Helvetica"/>
                <a:ea typeface="Helvetica"/>
                <a:cs typeface="Helvetica"/>
                <a:sym typeface="Helvetica"/>
              </a:defRPr>
            </a:pPr>
          </a:p>
        </p:txBody>
      </p:sp>
      <p:sp>
        <p:nvSpPr>
          <p:cNvPr id="24" name="Title Text"/>
          <p:cNvSpPr/>
          <p:nvPr>
            <p:ph type="title"/>
          </p:nvPr>
        </p:nvSpPr>
        <p:spPr>
          <a:xfrm>
            <a:off x="406400" y="6426200"/>
            <a:ext cx="12192000" cy="2705100"/>
          </a:xfrm>
          <a:prstGeom prst="rect">
            <a:avLst/>
          </a:prstGeom>
        </p:spPr>
        <p:txBody>
          <a:bodyPr/>
          <a:lstStyle>
            <a:lvl1pPr>
              <a:spcBef>
                <a:spcPts val="0"/>
              </a:spcBef>
              <a:defRPr sz="17000"/>
            </a:lvl1pPr>
          </a:lstStyle>
          <a:p>
            <a:pPr/>
            <a:r>
              <a:t>Title Text</a:t>
            </a:r>
          </a:p>
        </p:txBody>
      </p:sp>
      <p:sp>
        <p:nvSpPr>
          <p:cNvPr id="25" name="Body Level One…"/>
          <p:cNvSpPr/>
          <p:nvPr>
            <p:ph type="body" sz="quarter" idx="1"/>
          </p:nvPr>
        </p:nvSpPr>
        <p:spPr>
          <a:xfrm>
            <a:off x="406400" y="4267200"/>
            <a:ext cx="12192000" cy="1803400"/>
          </a:xfrm>
          <a:prstGeom prst="rect">
            <a:avLst/>
          </a:prstGeom>
        </p:spPr>
        <p:txBody>
          <a:bodyPr anchor="b"/>
          <a:lstStyle>
            <a:lvl1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1pPr>
            <a:lvl2pPr marL="0" indent="2286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2pPr>
            <a:lvl3pPr marL="0" indent="4572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3pPr>
            <a:lvl4pPr marL="0" indent="6858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4pPr>
            <a:lvl5pPr marL="0" indent="9144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26" name="Slide Number"/>
          <p:cNvSpPr/>
          <p:nvPr>
            <p:ph type="sldNum" sz="quarter" idx="2"/>
          </p:nvPr>
        </p:nvSpPr>
        <p:spPr>
          <a:xfrm>
            <a:off x="12194440" y="431800"/>
            <a:ext cx="406898" cy="4572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0" showMasterPhAnim="1">
  <p:cSld name="Title &amp; Subtitle Alt">
    <p:spTree>
      <p:nvGrpSpPr>
        <p:cNvPr id="1" name=""/>
        <p:cNvGrpSpPr/>
        <p:nvPr/>
      </p:nvGrpSpPr>
      <p:grpSpPr>
        <a:xfrm>
          <a:off x="0" y="0"/>
          <a:ext cx="0" cy="0"/>
          <a:chOff x="0" y="0"/>
          <a:chExt cx="0" cy="0"/>
        </a:xfrm>
      </p:grpSpPr>
      <p:sp>
        <p:nvSpPr>
          <p:cNvPr id="33" name="Line"/>
          <p:cNvSpPr/>
          <p:nvPr/>
        </p:nvSpPr>
        <p:spPr>
          <a:xfrm flipV="1">
            <a:off x="406400" y="6140894"/>
            <a:ext cx="12192000" cy="263"/>
          </a:xfrm>
          <a:prstGeom prst="line">
            <a:avLst/>
          </a:prstGeom>
          <a:ln w="381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34" name="Title Text"/>
          <p:cNvSpPr/>
          <p:nvPr>
            <p:ph type="title"/>
          </p:nvPr>
        </p:nvSpPr>
        <p:spPr>
          <a:xfrm>
            <a:off x="406400" y="6426200"/>
            <a:ext cx="12192000" cy="2705100"/>
          </a:xfrm>
          <a:prstGeom prst="rect">
            <a:avLst/>
          </a:prstGeom>
        </p:spPr>
        <p:txBody>
          <a:bodyPr/>
          <a:lstStyle>
            <a:lvl1pPr>
              <a:spcBef>
                <a:spcPts val="0"/>
              </a:spcBef>
              <a:defRPr sz="17000"/>
            </a:lvl1pPr>
          </a:lstStyle>
          <a:p>
            <a:pPr/>
            <a:r>
              <a:t>Title Text</a:t>
            </a:r>
          </a:p>
        </p:txBody>
      </p:sp>
      <p:sp>
        <p:nvSpPr>
          <p:cNvPr id="35" name="Body Level One…"/>
          <p:cNvSpPr/>
          <p:nvPr>
            <p:ph type="body" sz="quarter" idx="1"/>
          </p:nvPr>
        </p:nvSpPr>
        <p:spPr>
          <a:xfrm>
            <a:off x="406400" y="4267200"/>
            <a:ext cx="12192000" cy="1803400"/>
          </a:xfrm>
          <a:prstGeom prst="rect">
            <a:avLst/>
          </a:prstGeom>
        </p:spPr>
        <p:txBody>
          <a:bodyPr anchor="b"/>
          <a:lstStyle>
            <a:lvl1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1pPr>
            <a:lvl2pPr marL="0" indent="2286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2pPr>
            <a:lvl3pPr marL="0" indent="4572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3pPr>
            <a:lvl4pPr marL="0" indent="6858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4pPr>
            <a:lvl5pPr marL="0" indent="9144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36" name="Slide Number"/>
          <p:cNvSpPr/>
          <p:nvPr>
            <p:ph type="sldNum" sz="quarter" idx="2"/>
          </p:nvPr>
        </p:nvSpPr>
        <p:spPr>
          <a:xfrm>
            <a:off x="12161859" y="419100"/>
            <a:ext cx="406898" cy="4572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0" showMasterPhAnim="1">
  <p:cSld name="Title - Center">
    <p:bg>
      <p:bgPr>
        <a:solidFill>
          <a:srgbClr val="222222"/>
        </a:solidFill>
      </p:bgPr>
    </p:bg>
    <p:spTree>
      <p:nvGrpSpPr>
        <p:cNvPr id="1" name=""/>
        <p:cNvGrpSpPr/>
        <p:nvPr/>
      </p:nvGrpSpPr>
      <p:grpSpPr>
        <a:xfrm>
          <a:off x="0" y="0"/>
          <a:ext cx="0" cy="0"/>
          <a:chOff x="0" y="0"/>
          <a:chExt cx="0" cy="0"/>
        </a:xfrm>
      </p:grpSpPr>
      <p:sp>
        <p:nvSpPr>
          <p:cNvPr id="43" name="Title Text"/>
          <p:cNvSpPr/>
          <p:nvPr>
            <p:ph type="title"/>
          </p:nvPr>
        </p:nvSpPr>
        <p:spPr>
          <a:xfrm>
            <a:off x="406400" y="4038600"/>
            <a:ext cx="12192000" cy="4521200"/>
          </a:xfrm>
          <a:prstGeom prst="rect">
            <a:avLst/>
          </a:prstGeom>
        </p:spPr>
        <p:txBody>
          <a:bodyPr/>
          <a:lstStyle>
            <a:lvl1pPr>
              <a:spcBef>
                <a:spcPts val="0"/>
              </a:spcBef>
              <a:defRPr sz="17000"/>
            </a:lvl1pPr>
          </a:lstStyle>
          <a:p>
            <a:pPr/>
            <a:r>
              <a:t>Title Text</a:t>
            </a:r>
          </a:p>
        </p:txBody>
      </p:sp>
      <p:sp>
        <p:nvSpPr>
          <p:cNvPr id="44" name="Slide Number"/>
          <p:cNvSpPr/>
          <p:nvPr>
            <p:ph type="sldNum" sz="quarter" idx="2"/>
          </p:nvPr>
        </p:nvSpPr>
        <p:spPr>
          <a:xfrm>
            <a:off x="12194440" y="431800"/>
            <a:ext cx="406898" cy="4572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0" showMasterPhAnim="1">
  <p:cSld name="Photo - Vertical">
    <p:bg>
      <p:bgPr>
        <a:solidFill>
          <a:srgbClr val="222222"/>
        </a:solidFill>
      </p:bgPr>
    </p:bg>
    <p:spTree>
      <p:nvGrpSpPr>
        <p:cNvPr id="1" name=""/>
        <p:cNvGrpSpPr/>
        <p:nvPr/>
      </p:nvGrpSpPr>
      <p:grpSpPr>
        <a:xfrm>
          <a:off x="0" y="0"/>
          <a:ext cx="0" cy="0"/>
          <a:chOff x="0" y="0"/>
          <a:chExt cx="0" cy="0"/>
        </a:xfrm>
      </p:grpSpPr>
      <p:sp>
        <p:nvSpPr>
          <p:cNvPr id="51" name="Line"/>
          <p:cNvSpPr/>
          <p:nvPr/>
        </p:nvSpPr>
        <p:spPr>
          <a:xfrm flipV="1">
            <a:off x="5892800" y="6141012"/>
            <a:ext cx="6705600" cy="145"/>
          </a:xfrm>
          <a:prstGeom prst="line">
            <a:avLst/>
          </a:prstGeom>
          <a:ln w="381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52" name="Image"/>
          <p:cNvSpPr/>
          <p:nvPr>
            <p:ph type="pic" idx="13"/>
          </p:nvPr>
        </p:nvSpPr>
        <p:spPr>
          <a:xfrm>
            <a:off x="0" y="0"/>
            <a:ext cx="5486400" cy="9753600"/>
          </a:xfrm>
          <a:prstGeom prst="rect">
            <a:avLst/>
          </a:prstGeom>
        </p:spPr>
        <p:txBody>
          <a:bodyPr lIns="91439" tIns="45719" rIns="91439" bIns="45719">
            <a:noAutofit/>
          </a:bodyPr>
          <a:lstStyle/>
          <a:p>
            <a:pPr/>
          </a:p>
        </p:txBody>
      </p:sp>
      <p:sp>
        <p:nvSpPr>
          <p:cNvPr id="53" name="Title Text"/>
          <p:cNvSpPr/>
          <p:nvPr>
            <p:ph type="title"/>
          </p:nvPr>
        </p:nvSpPr>
        <p:spPr>
          <a:xfrm>
            <a:off x="5892800" y="6426200"/>
            <a:ext cx="6705600" cy="2705100"/>
          </a:xfrm>
          <a:prstGeom prst="rect">
            <a:avLst/>
          </a:prstGeom>
        </p:spPr>
        <p:txBody>
          <a:bodyPr/>
          <a:lstStyle>
            <a:lvl1pPr>
              <a:spcBef>
                <a:spcPts val="0"/>
              </a:spcBef>
              <a:defRPr sz="17000"/>
            </a:lvl1pPr>
          </a:lstStyle>
          <a:p>
            <a:pPr/>
            <a:r>
              <a:t>Title Text</a:t>
            </a:r>
          </a:p>
        </p:txBody>
      </p:sp>
      <p:sp>
        <p:nvSpPr>
          <p:cNvPr id="54" name="Body Level One…"/>
          <p:cNvSpPr/>
          <p:nvPr>
            <p:ph type="body" sz="quarter" idx="1"/>
          </p:nvPr>
        </p:nvSpPr>
        <p:spPr>
          <a:xfrm>
            <a:off x="5892800" y="4267200"/>
            <a:ext cx="6705600" cy="1803400"/>
          </a:xfrm>
          <a:prstGeom prst="rect">
            <a:avLst/>
          </a:prstGeom>
        </p:spPr>
        <p:txBody>
          <a:bodyPr anchor="b"/>
          <a:lstStyle>
            <a:lvl1pPr marL="0" indent="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1pPr>
            <a:lvl2pPr marL="0" indent="2286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2pPr>
            <a:lvl3pPr marL="0" indent="4572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3pPr>
            <a:lvl4pPr marL="0" indent="6858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4pPr>
            <a:lvl5pPr marL="0" indent="914400">
              <a:lnSpc>
                <a:spcPct val="80000"/>
              </a:lnSpc>
              <a:spcBef>
                <a:spcPts val="2300"/>
              </a:spcBef>
              <a:buClrTx/>
              <a:buSzTx/>
              <a:buFontTx/>
              <a:buNone/>
              <a:defRPr cap="all" sz="5400">
                <a:solidFill>
                  <a:srgbClr val="A6AAA9"/>
                </a:solidFill>
                <a:latin typeface="DIN Alternate"/>
                <a:ea typeface="DIN Alternate"/>
                <a:cs typeface="DIN Alternate"/>
                <a:sym typeface="DIN Alternate"/>
              </a:defRPr>
            </a:lvl5pPr>
          </a:lstStyle>
          <a:p>
            <a:pPr/>
            <a:r>
              <a:t>Body Level One</a:t>
            </a:r>
          </a:p>
          <a:p>
            <a:pPr lvl="1"/>
            <a:r>
              <a:t>Body Level Two</a:t>
            </a:r>
          </a:p>
          <a:p>
            <a:pPr lvl="2"/>
            <a:r>
              <a:t>Body Level Three</a:t>
            </a:r>
          </a:p>
          <a:p>
            <a:pPr lvl="3"/>
            <a:r>
              <a:t>Body Level Four</a:t>
            </a:r>
          </a:p>
          <a:p>
            <a:pPr lvl="4"/>
            <a:r>
              <a:t>Body Level Five</a:t>
            </a:r>
          </a:p>
        </p:txBody>
      </p:sp>
      <p:sp>
        <p:nvSpPr>
          <p:cNvPr id="55" name="Slide Number"/>
          <p:cNvSpPr/>
          <p:nvPr>
            <p:ph type="sldNum" sz="quarter" idx="2"/>
          </p:nvPr>
        </p:nvSpPr>
        <p:spPr>
          <a:xfrm>
            <a:off x="12194440" y="431800"/>
            <a:ext cx="406898" cy="4572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Title - Top">
    <p:spTree>
      <p:nvGrpSpPr>
        <p:cNvPr id="1" name=""/>
        <p:cNvGrpSpPr/>
        <p:nvPr/>
      </p:nvGrpSpPr>
      <p:grpSpPr>
        <a:xfrm>
          <a:off x="0" y="0"/>
          <a:ext cx="0" cy="0"/>
          <a:chOff x="0" y="0"/>
          <a:chExt cx="0" cy="0"/>
        </a:xfrm>
      </p:grpSpPr>
      <p:sp>
        <p:nvSpPr>
          <p:cNvPr id="62" name="Text"/>
          <p:cNvSpPr/>
          <p:nvPr>
            <p:ph type="body" sz="quarter" idx="13"/>
          </p:nvPr>
        </p:nvSpPr>
        <p:spPr>
          <a:xfrm>
            <a:off x="406400" y="457200"/>
            <a:ext cx="11176000" cy="457200"/>
          </a:xfrm>
          <a:prstGeom prst="rect">
            <a:avLst/>
          </a:prstGeom>
        </p:spPr>
        <p:txBody>
          <a:bodyPr anchor="b">
            <a:spAutoFit/>
          </a:bodyPr>
          <a:lstStyle>
            <a:lvl1pPr marL="0" indent="0" defTabSz="457200">
              <a:lnSpc>
                <a:spcPct val="80000"/>
              </a:lnSpc>
              <a:spcBef>
                <a:spcPts val="0"/>
              </a:spcBef>
              <a:buClrTx/>
              <a:buSzTx/>
              <a:buFontTx/>
              <a:buNone/>
              <a:defRPr cap="all" spc="120" sz="2400">
                <a:latin typeface="DIN Alternate"/>
                <a:ea typeface="DIN Alternate"/>
                <a:cs typeface="DIN Alternate"/>
                <a:sym typeface="DIN Alternate"/>
              </a:defRPr>
            </a:lvl1pPr>
          </a:lstStyle>
          <a:p>
            <a:pPr/>
            <a:r>
              <a:t>Text</a:t>
            </a:r>
          </a:p>
        </p:txBody>
      </p:sp>
      <p:sp>
        <p:nvSpPr>
          <p:cNvPr id="63" name="Title Text"/>
          <p:cNvSpPr/>
          <p:nvPr>
            <p:ph type="title"/>
          </p:nvPr>
        </p:nvSpPr>
        <p:spPr>
          <a:prstGeom prst="rect">
            <a:avLst/>
          </a:prstGeom>
        </p:spPr>
        <p:txBody>
          <a:bodyPr/>
          <a:lstStyle/>
          <a:p>
            <a:pPr/>
            <a:r>
              <a:t>Title Text</a:t>
            </a:r>
          </a:p>
        </p:txBody>
      </p:sp>
      <p:sp>
        <p:nvSpPr>
          <p:cNvPr id="64" name="Slide Number"/>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1" showMasterPhAnim="1">
  <p:cSld name="Title &amp; Bullets">
    <p:bg>
      <p:bgPr>
        <a:solidFill>
          <a:srgbClr val="222222"/>
        </a:solidFill>
      </p:bgPr>
    </p:bg>
    <p:spTree>
      <p:nvGrpSpPr>
        <p:cNvPr id="1" name=""/>
        <p:cNvGrpSpPr/>
        <p:nvPr/>
      </p:nvGrpSpPr>
      <p:grpSpPr>
        <a:xfrm>
          <a:off x="0" y="0"/>
          <a:ext cx="0" cy="0"/>
          <a:chOff x="0" y="0"/>
          <a:chExt cx="0" cy="0"/>
        </a:xfrm>
      </p:grpSpPr>
      <p:sp>
        <p:nvSpPr>
          <p:cNvPr id="71" name="Text"/>
          <p:cNvSpPr/>
          <p:nvPr>
            <p:ph type="body" sz="quarter" idx="13"/>
          </p:nvPr>
        </p:nvSpPr>
        <p:spPr>
          <a:xfrm>
            <a:off x="406400" y="457200"/>
            <a:ext cx="11176000" cy="457200"/>
          </a:xfrm>
          <a:prstGeom prst="rect">
            <a:avLst/>
          </a:prstGeom>
        </p:spPr>
        <p:txBody>
          <a:bodyPr anchor="b">
            <a:spAutoFit/>
          </a:bodyPr>
          <a:lstStyle>
            <a:lvl1pPr marL="0" indent="0" defTabSz="457200">
              <a:lnSpc>
                <a:spcPct val="80000"/>
              </a:lnSpc>
              <a:spcBef>
                <a:spcPts val="0"/>
              </a:spcBef>
              <a:buClrTx/>
              <a:buSzTx/>
              <a:buFontTx/>
              <a:buNone/>
              <a:defRPr cap="all" spc="120" sz="2400">
                <a:latin typeface="DIN Alternate"/>
                <a:ea typeface="DIN Alternate"/>
                <a:cs typeface="DIN Alternate"/>
                <a:sym typeface="DIN Alternate"/>
              </a:defRPr>
            </a:lvl1pPr>
          </a:lstStyle>
          <a:p>
            <a:pPr/>
            <a:r>
              <a:t>Text</a:t>
            </a:r>
          </a:p>
        </p:txBody>
      </p:sp>
      <p:sp>
        <p:nvSpPr>
          <p:cNvPr id="72" name="Title Text"/>
          <p:cNvSpPr/>
          <p:nvPr>
            <p:ph type="title"/>
          </p:nvPr>
        </p:nvSpPr>
        <p:spPr>
          <a:prstGeom prst="rect">
            <a:avLst/>
          </a:prstGeom>
        </p:spPr>
        <p:txBody>
          <a:bodyPr/>
          <a:lstStyle/>
          <a:p>
            <a:pPr/>
            <a:r>
              <a:t>Title Text</a:t>
            </a:r>
          </a:p>
        </p:txBody>
      </p:sp>
      <p:sp>
        <p:nvSpPr>
          <p:cNvPr id="73" name="Body Level One…"/>
          <p:cNvSpPr/>
          <p:nvPr>
            <p:ph type="body" idx="1"/>
          </p:nvPr>
        </p:nvSpPr>
        <p:spPr>
          <a:prstGeom prst="rect">
            <a:avLst/>
          </a:prstGeom>
        </p:spPr>
        <p:txBody>
          <a:bodyPr/>
          <a:lstStyle>
            <a:lvl1pPr>
              <a:buClr>
                <a:schemeClr val="accent1"/>
              </a:buClr>
              <a:buChar char="▸"/>
            </a:lvl1pPr>
            <a:lvl2pPr>
              <a:buClr>
                <a:schemeClr val="accent1"/>
              </a:buClr>
              <a:buChar char="▸"/>
            </a:lvl2pPr>
            <a:lvl3pPr>
              <a:buClr>
                <a:schemeClr val="accent1"/>
              </a:buClr>
              <a:buChar char="▸"/>
            </a:lvl3pPr>
            <a:lvl4pPr>
              <a:buClr>
                <a:schemeClr val="accent1"/>
              </a:buClr>
              <a:buChar char="▸"/>
            </a:lvl4pPr>
            <a:lvl5pPr>
              <a:buClr>
                <a:schemeClr val="accent1"/>
              </a:buClr>
              <a:buChar char="▸"/>
            </a:lvl5pPr>
          </a:lstStyle>
          <a:p>
            <a:pPr/>
            <a:r>
              <a:t>Body Level One</a:t>
            </a:r>
          </a:p>
          <a:p>
            <a:pPr lvl="1"/>
            <a:r>
              <a:t>Body Level Two</a:t>
            </a:r>
          </a:p>
          <a:p>
            <a:pPr lvl="2"/>
            <a:r>
              <a:t>Body Level Three</a:t>
            </a:r>
          </a:p>
          <a:p>
            <a:pPr lvl="3"/>
            <a:r>
              <a:t>Body Level Four</a:t>
            </a:r>
          </a:p>
          <a:p>
            <a:pPr lvl="4"/>
            <a:r>
              <a:t>Body Level Five</a:t>
            </a:r>
          </a:p>
        </p:txBody>
      </p:sp>
      <p:sp>
        <p:nvSpPr>
          <p:cNvPr id="74" name="Slide Number"/>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Title &amp; Bullets Alt">
    <p:spTree>
      <p:nvGrpSpPr>
        <p:cNvPr id="1" name=""/>
        <p:cNvGrpSpPr/>
        <p:nvPr/>
      </p:nvGrpSpPr>
      <p:grpSpPr>
        <a:xfrm>
          <a:off x="0" y="0"/>
          <a:ext cx="0" cy="0"/>
          <a:chOff x="0" y="0"/>
          <a:chExt cx="0" cy="0"/>
        </a:xfrm>
      </p:grpSpPr>
      <p:sp>
        <p:nvSpPr>
          <p:cNvPr id="81" name="Text"/>
          <p:cNvSpPr/>
          <p:nvPr>
            <p:ph type="body" sz="quarter" idx="13"/>
          </p:nvPr>
        </p:nvSpPr>
        <p:spPr>
          <a:xfrm>
            <a:off x="406400" y="457200"/>
            <a:ext cx="11176000" cy="457200"/>
          </a:xfrm>
          <a:prstGeom prst="rect">
            <a:avLst/>
          </a:prstGeom>
        </p:spPr>
        <p:txBody>
          <a:bodyPr anchor="b">
            <a:spAutoFit/>
          </a:bodyPr>
          <a:lstStyle>
            <a:lvl1pPr marL="0" indent="0" defTabSz="457200">
              <a:lnSpc>
                <a:spcPct val="80000"/>
              </a:lnSpc>
              <a:spcBef>
                <a:spcPts val="0"/>
              </a:spcBef>
              <a:buClrTx/>
              <a:buSzTx/>
              <a:buFontTx/>
              <a:buNone/>
              <a:defRPr cap="all" spc="120" sz="2400">
                <a:latin typeface="DIN Alternate"/>
                <a:ea typeface="DIN Alternate"/>
                <a:cs typeface="DIN Alternate"/>
                <a:sym typeface="DIN Alternate"/>
              </a:defRPr>
            </a:lvl1pPr>
          </a:lstStyle>
          <a:p>
            <a:pPr/>
            <a:r>
              <a:t>Text</a:t>
            </a:r>
          </a:p>
        </p:txBody>
      </p:sp>
      <p:sp>
        <p:nvSpPr>
          <p:cNvPr id="82" name="Title Text"/>
          <p:cNvSpPr/>
          <p:nvPr>
            <p:ph type="title"/>
          </p:nvPr>
        </p:nvSpPr>
        <p:spPr>
          <a:prstGeom prst="rect">
            <a:avLst/>
          </a:prstGeom>
        </p:spPr>
        <p:txBody>
          <a:bodyPr/>
          <a:lstStyle/>
          <a:p>
            <a:pPr/>
            <a:r>
              <a:t>Title Text</a:t>
            </a:r>
          </a:p>
        </p:txBody>
      </p:sp>
      <p:sp>
        <p:nvSpPr>
          <p:cNvPr id="83" name="Body Level One…"/>
          <p:cNvSpPr/>
          <p:nvPr>
            <p:ph type="body" idx="1"/>
          </p:nvPr>
        </p:nvSpPr>
        <p:spPr>
          <a:prstGeom prst="rect">
            <a:avLst/>
          </a:prstGeom>
        </p:spPr>
        <p:txBody>
          <a:bodyPr/>
          <a:lstStyle>
            <a:lvl1pPr>
              <a:buClr>
                <a:schemeClr val="accent1"/>
              </a:buClr>
              <a:buChar char="▸"/>
            </a:lvl1pPr>
            <a:lvl2pPr>
              <a:buClr>
                <a:schemeClr val="accent1"/>
              </a:buClr>
              <a:buChar char="▸"/>
            </a:lvl2pPr>
            <a:lvl3pPr>
              <a:buClr>
                <a:schemeClr val="accent1"/>
              </a:buClr>
              <a:buChar char="▸"/>
            </a:lvl3pPr>
            <a:lvl4pPr>
              <a:buClr>
                <a:schemeClr val="accent1"/>
              </a:buClr>
              <a:buChar char="▸"/>
            </a:lvl4pPr>
            <a:lvl5pPr>
              <a:buClr>
                <a:schemeClr val="accent1"/>
              </a:buClr>
              <a:buChar char="▸"/>
            </a:lvl5pPr>
          </a:lstStyle>
          <a:p>
            <a:pPr/>
            <a:r>
              <a:t>Body Level One</a:t>
            </a:r>
          </a:p>
          <a:p>
            <a:pPr lvl="1"/>
            <a:r>
              <a:t>Body Level Two</a:t>
            </a:r>
          </a:p>
          <a:p>
            <a:pPr lvl="2"/>
            <a:r>
              <a:t>Body Level Three</a:t>
            </a:r>
          </a:p>
          <a:p>
            <a:pPr lvl="3"/>
            <a:r>
              <a:t>Body Level Four</a:t>
            </a:r>
          </a:p>
          <a:p>
            <a:pPr lvl="4"/>
            <a:r>
              <a:t>Body Level Five</a:t>
            </a:r>
          </a:p>
        </p:txBody>
      </p:sp>
      <p:sp>
        <p:nvSpPr>
          <p:cNvPr id="84" name="Slide Number"/>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Title, Bullets &amp; Photo">
    <p:bg>
      <p:bgPr>
        <a:solidFill>
          <a:srgbClr val="222222"/>
        </a:solidFill>
      </p:bgPr>
    </p:bg>
    <p:spTree>
      <p:nvGrpSpPr>
        <p:cNvPr id="1" name=""/>
        <p:cNvGrpSpPr/>
        <p:nvPr/>
      </p:nvGrpSpPr>
      <p:grpSpPr>
        <a:xfrm>
          <a:off x="0" y="0"/>
          <a:ext cx="0" cy="0"/>
          <a:chOff x="0" y="0"/>
          <a:chExt cx="0" cy="0"/>
        </a:xfrm>
      </p:grpSpPr>
      <p:sp>
        <p:nvSpPr>
          <p:cNvPr id="91" name="Text"/>
          <p:cNvSpPr/>
          <p:nvPr>
            <p:ph type="body" sz="quarter" idx="13"/>
          </p:nvPr>
        </p:nvSpPr>
        <p:spPr>
          <a:xfrm>
            <a:off x="406400" y="457200"/>
            <a:ext cx="11176000" cy="457200"/>
          </a:xfrm>
          <a:prstGeom prst="rect">
            <a:avLst/>
          </a:prstGeom>
        </p:spPr>
        <p:txBody>
          <a:bodyPr anchor="b">
            <a:spAutoFit/>
          </a:bodyPr>
          <a:lstStyle>
            <a:lvl1pPr marL="0" indent="0" defTabSz="457200">
              <a:lnSpc>
                <a:spcPct val="80000"/>
              </a:lnSpc>
              <a:spcBef>
                <a:spcPts val="0"/>
              </a:spcBef>
              <a:buClrTx/>
              <a:buSzTx/>
              <a:buFontTx/>
              <a:buNone/>
              <a:defRPr cap="all" spc="120" sz="2400">
                <a:latin typeface="DIN Alternate"/>
                <a:ea typeface="DIN Alternate"/>
                <a:cs typeface="DIN Alternate"/>
                <a:sym typeface="DIN Alternate"/>
              </a:defRPr>
            </a:lvl1pPr>
          </a:lstStyle>
          <a:p>
            <a:pPr/>
            <a:r>
              <a:t>Text</a:t>
            </a:r>
          </a:p>
        </p:txBody>
      </p:sp>
      <p:sp>
        <p:nvSpPr>
          <p:cNvPr id="92" name="Image"/>
          <p:cNvSpPr/>
          <p:nvPr>
            <p:ph type="pic" sz="half" idx="14"/>
          </p:nvPr>
        </p:nvSpPr>
        <p:spPr>
          <a:xfrm>
            <a:off x="7112000" y="1536700"/>
            <a:ext cx="5486400" cy="7797800"/>
          </a:xfrm>
          <a:prstGeom prst="rect">
            <a:avLst/>
          </a:prstGeom>
        </p:spPr>
        <p:txBody>
          <a:bodyPr lIns="91439" tIns="45719" rIns="91439" bIns="45719">
            <a:noAutofit/>
          </a:bodyPr>
          <a:lstStyle/>
          <a:p>
            <a:pPr/>
          </a:p>
        </p:txBody>
      </p:sp>
      <p:sp>
        <p:nvSpPr>
          <p:cNvPr id="93" name="Title Text"/>
          <p:cNvSpPr/>
          <p:nvPr>
            <p:ph type="title"/>
          </p:nvPr>
        </p:nvSpPr>
        <p:spPr>
          <a:xfrm>
            <a:off x="406400" y="1536700"/>
            <a:ext cx="6299200" cy="723900"/>
          </a:xfrm>
          <a:prstGeom prst="rect">
            <a:avLst/>
          </a:prstGeom>
        </p:spPr>
        <p:txBody>
          <a:bodyPr/>
          <a:lstStyle/>
          <a:p>
            <a:pPr/>
            <a:r>
              <a:t>Title Text</a:t>
            </a:r>
          </a:p>
        </p:txBody>
      </p:sp>
      <p:sp>
        <p:nvSpPr>
          <p:cNvPr id="94" name="Body Level One…"/>
          <p:cNvSpPr/>
          <p:nvPr>
            <p:ph type="body" sz="half" idx="1"/>
          </p:nvPr>
        </p:nvSpPr>
        <p:spPr>
          <a:xfrm>
            <a:off x="406400" y="2743200"/>
            <a:ext cx="6299200" cy="6108700"/>
          </a:xfrm>
          <a:prstGeom prst="rect">
            <a:avLst/>
          </a:prstGeom>
        </p:spPr>
        <p:txBody>
          <a:bodyPr/>
          <a:lstStyle>
            <a:lvl1pPr>
              <a:buClr>
                <a:schemeClr val="accent1"/>
              </a:buClr>
              <a:buChar char="▸"/>
              <a:defRPr sz="2800"/>
            </a:lvl1pPr>
            <a:lvl2pPr>
              <a:buClr>
                <a:schemeClr val="accent1"/>
              </a:buClr>
              <a:buChar char="▸"/>
              <a:defRPr sz="2800"/>
            </a:lvl2pPr>
            <a:lvl3pPr>
              <a:buClr>
                <a:schemeClr val="accent1"/>
              </a:buClr>
              <a:buChar char="▸"/>
              <a:defRPr sz="2800"/>
            </a:lvl3pPr>
            <a:lvl4pPr>
              <a:buClr>
                <a:schemeClr val="accent1"/>
              </a:buClr>
              <a:buChar char="▸"/>
              <a:defRPr sz="2800"/>
            </a:lvl4pPr>
            <a:lvl5pPr>
              <a:buClr>
                <a:schemeClr val="accent1"/>
              </a:buClr>
              <a:buChar char="▸"/>
              <a:defRPr sz="2800"/>
            </a:lvl5pPr>
          </a:lstStyle>
          <a:p>
            <a:pPr/>
            <a:r>
              <a:t>Body Level One</a:t>
            </a:r>
          </a:p>
          <a:p>
            <a:pPr lvl="1"/>
            <a:r>
              <a:t>Body Level Two</a:t>
            </a:r>
          </a:p>
          <a:p>
            <a:pPr lvl="2"/>
            <a:r>
              <a:t>Body Level Three</a:t>
            </a:r>
          </a:p>
          <a:p>
            <a:pPr lvl="3"/>
            <a:r>
              <a:t>Body Level Four</a:t>
            </a:r>
          </a:p>
          <a:p>
            <a:pPr lvl="4"/>
            <a:r>
              <a:t>Body Level Five</a:t>
            </a:r>
          </a:p>
        </p:txBody>
      </p:sp>
      <p:sp>
        <p:nvSpPr>
          <p:cNvPr id="95" name="Slide Number"/>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Bullets">
    <p:bg>
      <p:bgPr>
        <a:solidFill>
          <a:srgbClr val="222222"/>
        </a:solidFill>
      </p:bgPr>
    </p:bg>
    <p:spTree>
      <p:nvGrpSpPr>
        <p:cNvPr id="1" name=""/>
        <p:cNvGrpSpPr/>
        <p:nvPr/>
      </p:nvGrpSpPr>
      <p:grpSpPr>
        <a:xfrm>
          <a:off x="0" y="0"/>
          <a:ext cx="0" cy="0"/>
          <a:chOff x="0" y="0"/>
          <a:chExt cx="0" cy="0"/>
        </a:xfrm>
      </p:grpSpPr>
      <p:sp>
        <p:nvSpPr>
          <p:cNvPr id="102" name="Text"/>
          <p:cNvSpPr/>
          <p:nvPr>
            <p:ph type="body" sz="quarter" idx="13"/>
          </p:nvPr>
        </p:nvSpPr>
        <p:spPr>
          <a:xfrm>
            <a:off x="406400" y="457200"/>
            <a:ext cx="11176000" cy="457200"/>
          </a:xfrm>
          <a:prstGeom prst="rect">
            <a:avLst/>
          </a:prstGeom>
        </p:spPr>
        <p:txBody>
          <a:bodyPr anchor="b">
            <a:spAutoFit/>
          </a:bodyPr>
          <a:lstStyle>
            <a:lvl1pPr marL="0" indent="0" defTabSz="457200">
              <a:lnSpc>
                <a:spcPct val="80000"/>
              </a:lnSpc>
              <a:spcBef>
                <a:spcPts val="0"/>
              </a:spcBef>
              <a:buClrTx/>
              <a:buSzTx/>
              <a:buFontTx/>
              <a:buNone/>
              <a:defRPr cap="all" spc="120" sz="2400">
                <a:latin typeface="DIN Alternate"/>
                <a:ea typeface="DIN Alternate"/>
                <a:cs typeface="DIN Alternate"/>
                <a:sym typeface="DIN Alternate"/>
              </a:defRPr>
            </a:lvl1pPr>
          </a:lstStyle>
          <a:p>
            <a:pPr/>
            <a:r>
              <a:t>Text</a:t>
            </a:r>
          </a:p>
        </p:txBody>
      </p:sp>
      <p:sp>
        <p:nvSpPr>
          <p:cNvPr id="103" name="Body Level One…"/>
          <p:cNvSpPr/>
          <p:nvPr>
            <p:ph type="body" idx="1"/>
          </p:nvPr>
        </p:nvSpPr>
        <p:spPr>
          <a:prstGeom prst="rect">
            <a:avLst/>
          </a:prstGeom>
        </p:spPr>
        <p:txBody>
          <a:bodyPr/>
          <a:lstStyle>
            <a:lvl1pPr>
              <a:buClr>
                <a:schemeClr val="accent1"/>
              </a:buClr>
              <a:buChar char="▸"/>
            </a:lvl1pPr>
            <a:lvl2pPr>
              <a:buClr>
                <a:schemeClr val="accent1"/>
              </a:buClr>
              <a:buChar char="▸"/>
            </a:lvl2pPr>
            <a:lvl3pPr>
              <a:buClr>
                <a:schemeClr val="accent1"/>
              </a:buClr>
              <a:buChar char="▸"/>
            </a:lvl3pPr>
            <a:lvl4pPr>
              <a:buClr>
                <a:schemeClr val="accent1"/>
              </a:buClr>
              <a:buChar char="▸"/>
            </a:lvl4pPr>
            <a:lvl5pPr>
              <a:buClr>
                <a:schemeClr val="accent1"/>
              </a:buClr>
              <a:buChar char="▸"/>
            </a:lvl5pPr>
          </a:lstStyle>
          <a:p>
            <a:pPr/>
            <a:r>
              <a:t>Body Level One</a:t>
            </a:r>
          </a:p>
          <a:p>
            <a:pPr lvl="1"/>
            <a:r>
              <a:t>Body Level Two</a:t>
            </a:r>
          </a:p>
          <a:p>
            <a:pPr lvl="2"/>
            <a:r>
              <a:t>Body Level Three</a:t>
            </a:r>
          </a:p>
          <a:p>
            <a:pPr lvl="3"/>
            <a:r>
              <a:t>Body Level Four</a:t>
            </a:r>
          </a:p>
          <a:p>
            <a:pPr lvl="4"/>
            <a:r>
              <a:t>Body Level Five</a:t>
            </a:r>
          </a:p>
        </p:txBody>
      </p:sp>
      <p:sp>
        <p:nvSpPr>
          <p:cNvPr id="104" name="Slide Number"/>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0" showMasterPhAnim="1">
  <p:cSld name="Photo - 3 Up">
    <p:bg>
      <p:bgPr>
        <a:solidFill>
          <a:srgbClr val="222222"/>
        </a:solidFill>
      </p:bgPr>
    </p:bg>
    <p:spTree>
      <p:nvGrpSpPr>
        <p:cNvPr id="1" name=""/>
        <p:cNvGrpSpPr/>
        <p:nvPr/>
      </p:nvGrpSpPr>
      <p:grpSpPr>
        <a:xfrm>
          <a:off x="0" y="0"/>
          <a:ext cx="0" cy="0"/>
          <a:chOff x="0" y="0"/>
          <a:chExt cx="0" cy="0"/>
        </a:xfrm>
      </p:grpSpPr>
      <p:sp>
        <p:nvSpPr>
          <p:cNvPr id="111" name="Image"/>
          <p:cNvSpPr/>
          <p:nvPr>
            <p:ph type="pic" sz="half" idx="13"/>
          </p:nvPr>
        </p:nvSpPr>
        <p:spPr>
          <a:xfrm>
            <a:off x="6503154" y="0"/>
            <a:ext cx="6502401" cy="4864100"/>
          </a:xfrm>
          <a:prstGeom prst="rect">
            <a:avLst/>
          </a:prstGeom>
        </p:spPr>
        <p:txBody>
          <a:bodyPr lIns="91439" tIns="45719" rIns="91439" bIns="45719">
            <a:noAutofit/>
          </a:bodyPr>
          <a:lstStyle/>
          <a:p>
            <a:pPr/>
          </a:p>
        </p:txBody>
      </p:sp>
      <p:sp>
        <p:nvSpPr>
          <p:cNvPr id="112" name="Image"/>
          <p:cNvSpPr/>
          <p:nvPr>
            <p:ph type="pic" sz="half" idx="14"/>
          </p:nvPr>
        </p:nvSpPr>
        <p:spPr>
          <a:xfrm>
            <a:off x="6502400" y="4902200"/>
            <a:ext cx="6502400" cy="4864100"/>
          </a:xfrm>
          <a:prstGeom prst="rect">
            <a:avLst/>
          </a:prstGeom>
        </p:spPr>
        <p:txBody>
          <a:bodyPr lIns="91439" tIns="45719" rIns="91439" bIns="45719">
            <a:noAutofit/>
          </a:bodyPr>
          <a:lstStyle/>
          <a:p>
            <a:pPr/>
          </a:p>
        </p:txBody>
      </p:sp>
      <p:sp>
        <p:nvSpPr>
          <p:cNvPr id="113" name="Image"/>
          <p:cNvSpPr/>
          <p:nvPr>
            <p:ph type="pic" idx="15"/>
          </p:nvPr>
        </p:nvSpPr>
        <p:spPr>
          <a:xfrm>
            <a:off x="0" y="0"/>
            <a:ext cx="6468534" cy="9753600"/>
          </a:xfrm>
          <a:prstGeom prst="rect">
            <a:avLst/>
          </a:prstGeom>
        </p:spPr>
        <p:txBody>
          <a:bodyPr lIns="91439" tIns="45719" rIns="91439" bIns="45719">
            <a:noAutofit/>
          </a:bodyPr>
          <a:lstStyle/>
          <a:p>
            <a:pPr/>
          </a:p>
        </p:txBody>
      </p:sp>
      <p:sp>
        <p:nvSpPr>
          <p:cNvPr id="114" name="Slide Number"/>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type="tx" showMasterSp="1" showMasterPhAnim="1">
  <p:cSld name="Quote">
    <p:bg>
      <p:bgPr>
        <a:solidFill>
          <a:srgbClr val="222222"/>
        </a:solidFill>
      </p:bgPr>
    </p:bg>
    <p:spTree>
      <p:nvGrpSpPr>
        <p:cNvPr id="1" name=""/>
        <p:cNvGrpSpPr/>
        <p:nvPr/>
      </p:nvGrpSpPr>
      <p:grpSpPr>
        <a:xfrm>
          <a:off x="0" y="0"/>
          <a:ext cx="0" cy="0"/>
          <a:chOff x="0" y="0"/>
          <a:chExt cx="0" cy="0"/>
        </a:xfrm>
      </p:grpSpPr>
      <p:sp>
        <p:nvSpPr>
          <p:cNvPr id="121" name="Callout"/>
          <p:cNvSpPr/>
          <p:nvPr/>
        </p:nvSpPr>
        <p:spPr>
          <a:xfrm>
            <a:off x="469900" y="2362200"/>
            <a:ext cx="12065000" cy="522922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4" y="0"/>
                </a:moveTo>
                <a:cubicBezTo>
                  <a:pt x="100" y="0"/>
                  <a:pt x="0" y="232"/>
                  <a:pt x="0" y="516"/>
                </a:cubicBezTo>
                <a:lnTo>
                  <a:pt x="0" y="18789"/>
                </a:lnTo>
                <a:cubicBezTo>
                  <a:pt x="0" y="19073"/>
                  <a:pt x="100" y="19305"/>
                  <a:pt x="224" y="19305"/>
                </a:cubicBezTo>
                <a:lnTo>
                  <a:pt x="17228" y="19305"/>
                </a:lnTo>
                <a:lnTo>
                  <a:pt x="17850" y="21600"/>
                </a:lnTo>
                <a:lnTo>
                  <a:pt x="18471" y="19305"/>
                </a:lnTo>
                <a:lnTo>
                  <a:pt x="21376" y="19305"/>
                </a:lnTo>
                <a:cubicBezTo>
                  <a:pt x="21500" y="19305"/>
                  <a:pt x="21600" y="19073"/>
                  <a:pt x="21600" y="18789"/>
                </a:cubicBezTo>
                <a:lnTo>
                  <a:pt x="21600" y="516"/>
                </a:lnTo>
                <a:cubicBezTo>
                  <a:pt x="21600" y="232"/>
                  <a:pt x="21500" y="0"/>
                  <a:pt x="21376" y="0"/>
                </a:cubicBezTo>
                <a:lnTo>
                  <a:pt x="224" y="0"/>
                </a:lnTo>
                <a:close/>
              </a:path>
            </a:pathLst>
          </a:custGeom>
          <a:solidFill>
            <a:schemeClr val="accent1"/>
          </a:solidFill>
          <a:ln w="12700">
            <a:miter lim="400000"/>
          </a:ln>
        </p:spPr>
        <p:txBody>
          <a:bodyPr lIns="50800" tIns="50800" rIns="50800" bIns="50800" anchor="ctr"/>
          <a:lstStyle/>
          <a:p>
            <a:pPr algn="ctr">
              <a:lnSpc>
                <a:spcPct val="80000"/>
              </a:lnSpc>
              <a:spcBef>
                <a:spcPts val="0"/>
              </a:spcBef>
              <a:defRPr cap="all" sz="2800">
                <a:solidFill>
                  <a:srgbClr val="FFFFFF"/>
                </a:solidFill>
                <a:latin typeface="+mn-lt"/>
                <a:ea typeface="+mn-ea"/>
                <a:cs typeface="+mn-cs"/>
                <a:sym typeface="DIN Condensed"/>
              </a:defRPr>
            </a:pPr>
          </a:p>
        </p:txBody>
      </p:sp>
      <p:sp>
        <p:nvSpPr>
          <p:cNvPr id="122" name="Type a quote here."/>
          <p:cNvSpPr/>
          <p:nvPr>
            <p:ph type="body" sz="quarter" idx="13"/>
          </p:nvPr>
        </p:nvSpPr>
        <p:spPr>
          <a:xfrm>
            <a:off x="889000" y="2908300"/>
            <a:ext cx="11226800" cy="1297944"/>
          </a:xfrm>
          <a:prstGeom prst="rect">
            <a:avLst/>
          </a:prstGeom>
        </p:spPr>
        <p:txBody>
          <a:bodyPr>
            <a:spAutoFit/>
          </a:bodyPr>
          <a:lstStyle>
            <a:lvl1pPr marL="0" indent="0">
              <a:lnSpc>
                <a:spcPct val="80000"/>
              </a:lnSpc>
              <a:spcBef>
                <a:spcPts val="0"/>
              </a:spcBef>
              <a:buClrTx/>
              <a:buSzTx/>
              <a:buFontTx/>
              <a:buNone/>
              <a:defRPr cap="all" sz="9400">
                <a:solidFill>
                  <a:srgbClr val="FFFFFF"/>
                </a:solidFill>
                <a:latin typeface="+mn-lt"/>
                <a:ea typeface="+mn-ea"/>
                <a:cs typeface="+mn-cs"/>
                <a:sym typeface="DIN Condensed"/>
              </a:defRPr>
            </a:lvl1pPr>
          </a:lstStyle>
          <a:p>
            <a:pPr/>
            <a:r>
              <a:t>Type a quote here.</a:t>
            </a:r>
          </a:p>
        </p:txBody>
      </p:sp>
      <p:sp>
        <p:nvSpPr>
          <p:cNvPr id="123" name="Johnny Appleseed"/>
          <p:cNvSpPr/>
          <p:nvPr>
            <p:ph type="body" sz="quarter" idx="14"/>
          </p:nvPr>
        </p:nvSpPr>
        <p:spPr>
          <a:xfrm>
            <a:off x="406400" y="7789333"/>
            <a:ext cx="12192000" cy="863604"/>
          </a:xfrm>
          <a:prstGeom prst="rect">
            <a:avLst/>
          </a:prstGeom>
        </p:spPr>
        <p:txBody>
          <a:bodyPr>
            <a:spAutoFit/>
          </a:bodyPr>
          <a:lstStyle>
            <a:lvl1pPr marL="0" indent="0" algn="r">
              <a:lnSpc>
                <a:spcPct val="80000"/>
              </a:lnSpc>
              <a:spcBef>
                <a:spcPts val="0"/>
              </a:spcBef>
              <a:buClrTx/>
              <a:buSzTx/>
              <a:buFontTx/>
              <a:buNone/>
              <a:defRPr sz="6000">
                <a:latin typeface="+mn-lt"/>
                <a:ea typeface="+mn-ea"/>
                <a:cs typeface="+mn-cs"/>
                <a:sym typeface="DIN Condensed"/>
              </a:defRPr>
            </a:lvl1pPr>
          </a:lstStyle>
          <a:p>
            <a:pPr/>
            <a:r>
              <a:t>Johnny Appleseed</a:t>
            </a:r>
          </a:p>
        </p:txBody>
      </p:sp>
      <p:sp>
        <p:nvSpPr>
          <p:cNvPr id="124" name="Text"/>
          <p:cNvSpPr/>
          <p:nvPr>
            <p:ph type="body" sz="quarter" idx="15"/>
          </p:nvPr>
        </p:nvSpPr>
        <p:spPr>
          <a:xfrm>
            <a:off x="406400" y="457200"/>
            <a:ext cx="11176000" cy="457200"/>
          </a:xfrm>
          <a:prstGeom prst="rect">
            <a:avLst/>
          </a:prstGeom>
        </p:spPr>
        <p:txBody>
          <a:bodyPr anchor="b">
            <a:spAutoFit/>
          </a:bodyPr>
          <a:lstStyle>
            <a:lvl1pPr marL="0" indent="0" defTabSz="457200">
              <a:lnSpc>
                <a:spcPct val="80000"/>
              </a:lnSpc>
              <a:spcBef>
                <a:spcPts val="0"/>
              </a:spcBef>
              <a:buClrTx/>
              <a:buSzTx/>
              <a:buFontTx/>
              <a:buNone/>
              <a:defRPr cap="all" spc="120" sz="2400">
                <a:latin typeface="DIN Alternate"/>
                <a:ea typeface="DIN Alternate"/>
                <a:cs typeface="DIN Alternate"/>
                <a:sym typeface="DIN Alternate"/>
              </a:defRPr>
            </a:lvl1pPr>
          </a:lstStyle>
          <a:p>
            <a:pPr/>
            <a:r>
              <a:t>Text</a:t>
            </a:r>
          </a:p>
        </p:txBody>
      </p:sp>
      <p:sp>
        <p:nvSpPr>
          <p:cNvPr id="125" name="Slide Number"/>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type="tx" showMasterSp="0" showMasterPhAnim="1">
  <p:cSld name="Quote Alt">
    <p:bg>
      <p:bgPr>
        <a:solidFill>
          <a:schemeClr val="accent1"/>
        </a:solidFill>
      </p:bgPr>
    </p:bg>
    <p:spTree>
      <p:nvGrpSpPr>
        <p:cNvPr id="1" name=""/>
        <p:cNvGrpSpPr/>
        <p:nvPr/>
      </p:nvGrpSpPr>
      <p:grpSpPr>
        <a:xfrm>
          <a:off x="0" y="0"/>
          <a:ext cx="0" cy="0"/>
          <a:chOff x="0" y="0"/>
          <a:chExt cx="0" cy="0"/>
        </a:xfrm>
      </p:grpSpPr>
      <p:sp>
        <p:nvSpPr>
          <p:cNvPr id="132" name="Type a quote here."/>
          <p:cNvSpPr/>
          <p:nvPr>
            <p:ph type="body" sz="quarter" idx="13"/>
          </p:nvPr>
        </p:nvSpPr>
        <p:spPr>
          <a:xfrm>
            <a:off x="5892800" y="2641600"/>
            <a:ext cx="6705600" cy="2501900"/>
          </a:xfrm>
          <a:prstGeom prst="rect">
            <a:avLst/>
          </a:prstGeom>
        </p:spPr>
        <p:txBody>
          <a:bodyPr>
            <a:spAutoFit/>
          </a:bodyPr>
          <a:lstStyle>
            <a:lvl1pPr marL="0" indent="0">
              <a:lnSpc>
                <a:spcPct val="80000"/>
              </a:lnSpc>
              <a:spcBef>
                <a:spcPts val="0"/>
              </a:spcBef>
              <a:buClrTx/>
              <a:buSzTx/>
              <a:buFontTx/>
              <a:buNone/>
              <a:defRPr cap="all" sz="9400">
                <a:solidFill>
                  <a:srgbClr val="FFFFFF"/>
                </a:solidFill>
                <a:latin typeface="+mn-lt"/>
                <a:ea typeface="+mn-ea"/>
                <a:cs typeface="+mn-cs"/>
                <a:sym typeface="DIN Condensed"/>
              </a:defRPr>
            </a:lvl1pPr>
          </a:lstStyle>
          <a:p>
            <a:pPr/>
            <a:r>
              <a:t>Type a quote here.</a:t>
            </a:r>
          </a:p>
        </p:txBody>
      </p:sp>
      <p:sp>
        <p:nvSpPr>
          <p:cNvPr id="133" name="Image"/>
          <p:cNvSpPr/>
          <p:nvPr>
            <p:ph type="pic" idx="14"/>
          </p:nvPr>
        </p:nvSpPr>
        <p:spPr>
          <a:xfrm>
            <a:off x="0" y="0"/>
            <a:ext cx="5486400" cy="9753600"/>
          </a:xfrm>
          <a:prstGeom prst="rect">
            <a:avLst/>
          </a:prstGeom>
        </p:spPr>
        <p:txBody>
          <a:bodyPr lIns="91439" tIns="45719" rIns="91439" bIns="45719">
            <a:noAutofit/>
          </a:bodyPr>
          <a:lstStyle/>
          <a:p>
            <a:pPr/>
          </a:p>
        </p:txBody>
      </p:sp>
      <p:sp>
        <p:nvSpPr>
          <p:cNvPr id="134" name="Johnny Appleseed"/>
          <p:cNvSpPr/>
          <p:nvPr>
            <p:ph type="body" sz="quarter" idx="15"/>
          </p:nvPr>
        </p:nvSpPr>
        <p:spPr>
          <a:xfrm>
            <a:off x="5892800" y="7789333"/>
            <a:ext cx="6705600" cy="863604"/>
          </a:xfrm>
          <a:prstGeom prst="rect">
            <a:avLst/>
          </a:prstGeom>
        </p:spPr>
        <p:txBody>
          <a:bodyPr anchor="ctr">
            <a:spAutoFit/>
          </a:bodyPr>
          <a:lstStyle>
            <a:lvl1pPr marL="0" indent="0" defTabSz="457200">
              <a:spcBef>
                <a:spcPts val="0"/>
              </a:spcBef>
              <a:buClrTx/>
              <a:buSzTx/>
              <a:buFontTx/>
              <a:buNone/>
              <a:defRPr sz="6000">
                <a:solidFill>
                  <a:srgbClr val="232323"/>
                </a:solidFill>
                <a:latin typeface="+mn-lt"/>
                <a:ea typeface="+mn-ea"/>
                <a:cs typeface="+mn-cs"/>
                <a:sym typeface="DIN Condensed"/>
              </a:defRPr>
            </a:lvl1pPr>
          </a:lstStyle>
          <a:p>
            <a:pPr/>
            <a:r>
              <a:t>Johnny Appleseed</a:t>
            </a:r>
          </a:p>
        </p:txBody>
      </p:sp>
      <p:sp>
        <p:nvSpPr>
          <p:cNvPr id="135" name="Slide Number"/>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type="tx" showMasterSp="0" showMasterPhAnim="1">
  <p:cSld name="Photo">
    <p:bg>
      <p:bgPr>
        <a:solidFill>
          <a:srgbClr val="222222"/>
        </a:solidFill>
      </p:bgPr>
    </p:bg>
    <p:spTree>
      <p:nvGrpSpPr>
        <p:cNvPr id="1" name=""/>
        <p:cNvGrpSpPr/>
        <p:nvPr/>
      </p:nvGrpSpPr>
      <p:grpSpPr>
        <a:xfrm>
          <a:off x="0" y="0"/>
          <a:ext cx="0" cy="0"/>
          <a:chOff x="0" y="0"/>
          <a:chExt cx="0" cy="0"/>
        </a:xfrm>
      </p:grpSpPr>
      <p:sp>
        <p:nvSpPr>
          <p:cNvPr id="142" name="Image"/>
          <p:cNvSpPr/>
          <p:nvPr>
            <p:ph type="pic" idx="13"/>
          </p:nvPr>
        </p:nvSpPr>
        <p:spPr>
          <a:xfrm>
            <a:off x="0" y="0"/>
            <a:ext cx="13004800" cy="9753600"/>
          </a:xfrm>
          <a:prstGeom prst="rect">
            <a:avLst/>
          </a:prstGeom>
        </p:spPr>
        <p:txBody>
          <a:bodyPr lIns="91439" tIns="45719" rIns="91439" bIns="45719">
            <a:noAutofit/>
          </a:bodyPr>
          <a:lstStyle/>
          <a:p>
            <a:pPr/>
          </a:p>
        </p:txBody>
      </p:sp>
      <p:sp>
        <p:nvSpPr>
          <p:cNvPr id="143" name="Slide Number"/>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type="tx" showMasterSp="0" showMasterPhAnim="1">
  <p:cSld name="Blank">
    <p:bg>
      <p:bgPr>
        <a:solidFill>
          <a:srgbClr val="222222"/>
        </a:solidFill>
      </p:bgPr>
    </p:bg>
    <p:spTree>
      <p:nvGrpSpPr>
        <p:cNvPr id="1" name=""/>
        <p:cNvGrpSpPr/>
        <p:nvPr/>
      </p:nvGrpSpPr>
      <p:grpSpPr>
        <a:xfrm>
          <a:off x="0" y="0"/>
          <a:ext cx="0" cy="0"/>
          <a:chOff x="0" y="0"/>
          <a:chExt cx="0" cy="0"/>
        </a:xfrm>
      </p:grpSpPr>
      <p:sp>
        <p:nvSpPr>
          <p:cNvPr id="150" name="Slide Number"/>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type="tx" showMasterSp="0" showMasterPhAnim="1">
  <p:cSld name="Blank Alt">
    <p:spTree>
      <p:nvGrpSpPr>
        <p:cNvPr id="1" name=""/>
        <p:cNvGrpSpPr/>
        <p:nvPr/>
      </p:nvGrpSpPr>
      <p:grpSpPr>
        <a:xfrm>
          <a:off x="0" y="0"/>
          <a:ext cx="0" cy="0"/>
          <a:chOff x="0" y="0"/>
          <a:chExt cx="0" cy="0"/>
        </a:xfrm>
      </p:grpSpPr>
      <p:sp>
        <p:nvSpPr>
          <p:cNvPr id="157" name="Slide Number"/>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standalone="yes"?><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p:bgPr>
    </p:bg>
    <p:spTree>
      <p:nvGrpSpPr>
        <p:cNvPr id="1" name=""/>
        <p:cNvGrpSpPr/>
        <p:nvPr/>
      </p:nvGrpSpPr>
      <p:grpSpPr>
        <a:xfrm>
          <a:off x="0" y="0"/>
          <a:ext cx="0" cy="0"/>
          <a:chOff x="0" y="0"/>
          <a:chExt cx="0" cy="0"/>
        </a:xfrm>
      </p:grpSpPr>
      <p:sp>
        <p:nvSpPr>
          <p:cNvPr id="2" name="Line"/>
          <p:cNvSpPr/>
          <p:nvPr/>
        </p:nvSpPr>
        <p:spPr>
          <a:xfrm flipV="1">
            <a:off x="406400" y="993160"/>
            <a:ext cx="12192000" cy="263"/>
          </a:xfrm>
          <a:prstGeom prst="line">
            <a:avLst/>
          </a:prstGeom>
          <a:ln w="254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3" name="Title Text"/>
          <p:cNvSpPr/>
          <p:nvPr>
            <p:ph type="title"/>
          </p:nvPr>
        </p:nvSpPr>
        <p:spPr>
          <a:xfrm>
            <a:off x="406400" y="1536700"/>
            <a:ext cx="12192000" cy="7239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Title Text</a:t>
            </a:r>
          </a:p>
        </p:txBody>
      </p:sp>
      <p:sp>
        <p:nvSpPr>
          <p:cNvPr id="4" name="Body Level One…"/>
          <p:cNvSpPr/>
          <p:nvPr>
            <p:ph type="body" idx="1"/>
          </p:nvPr>
        </p:nvSpPr>
        <p:spPr>
          <a:xfrm>
            <a:off x="406400" y="2743200"/>
            <a:ext cx="12192000" cy="61087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5" name="Slide Number"/>
          <p:cNvSpPr/>
          <p:nvPr>
            <p:ph type="sldNum" sz="quarter" idx="2"/>
          </p:nvPr>
        </p:nvSpPr>
        <p:spPr>
          <a:xfrm>
            <a:off x="12186622" y="431800"/>
            <a:ext cx="406897" cy="457200"/>
          </a:xfrm>
          <a:prstGeom prst="rect">
            <a:avLst/>
          </a:prstGeom>
          <a:ln w="12700">
            <a:miter lim="400000"/>
          </a:ln>
        </p:spPr>
        <p:txBody>
          <a:bodyPr wrap="none" lIns="50800" tIns="50800" rIns="50800" bIns="50800">
            <a:spAutoFit/>
          </a:bodyPr>
          <a:lstStyle>
            <a:lvl1pPr algn="r">
              <a:lnSpc>
                <a:spcPct val="80000"/>
              </a:lnSpc>
              <a:spcBef>
                <a:spcPts val="0"/>
              </a:spcBef>
              <a:defRPr sz="2400">
                <a:latin typeface="DIN Alternate"/>
                <a:ea typeface="DIN Alternate"/>
                <a:cs typeface="DIN Alternate"/>
                <a:sym typeface="DIN Alternate"/>
              </a:defRPr>
            </a:lvl1pPr>
          </a:lstStyle>
          <a:p>
            <a:pPr/>
            <a:fld id="{86CB4B4D-7CA3-9044-876B-883B54F8677D}" type="slidenum"/>
          </a:p>
        </p:txBody>
      </p:sp>
    </p:spTree>
  </p:cSld>
  <p:clrMap bg1="dk1" tx1="lt1" bg2="dk2" tx2="lt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transition xmlns:p14="http://schemas.microsoft.com/office/powerpoint/2010/main" spd="med" advClick="1"/>
  <p:txStyles>
    <p:titleStyle>
      <a:lvl1pPr marL="0" marR="0" indent="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1pPr>
      <a:lvl2pPr marL="0" marR="0" indent="22860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2pPr>
      <a:lvl3pPr marL="0" marR="0" indent="45720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3pPr>
      <a:lvl4pPr marL="0" marR="0" indent="68580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4pPr>
      <a:lvl5pPr marL="0" marR="0" indent="91440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5pPr>
      <a:lvl6pPr marL="0" marR="0" indent="114300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6pPr>
      <a:lvl7pPr marL="0" marR="0" indent="137160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7pPr>
      <a:lvl8pPr marL="0" marR="0" indent="160020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8pPr>
      <a:lvl9pPr marL="0" marR="0" indent="1828800" algn="l" defTabSz="584200" rtl="0" latinLnBrk="0">
        <a:lnSpc>
          <a:spcPct val="80000"/>
        </a:lnSpc>
        <a:spcBef>
          <a:spcPts val="2800"/>
        </a:spcBef>
        <a:spcAft>
          <a:spcPts val="0"/>
        </a:spcAft>
        <a:buClrTx/>
        <a:buSzTx/>
        <a:buFontTx/>
        <a:buNone/>
        <a:tabLst/>
        <a:defRPr b="0" baseline="0" cap="all" i="0" spc="0" strike="noStrike" sz="6000" u="none">
          <a:ln>
            <a:noFill/>
          </a:ln>
          <a:solidFill>
            <a:schemeClr val="accent1"/>
          </a:solidFill>
          <a:uFillTx/>
          <a:latin typeface="+mn-lt"/>
          <a:ea typeface="+mn-ea"/>
          <a:cs typeface="+mn-cs"/>
          <a:sym typeface="DIN Condensed"/>
        </a:defRPr>
      </a:lvl9pPr>
    </p:titleStyle>
    <p:bodyStyle>
      <a:lvl1pPr marL="4445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1pPr>
      <a:lvl2pPr marL="8890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2pPr>
      <a:lvl3pPr marL="13335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3pPr>
      <a:lvl4pPr marL="17780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4pPr>
      <a:lvl5pPr marL="22225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5pPr>
      <a:lvl6pPr marL="26670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6pPr>
      <a:lvl7pPr marL="31115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7pPr>
      <a:lvl8pPr marL="35560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8pPr>
      <a:lvl9pPr marL="4000500" marR="0" indent="-444500" algn="l" defTabSz="584200" latinLnBrk="0">
        <a:lnSpc>
          <a:spcPct val="100000"/>
        </a:lnSpc>
        <a:spcBef>
          <a:spcPts val="2800"/>
        </a:spcBef>
        <a:spcAft>
          <a:spcPts val="0"/>
        </a:spcAft>
        <a:buClr>
          <a:schemeClr val="accent1">
            <a:satOff val="-4060"/>
          </a:schemeClr>
        </a:buClr>
        <a:buSzPct val="104999"/>
        <a:buFont typeface="Avenir Next"/>
        <a:buChar char="‣"/>
        <a:tabLst/>
        <a:defRPr b="0" baseline="0" cap="none" i="0" spc="0" strike="noStrike" sz="3400" u="none">
          <a:ln>
            <a:noFill/>
          </a:ln>
          <a:solidFill>
            <a:srgbClr val="838787"/>
          </a:solidFill>
          <a:uFillTx/>
          <a:latin typeface="Avenir Next Medium"/>
          <a:ea typeface="Avenir Next Medium"/>
          <a:cs typeface="Avenir Next Medium"/>
          <a:sym typeface="Avenir Next Medium"/>
        </a:defRPr>
      </a:lvl9pPr>
    </p:bodyStyle>
    <p:otherStyle>
      <a:lvl1pPr marL="0" marR="0" indent="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1pPr>
      <a:lvl2pPr marL="0" marR="0" indent="2286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2pPr>
      <a:lvl3pPr marL="0" marR="0" indent="4572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3pPr>
      <a:lvl4pPr marL="0" marR="0" indent="6858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4pPr>
      <a:lvl5pPr marL="0" marR="0" indent="9144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5pPr>
      <a:lvl6pPr marL="0" marR="0" indent="11430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6pPr>
      <a:lvl7pPr marL="0" marR="0" indent="13716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7pPr>
      <a:lvl8pPr marL="0" marR="0" indent="16002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8pPr>
      <a:lvl9pPr marL="0" marR="0" indent="1828800" algn="r" defTabSz="584200" latinLnBrk="0">
        <a:lnSpc>
          <a:spcPct val="80000"/>
        </a:lnSpc>
        <a:spcBef>
          <a:spcPts val="0"/>
        </a:spcBef>
        <a:spcAft>
          <a:spcPts val="0"/>
        </a:spcAft>
        <a:buClrTx/>
        <a:buSzTx/>
        <a:buFontTx/>
        <a:buNone/>
        <a:tabLst/>
        <a:defRPr b="0" baseline="0" cap="none" i="0" spc="0" strike="noStrike" sz="2400" u="none">
          <a:ln>
            <a:noFill/>
          </a:ln>
          <a:solidFill>
            <a:schemeClr val="tx1"/>
          </a:solidFill>
          <a:uFillTx/>
          <a:latin typeface="+mn-lt"/>
          <a:ea typeface="+mn-ea"/>
          <a:cs typeface="+mn-cs"/>
          <a:sym typeface="DIN Alternate"/>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hyperlink" Target="http://line.com" TargetMode="External"/><Relationship Id="rId3" Type="http://schemas.openxmlformats.org/officeDocument/2006/relationships/hyperlink" Target="http://onlinelibrary.wiley.com/doi/10.1111/j.1469-8749.2008.03242.x/full" TargetMode="External"/><Relationship Id="rId4" Type="http://schemas.openxmlformats.org/officeDocument/2006/relationships/image" Target="../media/image1.png"/><Relationship Id="rId5" Type="http://schemas.openxmlformats.org/officeDocument/2006/relationships/image" Target="../media/image1.tif"/><Relationship Id="rId6" Type="http://schemas.openxmlformats.org/officeDocument/2006/relationships/image" Target="../media/image1.jpeg"/><Relationship Id="rId7" Type="http://schemas.openxmlformats.org/officeDocument/2006/relationships/image" Target="../media/image2.tif"/></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bg>
      <p:bgPr>
        <a:gradFill flip="none" rotWithShape="1">
          <a:gsLst>
            <a:gs pos="0">
              <a:schemeClr val="accent5">
                <a:hueOff val="-239254"/>
                <a:lumOff val="-1399"/>
              </a:schemeClr>
            </a:gs>
            <a:gs pos="100000">
              <a:schemeClr val="accent5">
                <a:hueOff val="-334685"/>
                <a:satOff val="-1278"/>
                <a:lumOff val="-14989"/>
              </a:schemeClr>
            </a:gs>
          </a:gsLst>
          <a:lin ang="5400000" scaled="0"/>
        </a:gradFill>
      </p:bgPr>
    </p:bg>
    <p:spTree>
      <p:nvGrpSpPr>
        <p:cNvPr id="1" name=""/>
        <p:cNvGrpSpPr/>
        <p:nvPr/>
      </p:nvGrpSpPr>
      <p:grpSpPr>
        <a:xfrm>
          <a:off x="0" y="0"/>
          <a:ext cx="0" cy="0"/>
          <a:chOff x="0" y="0"/>
          <a:chExt cx="0" cy="0"/>
        </a:xfrm>
      </p:grpSpPr>
      <p:sp>
        <p:nvSpPr>
          <p:cNvPr id="166" name="Overweight and Obesity"/>
          <p:cNvSpPr/>
          <p:nvPr>
            <p:ph type="title"/>
          </p:nvPr>
        </p:nvSpPr>
        <p:spPr>
          <a:xfrm>
            <a:off x="406399" y="1536700"/>
            <a:ext cx="2701381" cy="723900"/>
          </a:xfrm>
          <a:prstGeom prst="rect">
            <a:avLst/>
          </a:prstGeom>
        </p:spPr>
        <p:txBody>
          <a:bodyPr/>
          <a:lstStyle>
            <a:lvl1pPr>
              <a:defRPr sz="2400"/>
            </a:lvl1pPr>
          </a:lstStyle>
          <a:p>
            <a:pPr/>
            <a:r>
              <a:t>Overweight and Obesity </a:t>
            </a:r>
          </a:p>
        </p:txBody>
      </p:sp>
      <p:sp>
        <p:nvSpPr>
          <p:cNvPr id="167" name="• Short Term:…"/>
          <p:cNvSpPr/>
          <p:nvPr>
            <p:ph type="body" sz="quarter" idx="1"/>
          </p:nvPr>
        </p:nvSpPr>
        <p:spPr>
          <a:xfrm>
            <a:off x="152400" y="2006648"/>
            <a:ext cx="7126245" cy="3134124"/>
          </a:xfrm>
          <a:prstGeom prst="rect">
            <a:avLst/>
          </a:prstGeom>
        </p:spPr>
        <p:txBody>
          <a:bodyPr/>
          <a:lstStyle/>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 Short Term:</a:t>
            </a:r>
          </a:p>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 Medical morbidity, complications or problems</a:t>
            </a:r>
          </a:p>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 (e.g., orthopaedic problems, respiratory problems, pulmonary disorders, gastrointestinal problems, hormonal disturbances)</a:t>
            </a:r>
          </a:p>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 Social &amp; psychological problems</a:t>
            </a:r>
          </a:p>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 (e.g., negative stereotypes, peer rejection, teasing, discrimination, negative self-image,</a:t>
            </a:r>
          </a:p>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low self-esteem, depression) </a:t>
            </a:r>
          </a:p>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 Long Term:</a:t>
            </a:r>
          </a:p>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 Increased risk of cardiovascular risk factors, respiratory comorbidities, type 2 diabetes.</a:t>
            </a:r>
          </a:p>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 Tracking of obesity from childhood to adulthood</a:t>
            </a:r>
          </a:p>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(Cale &amp; Harris, 2011)</a:t>
            </a:r>
          </a:p>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‘given physical education involves all young people, of all sizes, in regular physical activity (resulting in increased energy expenditure and potentially in health benefits) and provides opportunities for them to acquire and develop the skills and knowledge required to be physically active, it seems only logical for it to play a part in addressing obesity’</a:t>
            </a:r>
          </a:p>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(Cale &amp; Harris, 2011) </a:t>
            </a:r>
          </a:p>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 Over a quarter of the children in wales are either overweight or obese with 12.4% being obese according to a study by Public Health Wales Observatory during 2012/13 to 2016/17</a:t>
            </a:r>
          </a:p>
          <a:p>
            <a:pPr marL="0" indent="0" defTabSz="356615">
              <a:spcBef>
                <a:spcPts val="0"/>
              </a:spcBef>
              <a:buClrTx/>
              <a:buSzTx/>
              <a:buFontTx/>
              <a:buNone/>
              <a:defRPr sz="1092">
                <a:solidFill>
                  <a:srgbClr val="FFFFFF"/>
                </a:solidFill>
                <a:latin typeface="Helvetica Neue"/>
                <a:ea typeface="Helvetica Neue"/>
                <a:cs typeface="Helvetica Neue"/>
                <a:sym typeface="Helvetica Neue"/>
              </a:defRPr>
            </a:pPr>
            <a:r>
              <a:t> </a:t>
            </a:r>
          </a:p>
        </p:txBody>
      </p:sp>
      <p:sp>
        <p:nvSpPr>
          <p:cNvPr id="168" name="Text"/>
          <p:cNvSpPr/>
          <p:nvPr/>
        </p:nvSpPr>
        <p:spPr>
          <a:xfrm>
            <a:off x="6413500" y="4648200"/>
            <a:ext cx="177800" cy="44450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 </a:t>
            </a:r>
          </a:p>
        </p:txBody>
      </p:sp>
      <p:sp>
        <p:nvSpPr>
          <p:cNvPr id="169" name="Autism spectrum condition"/>
          <p:cNvSpPr/>
          <p:nvPr/>
        </p:nvSpPr>
        <p:spPr>
          <a:xfrm>
            <a:off x="8504510" y="5073650"/>
            <a:ext cx="2701380" cy="7239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lvl1pPr>
              <a:lnSpc>
                <a:spcPct val="80000"/>
              </a:lnSpc>
              <a:spcBef>
                <a:spcPts val="2800"/>
              </a:spcBef>
              <a:defRPr cap="all" sz="2400">
                <a:solidFill>
                  <a:schemeClr val="accent1"/>
                </a:solidFill>
                <a:latin typeface="+mn-lt"/>
                <a:ea typeface="+mn-ea"/>
                <a:cs typeface="+mn-cs"/>
                <a:sym typeface="DIN Condensed"/>
              </a:defRPr>
            </a:lvl1pPr>
          </a:lstStyle>
          <a:p>
            <a:pPr/>
            <a:r>
              <a:t>Autism spectrum condition </a:t>
            </a:r>
          </a:p>
        </p:txBody>
      </p:sp>
      <p:sp>
        <p:nvSpPr>
          <p:cNvPr id="170" name="Autism is a lifelong developmental disability that affects how a person communicates with, and relates to other people. It also affects how they make sense of the world around them. It is a spectrum condition, which means that, while all people on the autism spectrum share certain differences, their condition will affect them in different ways. Some autistic people may also have accompanying learning disabilities, mental health issues or other conditions, meaning different people need different levels of support.…"/>
          <p:cNvSpPr/>
          <p:nvPr/>
        </p:nvSpPr>
        <p:spPr>
          <a:xfrm>
            <a:off x="6197064" y="5795124"/>
            <a:ext cx="6799847" cy="3413329"/>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defTabSz="292607">
              <a:lnSpc>
                <a:spcPts val="2000"/>
              </a:lnSpc>
              <a:spcBef>
                <a:spcPts val="700"/>
              </a:spcBef>
              <a:defRPr sz="896">
                <a:solidFill>
                  <a:srgbClr val="000000"/>
                </a:solidFill>
                <a:latin typeface="Arial"/>
                <a:ea typeface="Arial"/>
                <a:cs typeface="Arial"/>
                <a:sym typeface="Arial"/>
              </a:defRPr>
            </a:pPr>
            <a:r>
              <a:t>Autism is a lifelong developmental disability that affects how a person communicates with, and relates to other people. It also affects how they make sense of the world around them. It is a spectrum condition, which means that, while all people on the autism spectrum share certain differences, their condition will affect them in different ways. Some autistic people may also have accompanying learning disabilities, mental health issues or other conditions, meaning different people need different levels of support. </a:t>
            </a:r>
          </a:p>
          <a:p>
            <a:pPr defTabSz="292607">
              <a:lnSpc>
                <a:spcPts val="2000"/>
              </a:lnSpc>
              <a:spcBef>
                <a:spcPts val="700"/>
              </a:spcBef>
              <a:defRPr sz="896">
                <a:solidFill>
                  <a:srgbClr val="000000"/>
                </a:solidFill>
                <a:latin typeface="Arial"/>
                <a:ea typeface="Arial"/>
                <a:cs typeface="Arial"/>
                <a:sym typeface="Arial"/>
              </a:defRPr>
            </a:pPr>
            <a:r>
              <a:t>There are over 700,000 people in the UK with an autism spectrum condition. </a:t>
            </a:r>
            <a:br/>
            <a:r>
              <a:t>Around five males are diagnosed with autism for every female. But autism spectrum conditions are under-diagnosed in females, and therefore the male to female ratio of those who are on the autism spectrum may be closer than 5:1.  (autism,sport and physical activity) </a:t>
            </a:r>
          </a:p>
          <a:p>
            <a:pPr defTabSz="292607">
              <a:lnSpc>
                <a:spcPts val="2000"/>
              </a:lnSpc>
              <a:spcBef>
                <a:spcPts val="700"/>
              </a:spcBef>
              <a:defRPr sz="896">
                <a:solidFill>
                  <a:srgbClr val="000000"/>
                </a:solidFill>
                <a:latin typeface="Arial"/>
                <a:ea typeface="Arial"/>
                <a:cs typeface="Arial"/>
                <a:sym typeface="Arial"/>
              </a:defRPr>
            </a:pPr>
          </a:p>
          <a:p>
            <a:pPr defTabSz="292607">
              <a:lnSpc>
                <a:spcPts val="2000"/>
              </a:lnSpc>
              <a:spcBef>
                <a:spcPts val="700"/>
              </a:spcBef>
              <a:defRPr sz="896">
                <a:solidFill>
                  <a:srgbClr val="000000"/>
                </a:solidFill>
                <a:latin typeface="Arial"/>
                <a:ea typeface="Arial"/>
                <a:cs typeface="Arial"/>
                <a:sym typeface="Arial"/>
              </a:defRPr>
            </a:pPr>
            <a:r>
              <a:t>Asperger syndrome is a form of autism. People with this diagnosis are often of average or above average intelligence. They have fewer problems with speech but may still have differences with understanding and processing language. People with Asperger syndrome do not usually have the accompanying learning disabilities associated with autism, but they may have special learning difficulties such as dyslexia and dyspraxia</a:t>
            </a:r>
          </a:p>
          <a:p>
            <a:pPr defTabSz="292607">
              <a:lnSpc>
                <a:spcPts val="1700"/>
              </a:lnSpc>
              <a:spcBef>
                <a:spcPts val="700"/>
              </a:spcBef>
              <a:defRPr sz="661">
                <a:solidFill>
                  <a:srgbClr val="FFFFFF"/>
                </a:solidFill>
                <a:latin typeface="Arial"/>
                <a:ea typeface="Arial"/>
                <a:cs typeface="Arial"/>
                <a:sym typeface="Arial"/>
              </a:defRPr>
            </a:pPr>
          </a:p>
          <a:p>
            <a:pPr defTabSz="292607">
              <a:spcBef>
                <a:spcPts val="0"/>
              </a:spcBef>
              <a:defRPr sz="1024">
                <a:solidFill>
                  <a:srgbClr val="FFFFFF"/>
                </a:solidFill>
                <a:latin typeface="Arial"/>
                <a:ea typeface="Arial"/>
                <a:cs typeface="Arial"/>
                <a:sym typeface="Arial"/>
              </a:defRPr>
            </a:pPr>
            <a:r>
              <a:t>For kids with </a:t>
            </a:r>
            <a:r>
              <a:rPr b="1"/>
              <a:t>autism</a:t>
            </a:r>
            <a:r>
              <a:t>, studies show that vigorous </a:t>
            </a:r>
            <a:r>
              <a:rPr b="1"/>
              <a:t>activity</a:t>
            </a:r>
            <a:r>
              <a:t> for more than 20 minutes can </a:t>
            </a:r>
            <a:r>
              <a:rPr b="1"/>
              <a:t>help</a:t>
            </a:r>
            <a:r>
              <a:t> decrease stereotypical behaviors, hyperactivity, and aggression. </a:t>
            </a:r>
            <a:r>
              <a:rPr b="1"/>
              <a:t>Exercise</a:t>
            </a:r>
            <a:r>
              <a:t> not only </a:t>
            </a:r>
            <a:r>
              <a:rPr b="1"/>
              <a:t>helps</a:t>
            </a:r>
            <a:r>
              <a:t> children with </a:t>
            </a:r>
            <a:r>
              <a:rPr b="1"/>
              <a:t>autism</a:t>
            </a:r>
            <a:r>
              <a:t> better engage in the environment, but it also </a:t>
            </a:r>
            <a:r>
              <a:rPr b="1"/>
              <a:t>helps</a:t>
            </a:r>
            <a:r>
              <a:t> promote weight loss and leads to better overall health (health </a:t>
            </a:r>
            <a:r>
              <a:rPr u="sng">
                <a:solidFill>
                  <a:schemeClr val="accent1"/>
                </a:solidFill>
                <a:hlinkClick r:id="rId2" invalidUrl="" action="" tgtFrame="" tooltip="" history="1" highlightClick="0" endSnd="0"/>
              </a:rPr>
              <a:t>line.com</a:t>
            </a:r>
            <a:r>
              <a:t>) </a:t>
            </a:r>
          </a:p>
          <a:p>
            <a:pPr defTabSz="292607">
              <a:spcBef>
                <a:spcPts val="0"/>
              </a:spcBef>
              <a:defRPr sz="1024">
                <a:solidFill>
                  <a:srgbClr val="FFFFFF"/>
                </a:solidFill>
                <a:latin typeface="Arial"/>
                <a:ea typeface="Arial"/>
                <a:cs typeface="Arial"/>
                <a:sym typeface="Arial"/>
              </a:defRPr>
            </a:pPr>
          </a:p>
          <a:p>
            <a:pPr defTabSz="292607">
              <a:spcBef>
                <a:spcPts val="0"/>
              </a:spcBef>
              <a:defRPr sz="1152">
                <a:solidFill>
                  <a:srgbClr val="FFFFFF"/>
                </a:solidFill>
                <a:latin typeface="Helvetica"/>
                <a:ea typeface="Helvetica"/>
                <a:cs typeface="Helvetica"/>
                <a:sym typeface="Helvetica"/>
              </a:defRPr>
            </a:pPr>
            <a:r>
              <a:t>79 percent of children with autism have movement impairments, which can be worsened by an inactive lifestyle stated by a study by </a:t>
            </a:r>
            <a:r>
              <a:rPr>
                <a:hlinkClick r:id="rId3" invalidUrl="" action="" tgtFrame="" tooltip="" history="1" highlightClick="0" endSnd="0"/>
              </a:rPr>
              <a:t>Developmental Medicine and Child Neurology</a:t>
            </a:r>
            <a:r>
              <a:t>.</a:t>
            </a:r>
          </a:p>
        </p:txBody>
      </p:sp>
      <p:sp>
        <p:nvSpPr>
          <p:cNvPr id="171" name="Poverty"/>
          <p:cNvSpPr/>
          <p:nvPr/>
        </p:nvSpPr>
        <p:spPr>
          <a:xfrm>
            <a:off x="9030890" y="1293218"/>
            <a:ext cx="2701380" cy="7239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lvl1pPr>
              <a:lnSpc>
                <a:spcPct val="80000"/>
              </a:lnSpc>
              <a:spcBef>
                <a:spcPts val="2800"/>
              </a:spcBef>
              <a:defRPr cap="all" sz="2400">
                <a:solidFill>
                  <a:schemeClr val="accent1"/>
                </a:solidFill>
                <a:latin typeface="+mn-lt"/>
                <a:ea typeface="+mn-ea"/>
                <a:cs typeface="+mn-cs"/>
                <a:sym typeface="DIN Condensed"/>
              </a:defRPr>
            </a:lvl1pPr>
          </a:lstStyle>
          <a:p>
            <a:pPr/>
            <a:r>
              <a:t>Poverty </a:t>
            </a:r>
          </a:p>
        </p:txBody>
      </p:sp>
      <p:sp>
        <p:nvSpPr>
          <p:cNvPr id="172" name="Motor development  Fundamental motor skills            Proficiency Barrier        Technology                                STEP                               SKIP -           Children who receive the SKIP curriculum remediate  their motor skill delays (Goodway &amp; Branta, 2003; Goodway, Crowe, &amp; Ward, 2003; Robinson &amp; Goodway 2009)."/>
          <p:cNvSpPr/>
          <p:nvPr/>
        </p:nvSpPr>
        <p:spPr>
          <a:xfrm>
            <a:off x="7833109" y="1717985"/>
            <a:ext cx="4044182" cy="512308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a:r>
              <a:t>Motor development  Fundamental motor skills            Proficiency Barrier        Technology                                STEP                               </a:t>
            </a:r>
            <a:r>
              <a:rPr sz="1200"/>
              <a:t>SKIP -           Children who receive the SKIP curriculum remediate </a:t>
            </a:r>
            <a:br>
              <a:rPr sz="1200">
                <a:latin typeface="Arial"/>
                <a:ea typeface="Arial"/>
                <a:cs typeface="Arial"/>
                <a:sym typeface="Arial"/>
              </a:rPr>
            </a:br>
            <a:r>
              <a:rPr sz="1200"/>
              <a:t>their motor skill delays (Goodway &amp; Branta, 2003; Goodway, Crowe, &amp; Ward, 2003; Robinson &amp; Goodway 2009</a:t>
            </a:r>
            <a:r>
              <a:t>). </a:t>
            </a:r>
            <a:br>
              <a:rPr sz="4800">
                <a:latin typeface="Arial"/>
                <a:ea typeface="Arial"/>
                <a:cs typeface="Arial"/>
                <a:sym typeface="Arial"/>
              </a:rPr>
            </a:br>
            <a:endParaRPr sz="4800">
              <a:latin typeface="Arial"/>
              <a:ea typeface="Arial"/>
              <a:cs typeface="Arial"/>
              <a:sym typeface="Arial"/>
            </a:endParaRPr>
          </a:p>
          <a:p>
            <a:pPr/>
          </a:p>
        </p:txBody>
      </p:sp>
      <p:sp>
        <p:nvSpPr>
          <p:cNvPr id="173" name="Visual &amp; Hearing Impairments"/>
          <p:cNvSpPr/>
          <p:nvPr/>
        </p:nvSpPr>
        <p:spPr>
          <a:xfrm>
            <a:off x="770917" y="5454649"/>
            <a:ext cx="2701380" cy="7239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lvl1pPr defTabSz="347472">
              <a:spcBef>
                <a:spcPts val="0"/>
              </a:spcBef>
              <a:defRPr sz="1994">
                <a:solidFill>
                  <a:srgbClr val="373A3C"/>
                </a:solidFill>
                <a:latin typeface="Helvetica Neue Light"/>
                <a:ea typeface="Helvetica Neue Light"/>
                <a:cs typeface="Helvetica Neue Light"/>
                <a:sym typeface="Helvetica Neue Light"/>
              </a:defRPr>
            </a:lvl1pPr>
          </a:lstStyle>
          <a:p>
            <a:pPr/>
            <a:r>
              <a:t>Visual &amp; Hearing Impairments</a:t>
            </a:r>
          </a:p>
        </p:txBody>
      </p:sp>
      <p:sp>
        <p:nvSpPr>
          <p:cNvPr id="174" name="Visual acuity is a person’s ability to see ne detail.…"/>
          <p:cNvSpPr/>
          <p:nvPr/>
        </p:nvSpPr>
        <p:spPr>
          <a:xfrm>
            <a:off x="515837" y="6145410"/>
            <a:ext cx="4318317" cy="19558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lnSpc>
                <a:spcPts val="3700"/>
              </a:lnSpc>
              <a:spcBef>
                <a:spcPts val="1200"/>
              </a:spcBef>
              <a:defRPr sz="1600">
                <a:solidFill>
                  <a:srgbClr val="000000"/>
                </a:solidFill>
                <a:latin typeface="Arial"/>
                <a:ea typeface="Arial"/>
                <a:cs typeface="Arial"/>
                <a:sym typeface="Arial"/>
              </a:defRPr>
            </a:pPr>
            <a:r>
              <a:rPr b="1" i="1"/>
              <a:t>Visual acuity </a:t>
            </a:r>
            <a:r>
              <a:t>is a person’s ability to see ne detail. </a:t>
            </a:r>
            <a:endParaRPr sz="1200"/>
          </a:p>
          <a:p>
            <a:pPr defTabSz="457200">
              <a:lnSpc>
                <a:spcPts val="3700"/>
              </a:lnSpc>
              <a:spcBef>
                <a:spcPts val="1200"/>
              </a:spcBef>
              <a:defRPr sz="1600">
                <a:solidFill>
                  <a:srgbClr val="000000"/>
                </a:solidFill>
                <a:latin typeface="Arial"/>
                <a:ea typeface="Arial"/>
                <a:cs typeface="Arial"/>
                <a:sym typeface="Arial"/>
              </a:defRPr>
            </a:pPr>
            <a:r>
              <a:rPr b="1" i="1"/>
              <a:t>Visual eld </a:t>
            </a:r>
            <a:r>
              <a:t>is the boundaries of what a person can see in one instant i.e. the entire area which can be seen without moving the eyes.(VIFriendlySports)</a:t>
            </a:r>
            <a:endParaRPr sz="1200">
              <a:latin typeface="Times"/>
              <a:ea typeface="Times"/>
              <a:cs typeface="Times"/>
              <a:sym typeface="Times"/>
            </a:endParaRPr>
          </a:p>
        </p:txBody>
      </p:sp>
      <p:pic>
        <p:nvPicPr>
          <p:cNvPr id="175" name="pasted-image.tiff" descr="pasted-image.tiff"/>
          <p:cNvPicPr>
            <a:picLocks noChangeAspect="0"/>
          </p:cNvPicPr>
          <p:nvPr/>
        </p:nvPicPr>
        <p:blipFill>
          <a:blip r:embed="rId4">
            <a:extLst/>
          </a:blip>
          <a:stretch>
            <a:fillRect/>
          </a:stretch>
        </p:blipFill>
        <p:spPr>
          <a:xfrm rot="21047877">
            <a:off x="6099037" y="373004"/>
            <a:ext cx="1813197" cy="1834218"/>
          </a:xfrm>
          <a:prstGeom prst="rect">
            <a:avLst/>
          </a:prstGeom>
        </p:spPr>
      </p:pic>
      <p:pic>
        <p:nvPicPr>
          <p:cNvPr id="176" name="pasted-image.tiff" descr="pasted-image.tiff"/>
          <p:cNvPicPr>
            <a:picLocks noChangeAspect="1"/>
          </p:cNvPicPr>
          <p:nvPr/>
        </p:nvPicPr>
        <p:blipFill>
          <a:blip r:embed="rId5">
            <a:extLst/>
          </a:blip>
          <a:stretch>
            <a:fillRect/>
          </a:stretch>
        </p:blipFill>
        <p:spPr>
          <a:xfrm>
            <a:off x="11178877" y="4212927"/>
            <a:ext cx="1599606" cy="1599606"/>
          </a:xfrm>
          <a:prstGeom prst="rect">
            <a:avLst/>
          </a:prstGeom>
          <a:ln w="12700">
            <a:miter lim="400000"/>
          </a:ln>
        </p:spPr>
      </p:pic>
      <p:pic>
        <p:nvPicPr>
          <p:cNvPr id="177" name="pasted-image.tiff" descr="pasted-image.tiff"/>
          <p:cNvPicPr>
            <a:picLocks noChangeAspect="1"/>
          </p:cNvPicPr>
          <p:nvPr/>
        </p:nvPicPr>
        <p:blipFill>
          <a:blip r:embed="rId6">
            <a:extLst/>
          </a:blip>
          <a:stretch>
            <a:fillRect/>
          </a:stretch>
        </p:blipFill>
        <p:spPr>
          <a:xfrm rot="1340878">
            <a:off x="11000779" y="1204416"/>
            <a:ext cx="1955801" cy="1955801"/>
          </a:xfrm>
          <a:prstGeom prst="rect">
            <a:avLst/>
          </a:prstGeom>
          <a:ln w="12700">
            <a:miter lim="400000"/>
          </a:ln>
        </p:spPr>
      </p:pic>
      <p:pic>
        <p:nvPicPr>
          <p:cNvPr id="178" name="pasted-image.tiff" descr="pasted-image.tiff"/>
          <p:cNvPicPr>
            <a:picLocks noChangeAspect="1"/>
          </p:cNvPicPr>
          <p:nvPr/>
        </p:nvPicPr>
        <p:blipFill>
          <a:blip r:embed="rId7">
            <a:extLst/>
          </a:blip>
          <a:stretch>
            <a:fillRect/>
          </a:stretch>
        </p:blipFill>
        <p:spPr>
          <a:xfrm>
            <a:off x="532556" y="7742039"/>
            <a:ext cx="4406901" cy="1841501"/>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80" name="Text"/>
          <p:cNvSpPr/>
          <p:nvPr>
            <p:ph type="body" idx="13"/>
          </p:nvPr>
        </p:nvSpPr>
        <p:spPr>
          <a:prstGeom prst="rect">
            <a:avLst/>
          </a:prstGeom>
        </p:spPr>
        <p:txBody>
          <a:bodyPr/>
          <a:lstStyle/>
          <a:p>
            <a:pPr/>
            <a:r>
              <a:t>Text</a:t>
            </a:r>
          </a:p>
        </p:txBody>
      </p:sp>
      <p:sp>
        <p:nvSpPr>
          <p:cNvPr id="181" name="Autism.org.uk. (2019). Autism support - leading UK charity - National Autistic Society. [online] Available at: https://www.autism.org.uk/ [Accessed 6 Dec. 2019].…"/>
          <p:cNvSpPr/>
          <p:nvPr>
            <p:ph type="title"/>
          </p:nvPr>
        </p:nvSpPr>
        <p:spPr>
          <a:xfrm>
            <a:off x="406400" y="1536700"/>
            <a:ext cx="12192000" cy="3377408"/>
          </a:xfrm>
          <a:prstGeom prst="rect">
            <a:avLst/>
          </a:prstGeom>
        </p:spPr>
        <p:txBody>
          <a:bodyPr/>
          <a:lstStyle/>
          <a:p>
            <a:pPr defTabSz="297179">
              <a:lnSpc>
                <a:spcPct val="100000"/>
              </a:lnSpc>
              <a:spcBef>
                <a:spcPts val="0"/>
              </a:spcBef>
              <a:defRPr cap="none" sz="1170">
                <a:solidFill>
                  <a:srgbClr val="666666"/>
                </a:solidFill>
                <a:latin typeface="Helvetica"/>
                <a:ea typeface="Helvetica"/>
                <a:cs typeface="Helvetica"/>
                <a:sym typeface="Helvetica"/>
              </a:defRPr>
            </a:pPr>
            <a:r>
              <a:t>Autism.org.uk. (2019). </a:t>
            </a:r>
            <a:r>
              <a:rPr i="1"/>
              <a:t>Autism support - leading UK charity - National Autistic Society</a:t>
            </a:r>
            <a:r>
              <a:t>. [online] Available at: https://www.autism.org.uk/ [Accessed 6 Dec. 2019].</a:t>
            </a:r>
          </a:p>
          <a:p>
            <a:pPr defTabSz="297179">
              <a:lnSpc>
                <a:spcPct val="100000"/>
              </a:lnSpc>
              <a:spcBef>
                <a:spcPts val="0"/>
              </a:spcBef>
              <a:defRPr cap="none" sz="1170">
                <a:solidFill>
                  <a:srgbClr val="666666"/>
                </a:solidFill>
                <a:latin typeface="Helvetica"/>
                <a:ea typeface="Helvetica"/>
                <a:cs typeface="Helvetica"/>
                <a:sym typeface="Helvetica"/>
              </a:defRPr>
            </a:pPr>
          </a:p>
          <a:p>
            <a:pPr defTabSz="297179">
              <a:lnSpc>
                <a:spcPct val="100000"/>
              </a:lnSpc>
              <a:spcBef>
                <a:spcPts val="0"/>
              </a:spcBef>
              <a:defRPr cap="none" sz="1170">
                <a:solidFill>
                  <a:srgbClr val="666666"/>
                </a:solidFill>
                <a:latin typeface="Helvetica"/>
                <a:ea typeface="Helvetica"/>
                <a:cs typeface="Helvetica"/>
                <a:sym typeface="Helvetica"/>
              </a:defRPr>
            </a:pPr>
            <a:r>
              <a:t>Healthline.com. (2019). </a:t>
            </a:r>
            <a:r>
              <a:rPr i="1"/>
              <a:t>Healthline: Medical information and health advice you can trust.</a:t>
            </a:r>
            <a:r>
              <a:t>. [online] Available at: https://www.healthline.com/ [Accessed 6 Dec. 2019]. </a:t>
            </a:r>
          </a:p>
          <a:p>
            <a:pPr defTabSz="297179">
              <a:lnSpc>
                <a:spcPct val="100000"/>
              </a:lnSpc>
              <a:spcBef>
                <a:spcPts val="0"/>
              </a:spcBef>
              <a:defRPr cap="none" sz="1170">
                <a:solidFill>
                  <a:srgbClr val="666666"/>
                </a:solidFill>
                <a:latin typeface="Helvetica"/>
                <a:ea typeface="Helvetica"/>
                <a:cs typeface="Helvetica"/>
                <a:sym typeface="Helvetica"/>
              </a:defRPr>
            </a:pPr>
          </a:p>
          <a:p>
            <a:pPr defTabSz="297179">
              <a:lnSpc>
                <a:spcPct val="100000"/>
              </a:lnSpc>
              <a:spcBef>
                <a:spcPts val="0"/>
              </a:spcBef>
              <a:defRPr cap="none" sz="1170">
                <a:solidFill>
                  <a:srgbClr val="666666"/>
                </a:solidFill>
                <a:latin typeface="Helvetica"/>
                <a:ea typeface="Helvetica"/>
                <a:cs typeface="Helvetica"/>
                <a:sym typeface="Helvetica"/>
              </a:defRPr>
            </a:pPr>
            <a:r>
              <a:t>Menear, K. and Neumeier, W. (2015). Promoting Physical Activity for Students with Autism Spectrum Disorder: Barriers, Benefits, and Strategies for Success. </a:t>
            </a:r>
            <a:r>
              <a:rPr i="1"/>
              <a:t>Journal of Physical Education, Recreation &amp; Dance</a:t>
            </a:r>
            <a:r>
              <a:t>, 86(3), pp.43-48.</a:t>
            </a:r>
          </a:p>
          <a:p>
            <a:pPr defTabSz="297179">
              <a:lnSpc>
                <a:spcPct val="100000"/>
              </a:lnSpc>
              <a:spcBef>
                <a:spcPts val="0"/>
              </a:spcBef>
              <a:defRPr cap="none" sz="1170">
                <a:solidFill>
                  <a:srgbClr val="666666"/>
                </a:solidFill>
                <a:latin typeface="Helvetica"/>
                <a:ea typeface="Helvetica"/>
                <a:cs typeface="Helvetica"/>
                <a:sym typeface="Helvetica"/>
              </a:defRPr>
            </a:pPr>
          </a:p>
          <a:p>
            <a:pPr defTabSz="297179">
              <a:lnSpc>
                <a:spcPct val="100000"/>
              </a:lnSpc>
              <a:spcBef>
                <a:spcPts val="0"/>
              </a:spcBef>
              <a:defRPr cap="none" sz="1170">
                <a:solidFill>
                  <a:srgbClr val="666666"/>
                </a:solidFill>
                <a:latin typeface="Helvetica"/>
                <a:ea typeface="Helvetica"/>
                <a:cs typeface="Helvetica"/>
                <a:sym typeface="Helvetica"/>
              </a:defRPr>
            </a:pPr>
            <a:r>
              <a:t>Goodway, J. and Branta, C. (2003). Influence of a Motor Skill Intervention on Fundamental Motor Skill Development of Disadvantaged Preschool Children. </a:t>
            </a:r>
            <a:r>
              <a:rPr i="1"/>
              <a:t>Research Quarterly for Exercise and Sport</a:t>
            </a:r>
            <a:r>
              <a:t>, 74(1), pp.36-46.</a:t>
            </a:r>
          </a:p>
          <a:p>
            <a:pPr defTabSz="297179">
              <a:lnSpc>
                <a:spcPct val="100000"/>
              </a:lnSpc>
              <a:spcBef>
                <a:spcPts val="0"/>
              </a:spcBef>
              <a:defRPr cap="none" sz="1170">
                <a:solidFill>
                  <a:srgbClr val="666666"/>
                </a:solidFill>
                <a:latin typeface="Helvetica"/>
                <a:ea typeface="Helvetica"/>
                <a:cs typeface="Helvetica"/>
                <a:sym typeface="Helvetica"/>
              </a:defRPr>
            </a:pPr>
          </a:p>
          <a:p>
            <a:pPr defTabSz="297179">
              <a:lnSpc>
                <a:spcPct val="100000"/>
              </a:lnSpc>
              <a:spcBef>
                <a:spcPts val="0"/>
              </a:spcBef>
              <a:defRPr cap="none" sz="1170">
                <a:solidFill>
                  <a:srgbClr val="666666"/>
                </a:solidFill>
                <a:latin typeface="Helvetica"/>
                <a:ea typeface="Helvetica"/>
                <a:cs typeface="Helvetica"/>
                <a:sym typeface="Helvetica"/>
              </a:defRPr>
            </a:pPr>
            <a:r>
              <a:t>Obesity in Wales. (2019). Public Health Wales Observatory, p.10.</a:t>
            </a:r>
          </a:p>
          <a:p>
            <a:pPr defTabSz="297179">
              <a:lnSpc>
                <a:spcPct val="100000"/>
              </a:lnSpc>
              <a:spcBef>
                <a:spcPts val="0"/>
              </a:spcBef>
              <a:defRPr cap="none" sz="1170">
                <a:solidFill>
                  <a:srgbClr val="666666"/>
                </a:solidFill>
                <a:latin typeface="Helvetica"/>
                <a:ea typeface="Helvetica"/>
                <a:cs typeface="Helvetica"/>
                <a:sym typeface="Helvetica"/>
              </a:defRPr>
            </a:pPr>
          </a:p>
          <a:p>
            <a:pPr defTabSz="297179">
              <a:lnSpc>
                <a:spcPct val="100000"/>
              </a:lnSpc>
              <a:spcBef>
                <a:spcPts val="0"/>
              </a:spcBef>
              <a:defRPr cap="none" sz="1170">
                <a:solidFill>
                  <a:srgbClr val="666666"/>
                </a:solidFill>
                <a:latin typeface="Helvetica"/>
                <a:ea typeface="Helvetica"/>
                <a:cs typeface="Helvetica"/>
                <a:sym typeface="Helvetica"/>
              </a:defRPr>
            </a:pPr>
            <a:r>
              <a:t>Cale, L. and Harris, J. (2013). ‘Every child (of every size) matters’ in physical education! Physical education's role in childhood obesity. </a:t>
            </a:r>
            <a:r>
              <a:rPr i="1"/>
              <a:t>Sport, Education and Society</a:t>
            </a:r>
            <a:r>
              <a:t>, 18(4), pp.433-452.</a:t>
            </a:r>
          </a:p>
          <a:p>
            <a:pPr defTabSz="297179">
              <a:lnSpc>
                <a:spcPct val="100000"/>
              </a:lnSpc>
              <a:spcBef>
                <a:spcPts val="0"/>
              </a:spcBef>
              <a:defRPr cap="none" sz="1170">
                <a:solidFill>
                  <a:srgbClr val="666666"/>
                </a:solidFill>
                <a:latin typeface="Helvetica"/>
                <a:ea typeface="Helvetica"/>
                <a:cs typeface="Helvetica"/>
                <a:sym typeface="Helvetica"/>
              </a:defRPr>
            </a:pPr>
          </a:p>
          <a:p>
            <a:pPr defTabSz="297179">
              <a:lnSpc>
                <a:spcPct val="100000"/>
              </a:lnSpc>
              <a:spcBef>
                <a:spcPts val="0"/>
              </a:spcBef>
              <a:defRPr cap="none" sz="1170">
                <a:solidFill>
                  <a:srgbClr val="666666"/>
                </a:solidFill>
                <a:latin typeface="Helvetica"/>
                <a:ea typeface="Helvetica"/>
                <a:cs typeface="Helvetica"/>
                <a:sym typeface="Helvetica"/>
              </a:defRPr>
            </a:pPr>
            <a:r>
              <a:t>A guide to visually impaired friendly sport. (2019). p.4.</a:t>
            </a:r>
          </a:p>
          <a:p>
            <a:pPr defTabSz="297179">
              <a:lnSpc>
                <a:spcPct val="100000"/>
              </a:lnSpc>
              <a:spcBef>
                <a:spcPts val="0"/>
              </a:spcBef>
              <a:defRPr cap="none" sz="1170">
                <a:solidFill>
                  <a:srgbClr val="666666"/>
                </a:solidFill>
                <a:latin typeface="Helvetica"/>
                <a:ea typeface="Helvetica"/>
                <a:cs typeface="Helvetica"/>
                <a:sym typeface="Helvetica"/>
              </a:defRPr>
            </a:pPr>
          </a:p>
          <a:p>
            <a:pPr defTabSz="297179">
              <a:lnSpc>
                <a:spcPct val="100000"/>
              </a:lnSpc>
              <a:spcBef>
                <a:spcPts val="0"/>
              </a:spcBef>
              <a:defRPr cap="none" sz="1170">
                <a:solidFill>
                  <a:srgbClr val="666666"/>
                </a:solidFill>
                <a:latin typeface="Helvetica"/>
                <a:ea typeface="Helvetica"/>
                <a:cs typeface="Helvetica"/>
                <a:sym typeface="Helvetica"/>
              </a:defRPr>
            </a:pPr>
            <a:r>
              <a:t>Webster, A. (n.d.). </a:t>
            </a:r>
            <a:r>
              <a:rPr i="1"/>
              <a:t>Autism, Sports and Physical activity</a:t>
            </a:r>
            <a:r>
              <a:t>. The National Autism Society, pp.3,4.</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New_Template7">
  <a:themeElements>
    <a:clrScheme name="New_Template7">
      <a:dk1>
        <a:srgbClr val="222222"/>
      </a:dk1>
      <a:lt1>
        <a:srgbClr val="838787"/>
      </a:lt1>
      <a:dk2>
        <a:srgbClr val="222222"/>
      </a:dk2>
      <a:lt2>
        <a:srgbClr val="A6AAA9"/>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DIN Condensed"/>
        <a:ea typeface="DIN Condensed"/>
        <a:cs typeface="DIN Condensed"/>
      </a:majorFont>
      <a:minorFont>
        <a:latin typeface="DIN Condensed"/>
        <a:ea typeface="DIN Condensed"/>
        <a:cs typeface="DIN Condensed"/>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80000"/>
          </a:lnSpc>
          <a:spcBef>
            <a:spcPts val="0"/>
          </a:spcBef>
          <a:spcAft>
            <a:spcPts val="0"/>
          </a:spcAft>
          <a:buClrTx/>
          <a:buSzTx/>
          <a:buFontTx/>
          <a:buNone/>
          <a:tabLst/>
          <a:defRPr b="0" baseline="0" cap="all" i="0" spc="0" strike="noStrike" sz="2800" u="none" kumimoji="0" normalizeH="0">
            <a:ln>
              <a:noFill/>
            </a:ln>
            <a:solidFill>
              <a:srgbClr val="FFFFFF"/>
            </a:solidFill>
            <a:effectLst/>
            <a:uFillTx/>
            <a:latin typeface="+mn-lt"/>
            <a:ea typeface="+mn-ea"/>
            <a:cs typeface="+mn-cs"/>
            <a:sym typeface="DIN Condense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New_Template7">
  <a:themeElements>
    <a:clrScheme name="New_Template7">
      <a:dk1>
        <a:srgbClr val="000000"/>
      </a:dk1>
      <a:lt1>
        <a:srgbClr val="FFFFFF"/>
      </a:lt1>
      <a:dk2>
        <a:srgbClr val="222222"/>
      </a:dk2>
      <a:lt2>
        <a:srgbClr val="A6AAA9"/>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DIN Condensed"/>
        <a:ea typeface="DIN Condensed"/>
        <a:cs typeface="DIN Condensed"/>
      </a:majorFont>
      <a:minorFont>
        <a:latin typeface="DIN Condensed"/>
        <a:ea typeface="DIN Condensed"/>
        <a:cs typeface="DIN Condensed"/>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80000"/>
          </a:lnSpc>
          <a:spcBef>
            <a:spcPts val="0"/>
          </a:spcBef>
          <a:spcAft>
            <a:spcPts val="0"/>
          </a:spcAft>
          <a:buClrTx/>
          <a:buSzTx/>
          <a:buFontTx/>
          <a:buNone/>
          <a:tabLst/>
          <a:defRPr b="0" baseline="0" cap="all" i="0" spc="0" strike="noStrike" sz="2800" u="none" kumimoji="0" normalizeH="0">
            <a:ln>
              <a:noFill/>
            </a:ln>
            <a:solidFill>
              <a:srgbClr val="FFFFFF"/>
            </a:solidFill>
            <a:effectLst/>
            <a:uFillTx/>
            <a:latin typeface="+mn-lt"/>
            <a:ea typeface="+mn-ea"/>
            <a:cs typeface="+mn-cs"/>
            <a:sym typeface="DIN Condense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584200" rtl="0" fontAlgn="auto" latinLnBrk="0" hangingPunct="0">
          <a:lnSpc>
            <a:spcPct val="100000"/>
          </a:lnSpc>
          <a:spcBef>
            <a:spcPts val="2400"/>
          </a:spcBef>
          <a:spcAft>
            <a:spcPts val="0"/>
          </a:spcAft>
          <a:buClrTx/>
          <a:buSzTx/>
          <a:buFontTx/>
          <a:buNone/>
          <a:tabLst/>
          <a:defRPr b="0" baseline="0" cap="none" i="0" spc="0" strike="noStrike" sz="2000" u="none" kumimoji="0" normalizeH="0">
            <a:ln>
              <a:noFill/>
            </a:ln>
            <a:solidFill>
              <a:srgbClr val="838787"/>
            </a:solidFill>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