
<file path=[Content_Types].xml><?xml version="1.0" encoding="utf-8"?>
<Types xmlns="http://schemas.openxmlformats.org/package/2006/content-types">
  <Default Extension="png" ContentType="image/png"/>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84" r:id="rId1"/>
  </p:sldMasterIdLst>
  <p:notesMasterIdLst>
    <p:notesMasterId r:id="rId38"/>
  </p:notesMasterIdLst>
  <p:sldIdLst>
    <p:sldId id="346" r:id="rId2"/>
    <p:sldId id="334" r:id="rId3"/>
    <p:sldId id="366" r:id="rId4"/>
    <p:sldId id="289" r:id="rId5"/>
    <p:sldId id="374" r:id="rId6"/>
    <p:sldId id="375" r:id="rId7"/>
    <p:sldId id="376" r:id="rId8"/>
    <p:sldId id="377" r:id="rId9"/>
    <p:sldId id="290" r:id="rId10"/>
    <p:sldId id="335" r:id="rId11"/>
    <p:sldId id="373" r:id="rId12"/>
    <p:sldId id="325" r:id="rId13"/>
    <p:sldId id="294" r:id="rId14"/>
    <p:sldId id="314" r:id="rId15"/>
    <p:sldId id="291" r:id="rId16"/>
    <p:sldId id="292" r:id="rId17"/>
    <p:sldId id="333" r:id="rId18"/>
    <p:sldId id="293" r:id="rId19"/>
    <p:sldId id="322" r:id="rId20"/>
    <p:sldId id="363" r:id="rId21"/>
    <p:sldId id="364" r:id="rId22"/>
    <p:sldId id="365" r:id="rId23"/>
    <p:sldId id="313" r:id="rId24"/>
    <p:sldId id="304" r:id="rId25"/>
    <p:sldId id="336" r:id="rId26"/>
    <p:sldId id="257" r:id="rId27"/>
    <p:sldId id="258" r:id="rId28"/>
    <p:sldId id="259" r:id="rId29"/>
    <p:sldId id="337" r:id="rId30"/>
    <p:sldId id="276" r:id="rId31"/>
    <p:sldId id="277" r:id="rId32"/>
    <p:sldId id="278" r:id="rId33"/>
    <p:sldId id="279" r:id="rId34"/>
    <p:sldId id="280" r:id="rId35"/>
    <p:sldId id="281" r:id="rId36"/>
    <p:sldId id="282" r:id="rId37"/>
  </p:sldIdLst>
  <p:sldSz cx="9144000" cy="6858000" type="screen4x3"/>
  <p:notesSz cx="6797675" cy="9926638"/>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4868" autoAdjust="0"/>
    <p:restoredTop sz="92359" autoAdjust="0"/>
  </p:normalViewPr>
  <p:slideViewPr>
    <p:cSldViewPr>
      <p:cViewPr>
        <p:scale>
          <a:sx n="100" d="100"/>
          <a:sy n="100" d="100"/>
        </p:scale>
        <p:origin x="-324" y="-108"/>
      </p:cViewPr>
      <p:guideLst>
        <p:guide orient="horz" pos="2160"/>
        <p:guide pos="2880"/>
      </p:guideLst>
    </p:cSldViewPr>
  </p:slideViewPr>
  <p:notesTextViewPr>
    <p:cViewPr>
      <p:scale>
        <a:sx n="100" d="100"/>
        <a:sy n="100" d="100"/>
      </p:scale>
      <p:origin x="0" y="0"/>
    </p:cViewPr>
  </p:notesTextViewPr>
  <p:sorterViewPr>
    <p:cViewPr>
      <p:scale>
        <a:sx n="90" d="100"/>
        <a:sy n="90" d="100"/>
      </p:scale>
      <p:origin x="0" y="0"/>
    </p:cViewPr>
  </p:sorter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9" Type="http://schemas.openxmlformats.org/officeDocument/2006/relationships/presProps" Target="presProps.xml"/><Relationship Id="rId21" Type="http://schemas.openxmlformats.org/officeDocument/2006/relationships/slide" Target="slides/slide20.xml"/><Relationship Id="rId34" Type="http://schemas.openxmlformats.org/officeDocument/2006/relationships/slide" Target="slides/slide33.xml"/><Relationship Id="rId42" Type="http://schemas.openxmlformats.org/officeDocument/2006/relationships/tableStyles" Target="tableStyles.xml"/><Relationship Id="rId7" Type="http://schemas.openxmlformats.org/officeDocument/2006/relationships/slide" Target="slides/slide6.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slide" Target="slides/slide28.xml"/><Relationship Id="rId41" Type="http://schemas.openxmlformats.org/officeDocument/2006/relationships/theme" Target="theme/them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slide" Target="slides/slide36.xml"/><Relationship Id="rId40" Type="http://schemas.openxmlformats.org/officeDocument/2006/relationships/viewProps" Target="viewProp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slide" Target="slides/slide35.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slide" Target="slides/slide34.xml"/><Relationship Id="rId8" Type="http://schemas.openxmlformats.org/officeDocument/2006/relationships/slide" Target="slides/slide7.xml"/><Relationship Id="rId3" Type="http://schemas.openxmlformats.org/officeDocument/2006/relationships/slide" Target="slides/slide2.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notesMaster" Target="notesMasters/notesMaster1.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45659" cy="496332"/>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50443" y="0"/>
            <a:ext cx="2945659" cy="496332"/>
          </a:xfrm>
          <a:prstGeom prst="rect">
            <a:avLst/>
          </a:prstGeom>
        </p:spPr>
        <p:txBody>
          <a:bodyPr vert="horz" lIns="91440" tIns="45720" rIns="91440" bIns="45720" rtlCol="0"/>
          <a:lstStyle>
            <a:lvl1pPr algn="r">
              <a:defRPr sz="1200"/>
            </a:lvl1pPr>
          </a:lstStyle>
          <a:p>
            <a:fld id="{3CBD74D7-26BB-4063-9960-8A1DB063630E}" type="datetimeFigureOut">
              <a:rPr lang="en-GB" smtClean="0"/>
              <a:pPr/>
              <a:t>15/03/2013</a:t>
            </a:fld>
            <a:endParaRPr lang="en-GB"/>
          </a:p>
        </p:txBody>
      </p:sp>
      <p:sp>
        <p:nvSpPr>
          <p:cNvPr id="4" name="Slide Image Placeholder 3"/>
          <p:cNvSpPr>
            <a:spLocks noGrp="1" noRot="1" noChangeAspect="1"/>
          </p:cNvSpPr>
          <p:nvPr>
            <p:ph type="sldImg" idx="2"/>
          </p:nvPr>
        </p:nvSpPr>
        <p:spPr>
          <a:xfrm>
            <a:off x="917575" y="744538"/>
            <a:ext cx="4962525" cy="3722687"/>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79768" y="4715153"/>
            <a:ext cx="5438140" cy="4466987"/>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6" name="Footer Placeholder 5"/>
          <p:cNvSpPr>
            <a:spLocks noGrp="1"/>
          </p:cNvSpPr>
          <p:nvPr>
            <p:ph type="ftr" sz="quarter" idx="4"/>
          </p:nvPr>
        </p:nvSpPr>
        <p:spPr>
          <a:xfrm>
            <a:off x="0" y="9428583"/>
            <a:ext cx="2945659" cy="496332"/>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50443" y="9428583"/>
            <a:ext cx="2945659" cy="496332"/>
          </a:xfrm>
          <a:prstGeom prst="rect">
            <a:avLst/>
          </a:prstGeom>
        </p:spPr>
        <p:txBody>
          <a:bodyPr vert="horz" lIns="91440" tIns="45720" rIns="91440" bIns="45720" rtlCol="0" anchor="b"/>
          <a:lstStyle>
            <a:lvl1pPr algn="r">
              <a:defRPr sz="1200"/>
            </a:lvl1pPr>
          </a:lstStyle>
          <a:p>
            <a:fld id="{7487DE30-0F1B-44FF-B6E0-7456D4765471}" type="slidenum">
              <a:rPr lang="en-GB" smtClean="0"/>
              <a:pPr/>
              <a:t>‹#›</a:t>
            </a:fld>
            <a:endParaRPr lang="en-GB"/>
          </a:p>
        </p:txBody>
      </p:sp>
    </p:spTree>
    <p:extLst>
      <p:ext uri="{BB962C8B-B14F-4D97-AF65-F5344CB8AC3E}">
        <p14:creationId xmlns:p14="http://schemas.microsoft.com/office/powerpoint/2010/main" val="3756265898"/>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6.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r>
              <a:rPr lang="en-GB" dirty="0" smtClean="0"/>
              <a:t>This presentation details the LOICZ approach, its themes and goals, as well as where it fits in the International </a:t>
            </a:r>
            <a:r>
              <a:rPr lang="en-GB" dirty="0" err="1" smtClean="0"/>
              <a:t>Geosphere</a:t>
            </a:r>
            <a:r>
              <a:rPr lang="en-GB" dirty="0" smtClean="0"/>
              <a:t> Biosphere Program. It addresses approaches and new techniques that can be used to start solving global coastal environmental problems.</a:t>
            </a:r>
          </a:p>
          <a:p>
            <a:r>
              <a:rPr lang="en-GB" dirty="0" smtClean="0"/>
              <a:t>These conceptual diagrams are still evolving as our understanding of these system develops, and as such we welcome input from scientists with experience in these regions and biological systems.  </a:t>
            </a:r>
          </a:p>
          <a:p>
            <a:r>
              <a:rPr lang="en-GB" dirty="0" smtClean="0">
                <a:solidFill>
                  <a:srgbClr val="FF0000"/>
                </a:solidFill>
              </a:rPr>
              <a:t>From http://ian.umces.edu/loicz/</a:t>
            </a:r>
          </a:p>
          <a:p>
            <a:endParaRPr lang="en-GB" dirty="0" smtClean="0"/>
          </a:p>
        </p:txBody>
      </p:sp>
      <p:sp>
        <p:nvSpPr>
          <p:cNvPr id="4" name="Slide Number Placeholder 3"/>
          <p:cNvSpPr>
            <a:spLocks noGrp="1"/>
          </p:cNvSpPr>
          <p:nvPr>
            <p:ph type="sldNum" sz="quarter" idx="10"/>
          </p:nvPr>
        </p:nvSpPr>
        <p:spPr/>
        <p:txBody>
          <a:bodyPr/>
          <a:lstStyle/>
          <a:p>
            <a:fld id="{7487DE30-0F1B-44FF-B6E0-7456D4765471}" type="slidenum">
              <a:rPr lang="en-GB" smtClean="0"/>
              <a:pPr/>
              <a:t>26</a:t>
            </a:fld>
            <a:endParaRPr lang="en-GB"/>
          </a:p>
        </p:txBody>
      </p:sp>
    </p:spTree>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grpSp>
        <p:nvGrpSpPr>
          <p:cNvPr id="95" name="Group 94"/>
          <p:cNvGrpSpPr/>
          <p:nvPr/>
        </p:nvGrpSpPr>
        <p:grpSpPr>
          <a:xfrm>
            <a:off x="0" y="-30477"/>
            <a:ext cx="9067800" cy="6889273"/>
            <a:chOff x="0" y="-30477"/>
            <a:chExt cx="9067800" cy="6889273"/>
          </a:xfrm>
        </p:grpSpPr>
        <p:cxnSp>
          <p:nvCxnSpPr>
            <p:cNvPr id="110" name="Straight Connector 109"/>
            <p:cNvCxnSpPr/>
            <p:nvPr/>
          </p:nvCxnSpPr>
          <p:spPr>
            <a:xfrm rot="16200000" flipH="1">
              <a:off x="-1447800" y="3352800"/>
              <a:ext cx="6858000" cy="152400"/>
            </a:xfrm>
            <a:prstGeom prst="line">
              <a:avLst/>
            </a:prstGeom>
          </p:spPr>
          <p:style>
            <a:lnRef idx="1">
              <a:schemeClr val="accent1"/>
            </a:lnRef>
            <a:fillRef idx="0">
              <a:schemeClr val="accent1"/>
            </a:fillRef>
            <a:effectRef idx="0">
              <a:schemeClr val="accent1"/>
            </a:effectRef>
            <a:fontRef idx="minor">
              <a:schemeClr val="tx1"/>
            </a:fontRef>
          </p:style>
        </p:cxnSp>
        <p:cxnSp>
          <p:nvCxnSpPr>
            <p:cNvPr id="177" name="Straight Connector 176"/>
            <p:cNvCxnSpPr/>
            <p:nvPr/>
          </p:nvCxnSpPr>
          <p:spPr>
            <a:xfrm rot="16200000" flipH="1">
              <a:off x="-1638300" y="3238500"/>
              <a:ext cx="6858000" cy="381000"/>
            </a:xfrm>
            <a:prstGeom prst="line">
              <a:avLst/>
            </a:prstGeom>
          </p:spPr>
          <p:style>
            <a:lnRef idx="1">
              <a:schemeClr val="accent1"/>
            </a:lnRef>
            <a:fillRef idx="0">
              <a:schemeClr val="accent1"/>
            </a:fillRef>
            <a:effectRef idx="0">
              <a:schemeClr val="accent1"/>
            </a:effectRef>
            <a:fontRef idx="minor">
              <a:schemeClr val="tx1"/>
            </a:fontRef>
          </p:style>
        </p:cxnSp>
        <p:cxnSp>
          <p:nvCxnSpPr>
            <p:cNvPr id="178" name="Straight Connector 177"/>
            <p:cNvCxnSpPr/>
            <p:nvPr/>
          </p:nvCxnSpPr>
          <p:spPr>
            <a:xfrm rot="5400000">
              <a:off x="-1485900" y="3238500"/>
              <a:ext cx="6858000" cy="381000"/>
            </a:xfrm>
            <a:prstGeom prst="line">
              <a:avLst/>
            </a:prstGeom>
          </p:spPr>
          <p:style>
            <a:lnRef idx="1">
              <a:schemeClr val="accent1"/>
            </a:lnRef>
            <a:fillRef idx="0">
              <a:schemeClr val="accent1"/>
            </a:fillRef>
            <a:effectRef idx="0">
              <a:schemeClr val="accent1"/>
            </a:effectRef>
            <a:fontRef idx="minor">
              <a:schemeClr val="tx1"/>
            </a:fontRef>
          </p:style>
        </p:cxnSp>
        <p:cxnSp>
          <p:nvCxnSpPr>
            <p:cNvPr id="181" name="Straight Connector 180"/>
            <p:cNvCxnSpPr/>
            <p:nvPr/>
          </p:nvCxnSpPr>
          <p:spPr>
            <a:xfrm rot="5400000">
              <a:off x="-3238500" y="3314700"/>
              <a:ext cx="6858000" cy="228600"/>
            </a:xfrm>
            <a:prstGeom prst="line">
              <a:avLst/>
            </a:prstGeom>
            <a:ln w="28575">
              <a:solidFill>
                <a:schemeClr val="accent1">
                  <a:alpha val="58000"/>
                </a:schemeClr>
              </a:solidFill>
            </a:ln>
          </p:spPr>
          <p:style>
            <a:lnRef idx="1">
              <a:schemeClr val="accent1"/>
            </a:lnRef>
            <a:fillRef idx="0">
              <a:schemeClr val="accent1"/>
            </a:fillRef>
            <a:effectRef idx="0">
              <a:schemeClr val="accent1"/>
            </a:effectRef>
            <a:fontRef idx="minor">
              <a:schemeClr val="tx1"/>
            </a:fontRef>
          </p:style>
        </p:cxnSp>
        <p:cxnSp>
          <p:nvCxnSpPr>
            <p:cNvPr id="182" name="Straight Connector 181"/>
            <p:cNvCxnSpPr/>
            <p:nvPr/>
          </p:nvCxnSpPr>
          <p:spPr>
            <a:xfrm rot="16200000" flipH="1">
              <a:off x="-3314700" y="3314700"/>
              <a:ext cx="6858000" cy="228600"/>
            </a:xfrm>
            <a:prstGeom prst="line">
              <a:avLst/>
            </a:prstGeom>
          </p:spPr>
          <p:style>
            <a:lnRef idx="1">
              <a:schemeClr val="accent1"/>
            </a:lnRef>
            <a:fillRef idx="0">
              <a:schemeClr val="accent1"/>
            </a:fillRef>
            <a:effectRef idx="0">
              <a:schemeClr val="accent1"/>
            </a:effectRef>
            <a:fontRef idx="minor">
              <a:schemeClr val="tx1"/>
            </a:fontRef>
          </p:style>
        </p:cxnSp>
        <p:cxnSp>
          <p:nvCxnSpPr>
            <p:cNvPr id="183" name="Straight Connector 182"/>
            <p:cNvCxnSpPr/>
            <p:nvPr/>
          </p:nvCxnSpPr>
          <p:spPr>
            <a:xfrm rot="16200000" flipH="1">
              <a:off x="-1371600" y="2971800"/>
              <a:ext cx="6858000" cy="914400"/>
            </a:xfrm>
            <a:prstGeom prst="line">
              <a:avLst/>
            </a:prstGeom>
            <a:ln w="28575">
              <a:solidFill>
                <a:schemeClr val="accent1">
                  <a:alpha val="58000"/>
                </a:schemeClr>
              </a:solidFill>
            </a:ln>
          </p:spPr>
          <p:style>
            <a:lnRef idx="1">
              <a:schemeClr val="accent1"/>
            </a:lnRef>
            <a:fillRef idx="0">
              <a:schemeClr val="accent1"/>
            </a:fillRef>
            <a:effectRef idx="0">
              <a:schemeClr val="accent1"/>
            </a:effectRef>
            <a:fontRef idx="minor">
              <a:schemeClr val="tx1"/>
            </a:fontRef>
          </p:style>
        </p:cxnSp>
        <p:cxnSp>
          <p:nvCxnSpPr>
            <p:cNvPr id="184" name="Straight Connector 183"/>
            <p:cNvCxnSpPr/>
            <p:nvPr/>
          </p:nvCxnSpPr>
          <p:spPr>
            <a:xfrm rot="16200000" flipH="1">
              <a:off x="-2819400" y="3200400"/>
              <a:ext cx="6858000" cy="457200"/>
            </a:xfrm>
            <a:prstGeom prst="line">
              <a:avLst/>
            </a:prstGeom>
            <a:ln>
              <a:solidFill>
                <a:schemeClr val="accent1">
                  <a:alpha val="90000"/>
                </a:schemeClr>
              </a:solidFill>
            </a:ln>
          </p:spPr>
          <p:style>
            <a:lnRef idx="1">
              <a:schemeClr val="accent1"/>
            </a:lnRef>
            <a:fillRef idx="0">
              <a:schemeClr val="accent1"/>
            </a:fillRef>
            <a:effectRef idx="0">
              <a:schemeClr val="accent1"/>
            </a:effectRef>
            <a:fontRef idx="minor">
              <a:schemeClr val="tx1"/>
            </a:fontRef>
          </p:style>
        </p:cxnSp>
        <p:cxnSp>
          <p:nvCxnSpPr>
            <p:cNvPr id="185" name="Straight Connector 184"/>
            <p:cNvCxnSpPr/>
            <p:nvPr/>
          </p:nvCxnSpPr>
          <p:spPr>
            <a:xfrm rot="5400000">
              <a:off x="-2705099" y="3238500"/>
              <a:ext cx="6858000" cy="381000"/>
            </a:xfrm>
            <a:prstGeom prst="line">
              <a:avLst/>
            </a:prstGeom>
            <a:ln w="12700"/>
          </p:spPr>
          <p:style>
            <a:lnRef idx="1">
              <a:schemeClr val="accent1"/>
            </a:lnRef>
            <a:fillRef idx="0">
              <a:schemeClr val="accent1"/>
            </a:fillRef>
            <a:effectRef idx="0">
              <a:schemeClr val="accent1"/>
            </a:effectRef>
            <a:fontRef idx="minor">
              <a:schemeClr val="tx1"/>
            </a:fontRef>
          </p:style>
        </p:cxnSp>
        <p:cxnSp>
          <p:nvCxnSpPr>
            <p:cNvPr id="186" name="Straight Connector 185"/>
            <p:cNvCxnSpPr/>
            <p:nvPr/>
          </p:nvCxnSpPr>
          <p:spPr>
            <a:xfrm rot="16200000" flipH="1">
              <a:off x="-2133600" y="3200400"/>
              <a:ext cx="6858000" cy="457199"/>
            </a:xfrm>
            <a:prstGeom prst="line">
              <a:avLst/>
            </a:prstGeom>
            <a:ln w="38100">
              <a:solidFill>
                <a:schemeClr val="accent1">
                  <a:alpha val="47000"/>
                </a:schemeClr>
              </a:solidFill>
            </a:ln>
          </p:spPr>
          <p:style>
            <a:lnRef idx="1">
              <a:schemeClr val="accent1"/>
            </a:lnRef>
            <a:fillRef idx="0">
              <a:schemeClr val="accent1"/>
            </a:fillRef>
            <a:effectRef idx="0">
              <a:schemeClr val="accent1"/>
            </a:effectRef>
            <a:fontRef idx="minor">
              <a:schemeClr val="tx1"/>
            </a:fontRef>
          </p:style>
        </p:cxnSp>
        <p:cxnSp>
          <p:nvCxnSpPr>
            <p:cNvPr id="187" name="Straight Connector 186"/>
            <p:cNvCxnSpPr/>
            <p:nvPr/>
          </p:nvCxnSpPr>
          <p:spPr>
            <a:xfrm rot="16200000" flipH="1">
              <a:off x="-3124200" y="3276600"/>
              <a:ext cx="6858000" cy="304800"/>
            </a:xfrm>
            <a:prstGeom prst="line">
              <a:avLst/>
            </a:prstGeom>
          </p:spPr>
          <p:style>
            <a:lnRef idx="1">
              <a:schemeClr val="accent1"/>
            </a:lnRef>
            <a:fillRef idx="0">
              <a:schemeClr val="accent1"/>
            </a:fillRef>
            <a:effectRef idx="0">
              <a:schemeClr val="accent1"/>
            </a:effectRef>
            <a:fontRef idx="minor">
              <a:schemeClr val="tx1"/>
            </a:fontRef>
          </p:style>
        </p:cxnSp>
        <p:cxnSp>
          <p:nvCxnSpPr>
            <p:cNvPr id="188" name="Straight Connector 187"/>
            <p:cNvCxnSpPr/>
            <p:nvPr/>
          </p:nvCxnSpPr>
          <p:spPr>
            <a:xfrm rot="16200000" flipH="1">
              <a:off x="-1828799" y="3352799"/>
              <a:ext cx="6858000" cy="152401"/>
            </a:xfrm>
            <a:prstGeom prst="line">
              <a:avLst/>
            </a:prstGeom>
          </p:spPr>
          <p:style>
            <a:lnRef idx="1">
              <a:schemeClr val="accent1"/>
            </a:lnRef>
            <a:fillRef idx="0">
              <a:schemeClr val="accent1"/>
            </a:fillRef>
            <a:effectRef idx="0">
              <a:schemeClr val="accent1"/>
            </a:effectRef>
            <a:fontRef idx="minor">
              <a:schemeClr val="tx1"/>
            </a:fontRef>
          </p:style>
        </p:cxnSp>
        <p:cxnSp>
          <p:nvCxnSpPr>
            <p:cNvPr id="189" name="Straight Connector 188"/>
            <p:cNvCxnSpPr/>
            <p:nvPr/>
          </p:nvCxnSpPr>
          <p:spPr>
            <a:xfrm rot="16200000" flipH="1">
              <a:off x="-2819400" y="3352800"/>
              <a:ext cx="6858000" cy="152400"/>
            </a:xfrm>
            <a:prstGeom prst="line">
              <a:avLst/>
            </a:prstGeom>
            <a:effectLst/>
          </p:spPr>
          <p:style>
            <a:lnRef idx="1">
              <a:schemeClr val="accent1"/>
            </a:lnRef>
            <a:fillRef idx="0">
              <a:schemeClr val="accent1"/>
            </a:fillRef>
            <a:effectRef idx="0">
              <a:schemeClr val="accent1"/>
            </a:effectRef>
            <a:fontRef idx="minor">
              <a:schemeClr val="tx1"/>
            </a:fontRef>
          </p:style>
        </p:cxnSp>
        <p:cxnSp>
          <p:nvCxnSpPr>
            <p:cNvPr id="190" name="Straight Connector 189"/>
            <p:cNvCxnSpPr/>
            <p:nvPr/>
          </p:nvCxnSpPr>
          <p:spPr>
            <a:xfrm rot="16200000" flipH="1">
              <a:off x="-2438400" y="3124200"/>
              <a:ext cx="6858000" cy="609600"/>
            </a:xfrm>
            <a:prstGeom prst="line">
              <a:avLst/>
            </a:prstGeom>
            <a:ln w="15875">
              <a:solidFill>
                <a:schemeClr val="accent1"/>
              </a:solidFill>
            </a:ln>
          </p:spPr>
          <p:style>
            <a:lnRef idx="1">
              <a:schemeClr val="accent1"/>
            </a:lnRef>
            <a:fillRef idx="0">
              <a:schemeClr val="accent1"/>
            </a:fillRef>
            <a:effectRef idx="0">
              <a:schemeClr val="accent1"/>
            </a:effectRef>
            <a:fontRef idx="minor">
              <a:schemeClr val="tx1"/>
            </a:fontRef>
          </p:style>
        </p:cxnSp>
        <p:cxnSp>
          <p:nvCxnSpPr>
            <p:cNvPr id="165" name="Straight Connector 164"/>
            <p:cNvCxnSpPr/>
            <p:nvPr/>
          </p:nvCxnSpPr>
          <p:spPr>
            <a:xfrm rot="5400000">
              <a:off x="-1731645" y="2722245"/>
              <a:ext cx="6858000" cy="1413510"/>
            </a:xfrm>
            <a:prstGeom prst="line">
              <a:avLst/>
            </a:prstGeom>
            <a:ln>
              <a:solidFill>
                <a:schemeClr val="accent1">
                  <a:alpha val="39000"/>
                </a:schemeClr>
              </a:solidFill>
            </a:ln>
          </p:spPr>
          <p:style>
            <a:lnRef idx="1">
              <a:schemeClr val="accent1"/>
            </a:lnRef>
            <a:fillRef idx="0">
              <a:schemeClr val="accent1"/>
            </a:fillRef>
            <a:effectRef idx="0">
              <a:schemeClr val="accent1"/>
            </a:effectRef>
            <a:fontRef idx="minor">
              <a:schemeClr val="tx1"/>
            </a:fontRef>
          </p:style>
        </p:cxnSp>
        <p:cxnSp>
          <p:nvCxnSpPr>
            <p:cNvPr id="166" name="Straight Connector 165"/>
            <p:cNvCxnSpPr/>
            <p:nvPr/>
          </p:nvCxnSpPr>
          <p:spPr>
            <a:xfrm rot="5400000">
              <a:off x="-1142048" y="3277552"/>
              <a:ext cx="6858000" cy="302895"/>
            </a:xfrm>
            <a:prstGeom prst="line">
              <a:avLst/>
            </a:prstGeom>
            <a:effectLst/>
          </p:spPr>
          <p:style>
            <a:lnRef idx="1">
              <a:schemeClr val="accent1"/>
            </a:lnRef>
            <a:fillRef idx="0">
              <a:schemeClr val="accent1"/>
            </a:fillRef>
            <a:effectRef idx="0">
              <a:schemeClr val="accent1"/>
            </a:effectRef>
            <a:fontRef idx="minor">
              <a:schemeClr val="tx1"/>
            </a:fontRef>
          </p:style>
        </p:cxnSp>
        <p:cxnSp>
          <p:nvCxnSpPr>
            <p:cNvPr id="169" name="Straight Connector 168"/>
            <p:cNvCxnSpPr/>
            <p:nvPr/>
          </p:nvCxnSpPr>
          <p:spPr>
            <a:xfrm rot="5400000">
              <a:off x="-914400" y="3276600"/>
              <a:ext cx="6858000" cy="304800"/>
            </a:xfrm>
            <a:prstGeom prst="line">
              <a:avLst/>
            </a:prstGeom>
          </p:spPr>
          <p:style>
            <a:lnRef idx="1">
              <a:schemeClr val="accent1"/>
            </a:lnRef>
            <a:fillRef idx="0">
              <a:schemeClr val="accent1"/>
            </a:fillRef>
            <a:effectRef idx="0">
              <a:schemeClr val="accent1"/>
            </a:effectRef>
            <a:fontRef idx="minor">
              <a:schemeClr val="tx1"/>
            </a:fontRef>
          </p:style>
        </p:cxnSp>
        <p:cxnSp>
          <p:nvCxnSpPr>
            <p:cNvPr id="173" name="Straight Connector 172"/>
            <p:cNvCxnSpPr/>
            <p:nvPr/>
          </p:nvCxnSpPr>
          <p:spPr>
            <a:xfrm rot="5400000">
              <a:off x="-1855470" y="3227070"/>
              <a:ext cx="6858000" cy="403860"/>
            </a:xfrm>
            <a:prstGeom prst="line">
              <a:avLst/>
            </a:prstGeom>
            <a:ln w="12700"/>
          </p:spPr>
          <p:style>
            <a:lnRef idx="1">
              <a:schemeClr val="accent1"/>
            </a:lnRef>
            <a:fillRef idx="0">
              <a:schemeClr val="accent1"/>
            </a:fillRef>
            <a:effectRef idx="0">
              <a:schemeClr val="accent1"/>
            </a:effectRef>
            <a:fontRef idx="minor">
              <a:schemeClr val="tx1"/>
            </a:fontRef>
          </p:style>
        </p:cxnSp>
        <p:cxnSp>
          <p:nvCxnSpPr>
            <p:cNvPr id="121" name="Straight Connector 120"/>
            <p:cNvCxnSpPr/>
            <p:nvPr/>
          </p:nvCxnSpPr>
          <p:spPr>
            <a:xfrm rot="16200000" flipH="1">
              <a:off x="-2643187" y="3252788"/>
              <a:ext cx="6858000" cy="352425"/>
            </a:xfrm>
            <a:prstGeom prst="line">
              <a:avLst/>
            </a:prstGeom>
            <a:ln w="15875"/>
          </p:spPr>
          <p:style>
            <a:lnRef idx="1">
              <a:schemeClr val="accent1"/>
            </a:lnRef>
            <a:fillRef idx="0">
              <a:schemeClr val="accent1"/>
            </a:fillRef>
            <a:effectRef idx="0">
              <a:schemeClr val="accent1"/>
            </a:effectRef>
            <a:fontRef idx="minor">
              <a:schemeClr val="tx1"/>
            </a:fontRef>
          </p:style>
        </p:cxnSp>
        <p:cxnSp>
          <p:nvCxnSpPr>
            <p:cNvPr id="145" name="Straight Connector 144"/>
            <p:cNvCxnSpPr/>
            <p:nvPr/>
          </p:nvCxnSpPr>
          <p:spPr>
            <a:xfrm rot="16200000" flipH="1">
              <a:off x="-1954530" y="3326130"/>
              <a:ext cx="6858000" cy="205740"/>
            </a:xfrm>
            <a:prstGeom prst="line">
              <a:avLst/>
            </a:prstGeom>
            <a:ln w="50800">
              <a:solidFill>
                <a:schemeClr val="accent1">
                  <a:alpha val="30000"/>
                </a:schemeClr>
              </a:solidFill>
            </a:ln>
          </p:spPr>
          <p:style>
            <a:lnRef idx="1">
              <a:schemeClr val="accent1"/>
            </a:lnRef>
            <a:fillRef idx="0">
              <a:schemeClr val="accent1"/>
            </a:fillRef>
            <a:effectRef idx="0">
              <a:schemeClr val="accent1"/>
            </a:effectRef>
            <a:fontRef idx="minor">
              <a:schemeClr val="tx1"/>
            </a:fontRef>
          </p:style>
        </p:cxnSp>
        <p:cxnSp>
          <p:nvCxnSpPr>
            <p:cNvPr id="108" name="Straight Connector 107"/>
            <p:cNvCxnSpPr/>
            <p:nvPr/>
          </p:nvCxnSpPr>
          <p:spPr>
            <a:xfrm rot="16200000" flipH="1">
              <a:off x="-2362200" y="3352800"/>
              <a:ext cx="6858000" cy="152400"/>
            </a:xfrm>
            <a:prstGeom prst="line">
              <a:avLst/>
            </a:prstGeom>
          </p:spPr>
          <p:style>
            <a:lnRef idx="1">
              <a:schemeClr val="accent1"/>
            </a:lnRef>
            <a:fillRef idx="0">
              <a:schemeClr val="accent1"/>
            </a:fillRef>
            <a:effectRef idx="0">
              <a:schemeClr val="accent1"/>
            </a:effectRef>
            <a:fontRef idx="minor">
              <a:schemeClr val="tx1"/>
            </a:fontRef>
          </p:style>
        </p:cxnSp>
        <p:cxnSp>
          <p:nvCxnSpPr>
            <p:cNvPr id="209" name="Straight Connector 208"/>
            <p:cNvCxnSpPr/>
            <p:nvPr/>
          </p:nvCxnSpPr>
          <p:spPr>
            <a:xfrm rot="16200000" flipH="1">
              <a:off x="-2133600" y="3352800"/>
              <a:ext cx="6858000" cy="152400"/>
            </a:xfrm>
            <a:prstGeom prst="line">
              <a:avLst/>
            </a:prstGeom>
            <a:effectLst/>
          </p:spPr>
          <p:style>
            <a:lnRef idx="1">
              <a:schemeClr val="accent1"/>
            </a:lnRef>
            <a:fillRef idx="0">
              <a:schemeClr val="accent1"/>
            </a:fillRef>
            <a:effectRef idx="0">
              <a:schemeClr val="accent1"/>
            </a:effectRef>
            <a:fontRef idx="minor">
              <a:schemeClr val="tx1"/>
            </a:fontRef>
          </p:style>
        </p:cxnSp>
        <p:cxnSp>
          <p:nvCxnSpPr>
            <p:cNvPr id="210" name="Straight Connector 209"/>
            <p:cNvCxnSpPr/>
            <p:nvPr/>
          </p:nvCxnSpPr>
          <p:spPr>
            <a:xfrm rot="16200000" flipH="1">
              <a:off x="1066800" y="3352800"/>
              <a:ext cx="6858000" cy="152400"/>
            </a:xfrm>
            <a:prstGeom prst="line">
              <a:avLst/>
            </a:prstGeom>
          </p:spPr>
          <p:style>
            <a:lnRef idx="1">
              <a:schemeClr val="accent1"/>
            </a:lnRef>
            <a:fillRef idx="0">
              <a:schemeClr val="accent1"/>
            </a:fillRef>
            <a:effectRef idx="0">
              <a:schemeClr val="accent1"/>
            </a:effectRef>
            <a:fontRef idx="minor">
              <a:schemeClr val="tx1"/>
            </a:fontRef>
          </p:style>
        </p:cxnSp>
        <p:cxnSp>
          <p:nvCxnSpPr>
            <p:cNvPr id="211" name="Straight Connector 210"/>
            <p:cNvCxnSpPr/>
            <p:nvPr/>
          </p:nvCxnSpPr>
          <p:spPr>
            <a:xfrm rot="16200000" flipH="1">
              <a:off x="876300" y="3238500"/>
              <a:ext cx="6858000" cy="381000"/>
            </a:xfrm>
            <a:prstGeom prst="line">
              <a:avLst/>
            </a:prstGeom>
          </p:spPr>
          <p:style>
            <a:lnRef idx="1">
              <a:schemeClr val="accent1"/>
            </a:lnRef>
            <a:fillRef idx="0">
              <a:schemeClr val="accent1"/>
            </a:fillRef>
            <a:effectRef idx="0">
              <a:schemeClr val="accent1"/>
            </a:effectRef>
            <a:fontRef idx="minor">
              <a:schemeClr val="tx1"/>
            </a:fontRef>
          </p:style>
        </p:cxnSp>
        <p:cxnSp>
          <p:nvCxnSpPr>
            <p:cNvPr id="212" name="Straight Connector 211"/>
            <p:cNvCxnSpPr/>
            <p:nvPr/>
          </p:nvCxnSpPr>
          <p:spPr>
            <a:xfrm rot="5400000">
              <a:off x="1028700" y="3238500"/>
              <a:ext cx="6858000" cy="381000"/>
            </a:xfrm>
            <a:prstGeom prst="line">
              <a:avLst/>
            </a:prstGeom>
            <a:ln w="47625">
              <a:solidFill>
                <a:schemeClr val="accent1">
                  <a:alpha val="63000"/>
                </a:schemeClr>
              </a:solidFill>
            </a:ln>
          </p:spPr>
          <p:style>
            <a:lnRef idx="1">
              <a:schemeClr val="accent1"/>
            </a:lnRef>
            <a:fillRef idx="0">
              <a:schemeClr val="accent1"/>
            </a:fillRef>
            <a:effectRef idx="0">
              <a:schemeClr val="accent1"/>
            </a:effectRef>
            <a:fontRef idx="minor">
              <a:schemeClr val="tx1"/>
            </a:fontRef>
          </p:style>
        </p:cxnSp>
        <p:cxnSp>
          <p:nvCxnSpPr>
            <p:cNvPr id="213" name="Straight Connector 212"/>
            <p:cNvCxnSpPr/>
            <p:nvPr/>
          </p:nvCxnSpPr>
          <p:spPr>
            <a:xfrm rot="5400000">
              <a:off x="-723900" y="3314700"/>
              <a:ext cx="6858000" cy="228600"/>
            </a:xfrm>
            <a:prstGeom prst="line">
              <a:avLst/>
            </a:prstGeom>
            <a:ln w="28575">
              <a:solidFill>
                <a:schemeClr val="accent1">
                  <a:alpha val="58000"/>
                </a:schemeClr>
              </a:solidFill>
            </a:ln>
          </p:spPr>
          <p:style>
            <a:lnRef idx="1">
              <a:schemeClr val="accent1"/>
            </a:lnRef>
            <a:fillRef idx="0">
              <a:schemeClr val="accent1"/>
            </a:fillRef>
            <a:effectRef idx="0">
              <a:schemeClr val="accent1"/>
            </a:effectRef>
            <a:fontRef idx="minor">
              <a:schemeClr val="tx1"/>
            </a:fontRef>
          </p:style>
        </p:cxnSp>
        <p:cxnSp>
          <p:nvCxnSpPr>
            <p:cNvPr id="214" name="Straight Connector 213"/>
            <p:cNvCxnSpPr/>
            <p:nvPr/>
          </p:nvCxnSpPr>
          <p:spPr>
            <a:xfrm rot="16200000" flipH="1">
              <a:off x="-800100" y="3314700"/>
              <a:ext cx="6858000" cy="228600"/>
            </a:xfrm>
            <a:prstGeom prst="line">
              <a:avLst/>
            </a:prstGeom>
          </p:spPr>
          <p:style>
            <a:lnRef idx="1">
              <a:schemeClr val="accent1"/>
            </a:lnRef>
            <a:fillRef idx="0">
              <a:schemeClr val="accent1"/>
            </a:fillRef>
            <a:effectRef idx="0">
              <a:schemeClr val="accent1"/>
            </a:effectRef>
            <a:fontRef idx="minor">
              <a:schemeClr val="tx1"/>
            </a:fontRef>
          </p:style>
        </p:cxnSp>
        <p:cxnSp>
          <p:nvCxnSpPr>
            <p:cNvPr id="215" name="Straight Connector 214"/>
            <p:cNvCxnSpPr/>
            <p:nvPr/>
          </p:nvCxnSpPr>
          <p:spPr>
            <a:xfrm rot="5400000">
              <a:off x="-152400" y="3429000"/>
              <a:ext cx="6858000" cy="1588"/>
            </a:xfrm>
            <a:prstGeom prst="line">
              <a:avLst/>
            </a:prstGeom>
            <a:ln w="28575">
              <a:solidFill>
                <a:schemeClr val="accent1">
                  <a:alpha val="58000"/>
                </a:schemeClr>
              </a:solidFill>
            </a:ln>
          </p:spPr>
          <p:style>
            <a:lnRef idx="1">
              <a:schemeClr val="accent1"/>
            </a:lnRef>
            <a:fillRef idx="0">
              <a:schemeClr val="accent1"/>
            </a:fillRef>
            <a:effectRef idx="0">
              <a:schemeClr val="accent1"/>
            </a:effectRef>
            <a:fontRef idx="minor">
              <a:schemeClr val="tx1"/>
            </a:fontRef>
          </p:style>
        </p:cxnSp>
        <p:cxnSp>
          <p:nvCxnSpPr>
            <p:cNvPr id="216" name="Straight Connector 215"/>
            <p:cNvCxnSpPr/>
            <p:nvPr/>
          </p:nvCxnSpPr>
          <p:spPr>
            <a:xfrm rot="16200000" flipH="1">
              <a:off x="-304800" y="3200400"/>
              <a:ext cx="6858000" cy="457200"/>
            </a:xfrm>
            <a:prstGeom prst="line">
              <a:avLst/>
            </a:prstGeom>
            <a:ln w="47625">
              <a:solidFill>
                <a:schemeClr val="accent1">
                  <a:alpha val="63000"/>
                </a:schemeClr>
              </a:solidFill>
            </a:ln>
          </p:spPr>
          <p:style>
            <a:lnRef idx="1">
              <a:schemeClr val="accent1"/>
            </a:lnRef>
            <a:fillRef idx="0">
              <a:schemeClr val="accent1"/>
            </a:fillRef>
            <a:effectRef idx="0">
              <a:schemeClr val="accent1"/>
            </a:effectRef>
            <a:fontRef idx="minor">
              <a:schemeClr val="tx1"/>
            </a:fontRef>
          </p:style>
        </p:cxnSp>
        <p:cxnSp>
          <p:nvCxnSpPr>
            <p:cNvPr id="217" name="Straight Connector 216"/>
            <p:cNvCxnSpPr/>
            <p:nvPr/>
          </p:nvCxnSpPr>
          <p:spPr>
            <a:xfrm rot="5400000">
              <a:off x="-190499" y="3238500"/>
              <a:ext cx="6858000" cy="381000"/>
            </a:xfrm>
            <a:prstGeom prst="line">
              <a:avLst/>
            </a:prstGeom>
            <a:ln w="50800">
              <a:solidFill>
                <a:schemeClr val="accent1">
                  <a:alpha val="30000"/>
                </a:schemeClr>
              </a:solidFill>
            </a:ln>
          </p:spPr>
          <p:style>
            <a:lnRef idx="1">
              <a:schemeClr val="accent1"/>
            </a:lnRef>
            <a:fillRef idx="0">
              <a:schemeClr val="accent1"/>
            </a:fillRef>
            <a:effectRef idx="0">
              <a:schemeClr val="accent1"/>
            </a:effectRef>
            <a:fontRef idx="minor">
              <a:schemeClr val="tx1"/>
            </a:fontRef>
          </p:style>
        </p:cxnSp>
        <p:cxnSp>
          <p:nvCxnSpPr>
            <p:cNvPr id="218" name="Straight Connector 217"/>
            <p:cNvCxnSpPr/>
            <p:nvPr/>
          </p:nvCxnSpPr>
          <p:spPr>
            <a:xfrm rot="16200000" flipH="1">
              <a:off x="381000" y="3200400"/>
              <a:ext cx="6858000" cy="457199"/>
            </a:xfrm>
            <a:prstGeom prst="line">
              <a:avLst/>
            </a:prstGeom>
            <a:ln w="38100">
              <a:solidFill>
                <a:schemeClr val="accent1">
                  <a:alpha val="47000"/>
                </a:schemeClr>
              </a:solidFill>
            </a:ln>
          </p:spPr>
          <p:style>
            <a:lnRef idx="1">
              <a:schemeClr val="accent1"/>
            </a:lnRef>
            <a:fillRef idx="0">
              <a:schemeClr val="accent1"/>
            </a:fillRef>
            <a:effectRef idx="0">
              <a:schemeClr val="accent1"/>
            </a:effectRef>
            <a:fontRef idx="minor">
              <a:schemeClr val="tx1"/>
            </a:fontRef>
          </p:style>
        </p:cxnSp>
        <p:cxnSp>
          <p:nvCxnSpPr>
            <p:cNvPr id="219" name="Straight Connector 218"/>
            <p:cNvCxnSpPr/>
            <p:nvPr/>
          </p:nvCxnSpPr>
          <p:spPr>
            <a:xfrm rot="16200000" flipH="1">
              <a:off x="-609600" y="3276600"/>
              <a:ext cx="6858000" cy="304800"/>
            </a:xfrm>
            <a:prstGeom prst="line">
              <a:avLst/>
            </a:prstGeom>
          </p:spPr>
          <p:style>
            <a:lnRef idx="1">
              <a:schemeClr val="accent1"/>
            </a:lnRef>
            <a:fillRef idx="0">
              <a:schemeClr val="accent1"/>
            </a:fillRef>
            <a:effectRef idx="0">
              <a:schemeClr val="accent1"/>
            </a:effectRef>
            <a:fontRef idx="minor">
              <a:schemeClr val="tx1"/>
            </a:fontRef>
          </p:style>
        </p:cxnSp>
        <p:cxnSp>
          <p:nvCxnSpPr>
            <p:cNvPr id="220" name="Straight Connector 219"/>
            <p:cNvCxnSpPr/>
            <p:nvPr/>
          </p:nvCxnSpPr>
          <p:spPr>
            <a:xfrm rot="16200000" flipH="1">
              <a:off x="685801" y="3352799"/>
              <a:ext cx="6858000" cy="152401"/>
            </a:xfrm>
            <a:prstGeom prst="line">
              <a:avLst/>
            </a:prstGeom>
            <a:ln w="50800">
              <a:solidFill>
                <a:schemeClr val="accent1">
                  <a:alpha val="30000"/>
                </a:schemeClr>
              </a:solidFill>
            </a:ln>
          </p:spPr>
          <p:style>
            <a:lnRef idx="1">
              <a:schemeClr val="accent1"/>
            </a:lnRef>
            <a:fillRef idx="0">
              <a:schemeClr val="accent1"/>
            </a:fillRef>
            <a:effectRef idx="0">
              <a:schemeClr val="accent1"/>
            </a:effectRef>
            <a:fontRef idx="minor">
              <a:schemeClr val="tx1"/>
            </a:fontRef>
          </p:style>
        </p:cxnSp>
        <p:cxnSp>
          <p:nvCxnSpPr>
            <p:cNvPr id="221" name="Straight Connector 220"/>
            <p:cNvCxnSpPr/>
            <p:nvPr/>
          </p:nvCxnSpPr>
          <p:spPr>
            <a:xfrm rot="16200000" flipH="1">
              <a:off x="-304800" y="3352800"/>
              <a:ext cx="6858000" cy="152400"/>
            </a:xfrm>
            <a:prstGeom prst="line">
              <a:avLst/>
            </a:prstGeom>
            <a:effectLst/>
          </p:spPr>
          <p:style>
            <a:lnRef idx="1">
              <a:schemeClr val="accent1"/>
            </a:lnRef>
            <a:fillRef idx="0">
              <a:schemeClr val="accent1"/>
            </a:fillRef>
            <a:effectRef idx="0">
              <a:schemeClr val="accent1"/>
            </a:effectRef>
            <a:fontRef idx="minor">
              <a:schemeClr val="tx1"/>
            </a:fontRef>
          </p:style>
        </p:cxnSp>
        <p:cxnSp>
          <p:nvCxnSpPr>
            <p:cNvPr id="222" name="Straight Connector 221"/>
            <p:cNvCxnSpPr/>
            <p:nvPr/>
          </p:nvCxnSpPr>
          <p:spPr>
            <a:xfrm rot="5400000">
              <a:off x="-1028700" y="3314700"/>
              <a:ext cx="6858000" cy="228600"/>
            </a:xfrm>
            <a:prstGeom prst="line">
              <a:avLst/>
            </a:prstGeom>
            <a:ln w="15875">
              <a:solidFill>
                <a:schemeClr val="accent1"/>
              </a:solidFill>
            </a:ln>
          </p:spPr>
          <p:style>
            <a:lnRef idx="1">
              <a:schemeClr val="accent1"/>
            </a:lnRef>
            <a:fillRef idx="0">
              <a:schemeClr val="accent1"/>
            </a:fillRef>
            <a:effectRef idx="0">
              <a:schemeClr val="accent1"/>
            </a:effectRef>
            <a:fontRef idx="minor">
              <a:schemeClr val="tx1"/>
            </a:fontRef>
          </p:style>
        </p:cxnSp>
        <p:cxnSp>
          <p:nvCxnSpPr>
            <p:cNvPr id="223" name="Straight Connector 222"/>
            <p:cNvCxnSpPr/>
            <p:nvPr/>
          </p:nvCxnSpPr>
          <p:spPr>
            <a:xfrm rot="5400000">
              <a:off x="782955" y="2722245"/>
              <a:ext cx="6858000" cy="1413510"/>
            </a:xfrm>
            <a:prstGeom prst="line">
              <a:avLst/>
            </a:prstGeom>
            <a:ln>
              <a:solidFill>
                <a:schemeClr val="accent1">
                  <a:alpha val="39000"/>
                </a:schemeClr>
              </a:solidFill>
            </a:ln>
          </p:spPr>
          <p:style>
            <a:lnRef idx="1">
              <a:schemeClr val="accent1"/>
            </a:lnRef>
            <a:fillRef idx="0">
              <a:schemeClr val="accent1"/>
            </a:fillRef>
            <a:effectRef idx="0">
              <a:schemeClr val="accent1"/>
            </a:effectRef>
            <a:fontRef idx="minor">
              <a:schemeClr val="tx1"/>
            </a:fontRef>
          </p:style>
        </p:cxnSp>
        <p:cxnSp>
          <p:nvCxnSpPr>
            <p:cNvPr id="224" name="Straight Connector 223"/>
            <p:cNvCxnSpPr/>
            <p:nvPr/>
          </p:nvCxnSpPr>
          <p:spPr>
            <a:xfrm rot="5400000">
              <a:off x="1372552" y="3277552"/>
              <a:ext cx="6858000" cy="302895"/>
            </a:xfrm>
            <a:prstGeom prst="line">
              <a:avLst/>
            </a:prstGeom>
            <a:effectLst/>
          </p:spPr>
          <p:style>
            <a:lnRef idx="1">
              <a:schemeClr val="accent1"/>
            </a:lnRef>
            <a:fillRef idx="0">
              <a:schemeClr val="accent1"/>
            </a:fillRef>
            <a:effectRef idx="0">
              <a:schemeClr val="accent1"/>
            </a:effectRef>
            <a:fontRef idx="minor">
              <a:schemeClr val="tx1"/>
            </a:fontRef>
          </p:style>
        </p:cxnSp>
        <p:cxnSp>
          <p:nvCxnSpPr>
            <p:cNvPr id="225" name="Straight Connector 224"/>
            <p:cNvCxnSpPr/>
            <p:nvPr/>
          </p:nvCxnSpPr>
          <p:spPr>
            <a:xfrm rot="5400000">
              <a:off x="1600200" y="3352800"/>
              <a:ext cx="6858000" cy="152400"/>
            </a:xfrm>
            <a:prstGeom prst="line">
              <a:avLst/>
            </a:prstGeom>
          </p:spPr>
          <p:style>
            <a:lnRef idx="1">
              <a:schemeClr val="accent1"/>
            </a:lnRef>
            <a:fillRef idx="0">
              <a:schemeClr val="accent1"/>
            </a:fillRef>
            <a:effectRef idx="0">
              <a:schemeClr val="accent1"/>
            </a:effectRef>
            <a:fontRef idx="minor">
              <a:schemeClr val="tx1"/>
            </a:fontRef>
          </p:style>
        </p:cxnSp>
        <p:cxnSp>
          <p:nvCxnSpPr>
            <p:cNvPr id="226" name="Straight Connector 225"/>
            <p:cNvCxnSpPr/>
            <p:nvPr/>
          </p:nvCxnSpPr>
          <p:spPr>
            <a:xfrm rot="5400000">
              <a:off x="659130" y="3227070"/>
              <a:ext cx="6858000" cy="403860"/>
            </a:xfrm>
            <a:prstGeom prst="line">
              <a:avLst/>
            </a:prstGeom>
            <a:ln w="12700"/>
          </p:spPr>
          <p:style>
            <a:lnRef idx="1">
              <a:schemeClr val="accent1"/>
            </a:lnRef>
            <a:fillRef idx="0">
              <a:schemeClr val="accent1"/>
            </a:fillRef>
            <a:effectRef idx="0">
              <a:schemeClr val="accent1"/>
            </a:effectRef>
            <a:fontRef idx="minor">
              <a:schemeClr val="tx1"/>
            </a:fontRef>
          </p:style>
        </p:cxnSp>
        <p:cxnSp>
          <p:nvCxnSpPr>
            <p:cNvPr id="227" name="Straight Connector 226"/>
            <p:cNvCxnSpPr/>
            <p:nvPr/>
          </p:nvCxnSpPr>
          <p:spPr>
            <a:xfrm rot="16200000" flipH="1">
              <a:off x="-128587" y="3252788"/>
              <a:ext cx="6858000" cy="352425"/>
            </a:xfrm>
            <a:prstGeom prst="line">
              <a:avLst/>
            </a:prstGeom>
            <a:ln w="15875"/>
          </p:spPr>
          <p:style>
            <a:lnRef idx="1">
              <a:schemeClr val="accent1"/>
            </a:lnRef>
            <a:fillRef idx="0">
              <a:schemeClr val="accent1"/>
            </a:fillRef>
            <a:effectRef idx="0">
              <a:schemeClr val="accent1"/>
            </a:effectRef>
            <a:fontRef idx="minor">
              <a:schemeClr val="tx1"/>
            </a:fontRef>
          </p:style>
        </p:cxnSp>
        <p:cxnSp>
          <p:nvCxnSpPr>
            <p:cNvPr id="228" name="Straight Connector 227"/>
            <p:cNvCxnSpPr/>
            <p:nvPr/>
          </p:nvCxnSpPr>
          <p:spPr>
            <a:xfrm rot="16200000" flipH="1">
              <a:off x="560070" y="3326130"/>
              <a:ext cx="6858000" cy="205740"/>
            </a:xfrm>
            <a:prstGeom prst="line">
              <a:avLst/>
            </a:prstGeom>
          </p:spPr>
          <p:style>
            <a:lnRef idx="1">
              <a:schemeClr val="accent1"/>
            </a:lnRef>
            <a:fillRef idx="0">
              <a:schemeClr val="accent1"/>
            </a:fillRef>
            <a:effectRef idx="0">
              <a:schemeClr val="accent1"/>
            </a:effectRef>
            <a:fontRef idx="minor">
              <a:schemeClr val="tx1"/>
            </a:fontRef>
          </p:style>
        </p:cxnSp>
        <p:cxnSp>
          <p:nvCxnSpPr>
            <p:cNvPr id="229" name="Straight Connector 228"/>
            <p:cNvCxnSpPr/>
            <p:nvPr/>
          </p:nvCxnSpPr>
          <p:spPr>
            <a:xfrm rot="16200000" flipH="1">
              <a:off x="152400" y="3352800"/>
              <a:ext cx="6858000" cy="152400"/>
            </a:xfrm>
            <a:prstGeom prst="line">
              <a:avLst/>
            </a:prstGeom>
          </p:spPr>
          <p:style>
            <a:lnRef idx="1">
              <a:schemeClr val="accent1"/>
            </a:lnRef>
            <a:fillRef idx="0">
              <a:schemeClr val="accent1"/>
            </a:fillRef>
            <a:effectRef idx="0">
              <a:schemeClr val="accent1"/>
            </a:effectRef>
            <a:fontRef idx="minor">
              <a:schemeClr val="tx1"/>
            </a:fontRef>
          </p:style>
        </p:cxnSp>
        <p:cxnSp>
          <p:nvCxnSpPr>
            <p:cNvPr id="230" name="Straight Connector 229"/>
            <p:cNvCxnSpPr/>
            <p:nvPr/>
          </p:nvCxnSpPr>
          <p:spPr>
            <a:xfrm rot="16200000" flipH="1">
              <a:off x="381000" y="3352800"/>
              <a:ext cx="6858000" cy="152400"/>
            </a:xfrm>
            <a:prstGeom prst="line">
              <a:avLst/>
            </a:prstGeom>
            <a:effectLst/>
          </p:spPr>
          <p:style>
            <a:lnRef idx="1">
              <a:schemeClr val="accent1"/>
            </a:lnRef>
            <a:fillRef idx="0">
              <a:schemeClr val="accent1"/>
            </a:fillRef>
            <a:effectRef idx="0">
              <a:schemeClr val="accent1"/>
            </a:effectRef>
            <a:fontRef idx="minor">
              <a:schemeClr val="tx1"/>
            </a:fontRef>
          </p:style>
        </p:cxnSp>
        <p:cxnSp>
          <p:nvCxnSpPr>
            <p:cNvPr id="237" name="Straight Connector 236"/>
            <p:cNvCxnSpPr/>
            <p:nvPr/>
          </p:nvCxnSpPr>
          <p:spPr>
            <a:xfrm rot="16200000" flipH="1">
              <a:off x="2743200" y="3352801"/>
              <a:ext cx="6858000" cy="152400"/>
            </a:xfrm>
            <a:prstGeom prst="line">
              <a:avLst/>
            </a:prstGeom>
            <a:ln w="50800">
              <a:solidFill>
                <a:schemeClr val="accent1">
                  <a:alpha val="30000"/>
                </a:schemeClr>
              </a:solidFill>
            </a:ln>
          </p:spPr>
          <p:style>
            <a:lnRef idx="1">
              <a:schemeClr val="accent1"/>
            </a:lnRef>
            <a:fillRef idx="0">
              <a:schemeClr val="accent1"/>
            </a:fillRef>
            <a:effectRef idx="0">
              <a:schemeClr val="accent1"/>
            </a:effectRef>
            <a:fontRef idx="minor">
              <a:schemeClr val="tx1"/>
            </a:fontRef>
          </p:style>
        </p:cxnSp>
        <p:cxnSp>
          <p:nvCxnSpPr>
            <p:cNvPr id="238" name="Straight Connector 237"/>
            <p:cNvCxnSpPr/>
            <p:nvPr/>
          </p:nvCxnSpPr>
          <p:spPr>
            <a:xfrm rot="16200000" flipH="1">
              <a:off x="2095501" y="3238501"/>
              <a:ext cx="6858000" cy="381000"/>
            </a:xfrm>
            <a:prstGeom prst="line">
              <a:avLst/>
            </a:prstGeom>
          </p:spPr>
          <p:style>
            <a:lnRef idx="1">
              <a:schemeClr val="accent1"/>
            </a:lnRef>
            <a:fillRef idx="0">
              <a:schemeClr val="accent1"/>
            </a:fillRef>
            <a:effectRef idx="0">
              <a:schemeClr val="accent1"/>
            </a:effectRef>
            <a:fontRef idx="minor">
              <a:schemeClr val="tx1"/>
            </a:fontRef>
          </p:style>
        </p:cxnSp>
        <p:cxnSp>
          <p:nvCxnSpPr>
            <p:cNvPr id="239" name="Straight Connector 238"/>
            <p:cNvCxnSpPr/>
            <p:nvPr/>
          </p:nvCxnSpPr>
          <p:spPr>
            <a:xfrm rot="5400000">
              <a:off x="2705100" y="3238501"/>
              <a:ext cx="6858000" cy="381000"/>
            </a:xfrm>
            <a:prstGeom prst="line">
              <a:avLst/>
            </a:prstGeom>
          </p:spPr>
          <p:style>
            <a:lnRef idx="1">
              <a:schemeClr val="accent1"/>
            </a:lnRef>
            <a:fillRef idx="0">
              <a:schemeClr val="accent1"/>
            </a:fillRef>
            <a:effectRef idx="0">
              <a:schemeClr val="accent1"/>
            </a:effectRef>
            <a:fontRef idx="minor">
              <a:schemeClr val="tx1"/>
            </a:fontRef>
          </p:style>
        </p:cxnSp>
        <p:cxnSp>
          <p:nvCxnSpPr>
            <p:cNvPr id="240" name="Straight Connector 239"/>
            <p:cNvCxnSpPr/>
            <p:nvPr/>
          </p:nvCxnSpPr>
          <p:spPr>
            <a:xfrm rot="5400000">
              <a:off x="1828801" y="3276600"/>
              <a:ext cx="6857999" cy="304800"/>
            </a:xfrm>
            <a:prstGeom prst="line">
              <a:avLst/>
            </a:prstGeom>
            <a:ln w="28575">
              <a:solidFill>
                <a:schemeClr val="accent1">
                  <a:alpha val="58000"/>
                </a:schemeClr>
              </a:solidFill>
            </a:ln>
          </p:spPr>
          <p:style>
            <a:lnRef idx="1">
              <a:schemeClr val="accent1"/>
            </a:lnRef>
            <a:fillRef idx="0">
              <a:schemeClr val="accent1"/>
            </a:fillRef>
            <a:effectRef idx="0">
              <a:schemeClr val="accent1"/>
            </a:effectRef>
            <a:fontRef idx="minor">
              <a:schemeClr val="tx1"/>
            </a:fontRef>
          </p:style>
        </p:cxnSp>
        <p:cxnSp>
          <p:nvCxnSpPr>
            <p:cNvPr id="241" name="Straight Connector 240"/>
            <p:cNvCxnSpPr/>
            <p:nvPr/>
          </p:nvCxnSpPr>
          <p:spPr>
            <a:xfrm rot="16200000" flipH="1">
              <a:off x="1066800" y="3200402"/>
              <a:ext cx="6858000" cy="457199"/>
            </a:xfrm>
            <a:prstGeom prst="line">
              <a:avLst/>
            </a:prstGeom>
            <a:ln w="38100">
              <a:solidFill>
                <a:schemeClr val="accent1">
                  <a:alpha val="47000"/>
                </a:schemeClr>
              </a:solidFill>
            </a:ln>
          </p:spPr>
          <p:style>
            <a:lnRef idx="1">
              <a:schemeClr val="accent1"/>
            </a:lnRef>
            <a:fillRef idx="0">
              <a:schemeClr val="accent1"/>
            </a:fillRef>
            <a:effectRef idx="0">
              <a:schemeClr val="accent1"/>
            </a:effectRef>
            <a:fontRef idx="minor">
              <a:schemeClr val="tx1"/>
            </a:fontRef>
          </p:style>
        </p:cxnSp>
        <p:cxnSp>
          <p:nvCxnSpPr>
            <p:cNvPr id="242" name="Straight Connector 241"/>
            <p:cNvCxnSpPr/>
            <p:nvPr/>
          </p:nvCxnSpPr>
          <p:spPr>
            <a:xfrm rot="16200000" flipH="1">
              <a:off x="2362201" y="3352800"/>
              <a:ext cx="6858000" cy="152401"/>
            </a:xfrm>
            <a:prstGeom prst="line">
              <a:avLst/>
            </a:prstGeom>
          </p:spPr>
          <p:style>
            <a:lnRef idx="1">
              <a:schemeClr val="accent1"/>
            </a:lnRef>
            <a:fillRef idx="0">
              <a:schemeClr val="accent1"/>
            </a:fillRef>
            <a:effectRef idx="0">
              <a:schemeClr val="accent1"/>
            </a:effectRef>
            <a:fontRef idx="minor">
              <a:schemeClr val="tx1"/>
            </a:fontRef>
          </p:style>
        </p:cxnSp>
        <p:cxnSp>
          <p:nvCxnSpPr>
            <p:cNvPr id="243" name="Straight Connector 242"/>
            <p:cNvCxnSpPr/>
            <p:nvPr/>
          </p:nvCxnSpPr>
          <p:spPr>
            <a:xfrm rot="5400000">
              <a:off x="2646045" y="2722246"/>
              <a:ext cx="6858000" cy="1413510"/>
            </a:xfrm>
            <a:prstGeom prst="line">
              <a:avLst/>
            </a:prstGeom>
            <a:ln>
              <a:solidFill>
                <a:schemeClr val="accent1">
                  <a:alpha val="56000"/>
                </a:schemeClr>
              </a:solidFill>
            </a:ln>
          </p:spPr>
          <p:style>
            <a:lnRef idx="1">
              <a:schemeClr val="accent1"/>
            </a:lnRef>
            <a:fillRef idx="0">
              <a:schemeClr val="accent1"/>
            </a:fillRef>
            <a:effectRef idx="0">
              <a:schemeClr val="accent1"/>
            </a:effectRef>
            <a:fontRef idx="minor">
              <a:schemeClr val="tx1"/>
            </a:fontRef>
          </p:style>
        </p:cxnSp>
        <p:cxnSp>
          <p:nvCxnSpPr>
            <p:cNvPr id="244" name="Straight Connector 243"/>
            <p:cNvCxnSpPr/>
            <p:nvPr/>
          </p:nvCxnSpPr>
          <p:spPr>
            <a:xfrm rot="5400000">
              <a:off x="3048952" y="3277553"/>
              <a:ext cx="6858000" cy="302895"/>
            </a:xfrm>
            <a:prstGeom prst="line">
              <a:avLst/>
            </a:prstGeom>
            <a:effectLst/>
          </p:spPr>
          <p:style>
            <a:lnRef idx="1">
              <a:schemeClr val="accent1"/>
            </a:lnRef>
            <a:fillRef idx="0">
              <a:schemeClr val="accent1"/>
            </a:fillRef>
            <a:effectRef idx="0">
              <a:schemeClr val="accent1"/>
            </a:effectRef>
            <a:fontRef idx="minor">
              <a:schemeClr val="tx1"/>
            </a:fontRef>
          </p:style>
        </p:cxnSp>
        <p:cxnSp>
          <p:nvCxnSpPr>
            <p:cNvPr id="245" name="Straight Connector 244"/>
            <p:cNvCxnSpPr/>
            <p:nvPr/>
          </p:nvCxnSpPr>
          <p:spPr>
            <a:xfrm rot="5400000">
              <a:off x="2895600" y="3276601"/>
              <a:ext cx="6858000" cy="304800"/>
            </a:xfrm>
            <a:prstGeom prst="line">
              <a:avLst/>
            </a:prstGeom>
          </p:spPr>
          <p:style>
            <a:lnRef idx="1">
              <a:schemeClr val="accent1"/>
            </a:lnRef>
            <a:fillRef idx="0">
              <a:schemeClr val="accent1"/>
            </a:fillRef>
            <a:effectRef idx="0">
              <a:schemeClr val="accent1"/>
            </a:effectRef>
            <a:fontRef idx="minor">
              <a:schemeClr val="tx1"/>
            </a:fontRef>
          </p:style>
        </p:cxnSp>
        <p:cxnSp>
          <p:nvCxnSpPr>
            <p:cNvPr id="246" name="Straight Connector 245"/>
            <p:cNvCxnSpPr/>
            <p:nvPr/>
          </p:nvCxnSpPr>
          <p:spPr>
            <a:xfrm rot="5400000">
              <a:off x="2388870" y="3227071"/>
              <a:ext cx="6858000" cy="403860"/>
            </a:xfrm>
            <a:prstGeom prst="line">
              <a:avLst/>
            </a:prstGeom>
            <a:ln w="12700"/>
          </p:spPr>
          <p:style>
            <a:lnRef idx="1">
              <a:schemeClr val="accent1"/>
            </a:lnRef>
            <a:fillRef idx="0">
              <a:schemeClr val="accent1"/>
            </a:fillRef>
            <a:effectRef idx="0">
              <a:schemeClr val="accent1"/>
            </a:effectRef>
            <a:fontRef idx="minor">
              <a:schemeClr val="tx1"/>
            </a:fontRef>
          </p:style>
        </p:cxnSp>
        <p:cxnSp>
          <p:nvCxnSpPr>
            <p:cNvPr id="247" name="Straight Connector 246"/>
            <p:cNvCxnSpPr/>
            <p:nvPr/>
          </p:nvCxnSpPr>
          <p:spPr>
            <a:xfrm rot="16200000" flipH="1">
              <a:off x="2236470" y="3326131"/>
              <a:ext cx="6858000" cy="205740"/>
            </a:xfrm>
            <a:prstGeom prst="line">
              <a:avLst/>
            </a:prstGeom>
          </p:spPr>
          <p:style>
            <a:lnRef idx="1">
              <a:schemeClr val="accent1"/>
            </a:lnRef>
            <a:fillRef idx="0">
              <a:schemeClr val="accent1"/>
            </a:fillRef>
            <a:effectRef idx="0">
              <a:schemeClr val="accent1"/>
            </a:effectRef>
            <a:fontRef idx="minor">
              <a:schemeClr val="tx1"/>
            </a:fontRef>
          </p:style>
        </p:cxnSp>
        <p:cxnSp>
          <p:nvCxnSpPr>
            <p:cNvPr id="248" name="Straight Connector 247"/>
            <p:cNvCxnSpPr/>
            <p:nvPr/>
          </p:nvCxnSpPr>
          <p:spPr>
            <a:xfrm rot="16200000" flipH="1">
              <a:off x="1752600" y="3352801"/>
              <a:ext cx="6858000" cy="152400"/>
            </a:xfrm>
            <a:prstGeom prst="line">
              <a:avLst/>
            </a:prstGeom>
          </p:spPr>
          <p:style>
            <a:lnRef idx="1">
              <a:schemeClr val="accent1"/>
            </a:lnRef>
            <a:fillRef idx="0">
              <a:schemeClr val="accent1"/>
            </a:fillRef>
            <a:effectRef idx="0">
              <a:schemeClr val="accent1"/>
            </a:effectRef>
            <a:fontRef idx="minor">
              <a:schemeClr val="tx1"/>
            </a:fontRef>
          </p:style>
        </p:cxnSp>
        <p:cxnSp>
          <p:nvCxnSpPr>
            <p:cNvPr id="249" name="Straight Connector 248"/>
            <p:cNvCxnSpPr/>
            <p:nvPr/>
          </p:nvCxnSpPr>
          <p:spPr>
            <a:xfrm rot="16200000" flipH="1">
              <a:off x="1981200" y="3352800"/>
              <a:ext cx="6858000" cy="152400"/>
            </a:xfrm>
            <a:prstGeom prst="line">
              <a:avLst/>
            </a:prstGeom>
            <a:effectLst/>
          </p:spPr>
          <p:style>
            <a:lnRef idx="1">
              <a:schemeClr val="accent1"/>
            </a:lnRef>
            <a:fillRef idx="0">
              <a:schemeClr val="accent1"/>
            </a:fillRef>
            <a:effectRef idx="0">
              <a:schemeClr val="accent1"/>
            </a:effectRef>
            <a:fontRef idx="minor">
              <a:schemeClr val="tx1"/>
            </a:fontRef>
          </p:style>
        </p:cxnSp>
        <p:cxnSp>
          <p:nvCxnSpPr>
            <p:cNvPr id="250" name="Straight Connector 249"/>
            <p:cNvCxnSpPr/>
            <p:nvPr/>
          </p:nvCxnSpPr>
          <p:spPr>
            <a:xfrm rot="5400000">
              <a:off x="3467100" y="3314701"/>
              <a:ext cx="6858000" cy="228600"/>
            </a:xfrm>
            <a:prstGeom prst="line">
              <a:avLst/>
            </a:prstGeom>
            <a:ln w="28575">
              <a:solidFill>
                <a:schemeClr val="accent1">
                  <a:alpha val="58000"/>
                </a:schemeClr>
              </a:solidFill>
            </a:ln>
          </p:spPr>
          <p:style>
            <a:lnRef idx="1">
              <a:schemeClr val="accent1"/>
            </a:lnRef>
            <a:fillRef idx="0">
              <a:schemeClr val="accent1"/>
            </a:fillRef>
            <a:effectRef idx="0">
              <a:schemeClr val="accent1"/>
            </a:effectRef>
            <a:fontRef idx="minor">
              <a:schemeClr val="tx1"/>
            </a:fontRef>
          </p:style>
        </p:cxnSp>
        <p:cxnSp>
          <p:nvCxnSpPr>
            <p:cNvPr id="251" name="Straight Connector 250"/>
            <p:cNvCxnSpPr/>
            <p:nvPr/>
          </p:nvCxnSpPr>
          <p:spPr>
            <a:xfrm rot="16200000" flipH="1">
              <a:off x="3467099" y="3314701"/>
              <a:ext cx="6858000" cy="228600"/>
            </a:xfrm>
            <a:prstGeom prst="line">
              <a:avLst/>
            </a:prstGeom>
          </p:spPr>
          <p:style>
            <a:lnRef idx="1">
              <a:schemeClr val="accent1"/>
            </a:lnRef>
            <a:fillRef idx="0">
              <a:schemeClr val="accent1"/>
            </a:fillRef>
            <a:effectRef idx="0">
              <a:schemeClr val="accent1"/>
            </a:effectRef>
            <a:fontRef idx="minor">
              <a:schemeClr val="tx1"/>
            </a:fontRef>
          </p:style>
        </p:cxnSp>
        <p:cxnSp>
          <p:nvCxnSpPr>
            <p:cNvPr id="252" name="Straight Connector 251"/>
            <p:cNvCxnSpPr/>
            <p:nvPr/>
          </p:nvCxnSpPr>
          <p:spPr>
            <a:xfrm rot="5400000">
              <a:off x="4038600" y="3429001"/>
              <a:ext cx="6858000" cy="1588"/>
            </a:xfrm>
            <a:prstGeom prst="line">
              <a:avLst/>
            </a:prstGeom>
            <a:ln w="28575">
              <a:solidFill>
                <a:schemeClr val="accent1">
                  <a:alpha val="58000"/>
                </a:schemeClr>
              </a:solidFill>
            </a:ln>
          </p:spPr>
          <p:style>
            <a:lnRef idx="1">
              <a:schemeClr val="accent1"/>
            </a:lnRef>
            <a:fillRef idx="0">
              <a:schemeClr val="accent1"/>
            </a:fillRef>
            <a:effectRef idx="0">
              <a:schemeClr val="accent1"/>
            </a:effectRef>
            <a:fontRef idx="minor">
              <a:schemeClr val="tx1"/>
            </a:fontRef>
          </p:style>
        </p:cxnSp>
        <p:cxnSp>
          <p:nvCxnSpPr>
            <p:cNvPr id="253" name="Straight Connector 252"/>
            <p:cNvCxnSpPr/>
            <p:nvPr/>
          </p:nvCxnSpPr>
          <p:spPr>
            <a:xfrm rot="16200000" flipH="1">
              <a:off x="3886200" y="3200401"/>
              <a:ext cx="6858000" cy="457200"/>
            </a:xfrm>
            <a:prstGeom prst="line">
              <a:avLst/>
            </a:prstGeom>
            <a:ln>
              <a:solidFill>
                <a:schemeClr val="accent1">
                  <a:alpha val="90000"/>
                </a:schemeClr>
              </a:solidFill>
            </a:ln>
          </p:spPr>
          <p:style>
            <a:lnRef idx="1">
              <a:schemeClr val="accent1"/>
            </a:lnRef>
            <a:fillRef idx="0">
              <a:schemeClr val="accent1"/>
            </a:fillRef>
            <a:effectRef idx="0">
              <a:schemeClr val="accent1"/>
            </a:effectRef>
            <a:fontRef idx="minor">
              <a:schemeClr val="tx1"/>
            </a:fontRef>
          </p:style>
        </p:cxnSp>
        <p:cxnSp>
          <p:nvCxnSpPr>
            <p:cNvPr id="254" name="Straight Connector 253"/>
            <p:cNvCxnSpPr/>
            <p:nvPr/>
          </p:nvCxnSpPr>
          <p:spPr>
            <a:xfrm rot="5400000">
              <a:off x="4000501" y="3238501"/>
              <a:ext cx="6858000" cy="381000"/>
            </a:xfrm>
            <a:prstGeom prst="line">
              <a:avLst/>
            </a:prstGeom>
            <a:ln w="12700"/>
          </p:spPr>
          <p:style>
            <a:lnRef idx="1">
              <a:schemeClr val="accent1"/>
            </a:lnRef>
            <a:fillRef idx="0">
              <a:schemeClr val="accent1"/>
            </a:fillRef>
            <a:effectRef idx="0">
              <a:schemeClr val="accent1"/>
            </a:effectRef>
            <a:fontRef idx="minor">
              <a:schemeClr val="tx1"/>
            </a:fontRef>
          </p:style>
        </p:cxnSp>
        <p:cxnSp>
          <p:nvCxnSpPr>
            <p:cNvPr id="255" name="Straight Connector 254"/>
            <p:cNvCxnSpPr/>
            <p:nvPr/>
          </p:nvCxnSpPr>
          <p:spPr>
            <a:xfrm rot="16200000" flipH="1">
              <a:off x="4572000" y="3200401"/>
              <a:ext cx="6858000" cy="457199"/>
            </a:xfrm>
            <a:prstGeom prst="line">
              <a:avLst/>
            </a:prstGeom>
            <a:ln w="38100">
              <a:solidFill>
                <a:schemeClr val="accent1">
                  <a:alpha val="47000"/>
                </a:schemeClr>
              </a:solidFill>
            </a:ln>
          </p:spPr>
          <p:style>
            <a:lnRef idx="1">
              <a:schemeClr val="accent1"/>
            </a:lnRef>
            <a:fillRef idx="0">
              <a:schemeClr val="accent1"/>
            </a:fillRef>
            <a:effectRef idx="0">
              <a:schemeClr val="accent1"/>
            </a:effectRef>
            <a:fontRef idx="minor">
              <a:schemeClr val="tx1"/>
            </a:fontRef>
          </p:style>
        </p:cxnSp>
        <p:cxnSp>
          <p:nvCxnSpPr>
            <p:cNvPr id="257" name="Straight Connector 256"/>
            <p:cNvCxnSpPr/>
            <p:nvPr/>
          </p:nvCxnSpPr>
          <p:spPr>
            <a:xfrm rot="16200000" flipH="1">
              <a:off x="3733800" y="3352800"/>
              <a:ext cx="6858000" cy="152400"/>
            </a:xfrm>
            <a:prstGeom prst="line">
              <a:avLst/>
            </a:prstGeom>
            <a:effectLst/>
          </p:spPr>
          <p:style>
            <a:lnRef idx="1">
              <a:schemeClr val="accent1"/>
            </a:lnRef>
            <a:fillRef idx="0">
              <a:schemeClr val="accent1"/>
            </a:fillRef>
            <a:effectRef idx="0">
              <a:schemeClr val="accent1"/>
            </a:effectRef>
            <a:fontRef idx="minor">
              <a:schemeClr val="tx1"/>
            </a:fontRef>
          </p:style>
        </p:cxnSp>
        <p:cxnSp>
          <p:nvCxnSpPr>
            <p:cNvPr id="258" name="Straight Connector 257"/>
            <p:cNvCxnSpPr/>
            <p:nvPr/>
          </p:nvCxnSpPr>
          <p:spPr>
            <a:xfrm rot="5400000">
              <a:off x="3619500" y="3314700"/>
              <a:ext cx="6858000" cy="228600"/>
            </a:xfrm>
            <a:prstGeom prst="line">
              <a:avLst/>
            </a:prstGeom>
            <a:ln w="15875">
              <a:solidFill>
                <a:schemeClr val="accent1"/>
              </a:solidFill>
            </a:ln>
          </p:spPr>
          <p:style>
            <a:lnRef idx="1">
              <a:schemeClr val="accent1"/>
            </a:lnRef>
            <a:fillRef idx="0">
              <a:schemeClr val="accent1"/>
            </a:fillRef>
            <a:effectRef idx="0">
              <a:schemeClr val="accent1"/>
            </a:effectRef>
            <a:fontRef idx="minor">
              <a:schemeClr val="tx1"/>
            </a:fontRef>
          </p:style>
        </p:cxnSp>
        <p:cxnSp>
          <p:nvCxnSpPr>
            <p:cNvPr id="259" name="Straight Connector 258"/>
            <p:cNvCxnSpPr/>
            <p:nvPr/>
          </p:nvCxnSpPr>
          <p:spPr>
            <a:xfrm rot="16200000" flipH="1">
              <a:off x="4214813" y="3252788"/>
              <a:ext cx="6858000" cy="352425"/>
            </a:xfrm>
            <a:prstGeom prst="line">
              <a:avLst/>
            </a:prstGeom>
            <a:ln w="15875">
              <a:solidFill>
                <a:schemeClr val="accent1">
                  <a:alpha val="72000"/>
                </a:schemeClr>
              </a:solidFill>
            </a:ln>
          </p:spPr>
          <p:style>
            <a:lnRef idx="1">
              <a:schemeClr val="accent1"/>
            </a:lnRef>
            <a:fillRef idx="0">
              <a:schemeClr val="accent1"/>
            </a:fillRef>
            <a:effectRef idx="0">
              <a:schemeClr val="accent1"/>
            </a:effectRef>
            <a:fontRef idx="minor">
              <a:schemeClr val="tx1"/>
            </a:fontRef>
          </p:style>
        </p:cxnSp>
        <p:cxnSp>
          <p:nvCxnSpPr>
            <p:cNvPr id="260" name="Straight Connector 259"/>
            <p:cNvCxnSpPr/>
            <p:nvPr/>
          </p:nvCxnSpPr>
          <p:spPr>
            <a:xfrm rot="16200000" flipH="1">
              <a:off x="4751070" y="3326131"/>
              <a:ext cx="6858000" cy="205740"/>
            </a:xfrm>
            <a:prstGeom prst="line">
              <a:avLst/>
            </a:prstGeom>
          </p:spPr>
          <p:style>
            <a:lnRef idx="1">
              <a:schemeClr val="accent1"/>
            </a:lnRef>
            <a:fillRef idx="0">
              <a:schemeClr val="accent1"/>
            </a:fillRef>
            <a:effectRef idx="0">
              <a:schemeClr val="accent1"/>
            </a:effectRef>
            <a:fontRef idx="minor">
              <a:schemeClr val="tx1"/>
            </a:fontRef>
          </p:style>
        </p:cxnSp>
        <p:cxnSp>
          <p:nvCxnSpPr>
            <p:cNvPr id="261" name="Straight Connector 260"/>
            <p:cNvCxnSpPr/>
            <p:nvPr/>
          </p:nvCxnSpPr>
          <p:spPr>
            <a:xfrm rot="16200000" flipH="1">
              <a:off x="4343400" y="3352801"/>
              <a:ext cx="6858000" cy="152400"/>
            </a:xfrm>
            <a:prstGeom prst="line">
              <a:avLst/>
            </a:prstGeom>
          </p:spPr>
          <p:style>
            <a:lnRef idx="1">
              <a:schemeClr val="accent1"/>
            </a:lnRef>
            <a:fillRef idx="0">
              <a:schemeClr val="accent1"/>
            </a:fillRef>
            <a:effectRef idx="0">
              <a:schemeClr val="accent1"/>
            </a:effectRef>
            <a:fontRef idx="minor">
              <a:schemeClr val="tx1"/>
            </a:fontRef>
          </p:style>
        </p:cxnSp>
        <p:cxnSp>
          <p:nvCxnSpPr>
            <p:cNvPr id="262" name="Straight Connector 261"/>
            <p:cNvCxnSpPr/>
            <p:nvPr/>
          </p:nvCxnSpPr>
          <p:spPr>
            <a:xfrm rot="16200000" flipH="1">
              <a:off x="4572000" y="3352801"/>
              <a:ext cx="6858000" cy="152400"/>
            </a:xfrm>
            <a:prstGeom prst="line">
              <a:avLst/>
            </a:prstGeom>
            <a:effectLst/>
          </p:spPr>
          <p:style>
            <a:lnRef idx="1">
              <a:schemeClr val="accent1"/>
            </a:lnRef>
            <a:fillRef idx="0">
              <a:schemeClr val="accent1"/>
            </a:fillRef>
            <a:effectRef idx="0">
              <a:schemeClr val="accent1"/>
            </a:effectRef>
            <a:fontRef idx="minor">
              <a:schemeClr val="tx1"/>
            </a:fontRef>
          </p:style>
        </p:cxnSp>
        <p:cxnSp>
          <p:nvCxnSpPr>
            <p:cNvPr id="264" name="Straight Connector 263"/>
            <p:cNvCxnSpPr/>
            <p:nvPr/>
          </p:nvCxnSpPr>
          <p:spPr>
            <a:xfrm rot="16200000" flipH="1">
              <a:off x="5257800" y="3352802"/>
              <a:ext cx="6858000" cy="152400"/>
            </a:xfrm>
            <a:prstGeom prst="line">
              <a:avLst/>
            </a:prstGeom>
          </p:spPr>
          <p:style>
            <a:lnRef idx="1">
              <a:schemeClr val="accent1"/>
            </a:lnRef>
            <a:fillRef idx="0">
              <a:schemeClr val="accent1"/>
            </a:fillRef>
            <a:effectRef idx="0">
              <a:schemeClr val="accent1"/>
            </a:effectRef>
            <a:fontRef idx="minor">
              <a:schemeClr val="tx1"/>
            </a:fontRef>
          </p:style>
        </p:cxnSp>
        <p:cxnSp>
          <p:nvCxnSpPr>
            <p:cNvPr id="265" name="Straight Connector 264"/>
            <p:cNvCxnSpPr/>
            <p:nvPr/>
          </p:nvCxnSpPr>
          <p:spPr>
            <a:xfrm rot="16200000" flipH="1">
              <a:off x="5067300" y="3238502"/>
              <a:ext cx="6858000" cy="381000"/>
            </a:xfrm>
            <a:prstGeom prst="line">
              <a:avLst/>
            </a:prstGeom>
          </p:spPr>
          <p:style>
            <a:lnRef idx="1">
              <a:schemeClr val="accent1"/>
            </a:lnRef>
            <a:fillRef idx="0">
              <a:schemeClr val="accent1"/>
            </a:fillRef>
            <a:effectRef idx="0">
              <a:schemeClr val="accent1"/>
            </a:effectRef>
            <a:fontRef idx="minor">
              <a:schemeClr val="tx1"/>
            </a:fontRef>
          </p:style>
        </p:cxnSp>
        <p:cxnSp>
          <p:nvCxnSpPr>
            <p:cNvPr id="266" name="Straight Connector 265"/>
            <p:cNvCxnSpPr/>
            <p:nvPr/>
          </p:nvCxnSpPr>
          <p:spPr>
            <a:xfrm rot="5400000">
              <a:off x="5219700" y="3238502"/>
              <a:ext cx="6858000" cy="381000"/>
            </a:xfrm>
            <a:prstGeom prst="line">
              <a:avLst/>
            </a:prstGeom>
            <a:ln w="50800">
              <a:solidFill>
                <a:schemeClr val="accent1">
                  <a:alpha val="30000"/>
                </a:schemeClr>
              </a:solidFill>
            </a:ln>
          </p:spPr>
          <p:style>
            <a:lnRef idx="1">
              <a:schemeClr val="accent1"/>
            </a:lnRef>
            <a:fillRef idx="0">
              <a:schemeClr val="accent1"/>
            </a:fillRef>
            <a:effectRef idx="0">
              <a:schemeClr val="accent1"/>
            </a:effectRef>
            <a:fontRef idx="minor">
              <a:schemeClr val="tx1"/>
            </a:fontRef>
          </p:style>
        </p:cxnSp>
        <p:cxnSp>
          <p:nvCxnSpPr>
            <p:cNvPr id="267" name="Straight Connector 266"/>
            <p:cNvCxnSpPr/>
            <p:nvPr/>
          </p:nvCxnSpPr>
          <p:spPr>
            <a:xfrm rot="16200000" flipH="1">
              <a:off x="4876801" y="3352801"/>
              <a:ext cx="6858000" cy="152401"/>
            </a:xfrm>
            <a:prstGeom prst="line">
              <a:avLst/>
            </a:prstGeom>
          </p:spPr>
          <p:style>
            <a:lnRef idx="1">
              <a:schemeClr val="accent1"/>
            </a:lnRef>
            <a:fillRef idx="0">
              <a:schemeClr val="accent1"/>
            </a:fillRef>
            <a:effectRef idx="0">
              <a:schemeClr val="accent1"/>
            </a:effectRef>
            <a:fontRef idx="minor">
              <a:schemeClr val="tx1"/>
            </a:fontRef>
          </p:style>
        </p:cxnSp>
        <p:cxnSp>
          <p:nvCxnSpPr>
            <p:cNvPr id="268" name="Straight Connector 267"/>
            <p:cNvCxnSpPr/>
            <p:nvPr/>
          </p:nvCxnSpPr>
          <p:spPr>
            <a:xfrm rot="5400000">
              <a:off x="5527994" y="3318196"/>
              <a:ext cx="6888479" cy="191133"/>
            </a:xfrm>
            <a:prstGeom prst="line">
              <a:avLst/>
            </a:prstGeom>
            <a:effectLst/>
          </p:spPr>
          <p:style>
            <a:lnRef idx="1">
              <a:schemeClr val="accent1"/>
            </a:lnRef>
            <a:fillRef idx="0">
              <a:schemeClr val="accent1"/>
            </a:fillRef>
            <a:effectRef idx="0">
              <a:schemeClr val="accent1"/>
            </a:effectRef>
            <a:fontRef idx="minor">
              <a:schemeClr val="tx1"/>
            </a:fontRef>
          </p:style>
        </p:cxnSp>
        <p:cxnSp>
          <p:nvCxnSpPr>
            <p:cNvPr id="270" name="Straight Connector 269"/>
            <p:cNvCxnSpPr/>
            <p:nvPr/>
          </p:nvCxnSpPr>
          <p:spPr>
            <a:xfrm rot="5400000">
              <a:off x="4850130" y="3227072"/>
              <a:ext cx="6858000" cy="403860"/>
            </a:xfrm>
            <a:prstGeom prst="line">
              <a:avLst/>
            </a:prstGeom>
            <a:ln w="47625">
              <a:solidFill>
                <a:schemeClr val="accent1">
                  <a:alpha val="63000"/>
                </a:schemeClr>
              </a:solidFill>
            </a:ln>
          </p:spPr>
          <p:style>
            <a:lnRef idx="1">
              <a:schemeClr val="accent1"/>
            </a:lnRef>
            <a:fillRef idx="0">
              <a:schemeClr val="accent1"/>
            </a:fillRef>
            <a:effectRef idx="0">
              <a:schemeClr val="accent1"/>
            </a:effectRef>
            <a:fontRef idx="minor">
              <a:schemeClr val="tx1"/>
            </a:fontRef>
          </p:style>
        </p:cxnSp>
        <p:cxnSp>
          <p:nvCxnSpPr>
            <p:cNvPr id="271" name="Straight Connector 270"/>
            <p:cNvCxnSpPr/>
            <p:nvPr/>
          </p:nvCxnSpPr>
          <p:spPr>
            <a:xfrm rot="16200000" flipH="1">
              <a:off x="4751070" y="3326132"/>
              <a:ext cx="6858000" cy="205740"/>
            </a:xfrm>
            <a:prstGeom prst="line">
              <a:avLst/>
            </a:prstGeom>
          </p:spPr>
          <p:style>
            <a:lnRef idx="1">
              <a:schemeClr val="accent1"/>
            </a:lnRef>
            <a:fillRef idx="0">
              <a:schemeClr val="accent1"/>
            </a:fillRef>
            <a:effectRef idx="0">
              <a:schemeClr val="accent1"/>
            </a:effectRef>
            <a:fontRef idx="minor">
              <a:schemeClr val="tx1"/>
            </a:fontRef>
          </p:style>
        </p:cxnSp>
        <p:cxnSp>
          <p:nvCxnSpPr>
            <p:cNvPr id="278" name="Straight Connector 277"/>
            <p:cNvCxnSpPr/>
            <p:nvPr/>
          </p:nvCxnSpPr>
          <p:spPr>
            <a:xfrm rot="5400000">
              <a:off x="5562599" y="3429001"/>
              <a:ext cx="6858002" cy="1588"/>
            </a:xfrm>
            <a:prstGeom prst="line">
              <a:avLst/>
            </a:prstGeom>
            <a:ln w="15875">
              <a:solidFill>
                <a:schemeClr val="accent1"/>
              </a:solidFill>
            </a:ln>
          </p:spPr>
          <p:style>
            <a:lnRef idx="1">
              <a:schemeClr val="accent1"/>
            </a:lnRef>
            <a:fillRef idx="0">
              <a:schemeClr val="accent1"/>
            </a:fillRef>
            <a:effectRef idx="0">
              <a:schemeClr val="accent1"/>
            </a:effectRef>
            <a:fontRef idx="minor">
              <a:schemeClr val="tx1"/>
            </a:fontRef>
          </p:style>
        </p:cxnSp>
        <p:cxnSp>
          <p:nvCxnSpPr>
            <p:cNvPr id="283" name="Straight Connector 282"/>
            <p:cNvCxnSpPr/>
            <p:nvPr/>
          </p:nvCxnSpPr>
          <p:spPr>
            <a:xfrm rot="5400000">
              <a:off x="2552700" y="3390900"/>
              <a:ext cx="6858000" cy="76200"/>
            </a:xfrm>
            <a:prstGeom prst="line">
              <a:avLst/>
            </a:prstGeom>
            <a:ln w="38100">
              <a:solidFill>
                <a:schemeClr val="accent1">
                  <a:alpha val="47000"/>
                </a:schemeClr>
              </a:solidFill>
            </a:ln>
          </p:spPr>
          <p:style>
            <a:lnRef idx="1">
              <a:schemeClr val="accent1"/>
            </a:lnRef>
            <a:fillRef idx="0">
              <a:schemeClr val="accent1"/>
            </a:fillRef>
            <a:effectRef idx="0">
              <a:schemeClr val="accent1"/>
            </a:effectRef>
            <a:fontRef idx="minor">
              <a:schemeClr val="tx1"/>
            </a:fontRef>
          </p:style>
        </p:cxnSp>
        <p:cxnSp>
          <p:nvCxnSpPr>
            <p:cNvPr id="289" name="Straight Connector 288"/>
            <p:cNvCxnSpPr/>
            <p:nvPr/>
          </p:nvCxnSpPr>
          <p:spPr>
            <a:xfrm rot="16200000" flipH="1">
              <a:off x="3048000" y="3352800"/>
              <a:ext cx="6858000" cy="152400"/>
            </a:xfrm>
            <a:prstGeom prst="line">
              <a:avLst/>
            </a:prstGeom>
            <a:ln w="47625">
              <a:solidFill>
                <a:schemeClr val="accent1">
                  <a:alpha val="63000"/>
                </a:schemeClr>
              </a:solidFill>
            </a:ln>
          </p:spPr>
          <p:style>
            <a:lnRef idx="1">
              <a:schemeClr val="accent1"/>
            </a:lnRef>
            <a:fillRef idx="0">
              <a:schemeClr val="accent1"/>
            </a:fillRef>
            <a:effectRef idx="0">
              <a:schemeClr val="accent1"/>
            </a:effectRef>
            <a:fontRef idx="minor">
              <a:schemeClr val="tx1"/>
            </a:fontRef>
          </p:style>
        </p:cxnSp>
        <p:cxnSp>
          <p:nvCxnSpPr>
            <p:cNvPr id="292" name="Straight Connector 291"/>
            <p:cNvCxnSpPr/>
            <p:nvPr/>
          </p:nvCxnSpPr>
          <p:spPr>
            <a:xfrm rot="16200000" flipH="1">
              <a:off x="3238500" y="3238500"/>
              <a:ext cx="6858000" cy="381000"/>
            </a:xfrm>
            <a:prstGeom prst="line">
              <a:avLst/>
            </a:prstGeom>
            <a:ln w="19050">
              <a:solidFill>
                <a:schemeClr val="accent1">
                  <a:alpha val="58000"/>
                </a:schemeClr>
              </a:solidFill>
            </a:ln>
          </p:spPr>
          <p:style>
            <a:lnRef idx="1">
              <a:schemeClr val="accent1"/>
            </a:lnRef>
            <a:fillRef idx="0">
              <a:schemeClr val="accent1"/>
            </a:fillRef>
            <a:effectRef idx="0">
              <a:schemeClr val="accent1"/>
            </a:effectRef>
            <a:fontRef idx="minor">
              <a:schemeClr val="tx1"/>
            </a:fontRef>
          </p:style>
        </p:cxnSp>
        <p:cxnSp>
          <p:nvCxnSpPr>
            <p:cNvPr id="294" name="Straight Connector 293"/>
            <p:cNvCxnSpPr/>
            <p:nvPr/>
          </p:nvCxnSpPr>
          <p:spPr>
            <a:xfrm rot="5400000">
              <a:off x="2133600" y="3276600"/>
              <a:ext cx="6858000" cy="304800"/>
            </a:xfrm>
            <a:prstGeom prst="line">
              <a:avLst/>
            </a:prstGeom>
            <a:ln w="47625">
              <a:solidFill>
                <a:schemeClr val="accent1">
                  <a:alpha val="63000"/>
                </a:schemeClr>
              </a:solidFill>
            </a:ln>
          </p:spPr>
          <p:style>
            <a:lnRef idx="1">
              <a:schemeClr val="accent1"/>
            </a:lnRef>
            <a:fillRef idx="0">
              <a:schemeClr val="accent1"/>
            </a:fillRef>
            <a:effectRef idx="0">
              <a:schemeClr val="accent1"/>
            </a:effectRef>
            <a:fontRef idx="minor">
              <a:schemeClr val="tx1"/>
            </a:fontRef>
          </p:style>
        </p:cxnSp>
        <p:cxnSp>
          <p:nvCxnSpPr>
            <p:cNvPr id="298" name="Straight Connector 297"/>
            <p:cNvCxnSpPr/>
            <p:nvPr/>
          </p:nvCxnSpPr>
          <p:spPr>
            <a:xfrm rot="16200000" flipH="1">
              <a:off x="3148013" y="3252789"/>
              <a:ext cx="6858000" cy="352425"/>
            </a:xfrm>
            <a:prstGeom prst="line">
              <a:avLst/>
            </a:prstGeom>
            <a:ln w="15875">
              <a:solidFill>
                <a:schemeClr val="accent1">
                  <a:alpha val="72000"/>
                </a:schemeClr>
              </a:solidFill>
            </a:ln>
          </p:spPr>
          <p:style>
            <a:lnRef idx="1">
              <a:schemeClr val="accent1"/>
            </a:lnRef>
            <a:fillRef idx="0">
              <a:schemeClr val="accent1"/>
            </a:fillRef>
            <a:effectRef idx="0">
              <a:schemeClr val="accent1"/>
            </a:effectRef>
            <a:fontRef idx="minor">
              <a:schemeClr val="tx1"/>
            </a:fontRef>
          </p:style>
        </p:cxnSp>
        <p:cxnSp>
          <p:nvCxnSpPr>
            <p:cNvPr id="299" name="Straight Connector 298"/>
            <p:cNvCxnSpPr/>
            <p:nvPr/>
          </p:nvCxnSpPr>
          <p:spPr>
            <a:xfrm rot="5400000">
              <a:off x="3771900" y="3238500"/>
              <a:ext cx="6858000" cy="381000"/>
            </a:xfrm>
            <a:prstGeom prst="line">
              <a:avLst/>
            </a:prstGeom>
          </p:spPr>
          <p:style>
            <a:lnRef idx="1">
              <a:schemeClr val="accent1"/>
            </a:lnRef>
            <a:fillRef idx="0">
              <a:schemeClr val="accent1"/>
            </a:fillRef>
            <a:effectRef idx="0">
              <a:schemeClr val="accent1"/>
            </a:effectRef>
            <a:fontRef idx="minor">
              <a:schemeClr val="tx1"/>
            </a:fontRef>
          </p:style>
        </p:cxnSp>
        <p:cxnSp>
          <p:nvCxnSpPr>
            <p:cNvPr id="302" name="Straight Connector 301"/>
            <p:cNvCxnSpPr/>
            <p:nvPr/>
          </p:nvCxnSpPr>
          <p:spPr>
            <a:xfrm rot="5400000">
              <a:off x="4229100" y="2933700"/>
              <a:ext cx="6858000" cy="990600"/>
            </a:xfrm>
            <a:prstGeom prst="line">
              <a:avLst/>
            </a:prstGeom>
            <a:ln w="28575">
              <a:solidFill>
                <a:schemeClr val="accent1">
                  <a:alpha val="58000"/>
                </a:schemeClr>
              </a:solidFill>
            </a:ln>
          </p:spPr>
          <p:style>
            <a:lnRef idx="1">
              <a:schemeClr val="accent1"/>
            </a:lnRef>
            <a:fillRef idx="0">
              <a:schemeClr val="accent1"/>
            </a:fillRef>
            <a:effectRef idx="0">
              <a:schemeClr val="accent1"/>
            </a:effectRef>
            <a:fontRef idx="minor">
              <a:schemeClr val="tx1"/>
            </a:fontRef>
          </p:style>
        </p:cxnSp>
        <p:cxnSp>
          <p:nvCxnSpPr>
            <p:cNvPr id="307" name="Straight Connector 306"/>
            <p:cNvCxnSpPr/>
            <p:nvPr/>
          </p:nvCxnSpPr>
          <p:spPr>
            <a:xfrm rot="16200000" flipH="1">
              <a:off x="1371600" y="3200403"/>
              <a:ext cx="6858000" cy="457199"/>
            </a:xfrm>
            <a:prstGeom prst="line">
              <a:avLst/>
            </a:prstGeom>
            <a:ln w="38100">
              <a:solidFill>
                <a:schemeClr val="accent1">
                  <a:alpha val="47000"/>
                </a:schemeClr>
              </a:solidFill>
            </a:ln>
          </p:spPr>
          <p:style>
            <a:lnRef idx="1">
              <a:schemeClr val="accent1"/>
            </a:lnRef>
            <a:fillRef idx="0">
              <a:schemeClr val="accent1"/>
            </a:fillRef>
            <a:effectRef idx="0">
              <a:schemeClr val="accent1"/>
            </a:effectRef>
            <a:fontRef idx="minor">
              <a:schemeClr val="tx1"/>
            </a:fontRef>
          </p:style>
        </p:cxnSp>
      </p:grpSp>
      <p:sp>
        <p:nvSpPr>
          <p:cNvPr id="4" name="Date Placeholder 3"/>
          <p:cNvSpPr>
            <a:spLocks noGrp="1"/>
          </p:cNvSpPr>
          <p:nvPr>
            <p:ph type="dt" sz="half" idx="10"/>
          </p:nvPr>
        </p:nvSpPr>
        <p:spPr/>
        <p:txBody>
          <a:bodyPr/>
          <a:lstStyle/>
          <a:p>
            <a:fld id="{36FDC7C6-3425-4051-88CF-EA3EDCC8072C}" type="datetimeFigureOut">
              <a:rPr lang="en-GB" smtClean="0"/>
              <a:pPr/>
              <a:t>15/03/2013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E282B986-7CCD-4C34-B89D-C5D5C7A7FFB2}" type="slidenum">
              <a:rPr lang="en-GB" smtClean="0"/>
              <a:pPr/>
              <a:t>‹#›</a:t>
            </a:fld>
            <a:endParaRPr lang="en-GB"/>
          </a:p>
        </p:txBody>
      </p:sp>
      <p:sp>
        <p:nvSpPr>
          <p:cNvPr id="113" name="Rectangle 112"/>
          <p:cNvSpPr/>
          <p:nvPr/>
        </p:nvSpPr>
        <p:spPr>
          <a:xfrm>
            <a:off x="0" y="1905000"/>
            <a:ext cx="4953000" cy="3124200"/>
          </a:xfrm>
          <a:prstGeom prst="rect">
            <a:avLst/>
          </a:prstGeom>
          <a:solidFill>
            <a:schemeClr val="accent1"/>
          </a:solidFill>
          <a:ln>
            <a:noFill/>
          </a:ln>
          <a:effectLst>
            <a:outerShdw blurRad="50800" dist="38100" dir="2700000" algn="ctr" rotWithShape="0">
              <a:srgbClr val="000000">
                <a:alpha val="40000"/>
              </a:srgb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US" kern="1200">
              <a:solidFill>
                <a:prstClr val="white"/>
              </a:solidFill>
              <a:latin typeface="Tw Cen MT"/>
              <a:ea typeface="+mn-ea"/>
              <a:cs typeface="+mn-cs"/>
            </a:endParaRPr>
          </a:p>
        </p:txBody>
      </p:sp>
      <p:grpSp>
        <p:nvGrpSpPr>
          <p:cNvPr id="94" name="Group 93"/>
          <p:cNvGrpSpPr/>
          <p:nvPr/>
        </p:nvGrpSpPr>
        <p:grpSpPr>
          <a:xfrm>
            <a:off x="0" y="2057400"/>
            <a:ext cx="4801394" cy="2820988"/>
            <a:chOff x="0" y="2057400"/>
            <a:chExt cx="4801394" cy="2820988"/>
          </a:xfrm>
        </p:grpSpPr>
        <p:cxnSp>
          <p:nvCxnSpPr>
            <p:cNvPr id="117" name="Straight Connector 116"/>
            <p:cNvCxnSpPr/>
            <p:nvPr/>
          </p:nvCxnSpPr>
          <p:spPr>
            <a:xfrm>
              <a:off x="0" y="2057400"/>
              <a:ext cx="4800600" cy="1588"/>
            </a:xfrm>
            <a:prstGeom prst="line">
              <a:avLst/>
            </a:prstGeom>
            <a:ln w="19050">
              <a:solidFill>
                <a:schemeClr val="accent2"/>
              </a:solidFill>
            </a:ln>
          </p:spPr>
          <p:style>
            <a:lnRef idx="1">
              <a:schemeClr val="accent1"/>
            </a:lnRef>
            <a:fillRef idx="0">
              <a:schemeClr val="accent1"/>
            </a:fillRef>
            <a:effectRef idx="0">
              <a:schemeClr val="accent1"/>
            </a:effectRef>
            <a:fontRef idx="minor">
              <a:schemeClr val="tx1"/>
            </a:fontRef>
          </p:style>
        </p:cxnSp>
        <p:cxnSp>
          <p:nvCxnSpPr>
            <p:cNvPr id="118" name="Straight Connector 117"/>
            <p:cNvCxnSpPr/>
            <p:nvPr/>
          </p:nvCxnSpPr>
          <p:spPr>
            <a:xfrm>
              <a:off x="0" y="4876800"/>
              <a:ext cx="4800600" cy="1588"/>
            </a:xfrm>
            <a:prstGeom prst="line">
              <a:avLst/>
            </a:prstGeom>
            <a:ln w="19050">
              <a:solidFill>
                <a:schemeClr val="accent2"/>
              </a:solidFill>
            </a:ln>
          </p:spPr>
          <p:style>
            <a:lnRef idx="1">
              <a:schemeClr val="accent1"/>
            </a:lnRef>
            <a:fillRef idx="0">
              <a:schemeClr val="accent1"/>
            </a:fillRef>
            <a:effectRef idx="0">
              <a:schemeClr val="accent1"/>
            </a:effectRef>
            <a:fontRef idx="minor">
              <a:schemeClr val="tx1"/>
            </a:fontRef>
          </p:style>
        </p:cxnSp>
        <p:cxnSp>
          <p:nvCxnSpPr>
            <p:cNvPr id="120" name="Straight Connector 119"/>
            <p:cNvCxnSpPr/>
            <p:nvPr/>
          </p:nvCxnSpPr>
          <p:spPr>
            <a:xfrm rot="5400000">
              <a:off x="3391694" y="3467100"/>
              <a:ext cx="2818606" cy="794"/>
            </a:xfrm>
            <a:prstGeom prst="line">
              <a:avLst/>
            </a:prstGeom>
            <a:ln w="19050">
              <a:solidFill>
                <a:schemeClr val="accent2"/>
              </a:solidFill>
            </a:ln>
          </p:spPr>
          <p:style>
            <a:lnRef idx="1">
              <a:schemeClr val="accent1"/>
            </a:lnRef>
            <a:fillRef idx="0">
              <a:schemeClr val="accent1"/>
            </a:fillRef>
            <a:effectRef idx="0">
              <a:schemeClr val="accent1"/>
            </a:effectRef>
            <a:fontRef idx="minor">
              <a:schemeClr val="tx1"/>
            </a:fontRef>
          </p:style>
        </p:cxnSp>
      </p:grpSp>
      <p:sp>
        <p:nvSpPr>
          <p:cNvPr id="2" name="Title 1"/>
          <p:cNvSpPr>
            <a:spLocks noGrp="1"/>
          </p:cNvSpPr>
          <p:nvPr>
            <p:ph type="ctrTitle"/>
          </p:nvPr>
        </p:nvSpPr>
        <p:spPr>
          <a:xfrm>
            <a:off x="228600" y="2130425"/>
            <a:ext cx="4419600" cy="1600327"/>
          </a:xfrm>
        </p:spPr>
        <p:txBody>
          <a:bodyPr anchor="b">
            <a:normAutofit/>
          </a:bodyPr>
          <a:lstStyle>
            <a:lvl1pPr algn="l">
              <a:defRPr sz="3600" b="1" cap="none" spc="40" baseline="0">
                <a:ln w="13335" cmpd="sng">
                  <a:solidFill>
                    <a:schemeClr val="accent1">
                      <a:lumMod val="50000"/>
                    </a:schemeClr>
                  </a:solidFill>
                  <a:prstDash val="solid"/>
                </a:ln>
                <a:solidFill>
                  <a:schemeClr val="accent6">
                    <a:tint val="1000"/>
                  </a:schemeClr>
                </a:solidFill>
                <a:effectLst/>
              </a:defRPr>
            </a:lvl1pPr>
          </a:lstStyle>
          <a:p>
            <a:r>
              <a:rPr lang="en-US" smtClean="0"/>
              <a:t>Click to edit Master title style</a:t>
            </a:r>
            <a:endParaRPr lang="en-US" dirty="0"/>
          </a:p>
        </p:txBody>
      </p:sp>
      <p:sp>
        <p:nvSpPr>
          <p:cNvPr id="3" name="Subtitle 2"/>
          <p:cNvSpPr>
            <a:spLocks noGrp="1"/>
          </p:cNvSpPr>
          <p:nvPr>
            <p:ph type="subTitle" idx="1"/>
          </p:nvPr>
        </p:nvSpPr>
        <p:spPr>
          <a:xfrm>
            <a:off x="228600" y="3733800"/>
            <a:ext cx="4419600" cy="1066800"/>
          </a:xfrm>
        </p:spPr>
        <p:txBody>
          <a:bodyPr>
            <a:normAutofit/>
          </a:bodyPr>
          <a:lstStyle>
            <a:lvl1pPr marL="0" indent="0" algn="l">
              <a:buNone/>
              <a:defRPr sz="2200">
                <a:solidFill>
                  <a:srgbClr val="FFFFFF"/>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dirty="0"/>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dirty="0"/>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36FDC7C6-3425-4051-88CF-EA3EDCC8072C}" type="datetimeFigureOut">
              <a:rPr lang="en-GB" smtClean="0"/>
              <a:pPr/>
              <a:t>15/03/2013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E282B986-7CCD-4C34-B89D-C5D5C7A7FFB2}" type="slidenum">
              <a:rPr lang="en-GB" smtClean="0"/>
              <a:pPr/>
              <a:t>‹#›</a:t>
            </a:fld>
            <a:endParaRPr lang="en-GB"/>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grpSp>
        <p:nvGrpSpPr>
          <p:cNvPr id="7" name="Group 92"/>
          <p:cNvGrpSpPr/>
          <p:nvPr/>
        </p:nvGrpSpPr>
        <p:grpSpPr>
          <a:xfrm>
            <a:off x="1" y="-30478"/>
            <a:ext cx="9067799" cy="4846320"/>
            <a:chOff x="1" y="-30477"/>
            <a:chExt cx="9067799" cy="4526277"/>
          </a:xfrm>
        </p:grpSpPr>
        <p:cxnSp>
          <p:nvCxnSpPr>
            <p:cNvPr id="8" name="Straight Connector 7"/>
            <p:cNvCxnSpPr/>
            <p:nvPr/>
          </p:nvCxnSpPr>
          <p:spPr>
            <a:xfrm rot="16200000" flipH="1">
              <a:off x="-271665" y="2166212"/>
              <a:ext cx="4505731" cy="152400"/>
            </a:xfrm>
            <a:prstGeom prst="line">
              <a:avLst/>
            </a:prstGeom>
          </p:spPr>
          <p:style>
            <a:lnRef idx="1">
              <a:schemeClr val="accent1"/>
            </a:lnRef>
            <a:fillRef idx="0">
              <a:schemeClr val="accent1"/>
            </a:fillRef>
            <a:effectRef idx="0">
              <a:schemeClr val="accent1"/>
            </a:effectRef>
            <a:fontRef idx="minor">
              <a:schemeClr val="tx1"/>
            </a:fontRef>
          </p:style>
        </p:cxnSp>
        <p:cxnSp>
          <p:nvCxnSpPr>
            <p:cNvPr id="9" name="Straight Connector 8"/>
            <p:cNvCxnSpPr/>
            <p:nvPr/>
          </p:nvCxnSpPr>
          <p:spPr>
            <a:xfrm rot="16200000" flipH="1">
              <a:off x="-462165" y="2051912"/>
              <a:ext cx="4505731" cy="381000"/>
            </a:xfrm>
            <a:prstGeom prst="line">
              <a:avLst/>
            </a:prstGeom>
          </p:spPr>
          <p:style>
            <a:lnRef idx="1">
              <a:schemeClr val="accent1"/>
            </a:lnRef>
            <a:fillRef idx="0">
              <a:schemeClr val="accent1"/>
            </a:fillRef>
            <a:effectRef idx="0">
              <a:schemeClr val="accent1"/>
            </a:effectRef>
            <a:fontRef idx="minor">
              <a:schemeClr val="tx1"/>
            </a:fontRef>
          </p:style>
        </p:cxnSp>
        <p:cxnSp>
          <p:nvCxnSpPr>
            <p:cNvPr id="10" name="Straight Connector 9"/>
            <p:cNvCxnSpPr/>
            <p:nvPr/>
          </p:nvCxnSpPr>
          <p:spPr>
            <a:xfrm rot="5400000">
              <a:off x="-309765" y="2051912"/>
              <a:ext cx="4505731" cy="381000"/>
            </a:xfrm>
            <a:prstGeom prst="line">
              <a:avLst/>
            </a:prstGeom>
          </p:spPr>
          <p:style>
            <a:lnRef idx="1">
              <a:schemeClr val="accent1"/>
            </a:lnRef>
            <a:fillRef idx="0">
              <a:schemeClr val="accent1"/>
            </a:fillRef>
            <a:effectRef idx="0">
              <a:schemeClr val="accent1"/>
            </a:effectRef>
            <a:fontRef idx="minor">
              <a:schemeClr val="tx1"/>
            </a:fontRef>
          </p:style>
        </p:cxnSp>
        <p:cxnSp>
          <p:nvCxnSpPr>
            <p:cNvPr id="11" name="Straight Connector 10"/>
            <p:cNvCxnSpPr/>
            <p:nvPr/>
          </p:nvCxnSpPr>
          <p:spPr>
            <a:xfrm rot="5400000">
              <a:off x="-2062365" y="2128112"/>
              <a:ext cx="4505731" cy="228600"/>
            </a:xfrm>
            <a:prstGeom prst="line">
              <a:avLst/>
            </a:prstGeom>
            <a:ln w="28575">
              <a:solidFill>
                <a:schemeClr val="accent1">
                  <a:alpha val="58000"/>
                </a:schemeClr>
              </a:solidFill>
            </a:ln>
          </p:spPr>
          <p:style>
            <a:lnRef idx="1">
              <a:schemeClr val="accent1"/>
            </a:lnRef>
            <a:fillRef idx="0">
              <a:schemeClr val="accent1"/>
            </a:fillRef>
            <a:effectRef idx="0">
              <a:schemeClr val="accent1"/>
            </a:effectRef>
            <a:fontRef idx="minor">
              <a:schemeClr val="tx1"/>
            </a:fontRef>
          </p:style>
        </p:cxnSp>
        <p:cxnSp>
          <p:nvCxnSpPr>
            <p:cNvPr id="12" name="Straight Connector 11"/>
            <p:cNvCxnSpPr/>
            <p:nvPr/>
          </p:nvCxnSpPr>
          <p:spPr>
            <a:xfrm rot="16200000" flipH="1">
              <a:off x="-2138565" y="2128112"/>
              <a:ext cx="4505731" cy="228600"/>
            </a:xfrm>
            <a:prstGeom prst="line">
              <a:avLst/>
            </a:prstGeom>
          </p:spPr>
          <p:style>
            <a:lnRef idx="1">
              <a:schemeClr val="accent1"/>
            </a:lnRef>
            <a:fillRef idx="0">
              <a:schemeClr val="accent1"/>
            </a:fillRef>
            <a:effectRef idx="0">
              <a:schemeClr val="accent1"/>
            </a:effectRef>
            <a:fontRef idx="minor">
              <a:schemeClr val="tx1"/>
            </a:fontRef>
          </p:style>
        </p:cxnSp>
        <p:cxnSp>
          <p:nvCxnSpPr>
            <p:cNvPr id="13" name="Straight Connector 12"/>
            <p:cNvCxnSpPr/>
            <p:nvPr/>
          </p:nvCxnSpPr>
          <p:spPr>
            <a:xfrm rot="16200000" flipH="1">
              <a:off x="-195465" y="1785212"/>
              <a:ext cx="4505731" cy="914400"/>
            </a:xfrm>
            <a:prstGeom prst="line">
              <a:avLst/>
            </a:prstGeom>
            <a:ln w="28575">
              <a:solidFill>
                <a:schemeClr val="accent1">
                  <a:alpha val="58000"/>
                </a:schemeClr>
              </a:solidFill>
            </a:ln>
          </p:spPr>
          <p:style>
            <a:lnRef idx="1">
              <a:schemeClr val="accent1"/>
            </a:lnRef>
            <a:fillRef idx="0">
              <a:schemeClr val="accent1"/>
            </a:fillRef>
            <a:effectRef idx="0">
              <a:schemeClr val="accent1"/>
            </a:effectRef>
            <a:fontRef idx="minor">
              <a:schemeClr val="tx1"/>
            </a:fontRef>
          </p:style>
        </p:cxnSp>
        <p:cxnSp>
          <p:nvCxnSpPr>
            <p:cNvPr id="14" name="Straight Connector 13"/>
            <p:cNvCxnSpPr/>
            <p:nvPr/>
          </p:nvCxnSpPr>
          <p:spPr>
            <a:xfrm rot="16200000" flipH="1">
              <a:off x="-1643265" y="2013812"/>
              <a:ext cx="4505731" cy="457200"/>
            </a:xfrm>
            <a:prstGeom prst="line">
              <a:avLst/>
            </a:prstGeom>
            <a:ln>
              <a:solidFill>
                <a:schemeClr val="accent1">
                  <a:alpha val="90000"/>
                </a:schemeClr>
              </a:solidFill>
            </a:ln>
          </p:spPr>
          <p:style>
            <a:lnRef idx="1">
              <a:schemeClr val="accent1"/>
            </a:lnRef>
            <a:fillRef idx="0">
              <a:schemeClr val="accent1"/>
            </a:fillRef>
            <a:effectRef idx="0">
              <a:schemeClr val="accent1"/>
            </a:effectRef>
            <a:fontRef idx="minor">
              <a:schemeClr val="tx1"/>
            </a:fontRef>
          </p:style>
        </p:cxnSp>
        <p:cxnSp>
          <p:nvCxnSpPr>
            <p:cNvPr id="15" name="Straight Connector 14"/>
            <p:cNvCxnSpPr/>
            <p:nvPr/>
          </p:nvCxnSpPr>
          <p:spPr>
            <a:xfrm rot="5400000">
              <a:off x="-1528964" y="2051912"/>
              <a:ext cx="4505731" cy="381000"/>
            </a:xfrm>
            <a:prstGeom prst="line">
              <a:avLst/>
            </a:prstGeom>
            <a:ln w="12700"/>
          </p:spPr>
          <p:style>
            <a:lnRef idx="1">
              <a:schemeClr val="accent1"/>
            </a:lnRef>
            <a:fillRef idx="0">
              <a:schemeClr val="accent1"/>
            </a:fillRef>
            <a:effectRef idx="0">
              <a:schemeClr val="accent1"/>
            </a:effectRef>
            <a:fontRef idx="minor">
              <a:schemeClr val="tx1"/>
            </a:fontRef>
          </p:style>
        </p:cxnSp>
        <p:cxnSp>
          <p:nvCxnSpPr>
            <p:cNvPr id="16" name="Straight Connector 15"/>
            <p:cNvCxnSpPr/>
            <p:nvPr/>
          </p:nvCxnSpPr>
          <p:spPr>
            <a:xfrm rot="16200000" flipH="1">
              <a:off x="-957465" y="2013812"/>
              <a:ext cx="4505731" cy="457199"/>
            </a:xfrm>
            <a:prstGeom prst="line">
              <a:avLst/>
            </a:prstGeom>
            <a:ln w="38100">
              <a:solidFill>
                <a:schemeClr val="accent1">
                  <a:alpha val="47000"/>
                </a:schemeClr>
              </a:solidFill>
            </a:ln>
          </p:spPr>
          <p:style>
            <a:lnRef idx="1">
              <a:schemeClr val="accent1"/>
            </a:lnRef>
            <a:fillRef idx="0">
              <a:schemeClr val="accent1"/>
            </a:fillRef>
            <a:effectRef idx="0">
              <a:schemeClr val="accent1"/>
            </a:effectRef>
            <a:fontRef idx="minor">
              <a:schemeClr val="tx1"/>
            </a:fontRef>
          </p:style>
        </p:cxnSp>
        <p:cxnSp>
          <p:nvCxnSpPr>
            <p:cNvPr id="17" name="Straight Connector 16"/>
            <p:cNvCxnSpPr/>
            <p:nvPr/>
          </p:nvCxnSpPr>
          <p:spPr>
            <a:xfrm rot="16200000" flipH="1">
              <a:off x="-1948065" y="2090012"/>
              <a:ext cx="4505731" cy="304800"/>
            </a:xfrm>
            <a:prstGeom prst="line">
              <a:avLst/>
            </a:prstGeom>
          </p:spPr>
          <p:style>
            <a:lnRef idx="1">
              <a:schemeClr val="accent1"/>
            </a:lnRef>
            <a:fillRef idx="0">
              <a:schemeClr val="accent1"/>
            </a:fillRef>
            <a:effectRef idx="0">
              <a:schemeClr val="accent1"/>
            </a:effectRef>
            <a:fontRef idx="minor">
              <a:schemeClr val="tx1"/>
            </a:fontRef>
          </p:style>
        </p:cxnSp>
        <p:cxnSp>
          <p:nvCxnSpPr>
            <p:cNvPr id="18" name="Straight Connector 17"/>
            <p:cNvCxnSpPr/>
            <p:nvPr/>
          </p:nvCxnSpPr>
          <p:spPr>
            <a:xfrm rot="16200000" flipH="1">
              <a:off x="-652664" y="2166211"/>
              <a:ext cx="4505731" cy="152401"/>
            </a:xfrm>
            <a:prstGeom prst="line">
              <a:avLst/>
            </a:prstGeom>
            <a:ln w="57150">
              <a:solidFill>
                <a:schemeClr val="accent1">
                  <a:alpha val="30000"/>
                </a:schemeClr>
              </a:solidFill>
            </a:ln>
          </p:spPr>
          <p:style>
            <a:lnRef idx="1">
              <a:schemeClr val="accent1"/>
            </a:lnRef>
            <a:fillRef idx="0">
              <a:schemeClr val="accent1"/>
            </a:fillRef>
            <a:effectRef idx="0">
              <a:schemeClr val="accent1"/>
            </a:effectRef>
            <a:fontRef idx="minor">
              <a:schemeClr val="tx1"/>
            </a:fontRef>
          </p:style>
        </p:cxnSp>
        <p:cxnSp>
          <p:nvCxnSpPr>
            <p:cNvPr id="19" name="Straight Connector 18"/>
            <p:cNvCxnSpPr/>
            <p:nvPr/>
          </p:nvCxnSpPr>
          <p:spPr>
            <a:xfrm rot="16200000" flipH="1">
              <a:off x="-1643265" y="2166212"/>
              <a:ext cx="4505731" cy="152400"/>
            </a:xfrm>
            <a:prstGeom prst="line">
              <a:avLst/>
            </a:prstGeom>
            <a:effectLst/>
          </p:spPr>
          <p:style>
            <a:lnRef idx="1">
              <a:schemeClr val="accent1"/>
            </a:lnRef>
            <a:fillRef idx="0">
              <a:schemeClr val="accent1"/>
            </a:fillRef>
            <a:effectRef idx="0">
              <a:schemeClr val="accent1"/>
            </a:effectRef>
            <a:fontRef idx="minor">
              <a:schemeClr val="tx1"/>
            </a:fontRef>
          </p:style>
        </p:cxnSp>
        <p:cxnSp>
          <p:nvCxnSpPr>
            <p:cNvPr id="20" name="Straight Connector 19"/>
            <p:cNvCxnSpPr/>
            <p:nvPr/>
          </p:nvCxnSpPr>
          <p:spPr>
            <a:xfrm rot="16200000" flipH="1">
              <a:off x="-1790700" y="2019300"/>
              <a:ext cx="4495800" cy="457200"/>
            </a:xfrm>
            <a:prstGeom prst="line">
              <a:avLst/>
            </a:prstGeom>
            <a:ln w="15875">
              <a:solidFill>
                <a:schemeClr val="accent1"/>
              </a:solidFill>
            </a:ln>
          </p:spPr>
          <p:style>
            <a:lnRef idx="1">
              <a:schemeClr val="accent1"/>
            </a:lnRef>
            <a:fillRef idx="0">
              <a:schemeClr val="accent1"/>
            </a:fillRef>
            <a:effectRef idx="0">
              <a:schemeClr val="accent1"/>
            </a:effectRef>
            <a:fontRef idx="minor">
              <a:schemeClr val="tx1"/>
            </a:fontRef>
          </p:style>
        </p:cxnSp>
        <p:cxnSp>
          <p:nvCxnSpPr>
            <p:cNvPr id="21" name="Straight Connector 20"/>
            <p:cNvCxnSpPr/>
            <p:nvPr/>
          </p:nvCxnSpPr>
          <p:spPr>
            <a:xfrm rot="5400000">
              <a:off x="-555510" y="1535657"/>
              <a:ext cx="4505731" cy="1413510"/>
            </a:xfrm>
            <a:prstGeom prst="line">
              <a:avLst/>
            </a:prstGeom>
            <a:ln>
              <a:solidFill>
                <a:schemeClr val="accent1">
                  <a:alpha val="39000"/>
                </a:schemeClr>
              </a:solidFill>
            </a:ln>
          </p:spPr>
          <p:style>
            <a:lnRef idx="1">
              <a:schemeClr val="accent1"/>
            </a:lnRef>
            <a:fillRef idx="0">
              <a:schemeClr val="accent1"/>
            </a:fillRef>
            <a:effectRef idx="0">
              <a:schemeClr val="accent1"/>
            </a:effectRef>
            <a:fontRef idx="minor">
              <a:schemeClr val="tx1"/>
            </a:fontRef>
          </p:style>
        </p:cxnSp>
        <p:cxnSp>
          <p:nvCxnSpPr>
            <p:cNvPr id="22" name="Straight Connector 21"/>
            <p:cNvCxnSpPr/>
            <p:nvPr/>
          </p:nvCxnSpPr>
          <p:spPr>
            <a:xfrm rot="5400000">
              <a:off x="34087" y="2090964"/>
              <a:ext cx="4505731" cy="302895"/>
            </a:xfrm>
            <a:prstGeom prst="line">
              <a:avLst/>
            </a:prstGeom>
            <a:effectLst/>
          </p:spPr>
          <p:style>
            <a:lnRef idx="1">
              <a:schemeClr val="accent1"/>
            </a:lnRef>
            <a:fillRef idx="0">
              <a:schemeClr val="accent1"/>
            </a:fillRef>
            <a:effectRef idx="0">
              <a:schemeClr val="accent1"/>
            </a:effectRef>
            <a:fontRef idx="minor">
              <a:schemeClr val="tx1"/>
            </a:fontRef>
          </p:style>
        </p:cxnSp>
        <p:cxnSp>
          <p:nvCxnSpPr>
            <p:cNvPr id="23" name="Straight Connector 22"/>
            <p:cNvCxnSpPr/>
            <p:nvPr/>
          </p:nvCxnSpPr>
          <p:spPr>
            <a:xfrm rot="5400000">
              <a:off x="261735" y="2090012"/>
              <a:ext cx="4505731" cy="304800"/>
            </a:xfrm>
            <a:prstGeom prst="line">
              <a:avLst/>
            </a:prstGeom>
          </p:spPr>
          <p:style>
            <a:lnRef idx="1">
              <a:schemeClr val="accent1"/>
            </a:lnRef>
            <a:fillRef idx="0">
              <a:schemeClr val="accent1"/>
            </a:fillRef>
            <a:effectRef idx="0">
              <a:schemeClr val="accent1"/>
            </a:effectRef>
            <a:fontRef idx="minor">
              <a:schemeClr val="tx1"/>
            </a:fontRef>
          </p:style>
        </p:cxnSp>
        <p:cxnSp>
          <p:nvCxnSpPr>
            <p:cNvPr id="24" name="Straight Connector 23"/>
            <p:cNvCxnSpPr/>
            <p:nvPr/>
          </p:nvCxnSpPr>
          <p:spPr>
            <a:xfrm rot="5400000">
              <a:off x="-679335" y="2040482"/>
              <a:ext cx="4505731" cy="403860"/>
            </a:xfrm>
            <a:prstGeom prst="line">
              <a:avLst/>
            </a:prstGeom>
            <a:ln w="12700"/>
          </p:spPr>
          <p:style>
            <a:lnRef idx="1">
              <a:schemeClr val="accent1"/>
            </a:lnRef>
            <a:fillRef idx="0">
              <a:schemeClr val="accent1"/>
            </a:fillRef>
            <a:effectRef idx="0">
              <a:schemeClr val="accent1"/>
            </a:effectRef>
            <a:fontRef idx="minor">
              <a:schemeClr val="tx1"/>
            </a:fontRef>
          </p:style>
        </p:cxnSp>
        <p:cxnSp>
          <p:nvCxnSpPr>
            <p:cNvPr id="25" name="Straight Connector 24"/>
            <p:cNvCxnSpPr/>
            <p:nvPr/>
          </p:nvCxnSpPr>
          <p:spPr>
            <a:xfrm rot="16200000" flipH="1">
              <a:off x="-1467052" y="2066200"/>
              <a:ext cx="4505731" cy="352425"/>
            </a:xfrm>
            <a:prstGeom prst="line">
              <a:avLst/>
            </a:prstGeom>
            <a:ln w="15875"/>
          </p:spPr>
          <p:style>
            <a:lnRef idx="1">
              <a:schemeClr val="accent1"/>
            </a:lnRef>
            <a:fillRef idx="0">
              <a:schemeClr val="accent1"/>
            </a:fillRef>
            <a:effectRef idx="0">
              <a:schemeClr val="accent1"/>
            </a:effectRef>
            <a:fontRef idx="minor">
              <a:schemeClr val="tx1"/>
            </a:fontRef>
          </p:style>
        </p:cxnSp>
        <p:cxnSp>
          <p:nvCxnSpPr>
            <p:cNvPr id="26" name="Straight Connector 25"/>
            <p:cNvCxnSpPr/>
            <p:nvPr/>
          </p:nvCxnSpPr>
          <p:spPr>
            <a:xfrm rot="16200000" flipH="1">
              <a:off x="-778395" y="2139542"/>
              <a:ext cx="4505731" cy="205740"/>
            </a:xfrm>
            <a:prstGeom prst="line">
              <a:avLst/>
            </a:prstGeom>
          </p:spPr>
          <p:style>
            <a:lnRef idx="1">
              <a:schemeClr val="accent1"/>
            </a:lnRef>
            <a:fillRef idx="0">
              <a:schemeClr val="accent1"/>
            </a:fillRef>
            <a:effectRef idx="0">
              <a:schemeClr val="accent1"/>
            </a:effectRef>
            <a:fontRef idx="minor">
              <a:schemeClr val="tx1"/>
            </a:fontRef>
          </p:style>
        </p:cxnSp>
        <p:cxnSp>
          <p:nvCxnSpPr>
            <p:cNvPr id="27" name="Straight Connector 26"/>
            <p:cNvCxnSpPr/>
            <p:nvPr/>
          </p:nvCxnSpPr>
          <p:spPr>
            <a:xfrm rot="16200000" flipH="1">
              <a:off x="-1186065" y="2166212"/>
              <a:ext cx="4505731" cy="152400"/>
            </a:xfrm>
            <a:prstGeom prst="line">
              <a:avLst/>
            </a:prstGeom>
          </p:spPr>
          <p:style>
            <a:lnRef idx="1">
              <a:schemeClr val="accent1"/>
            </a:lnRef>
            <a:fillRef idx="0">
              <a:schemeClr val="accent1"/>
            </a:fillRef>
            <a:effectRef idx="0">
              <a:schemeClr val="accent1"/>
            </a:effectRef>
            <a:fontRef idx="minor">
              <a:schemeClr val="tx1"/>
            </a:fontRef>
          </p:style>
        </p:cxnSp>
        <p:cxnSp>
          <p:nvCxnSpPr>
            <p:cNvPr id="28" name="Straight Connector 27"/>
            <p:cNvCxnSpPr/>
            <p:nvPr/>
          </p:nvCxnSpPr>
          <p:spPr>
            <a:xfrm rot="16200000" flipH="1">
              <a:off x="-957465" y="2166212"/>
              <a:ext cx="4505731" cy="152400"/>
            </a:xfrm>
            <a:prstGeom prst="line">
              <a:avLst/>
            </a:prstGeom>
            <a:effectLst/>
          </p:spPr>
          <p:style>
            <a:lnRef idx="1">
              <a:schemeClr val="accent1"/>
            </a:lnRef>
            <a:fillRef idx="0">
              <a:schemeClr val="accent1"/>
            </a:fillRef>
            <a:effectRef idx="0">
              <a:schemeClr val="accent1"/>
            </a:effectRef>
            <a:fontRef idx="minor">
              <a:schemeClr val="tx1"/>
            </a:fontRef>
          </p:style>
        </p:cxnSp>
        <p:cxnSp>
          <p:nvCxnSpPr>
            <p:cNvPr id="29" name="Straight Connector 28"/>
            <p:cNvCxnSpPr/>
            <p:nvPr/>
          </p:nvCxnSpPr>
          <p:spPr>
            <a:xfrm rot="16200000" flipH="1">
              <a:off x="2242935" y="2166212"/>
              <a:ext cx="4505731" cy="152400"/>
            </a:xfrm>
            <a:prstGeom prst="line">
              <a:avLst/>
            </a:prstGeom>
          </p:spPr>
          <p:style>
            <a:lnRef idx="1">
              <a:schemeClr val="accent1"/>
            </a:lnRef>
            <a:fillRef idx="0">
              <a:schemeClr val="accent1"/>
            </a:fillRef>
            <a:effectRef idx="0">
              <a:schemeClr val="accent1"/>
            </a:effectRef>
            <a:fontRef idx="minor">
              <a:schemeClr val="tx1"/>
            </a:fontRef>
          </p:style>
        </p:cxnSp>
        <p:cxnSp>
          <p:nvCxnSpPr>
            <p:cNvPr id="30" name="Straight Connector 29"/>
            <p:cNvCxnSpPr/>
            <p:nvPr/>
          </p:nvCxnSpPr>
          <p:spPr>
            <a:xfrm rot="16200000" flipH="1">
              <a:off x="2052435" y="2051912"/>
              <a:ext cx="4505731" cy="381000"/>
            </a:xfrm>
            <a:prstGeom prst="line">
              <a:avLst/>
            </a:prstGeom>
          </p:spPr>
          <p:style>
            <a:lnRef idx="1">
              <a:schemeClr val="accent1"/>
            </a:lnRef>
            <a:fillRef idx="0">
              <a:schemeClr val="accent1"/>
            </a:fillRef>
            <a:effectRef idx="0">
              <a:schemeClr val="accent1"/>
            </a:effectRef>
            <a:fontRef idx="minor">
              <a:schemeClr val="tx1"/>
            </a:fontRef>
          </p:style>
        </p:cxnSp>
        <p:cxnSp>
          <p:nvCxnSpPr>
            <p:cNvPr id="31" name="Straight Connector 30"/>
            <p:cNvCxnSpPr/>
            <p:nvPr/>
          </p:nvCxnSpPr>
          <p:spPr>
            <a:xfrm rot="5400000">
              <a:off x="2204835" y="2051912"/>
              <a:ext cx="4505731" cy="381000"/>
            </a:xfrm>
            <a:prstGeom prst="line">
              <a:avLst/>
            </a:prstGeom>
            <a:ln w="47625">
              <a:solidFill>
                <a:schemeClr val="accent1">
                  <a:alpha val="63000"/>
                </a:schemeClr>
              </a:solidFill>
            </a:ln>
          </p:spPr>
          <p:style>
            <a:lnRef idx="1">
              <a:schemeClr val="accent1"/>
            </a:lnRef>
            <a:fillRef idx="0">
              <a:schemeClr val="accent1"/>
            </a:fillRef>
            <a:effectRef idx="0">
              <a:schemeClr val="accent1"/>
            </a:effectRef>
            <a:fontRef idx="minor">
              <a:schemeClr val="tx1"/>
            </a:fontRef>
          </p:style>
        </p:cxnSp>
        <p:cxnSp>
          <p:nvCxnSpPr>
            <p:cNvPr id="32" name="Straight Connector 31"/>
            <p:cNvCxnSpPr/>
            <p:nvPr/>
          </p:nvCxnSpPr>
          <p:spPr>
            <a:xfrm rot="5400000">
              <a:off x="452235" y="2128112"/>
              <a:ext cx="4505731" cy="228600"/>
            </a:xfrm>
            <a:prstGeom prst="line">
              <a:avLst/>
            </a:prstGeom>
            <a:ln w="28575">
              <a:solidFill>
                <a:schemeClr val="accent1">
                  <a:alpha val="58000"/>
                </a:schemeClr>
              </a:solidFill>
            </a:ln>
          </p:spPr>
          <p:style>
            <a:lnRef idx="1">
              <a:schemeClr val="accent1"/>
            </a:lnRef>
            <a:fillRef idx="0">
              <a:schemeClr val="accent1"/>
            </a:fillRef>
            <a:effectRef idx="0">
              <a:schemeClr val="accent1"/>
            </a:effectRef>
            <a:fontRef idx="minor">
              <a:schemeClr val="tx1"/>
            </a:fontRef>
          </p:style>
        </p:cxnSp>
        <p:cxnSp>
          <p:nvCxnSpPr>
            <p:cNvPr id="33" name="Straight Connector 32"/>
            <p:cNvCxnSpPr/>
            <p:nvPr/>
          </p:nvCxnSpPr>
          <p:spPr>
            <a:xfrm rot="16200000" flipH="1">
              <a:off x="376035" y="2128112"/>
              <a:ext cx="4505731" cy="228600"/>
            </a:xfrm>
            <a:prstGeom prst="line">
              <a:avLst/>
            </a:prstGeom>
          </p:spPr>
          <p:style>
            <a:lnRef idx="1">
              <a:schemeClr val="accent1"/>
            </a:lnRef>
            <a:fillRef idx="0">
              <a:schemeClr val="accent1"/>
            </a:fillRef>
            <a:effectRef idx="0">
              <a:schemeClr val="accent1"/>
            </a:effectRef>
            <a:fontRef idx="minor">
              <a:schemeClr val="tx1"/>
            </a:fontRef>
          </p:style>
        </p:cxnSp>
        <p:cxnSp>
          <p:nvCxnSpPr>
            <p:cNvPr id="34" name="Straight Connector 33"/>
            <p:cNvCxnSpPr/>
            <p:nvPr/>
          </p:nvCxnSpPr>
          <p:spPr>
            <a:xfrm rot="5400000">
              <a:off x="1023735" y="2242139"/>
              <a:ext cx="4505731" cy="1588"/>
            </a:xfrm>
            <a:prstGeom prst="line">
              <a:avLst/>
            </a:prstGeom>
            <a:ln w="28575">
              <a:solidFill>
                <a:schemeClr val="accent1">
                  <a:alpha val="58000"/>
                </a:schemeClr>
              </a:solidFill>
            </a:ln>
          </p:spPr>
          <p:style>
            <a:lnRef idx="1">
              <a:schemeClr val="accent1"/>
            </a:lnRef>
            <a:fillRef idx="0">
              <a:schemeClr val="accent1"/>
            </a:fillRef>
            <a:effectRef idx="0">
              <a:schemeClr val="accent1"/>
            </a:effectRef>
            <a:fontRef idx="minor">
              <a:schemeClr val="tx1"/>
            </a:fontRef>
          </p:style>
        </p:cxnSp>
        <p:cxnSp>
          <p:nvCxnSpPr>
            <p:cNvPr id="35" name="Straight Connector 34"/>
            <p:cNvCxnSpPr/>
            <p:nvPr/>
          </p:nvCxnSpPr>
          <p:spPr>
            <a:xfrm rot="16200000" flipH="1">
              <a:off x="871335" y="2013812"/>
              <a:ext cx="4505731" cy="457200"/>
            </a:xfrm>
            <a:prstGeom prst="line">
              <a:avLst/>
            </a:prstGeom>
            <a:ln w="47625">
              <a:solidFill>
                <a:schemeClr val="accent1">
                  <a:alpha val="63000"/>
                </a:schemeClr>
              </a:solidFill>
            </a:ln>
          </p:spPr>
          <p:style>
            <a:lnRef idx="1">
              <a:schemeClr val="accent1"/>
            </a:lnRef>
            <a:fillRef idx="0">
              <a:schemeClr val="accent1"/>
            </a:fillRef>
            <a:effectRef idx="0">
              <a:schemeClr val="accent1"/>
            </a:effectRef>
            <a:fontRef idx="minor">
              <a:schemeClr val="tx1"/>
            </a:fontRef>
          </p:style>
        </p:cxnSp>
        <p:cxnSp>
          <p:nvCxnSpPr>
            <p:cNvPr id="36" name="Straight Connector 35"/>
            <p:cNvCxnSpPr/>
            <p:nvPr/>
          </p:nvCxnSpPr>
          <p:spPr>
            <a:xfrm rot="5400000">
              <a:off x="985636" y="2051912"/>
              <a:ext cx="4505731" cy="381000"/>
            </a:xfrm>
            <a:prstGeom prst="line">
              <a:avLst/>
            </a:prstGeom>
            <a:ln w="12700"/>
          </p:spPr>
          <p:style>
            <a:lnRef idx="1">
              <a:schemeClr val="accent1"/>
            </a:lnRef>
            <a:fillRef idx="0">
              <a:schemeClr val="accent1"/>
            </a:fillRef>
            <a:effectRef idx="0">
              <a:schemeClr val="accent1"/>
            </a:effectRef>
            <a:fontRef idx="minor">
              <a:schemeClr val="tx1"/>
            </a:fontRef>
          </p:style>
        </p:cxnSp>
        <p:cxnSp>
          <p:nvCxnSpPr>
            <p:cNvPr id="37" name="Straight Connector 36"/>
            <p:cNvCxnSpPr/>
            <p:nvPr/>
          </p:nvCxnSpPr>
          <p:spPr>
            <a:xfrm rot="16200000" flipH="1">
              <a:off x="1557135" y="2013812"/>
              <a:ext cx="4505731" cy="457199"/>
            </a:xfrm>
            <a:prstGeom prst="line">
              <a:avLst/>
            </a:prstGeom>
            <a:ln w="38100">
              <a:solidFill>
                <a:schemeClr val="accent1">
                  <a:alpha val="47000"/>
                </a:schemeClr>
              </a:solidFill>
            </a:ln>
          </p:spPr>
          <p:style>
            <a:lnRef idx="1">
              <a:schemeClr val="accent1"/>
            </a:lnRef>
            <a:fillRef idx="0">
              <a:schemeClr val="accent1"/>
            </a:fillRef>
            <a:effectRef idx="0">
              <a:schemeClr val="accent1"/>
            </a:effectRef>
            <a:fontRef idx="minor">
              <a:schemeClr val="tx1"/>
            </a:fontRef>
          </p:style>
        </p:cxnSp>
        <p:cxnSp>
          <p:nvCxnSpPr>
            <p:cNvPr id="38" name="Straight Connector 37"/>
            <p:cNvCxnSpPr/>
            <p:nvPr/>
          </p:nvCxnSpPr>
          <p:spPr>
            <a:xfrm rot="16200000" flipH="1">
              <a:off x="566535" y="2090012"/>
              <a:ext cx="4505731" cy="304800"/>
            </a:xfrm>
            <a:prstGeom prst="line">
              <a:avLst/>
            </a:prstGeom>
          </p:spPr>
          <p:style>
            <a:lnRef idx="1">
              <a:schemeClr val="accent1"/>
            </a:lnRef>
            <a:fillRef idx="0">
              <a:schemeClr val="accent1"/>
            </a:fillRef>
            <a:effectRef idx="0">
              <a:schemeClr val="accent1"/>
            </a:effectRef>
            <a:fontRef idx="minor">
              <a:schemeClr val="tx1"/>
            </a:fontRef>
          </p:style>
        </p:cxnSp>
        <p:cxnSp>
          <p:nvCxnSpPr>
            <p:cNvPr id="39" name="Straight Connector 38"/>
            <p:cNvCxnSpPr/>
            <p:nvPr/>
          </p:nvCxnSpPr>
          <p:spPr>
            <a:xfrm rot="16200000" flipH="1">
              <a:off x="1861936" y="2166211"/>
              <a:ext cx="4505731" cy="152401"/>
            </a:xfrm>
            <a:prstGeom prst="line">
              <a:avLst/>
            </a:prstGeom>
          </p:spPr>
          <p:style>
            <a:lnRef idx="1">
              <a:schemeClr val="accent1"/>
            </a:lnRef>
            <a:fillRef idx="0">
              <a:schemeClr val="accent1"/>
            </a:fillRef>
            <a:effectRef idx="0">
              <a:schemeClr val="accent1"/>
            </a:effectRef>
            <a:fontRef idx="minor">
              <a:schemeClr val="tx1"/>
            </a:fontRef>
          </p:style>
        </p:cxnSp>
        <p:cxnSp>
          <p:nvCxnSpPr>
            <p:cNvPr id="40" name="Straight Connector 39"/>
            <p:cNvCxnSpPr/>
            <p:nvPr/>
          </p:nvCxnSpPr>
          <p:spPr>
            <a:xfrm rot="16200000" flipH="1">
              <a:off x="871335" y="2166212"/>
              <a:ext cx="4505731" cy="152400"/>
            </a:xfrm>
            <a:prstGeom prst="line">
              <a:avLst/>
            </a:prstGeom>
            <a:effectLst/>
          </p:spPr>
          <p:style>
            <a:lnRef idx="1">
              <a:schemeClr val="accent1"/>
            </a:lnRef>
            <a:fillRef idx="0">
              <a:schemeClr val="accent1"/>
            </a:fillRef>
            <a:effectRef idx="0">
              <a:schemeClr val="accent1"/>
            </a:effectRef>
            <a:fontRef idx="minor">
              <a:schemeClr val="tx1"/>
            </a:fontRef>
          </p:style>
        </p:cxnSp>
        <p:cxnSp>
          <p:nvCxnSpPr>
            <p:cNvPr id="41" name="Straight Connector 40"/>
            <p:cNvCxnSpPr/>
            <p:nvPr/>
          </p:nvCxnSpPr>
          <p:spPr>
            <a:xfrm rot="5400000">
              <a:off x="147435" y="2128112"/>
              <a:ext cx="4505731" cy="228600"/>
            </a:xfrm>
            <a:prstGeom prst="line">
              <a:avLst/>
            </a:prstGeom>
            <a:ln w="15875">
              <a:solidFill>
                <a:schemeClr val="accent1"/>
              </a:solidFill>
            </a:ln>
          </p:spPr>
          <p:style>
            <a:lnRef idx="1">
              <a:schemeClr val="accent1"/>
            </a:lnRef>
            <a:fillRef idx="0">
              <a:schemeClr val="accent1"/>
            </a:fillRef>
            <a:effectRef idx="0">
              <a:schemeClr val="accent1"/>
            </a:effectRef>
            <a:fontRef idx="minor">
              <a:schemeClr val="tx1"/>
            </a:fontRef>
          </p:style>
        </p:cxnSp>
        <p:cxnSp>
          <p:nvCxnSpPr>
            <p:cNvPr id="42" name="Straight Connector 41"/>
            <p:cNvCxnSpPr/>
            <p:nvPr/>
          </p:nvCxnSpPr>
          <p:spPr>
            <a:xfrm rot="5400000">
              <a:off x="1959090" y="1535657"/>
              <a:ext cx="4505731" cy="1413510"/>
            </a:xfrm>
            <a:prstGeom prst="line">
              <a:avLst/>
            </a:prstGeom>
            <a:ln>
              <a:solidFill>
                <a:schemeClr val="accent1">
                  <a:alpha val="39000"/>
                </a:schemeClr>
              </a:solidFill>
            </a:ln>
          </p:spPr>
          <p:style>
            <a:lnRef idx="1">
              <a:schemeClr val="accent1"/>
            </a:lnRef>
            <a:fillRef idx="0">
              <a:schemeClr val="accent1"/>
            </a:fillRef>
            <a:effectRef idx="0">
              <a:schemeClr val="accent1"/>
            </a:effectRef>
            <a:fontRef idx="minor">
              <a:schemeClr val="tx1"/>
            </a:fontRef>
          </p:style>
        </p:cxnSp>
        <p:cxnSp>
          <p:nvCxnSpPr>
            <p:cNvPr id="43" name="Straight Connector 42"/>
            <p:cNvCxnSpPr/>
            <p:nvPr/>
          </p:nvCxnSpPr>
          <p:spPr>
            <a:xfrm rot="5400000">
              <a:off x="2548687" y="2090964"/>
              <a:ext cx="4505731" cy="302895"/>
            </a:xfrm>
            <a:prstGeom prst="line">
              <a:avLst/>
            </a:prstGeom>
            <a:effectLst/>
          </p:spPr>
          <p:style>
            <a:lnRef idx="1">
              <a:schemeClr val="accent1"/>
            </a:lnRef>
            <a:fillRef idx="0">
              <a:schemeClr val="accent1"/>
            </a:fillRef>
            <a:effectRef idx="0">
              <a:schemeClr val="accent1"/>
            </a:effectRef>
            <a:fontRef idx="minor">
              <a:schemeClr val="tx1"/>
            </a:fontRef>
          </p:style>
        </p:cxnSp>
        <p:cxnSp>
          <p:nvCxnSpPr>
            <p:cNvPr id="44" name="Straight Connector 43"/>
            <p:cNvCxnSpPr/>
            <p:nvPr/>
          </p:nvCxnSpPr>
          <p:spPr>
            <a:xfrm rot="5400000">
              <a:off x="2776335" y="2166212"/>
              <a:ext cx="4505731" cy="152400"/>
            </a:xfrm>
            <a:prstGeom prst="line">
              <a:avLst/>
            </a:prstGeom>
          </p:spPr>
          <p:style>
            <a:lnRef idx="1">
              <a:schemeClr val="accent1"/>
            </a:lnRef>
            <a:fillRef idx="0">
              <a:schemeClr val="accent1"/>
            </a:fillRef>
            <a:effectRef idx="0">
              <a:schemeClr val="accent1"/>
            </a:effectRef>
            <a:fontRef idx="minor">
              <a:schemeClr val="tx1"/>
            </a:fontRef>
          </p:style>
        </p:cxnSp>
        <p:cxnSp>
          <p:nvCxnSpPr>
            <p:cNvPr id="45" name="Straight Connector 44"/>
            <p:cNvCxnSpPr/>
            <p:nvPr/>
          </p:nvCxnSpPr>
          <p:spPr>
            <a:xfrm rot="5400000">
              <a:off x="1835265" y="2040482"/>
              <a:ext cx="4505731" cy="403860"/>
            </a:xfrm>
            <a:prstGeom prst="line">
              <a:avLst/>
            </a:prstGeom>
            <a:ln w="12700"/>
          </p:spPr>
          <p:style>
            <a:lnRef idx="1">
              <a:schemeClr val="accent1"/>
            </a:lnRef>
            <a:fillRef idx="0">
              <a:schemeClr val="accent1"/>
            </a:fillRef>
            <a:effectRef idx="0">
              <a:schemeClr val="accent1"/>
            </a:effectRef>
            <a:fontRef idx="minor">
              <a:schemeClr val="tx1"/>
            </a:fontRef>
          </p:style>
        </p:cxnSp>
        <p:cxnSp>
          <p:nvCxnSpPr>
            <p:cNvPr id="46" name="Straight Connector 45"/>
            <p:cNvCxnSpPr/>
            <p:nvPr/>
          </p:nvCxnSpPr>
          <p:spPr>
            <a:xfrm rot="16200000" flipH="1">
              <a:off x="1047548" y="2066200"/>
              <a:ext cx="4505731" cy="352425"/>
            </a:xfrm>
            <a:prstGeom prst="line">
              <a:avLst/>
            </a:prstGeom>
            <a:ln w="15875"/>
          </p:spPr>
          <p:style>
            <a:lnRef idx="1">
              <a:schemeClr val="accent1"/>
            </a:lnRef>
            <a:fillRef idx="0">
              <a:schemeClr val="accent1"/>
            </a:fillRef>
            <a:effectRef idx="0">
              <a:schemeClr val="accent1"/>
            </a:effectRef>
            <a:fontRef idx="minor">
              <a:schemeClr val="tx1"/>
            </a:fontRef>
          </p:style>
        </p:cxnSp>
        <p:cxnSp>
          <p:nvCxnSpPr>
            <p:cNvPr id="47" name="Straight Connector 46"/>
            <p:cNvCxnSpPr/>
            <p:nvPr/>
          </p:nvCxnSpPr>
          <p:spPr>
            <a:xfrm rot="16200000" flipH="1">
              <a:off x="1736205" y="2139542"/>
              <a:ext cx="4505731" cy="205740"/>
            </a:xfrm>
            <a:prstGeom prst="line">
              <a:avLst/>
            </a:prstGeom>
          </p:spPr>
          <p:style>
            <a:lnRef idx="1">
              <a:schemeClr val="accent1"/>
            </a:lnRef>
            <a:fillRef idx="0">
              <a:schemeClr val="accent1"/>
            </a:fillRef>
            <a:effectRef idx="0">
              <a:schemeClr val="accent1"/>
            </a:effectRef>
            <a:fontRef idx="minor">
              <a:schemeClr val="tx1"/>
            </a:fontRef>
          </p:style>
        </p:cxnSp>
        <p:cxnSp>
          <p:nvCxnSpPr>
            <p:cNvPr id="48" name="Straight Connector 47"/>
            <p:cNvCxnSpPr/>
            <p:nvPr/>
          </p:nvCxnSpPr>
          <p:spPr>
            <a:xfrm rot="16200000" flipH="1">
              <a:off x="1328535" y="2166212"/>
              <a:ext cx="4505731" cy="152400"/>
            </a:xfrm>
            <a:prstGeom prst="line">
              <a:avLst/>
            </a:prstGeom>
          </p:spPr>
          <p:style>
            <a:lnRef idx="1">
              <a:schemeClr val="accent1"/>
            </a:lnRef>
            <a:fillRef idx="0">
              <a:schemeClr val="accent1"/>
            </a:fillRef>
            <a:effectRef idx="0">
              <a:schemeClr val="accent1"/>
            </a:effectRef>
            <a:fontRef idx="minor">
              <a:schemeClr val="tx1"/>
            </a:fontRef>
          </p:style>
        </p:cxnSp>
        <p:cxnSp>
          <p:nvCxnSpPr>
            <p:cNvPr id="49" name="Straight Connector 48"/>
            <p:cNvCxnSpPr/>
            <p:nvPr/>
          </p:nvCxnSpPr>
          <p:spPr>
            <a:xfrm rot="16200000" flipH="1">
              <a:off x="1557135" y="2166212"/>
              <a:ext cx="4505731" cy="152400"/>
            </a:xfrm>
            <a:prstGeom prst="line">
              <a:avLst/>
            </a:prstGeom>
            <a:effectLst/>
          </p:spPr>
          <p:style>
            <a:lnRef idx="1">
              <a:schemeClr val="accent1"/>
            </a:lnRef>
            <a:fillRef idx="0">
              <a:schemeClr val="accent1"/>
            </a:fillRef>
            <a:effectRef idx="0">
              <a:schemeClr val="accent1"/>
            </a:effectRef>
            <a:fontRef idx="minor">
              <a:schemeClr val="tx1"/>
            </a:fontRef>
          </p:style>
        </p:cxnSp>
        <p:cxnSp>
          <p:nvCxnSpPr>
            <p:cNvPr id="50" name="Straight Connector 49"/>
            <p:cNvCxnSpPr/>
            <p:nvPr/>
          </p:nvCxnSpPr>
          <p:spPr>
            <a:xfrm rot="16200000" flipH="1">
              <a:off x="3919335" y="2166212"/>
              <a:ext cx="4505731" cy="152400"/>
            </a:xfrm>
            <a:prstGeom prst="line">
              <a:avLst/>
            </a:prstGeom>
            <a:ln w="57150">
              <a:solidFill>
                <a:schemeClr val="accent1">
                  <a:alpha val="30000"/>
                </a:schemeClr>
              </a:solidFill>
            </a:ln>
          </p:spPr>
          <p:style>
            <a:lnRef idx="1">
              <a:schemeClr val="accent1"/>
            </a:lnRef>
            <a:fillRef idx="0">
              <a:schemeClr val="accent1"/>
            </a:fillRef>
            <a:effectRef idx="0">
              <a:schemeClr val="accent1"/>
            </a:effectRef>
            <a:fontRef idx="minor">
              <a:schemeClr val="tx1"/>
            </a:fontRef>
          </p:style>
        </p:cxnSp>
        <p:cxnSp>
          <p:nvCxnSpPr>
            <p:cNvPr id="51" name="Straight Connector 50"/>
            <p:cNvCxnSpPr/>
            <p:nvPr/>
          </p:nvCxnSpPr>
          <p:spPr>
            <a:xfrm rot="16200000" flipH="1">
              <a:off x="3271636" y="2051912"/>
              <a:ext cx="4505731" cy="381000"/>
            </a:xfrm>
            <a:prstGeom prst="line">
              <a:avLst/>
            </a:prstGeom>
          </p:spPr>
          <p:style>
            <a:lnRef idx="1">
              <a:schemeClr val="accent1"/>
            </a:lnRef>
            <a:fillRef idx="0">
              <a:schemeClr val="accent1"/>
            </a:fillRef>
            <a:effectRef idx="0">
              <a:schemeClr val="accent1"/>
            </a:effectRef>
            <a:fontRef idx="minor">
              <a:schemeClr val="tx1"/>
            </a:fontRef>
          </p:style>
        </p:cxnSp>
        <p:cxnSp>
          <p:nvCxnSpPr>
            <p:cNvPr id="52" name="Straight Connector 51"/>
            <p:cNvCxnSpPr/>
            <p:nvPr/>
          </p:nvCxnSpPr>
          <p:spPr>
            <a:xfrm rot="5400000">
              <a:off x="3881235" y="2051912"/>
              <a:ext cx="4505731" cy="381000"/>
            </a:xfrm>
            <a:prstGeom prst="line">
              <a:avLst/>
            </a:prstGeom>
          </p:spPr>
          <p:style>
            <a:lnRef idx="1">
              <a:schemeClr val="accent1"/>
            </a:lnRef>
            <a:fillRef idx="0">
              <a:schemeClr val="accent1"/>
            </a:fillRef>
            <a:effectRef idx="0">
              <a:schemeClr val="accent1"/>
            </a:effectRef>
            <a:fontRef idx="minor">
              <a:schemeClr val="tx1"/>
            </a:fontRef>
          </p:style>
        </p:cxnSp>
        <p:cxnSp>
          <p:nvCxnSpPr>
            <p:cNvPr id="53" name="Straight Connector 52"/>
            <p:cNvCxnSpPr/>
            <p:nvPr/>
          </p:nvCxnSpPr>
          <p:spPr>
            <a:xfrm rot="5400000">
              <a:off x="3004936" y="2090012"/>
              <a:ext cx="4505730" cy="304800"/>
            </a:xfrm>
            <a:prstGeom prst="line">
              <a:avLst/>
            </a:prstGeom>
            <a:ln w="28575">
              <a:solidFill>
                <a:schemeClr val="accent1">
                  <a:alpha val="58000"/>
                </a:schemeClr>
              </a:solidFill>
            </a:ln>
          </p:spPr>
          <p:style>
            <a:lnRef idx="1">
              <a:schemeClr val="accent1"/>
            </a:lnRef>
            <a:fillRef idx="0">
              <a:schemeClr val="accent1"/>
            </a:fillRef>
            <a:effectRef idx="0">
              <a:schemeClr val="accent1"/>
            </a:effectRef>
            <a:fontRef idx="minor">
              <a:schemeClr val="tx1"/>
            </a:fontRef>
          </p:style>
        </p:cxnSp>
        <p:cxnSp>
          <p:nvCxnSpPr>
            <p:cNvPr id="54" name="Straight Connector 53"/>
            <p:cNvCxnSpPr/>
            <p:nvPr/>
          </p:nvCxnSpPr>
          <p:spPr>
            <a:xfrm rot="16200000" flipH="1">
              <a:off x="2242935" y="2013813"/>
              <a:ext cx="4505731" cy="457199"/>
            </a:xfrm>
            <a:prstGeom prst="line">
              <a:avLst/>
            </a:prstGeom>
            <a:ln w="38100">
              <a:solidFill>
                <a:schemeClr val="accent1">
                  <a:alpha val="47000"/>
                </a:schemeClr>
              </a:solidFill>
            </a:ln>
          </p:spPr>
          <p:style>
            <a:lnRef idx="1">
              <a:schemeClr val="accent1"/>
            </a:lnRef>
            <a:fillRef idx="0">
              <a:schemeClr val="accent1"/>
            </a:fillRef>
            <a:effectRef idx="0">
              <a:schemeClr val="accent1"/>
            </a:effectRef>
            <a:fontRef idx="minor">
              <a:schemeClr val="tx1"/>
            </a:fontRef>
          </p:style>
        </p:cxnSp>
        <p:cxnSp>
          <p:nvCxnSpPr>
            <p:cNvPr id="55" name="Straight Connector 54"/>
            <p:cNvCxnSpPr/>
            <p:nvPr/>
          </p:nvCxnSpPr>
          <p:spPr>
            <a:xfrm rot="16200000" flipH="1">
              <a:off x="3538336" y="2166212"/>
              <a:ext cx="4505731" cy="152401"/>
            </a:xfrm>
            <a:prstGeom prst="line">
              <a:avLst/>
            </a:prstGeom>
          </p:spPr>
          <p:style>
            <a:lnRef idx="1">
              <a:schemeClr val="accent1"/>
            </a:lnRef>
            <a:fillRef idx="0">
              <a:schemeClr val="accent1"/>
            </a:fillRef>
            <a:effectRef idx="0">
              <a:schemeClr val="accent1"/>
            </a:effectRef>
            <a:fontRef idx="minor">
              <a:schemeClr val="tx1"/>
            </a:fontRef>
          </p:style>
        </p:cxnSp>
        <p:cxnSp>
          <p:nvCxnSpPr>
            <p:cNvPr id="56" name="Straight Connector 55"/>
            <p:cNvCxnSpPr/>
            <p:nvPr/>
          </p:nvCxnSpPr>
          <p:spPr>
            <a:xfrm rot="5400000">
              <a:off x="3822180" y="1535657"/>
              <a:ext cx="4505731" cy="1413510"/>
            </a:xfrm>
            <a:prstGeom prst="line">
              <a:avLst/>
            </a:prstGeom>
            <a:ln>
              <a:solidFill>
                <a:schemeClr val="accent1">
                  <a:alpha val="56000"/>
                </a:schemeClr>
              </a:solidFill>
            </a:ln>
          </p:spPr>
          <p:style>
            <a:lnRef idx="1">
              <a:schemeClr val="accent1"/>
            </a:lnRef>
            <a:fillRef idx="0">
              <a:schemeClr val="accent1"/>
            </a:fillRef>
            <a:effectRef idx="0">
              <a:schemeClr val="accent1"/>
            </a:effectRef>
            <a:fontRef idx="minor">
              <a:schemeClr val="tx1"/>
            </a:fontRef>
          </p:style>
        </p:cxnSp>
        <p:cxnSp>
          <p:nvCxnSpPr>
            <p:cNvPr id="57" name="Straight Connector 56"/>
            <p:cNvCxnSpPr/>
            <p:nvPr/>
          </p:nvCxnSpPr>
          <p:spPr>
            <a:xfrm rot="5400000">
              <a:off x="4225087" y="2090965"/>
              <a:ext cx="4505731" cy="302895"/>
            </a:xfrm>
            <a:prstGeom prst="line">
              <a:avLst/>
            </a:prstGeom>
            <a:effectLst/>
          </p:spPr>
          <p:style>
            <a:lnRef idx="1">
              <a:schemeClr val="accent1"/>
            </a:lnRef>
            <a:fillRef idx="0">
              <a:schemeClr val="accent1"/>
            </a:fillRef>
            <a:effectRef idx="0">
              <a:schemeClr val="accent1"/>
            </a:effectRef>
            <a:fontRef idx="minor">
              <a:schemeClr val="tx1"/>
            </a:fontRef>
          </p:style>
        </p:cxnSp>
        <p:cxnSp>
          <p:nvCxnSpPr>
            <p:cNvPr id="58" name="Straight Connector 57"/>
            <p:cNvCxnSpPr/>
            <p:nvPr/>
          </p:nvCxnSpPr>
          <p:spPr>
            <a:xfrm rot="5400000">
              <a:off x="4071735" y="2090012"/>
              <a:ext cx="4505731" cy="304800"/>
            </a:xfrm>
            <a:prstGeom prst="line">
              <a:avLst/>
            </a:prstGeom>
          </p:spPr>
          <p:style>
            <a:lnRef idx="1">
              <a:schemeClr val="accent1"/>
            </a:lnRef>
            <a:fillRef idx="0">
              <a:schemeClr val="accent1"/>
            </a:fillRef>
            <a:effectRef idx="0">
              <a:schemeClr val="accent1"/>
            </a:effectRef>
            <a:fontRef idx="minor">
              <a:schemeClr val="tx1"/>
            </a:fontRef>
          </p:style>
        </p:cxnSp>
        <p:cxnSp>
          <p:nvCxnSpPr>
            <p:cNvPr id="59" name="Straight Connector 58"/>
            <p:cNvCxnSpPr/>
            <p:nvPr/>
          </p:nvCxnSpPr>
          <p:spPr>
            <a:xfrm rot="5400000">
              <a:off x="3565005" y="2040482"/>
              <a:ext cx="4505731" cy="403860"/>
            </a:xfrm>
            <a:prstGeom prst="line">
              <a:avLst/>
            </a:prstGeom>
            <a:ln w="12700"/>
          </p:spPr>
          <p:style>
            <a:lnRef idx="1">
              <a:schemeClr val="accent1"/>
            </a:lnRef>
            <a:fillRef idx="0">
              <a:schemeClr val="accent1"/>
            </a:fillRef>
            <a:effectRef idx="0">
              <a:schemeClr val="accent1"/>
            </a:effectRef>
            <a:fontRef idx="minor">
              <a:schemeClr val="tx1"/>
            </a:fontRef>
          </p:style>
        </p:cxnSp>
        <p:cxnSp>
          <p:nvCxnSpPr>
            <p:cNvPr id="60" name="Straight Connector 59"/>
            <p:cNvCxnSpPr/>
            <p:nvPr/>
          </p:nvCxnSpPr>
          <p:spPr>
            <a:xfrm rot="16200000" flipH="1">
              <a:off x="3412605" y="2139542"/>
              <a:ext cx="4505731" cy="205740"/>
            </a:xfrm>
            <a:prstGeom prst="line">
              <a:avLst/>
            </a:prstGeom>
          </p:spPr>
          <p:style>
            <a:lnRef idx="1">
              <a:schemeClr val="accent1"/>
            </a:lnRef>
            <a:fillRef idx="0">
              <a:schemeClr val="accent1"/>
            </a:fillRef>
            <a:effectRef idx="0">
              <a:schemeClr val="accent1"/>
            </a:effectRef>
            <a:fontRef idx="minor">
              <a:schemeClr val="tx1"/>
            </a:fontRef>
          </p:style>
        </p:cxnSp>
        <p:cxnSp>
          <p:nvCxnSpPr>
            <p:cNvPr id="61" name="Straight Connector 60"/>
            <p:cNvCxnSpPr/>
            <p:nvPr/>
          </p:nvCxnSpPr>
          <p:spPr>
            <a:xfrm rot="16200000" flipH="1">
              <a:off x="2928735" y="2166212"/>
              <a:ext cx="4505731" cy="152400"/>
            </a:xfrm>
            <a:prstGeom prst="line">
              <a:avLst/>
            </a:prstGeom>
            <a:ln w="57150">
              <a:solidFill>
                <a:schemeClr val="accent1">
                  <a:alpha val="30000"/>
                </a:schemeClr>
              </a:solidFill>
            </a:ln>
          </p:spPr>
          <p:style>
            <a:lnRef idx="1">
              <a:schemeClr val="accent1"/>
            </a:lnRef>
            <a:fillRef idx="0">
              <a:schemeClr val="accent1"/>
            </a:fillRef>
            <a:effectRef idx="0">
              <a:schemeClr val="accent1"/>
            </a:effectRef>
            <a:fontRef idx="minor">
              <a:schemeClr val="tx1"/>
            </a:fontRef>
          </p:style>
        </p:cxnSp>
        <p:cxnSp>
          <p:nvCxnSpPr>
            <p:cNvPr id="62" name="Straight Connector 61"/>
            <p:cNvCxnSpPr/>
            <p:nvPr/>
          </p:nvCxnSpPr>
          <p:spPr>
            <a:xfrm rot="16200000" flipH="1">
              <a:off x="3081135" y="2166212"/>
              <a:ext cx="4505731" cy="152400"/>
            </a:xfrm>
            <a:prstGeom prst="line">
              <a:avLst/>
            </a:prstGeom>
            <a:effectLst/>
          </p:spPr>
          <p:style>
            <a:lnRef idx="1">
              <a:schemeClr val="accent1"/>
            </a:lnRef>
            <a:fillRef idx="0">
              <a:schemeClr val="accent1"/>
            </a:fillRef>
            <a:effectRef idx="0">
              <a:schemeClr val="accent1"/>
            </a:effectRef>
            <a:fontRef idx="minor">
              <a:schemeClr val="tx1"/>
            </a:fontRef>
          </p:style>
        </p:cxnSp>
        <p:cxnSp>
          <p:nvCxnSpPr>
            <p:cNvPr id="63" name="Straight Connector 62"/>
            <p:cNvCxnSpPr/>
            <p:nvPr/>
          </p:nvCxnSpPr>
          <p:spPr>
            <a:xfrm rot="5400000">
              <a:off x="4643235" y="2128112"/>
              <a:ext cx="4505731" cy="228600"/>
            </a:xfrm>
            <a:prstGeom prst="line">
              <a:avLst/>
            </a:prstGeom>
            <a:ln w="28575">
              <a:solidFill>
                <a:schemeClr val="accent1">
                  <a:alpha val="58000"/>
                </a:schemeClr>
              </a:solidFill>
            </a:ln>
          </p:spPr>
          <p:style>
            <a:lnRef idx="1">
              <a:schemeClr val="accent1"/>
            </a:lnRef>
            <a:fillRef idx="0">
              <a:schemeClr val="accent1"/>
            </a:fillRef>
            <a:effectRef idx="0">
              <a:schemeClr val="accent1"/>
            </a:effectRef>
            <a:fontRef idx="minor">
              <a:schemeClr val="tx1"/>
            </a:fontRef>
          </p:style>
        </p:cxnSp>
        <p:cxnSp>
          <p:nvCxnSpPr>
            <p:cNvPr id="64" name="Straight Connector 63"/>
            <p:cNvCxnSpPr/>
            <p:nvPr/>
          </p:nvCxnSpPr>
          <p:spPr>
            <a:xfrm rot="16200000" flipH="1">
              <a:off x="4643234" y="2128112"/>
              <a:ext cx="4505731" cy="228600"/>
            </a:xfrm>
            <a:prstGeom prst="line">
              <a:avLst/>
            </a:prstGeom>
          </p:spPr>
          <p:style>
            <a:lnRef idx="1">
              <a:schemeClr val="accent1"/>
            </a:lnRef>
            <a:fillRef idx="0">
              <a:schemeClr val="accent1"/>
            </a:fillRef>
            <a:effectRef idx="0">
              <a:schemeClr val="accent1"/>
            </a:effectRef>
            <a:fontRef idx="minor">
              <a:schemeClr val="tx1"/>
            </a:fontRef>
          </p:style>
        </p:cxnSp>
        <p:cxnSp>
          <p:nvCxnSpPr>
            <p:cNvPr id="65" name="Straight Connector 64"/>
            <p:cNvCxnSpPr/>
            <p:nvPr/>
          </p:nvCxnSpPr>
          <p:spPr>
            <a:xfrm rot="5400000">
              <a:off x="5214735" y="2242140"/>
              <a:ext cx="4505731" cy="1588"/>
            </a:xfrm>
            <a:prstGeom prst="line">
              <a:avLst/>
            </a:prstGeom>
            <a:ln w="28575">
              <a:solidFill>
                <a:schemeClr val="accent1">
                  <a:alpha val="58000"/>
                </a:schemeClr>
              </a:solidFill>
            </a:ln>
          </p:spPr>
          <p:style>
            <a:lnRef idx="1">
              <a:schemeClr val="accent1"/>
            </a:lnRef>
            <a:fillRef idx="0">
              <a:schemeClr val="accent1"/>
            </a:fillRef>
            <a:effectRef idx="0">
              <a:schemeClr val="accent1"/>
            </a:effectRef>
            <a:fontRef idx="minor">
              <a:schemeClr val="tx1"/>
            </a:fontRef>
          </p:style>
        </p:cxnSp>
        <p:cxnSp>
          <p:nvCxnSpPr>
            <p:cNvPr id="66" name="Straight Connector 65"/>
            <p:cNvCxnSpPr/>
            <p:nvPr/>
          </p:nvCxnSpPr>
          <p:spPr>
            <a:xfrm rot="16200000" flipH="1">
              <a:off x="5062335" y="2013812"/>
              <a:ext cx="4505731" cy="457200"/>
            </a:xfrm>
            <a:prstGeom prst="line">
              <a:avLst/>
            </a:prstGeom>
            <a:ln>
              <a:solidFill>
                <a:schemeClr val="accent1">
                  <a:alpha val="90000"/>
                </a:schemeClr>
              </a:solidFill>
            </a:ln>
          </p:spPr>
          <p:style>
            <a:lnRef idx="1">
              <a:schemeClr val="accent1"/>
            </a:lnRef>
            <a:fillRef idx="0">
              <a:schemeClr val="accent1"/>
            </a:fillRef>
            <a:effectRef idx="0">
              <a:schemeClr val="accent1"/>
            </a:effectRef>
            <a:fontRef idx="minor">
              <a:schemeClr val="tx1"/>
            </a:fontRef>
          </p:style>
        </p:cxnSp>
        <p:cxnSp>
          <p:nvCxnSpPr>
            <p:cNvPr id="67" name="Straight Connector 66"/>
            <p:cNvCxnSpPr/>
            <p:nvPr/>
          </p:nvCxnSpPr>
          <p:spPr>
            <a:xfrm rot="5400000">
              <a:off x="5176636" y="2051912"/>
              <a:ext cx="4505731" cy="381000"/>
            </a:xfrm>
            <a:prstGeom prst="line">
              <a:avLst/>
            </a:prstGeom>
            <a:ln w="12700"/>
          </p:spPr>
          <p:style>
            <a:lnRef idx="1">
              <a:schemeClr val="accent1"/>
            </a:lnRef>
            <a:fillRef idx="0">
              <a:schemeClr val="accent1"/>
            </a:fillRef>
            <a:effectRef idx="0">
              <a:schemeClr val="accent1"/>
            </a:effectRef>
            <a:fontRef idx="minor">
              <a:schemeClr val="tx1"/>
            </a:fontRef>
          </p:style>
        </p:cxnSp>
        <p:cxnSp>
          <p:nvCxnSpPr>
            <p:cNvPr id="68" name="Straight Connector 67"/>
            <p:cNvCxnSpPr/>
            <p:nvPr/>
          </p:nvCxnSpPr>
          <p:spPr>
            <a:xfrm rot="16200000" flipH="1">
              <a:off x="5748135" y="2013813"/>
              <a:ext cx="4505731" cy="457199"/>
            </a:xfrm>
            <a:prstGeom prst="line">
              <a:avLst/>
            </a:prstGeom>
            <a:ln w="38100">
              <a:solidFill>
                <a:schemeClr val="accent1">
                  <a:alpha val="47000"/>
                </a:schemeClr>
              </a:solidFill>
            </a:ln>
          </p:spPr>
          <p:style>
            <a:lnRef idx="1">
              <a:schemeClr val="accent1"/>
            </a:lnRef>
            <a:fillRef idx="0">
              <a:schemeClr val="accent1"/>
            </a:fillRef>
            <a:effectRef idx="0">
              <a:schemeClr val="accent1"/>
            </a:effectRef>
            <a:fontRef idx="minor">
              <a:schemeClr val="tx1"/>
            </a:fontRef>
          </p:style>
        </p:cxnSp>
        <p:cxnSp>
          <p:nvCxnSpPr>
            <p:cNvPr id="69" name="Straight Connector 68"/>
            <p:cNvCxnSpPr/>
            <p:nvPr/>
          </p:nvCxnSpPr>
          <p:spPr>
            <a:xfrm rot="16200000" flipH="1">
              <a:off x="4909935" y="2166212"/>
              <a:ext cx="4505731" cy="152400"/>
            </a:xfrm>
            <a:prstGeom prst="line">
              <a:avLst/>
            </a:prstGeom>
            <a:effectLst/>
          </p:spPr>
          <p:style>
            <a:lnRef idx="1">
              <a:schemeClr val="accent1"/>
            </a:lnRef>
            <a:fillRef idx="0">
              <a:schemeClr val="accent1"/>
            </a:fillRef>
            <a:effectRef idx="0">
              <a:schemeClr val="accent1"/>
            </a:effectRef>
            <a:fontRef idx="minor">
              <a:schemeClr val="tx1"/>
            </a:fontRef>
          </p:style>
        </p:cxnSp>
        <p:cxnSp>
          <p:nvCxnSpPr>
            <p:cNvPr id="70" name="Straight Connector 69"/>
            <p:cNvCxnSpPr/>
            <p:nvPr/>
          </p:nvCxnSpPr>
          <p:spPr>
            <a:xfrm rot="5400000">
              <a:off x="4795635" y="2128112"/>
              <a:ext cx="4505731" cy="228600"/>
            </a:xfrm>
            <a:prstGeom prst="line">
              <a:avLst/>
            </a:prstGeom>
            <a:ln w="15875">
              <a:solidFill>
                <a:schemeClr val="accent1"/>
              </a:solidFill>
            </a:ln>
          </p:spPr>
          <p:style>
            <a:lnRef idx="1">
              <a:schemeClr val="accent1"/>
            </a:lnRef>
            <a:fillRef idx="0">
              <a:schemeClr val="accent1"/>
            </a:fillRef>
            <a:effectRef idx="0">
              <a:schemeClr val="accent1"/>
            </a:effectRef>
            <a:fontRef idx="minor">
              <a:schemeClr val="tx1"/>
            </a:fontRef>
          </p:style>
        </p:cxnSp>
        <p:cxnSp>
          <p:nvCxnSpPr>
            <p:cNvPr id="71" name="Straight Connector 70"/>
            <p:cNvCxnSpPr/>
            <p:nvPr/>
          </p:nvCxnSpPr>
          <p:spPr>
            <a:xfrm rot="16200000" flipH="1">
              <a:off x="5390948" y="2066200"/>
              <a:ext cx="4505731" cy="352425"/>
            </a:xfrm>
            <a:prstGeom prst="line">
              <a:avLst/>
            </a:prstGeom>
            <a:ln w="15875">
              <a:solidFill>
                <a:schemeClr val="accent1">
                  <a:alpha val="72000"/>
                </a:schemeClr>
              </a:solidFill>
            </a:ln>
          </p:spPr>
          <p:style>
            <a:lnRef idx="1">
              <a:schemeClr val="accent1"/>
            </a:lnRef>
            <a:fillRef idx="0">
              <a:schemeClr val="accent1"/>
            </a:fillRef>
            <a:effectRef idx="0">
              <a:schemeClr val="accent1"/>
            </a:effectRef>
            <a:fontRef idx="minor">
              <a:schemeClr val="tx1"/>
            </a:fontRef>
          </p:style>
        </p:cxnSp>
        <p:cxnSp>
          <p:nvCxnSpPr>
            <p:cNvPr id="72" name="Straight Connector 71"/>
            <p:cNvCxnSpPr/>
            <p:nvPr/>
          </p:nvCxnSpPr>
          <p:spPr>
            <a:xfrm rot="16200000" flipH="1">
              <a:off x="5927205" y="2139542"/>
              <a:ext cx="4505731" cy="205740"/>
            </a:xfrm>
            <a:prstGeom prst="line">
              <a:avLst/>
            </a:prstGeom>
          </p:spPr>
          <p:style>
            <a:lnRef idx="1">
              <a:schemeClr val="accent1"/>
            </a:lnRef>
            <a:fillRef idx="0">
              <a:schemeClr val="accent1"/>
            </a:fillRef>
            <a:effectRef idx="0">
              <a:schemeClr val="accent1"/>
            </a:effectRef>
            <a:fontRef idx="minor">
              <a:schemeClr val="tx1"/>
            </a:fontRef>
          </p:style>
        </p:cxnSp>
        <p:cxnSp>
          <p:nvCxnSpPr>
            <p:cNvPr id="73" name="Straight Connector 72"/>
            <p:cNvCxnSpPr/>
            <p:nvPr/>
          </p:nvCxnSpPr>
          <p:spPr>
            <a:xfrm rot="16200000" flipH="1">
              <a:off x="5519535" y="2166212"/>
              <a:ext cx="4505731" cy="152400"/>
            </a:xfrm>
            <a:prstGeom prst="line">
              <a:avLst/>
            </a:prstGeom>
          </p:spPr>
          <p:style>
            <a:lnRef idx="1">
              <a:schemeClr val="accent1"/>
            </a:lnRef>
            <a:fillRef idx="0">
              <a:schemeClr val="accent1"/>
            </a:fillRef>
            <a:effectRef idx="0">
              <a:schemeClr val="accent1"/>
            </a:effectRef>
            <a:fontRef idx="minor">
              <a:schemeClr val="tx1"/>
            </a:fontRef>
          </p:style>
        </p:cxnSp>
        <p:cxnSp>
          <p:nvCxnSpPr>
            <p:cNvPr id="74" name="Straight Connector 73"/>
            <p:cNvCxnSpPr/>
            <p:nvPr/>
          </p:nvCxnSpPr>
          <p:spPr>
            <a:xfrm rot="16200000" flipH="1">
              <a:off x="5748135" y="2166212"/>
              <a:ext cx="4505731" cy="152400"/>
            </a:xfrm>
            <a:prstGeom prst="line">
              <a:avLst/>
            </a:prstGeom>
            <a:effectLst/>
          </p:spPr>
          <p:style>
            <a:lnRef idx="1">
              <a:schemeClr val="accent1"/>
            </a:lnRef>
            <a:fillRef idx="0">
              <a:schemeClr val="accent1"/>
            </a:fillRef>
            <a:effectRef idx="0">
              <a:schemeClr val="accent1"/>
            </a:effectRef>
            <a:fontRef idx="minor">
              <a:schemeClr val="tx1"/>
            </a:fontRef>
          </p:style>
        </p:cxnSp>
        <p:cxnSp>
          <p:nvCxnSpPr>
            <p:cNvPr id="75" name="Straight Connector 74"/>
            <p:cNvCxnSpPr/>
            <p:nvPr/>
          </p:nvCxnSpPr>
          <p:spPr>
            <a:xfrm rot="16200000" flipH="1">
              <a:off x="6433935" y="2166213"/>
              <a:ext cx="4505731" cy="152400"/>
            </a:xfrm>
            <a:prstGeom prst="line">
              <a:avLst/>
            </a:prstGeom>
          </p:spPr>
          <p:style>
            <a:lnRef idx="1">
              <a:schemeClr val="accent1"/>
            </a:lnRef>
            <a:fillRef idx="0">
              <a:schemeClr val="accent1"/>
            </a:fillRef>
            <a:effectRef idx="0">
              <a:schemeClr val="accent1"/>
            </a:effectRef>
            <a:fontRef idx="minor">
              <a:schemeClr val="tx1"/>
            </a:fontRef>
          </p:style>
        </p:cxnSp>
        <p:cxnSp>
          <p:nvCxnSpPr>
            <p:cNvPr id="76" name="Straight Connector 75"/>
            <p:cNvCxnSpPr/>
            <p:nvPr/>
          </p:nvCxnSpPr>
          <p:spPr>
            <a:xfrm rot="16200000" flipH="1">
              <a:off x="6243435" y="2051913"/>
              <a:ext cx="4505731" cy="381000"/>
            </a:xfrm>
            <a:prstGeom prst="line">
              <a:avLst/>
            </a:prstGeom>
          </p:spPr>
          <p:style>
            <a:lnRef idx="1">
              <a:schemeClr val="accent1"/>
            </a:lnRef>
            <a:fillRef idx="0">
              <a:schemeClr val="accent1"/>
            </a:fillRef>
            <a:effectRef idx="0">
              <a:schemeClr val="accent1"/>
            </a:effectRef>
            <a:fontRef idx="minor">
              <a:schemeClr val="tx1"/>
            </a:fontRef>
          </p:style>
        </p:cxnSp>
        <p:cxnSp>
          <p:nvCxnSpPr>
            <p:cNvPr id="77" name="Straight Connector 76"/>
            <p:cNvCxnSpPr/>
            <p:nvPr/>
          </p:nvCxnSpPr>
          <p:spPr>
            <a:xfrm rot="5400000">
              <a:off x="6395835" y="2051913"/>
              <a:ext cx="4505731" cy="381000"/>
            </a:xfrm>
            <a:prstGeom prst="line">
              <a:avLst/>
            </a:prstGeom>
          </p:spPr>
          <p:style>
            <a:lnRef idx="1">
              <a:schemeClr val="accent1"/>
            </a:lnRef>
            <a:fillRef idx="0">
              <a:schemeClr val="accent1"/>
            </a:fillRef>
            <a:effectRef idx="0">
              <a:schemeClr val="accent1"/>
            </a:effectRef>
            <a:fontRef idx="minor">
              <a:schemeClr val="tx1"/>
            </a:fontRef>
          </p:style>
        </p:cxnSp>
        <p:cxnSp>
          <p:nvCxnSpPr>
            <p:cNvPr id="78" name="Straight Connector 77"/>
            <p:cNvCxnSpPr/>
            <p:nvPr/>
          </p:nvCxnSpPr>
          <p:spPr>
            <a:xfrm rot="16200000" flipH="1">
              <a:off x="6052936" y="2166212"/>
              <a:ext cx="4505731" cy="152401"/>
            </a:xfrm>
            <a:prstGeom prst="line">
              <a:avLst/>
            </a:prstGeom>
          </p:spPr>
          <p:style>
            <a:lnRef idx="1">
              <a:schemeClr val="accent1"/>
            </a:lnRef>
            <a:fillRef idx="0">
              <a:schemeClr val="accent1"/>
            </a:fillRef>
            <a:effectRef idx="0">
              <a:schemeClr val="accent1"/>
            </a:effectRef>
            <a:fontRef idx="minor">
              <a:schemeClr val="tx1"/>
            </a:fontRef>
          </p:style>
        </p:cxnSp>
        <p:cxnSp>
          <p:nvCxnSpPr>
            <p:cNvPr id="79" name="Straight Connector 78"/>
            <p:cNvCxnSpPr/>
            <p:nvPr/>
          </p:nvCxnSpPr>
          <p:spPr>
            <a:xfrm rot="5400000">
              <a:off x="6709356" y="2136834"/>
              <a:ext cx="4525755" cy="191133"/>
            </a:xfrm>
            <a:prstGeom prst="line">
              <a:avLst/>
            </a:prstGeom>
            <a:effectLst/>
          </p:spPr>
          <p:style>
            <a:lnRef idx="1">
              <a:schemeClr val="accent1"/>
            </a:lnRef>
            <a:fillRef idx="0">
              <a:schemeClr val="accent1"/>
            </a:fillRef>
            <a:effectRef idx="0">
              <a:schemeClr val="accent1"/>
            </a:effectRef>
            <a:fontRef idx="minor">
              <a:schemeClr val="tx1"/>
            </a:fontRef>
          </p:style>
        </p:cxnSp>
        <p:cxnSp>
          <p:nvCxnSpPr>
            <p:cNvPr id="80" name="Straight Connector 79"/>
            <p:cNvCxnSpPr/>
            <p:nvPr/>
          </p:nvCxnSpPr>
          <p:spPr>
            <a:xfrm rot="5400000">
              <a:off x="6026265" y="2040483"/>
              <a:ext cx="4505731" cy="403860"/>
            </a:xfrm>
            <a:prstGeom prst="line">
              <a:avLst/>
            </a:prstGeom>
            <a:ln w="47625">
              <a:solidFill>
                <a:schemeClr val="accent1">
                  <a:alpha val="63000"/>
                </a:schemeClr>
              </a:solidFill>
            </a:ln>
          </p:spPr>
          <p:style>
            <a:lnRef idx="1">
              <a:schemeClr val="accent1"/>
            </a:lnRef>
            <a:fillRef idx="0">
              <a:schemeClr val="accent1"/>
            </a:fillRef>
            <a:effectRef idx="0">
              <a:schemeClr val="accent1"/>
            </a:effectRef>
            <a:fontRef idx="minor">
              <a:schemeClr val="tx1"/>
            </a:fontRef>
          </p:style>
        </p:cxnSp>
        <p:cxnSp>
          <p:nvCxnSpPr>
            <p:cNvPr id="81" name="Straight Connector 80"/>
            <p:cNvCxnSpPr/>
            <p:nvPr/>
          </p:nvCxnSpPr>
          <p:spPr>
            <a:xfrm rot="16200000" flipH="1">
              <a:off x="5927205" y="2139543"/>
              <a:ext cx="4505731" cy="205740"/>
            </a:xfrm>
            <a:prstGeom prst="line">
              <a:avLst/>
            </a:prstGeom>
          </p:spPr>
          <p:style>
            <a:lnRef idx="1">
              <a:schemeClr val="accent1"/>
            </a:lnRef>
            <a:fillRef idx="0">
              <a:schemeClr val="accent1"/>
            </a:fillRef>
            <a:effectRef idx="0">
              <a:schemeClr val="accent1"/>
            </a:effectRef>
            <a:fontRef idx="minor">
              <a:schemeClr val="tx1"/>
            </a:fontRef>
          </p:style>
        </p:cxnSp>
        <p:cxnSp>
          <p:nvCxnSpPr>
            <p:cNvPr id="82" name="Straight Connector 81"/>
            <p:cNvCxnSpPr/>
            <p:nvPr/>
          </p:nvCxnSpPr>
          <p:spPr>
            <a:xfrm rot="5400000">
              <a:off x="6738734" y="2242140"/>
              <a:ext cx="4505732" cy="1588"/>
            </a:xfrm>
            <a:prstGeom prst="line">
              <a:avLst/>
            </a:prstGeom>
            <a:ln w="15875">
              <a:solidFill>
                <a:schemeClr val="accent1"/>
              </a:solidFill>
            </a:ln>
          </p:spPr>
          <p:style>
            <a:lnRef idx="1">
              <a:schemeClr val="accent1"/>
            </a:lnRef>
            <a:fillRef idx="0">
              <a:schemeClr val="accent1"/>
            </a:fillRef>
            <a:effectRef idx="0">
              <a:schemeClr val="accent1"/>
            </a:effectRef>
            <a:fontRef idx="minor">
              <a:schemeClr val="tx1"/>
            </a:fontRef>
          </p:style>
        </p:cxnSp>
        <p:cxnSp>
          <p:nvCxnSpPr>
            <p:cNvPr id="83" name="Straight Connector 82"/>
            <p:cNvCxnSpPr/>
            <p:nvPr/>
          </p:nvCxnSpPr>
          <p:spPr>
            <a:xfrm rot="5400000">
              <a:off x="3728835" y="2204312"/>
              <a:ext cx="4505731" cy="76200"/>
            </a:xfrm>
            <a:prstGeom prst="line">
              <a:avLst/>
            </a:prstGeom>
            <a:ln w="38100">
              <a:solidFill>
                <a:schemeClr val="accent1">
                  <a:alpha val="47000"/>
                </a:schemeClr>
              </a:solidFill>
            </a:ln>
          </p:spPr>
          <p:style>
            <a:lnRef idx="1">
              <a:schemeClr val="accent1"/>
            </a:lnRef>
            <a:fillRef idx="0">
              <a:schemeClr val="accent1"/>
            </a:fillRef>
            <a:effectRef idx="0">
              <a:schemeClr val="accent1"/>
            </a:effectRef>
            <a:fontRef idx="minor">
              <a:schemeClr val="tx1"/>
            </a:fontRef>
          </p:style>
        </p:cxnSp>
        <p:cxnSp>
          <p:nvCxnSpPr>
            <p:cNvPr id="84" name="Straight Connector 83"/>
            <p:cNvCxnSpPr/>
            <p:nvPr/>
          </p:nvCxnSpPr>
          <p:spPr>
            <a:xfrm rot="16200000" flipH="1">
              <a:off x="4224135" y="2166212"/>
              <a:ext cx="4505731" cy="152400"/>
            </a:xfrm>
            <a:prstGeom prst="line">
              <a:avLst/>
            </a:prstGeom>
            <a:ln w="47625">
              <a:solidFill>
                <a:schemeClr val="accent1">
                  <a:alpha val="63000"/>
                </a:schemeClr>
              </a:solidFill>
            </a:ln>
          </p:spPr>
          <p:style>
            <a:lnRef idx="1">
              <a:schemeClr val="accent1"/>
            </a:lnRef>
            <a:fillRef idx="0">
              <a:schemeClr val="accent1"/>
            </a:fillRef>
            <a:effectRef idx="0">
              <a:schemeClr val="accent1"/>
            </a:effectRef>
            <a:fontRef idx="minor">
              <a:schemeClr val="tx1"/>
            </a:fontRef>
          </p:style>
        </p:cxnSp>
        <p:cxnSp>
          <p:nvCxnSpPr>
            <p:cNvPr id="85" name="Straight Connector 84"/>
            <p:cNvCxnSpPr/>
            <p:nvPr/>
          </p:nvCxnSpPr>
          <p:spPr>
            <a:xfrm rot="16200000" flipH="1">
              <a:off x="4414635" y="2051912"/>
              <a:ext cx="4505731" cy="381000"/>
            </a:xfrm>
            <a:prstGeom prst="line">
              <a:avLst/>
            </a:prstGeom>
            <a:ln w="19050">
              <a:solidFill>
                <a:schemeClr val="accent1">
                  <a:alpha val="58000"/>
                </a:schemeClr>
              </a:solidFill>
            </a:ln>
          </p:spPr>
          <p:style>
            <a:lnRef idx="1">
              <a:schemeClr val="accent1"/>
            </a:lnRef>
            <a:fillRef idx="0">
              <a:schemeClr val="accent1"/>
            </a:fillRef>
            <a:effectRef idx="0">
              <a:schemeClr val="accent1"/>
            </a:effectRef>
            <a:fontRef idx="minor">
              <a:schemeClr val="tx1"/>
            </a:fontRef>
          </p:style>
        </p:cxnSp>
        <p:cxnSp>
          <p:nvCxnSpPr>
            <p:cNvPr id="86" name="Straight Connector 85"/>
            <p:cNvCxnSpPr/>
            <p:nvPr/>
          </p:nvCxnSpPr>
          <p:spPr>
            <a:xfrm rot="5400000">
              <a:off x="3309735" y="2090012"/>
              <a:ext cx="4505731" cy="304800"/>
            </a:xfrm>
            <a:prstGeom prst="line">
              <a:avLst/>
            </a:prstGeom>
            <a:ln w="47625">
              <a:solidFill>
                <a:schemeClr val="accent1">
                  <a:alpha val="63000"/>
                </a:schemeClr>
              </a:solidFill>
            </a:ln>
          </p:spPr>
          <p:style>
            <a:lnRef idx="1">
              <a:schemeClr val="accent1"/>
            </a:lnRef>
            <a:fillRef idx="0">
              <a:schemeClr val="accent1"/>
            </a:fillRef>
            <a:effectRef idx="0">
              <a:schemeClr val="accent1"/>
            </a:effectRef>
            <a:fontRef idx="minor">
              <a:schemeClr val="tx1"/>
            </a:fontRef>
          </p:style>
        </p:cxnSp>
        <p:cxnSp>
          <p:nvCxnSpPr>
            <p:cNvPr id="87" name="Straight Connector 86"/>
            <p:cNvCxnSpPr/>
            <p:nvPr/>
          </p:nvCxnSpPr>
          <p:spPr>
            <a:xfrm rot="16200000" flipH="1">
              <a:off x="4324148" y="2066200"/>
              <a:ext cx="4505731" cy="352425"/>
            </a:xfrm>
            <a:prstGeom prst="line">
              <a:avLst/>
            </a:prstGeom>
            <a:ln w="15875">
              <a:solidFill>
                <a:schemeClr val="accent1">
                  <a:alpha val="72000"/>
                </a:schemeClr>
              </a:solidFill>
            </a:ln>
          </p:spPr>
          <p:style>
            <a:lnRef idx="1">
              <a:schemeClr val="accent1"/>
            </a:lnRef>
            <a:fillRef idx="0">
              <a:schemeClr val="accent1"/>
            </a:fillRef>
            <a:effectRef idx="0">
              <a:schemeClr val="accent1"/>
            </a:effectRef>
            <a:fontRef idx="minor">
              <a:schemeClr val="tx1"/>
            </a:fontRef>
          </p:style>
        </p:cxnSp>
        <p:cxnSp>
          <p:nvCxnSpPr>
            <p:cNvPr id="88" name="Straight Connector 87"/>
            <p:cNvCxnSpPr/>
            <p:nvPr/>
          </p:nvCxnSpPr>
          <p:spPr>
            <a:xfrm rot="5400000">
              <a:off x="4948035" y="2051912"/>
              <a:ext cx="4505731" cy="381000"/>
            </a:xfrm>
            <a:prstGeom prst="line">
              <a:avLst/>
            </a:prstGeom>
          </p:spPr>
          <p:style>
            <a:lnRef idx="1">
              <a:schemeClr val="accent1"/>
            </a:lnRef>
            <a:fillRef idx="0">
              <a:schemeClr val="accent1"/>
            </a:fillRef>
            <a:effectRef idx="0">
              <a:schemeClr val="accent1"/>
            </a:effectRef>
            <a:fontRef idx="minor">
              <a:schemeClr val="tx1"/>
            </a:fontRef>
          </p:style>
        </p:cxnSp>
        <p:cxnSp>
          <p:nvCxnSpPr>
            <p:cNvPr id="89" name="Straight Connector 88"/>
            <p:cNvCxnSpPr/>
            <p:nvPr/>
          </p:nvCxnSpPr>
          <p:spPr>
            <a:xfrm rot="5400000">
              <a:off x="5405235" y="1747112"/>
              <a:ext cx="4505731" cy="990600"/>
            </a:xfrm>
            <a:prstGeom prst="line">
              <a:avLst/>
            </a:prstGeom>
            <a:ln w="28575">
              <a:solidFill>
                <a:schemeClr val="accent1">
                  <a:alpha val="58000"/>
                </a:schemeClr>
              </a:solidFill>
            </a:ln>
          </p:spPr>
          <p:style>
            <a:lnRef idx="1">
              <a:schemeClr val="accent1"/>
            </a:lnRef>
            <a:fillRef idx="0">
              <a:schemeClr val="accent1"/>
            </a:fillRef>
            <a:effectRef idx="0">
              <a:schemeClr val="accent1"/>
            </a:effectRef>
            <a:fontRef idx="minor">
              <a:schemeClr val="tx1"/>
            </a:fontRef>
          </p:style>
        </p:cxnSp>
        <p:cxnSp>
          <p:nvCxnSpPr>
            <p:cNvPr id="90" name="Straight Connector 89"/>
            <p:cNvCxnSpPr/>
            <p:nvPr/>
          </p:nvCxnSpPr>
          <p:spPr>
            <a:xfrm rot="16200000" flipH="1">
              <a:off x="2547735" y="2013814"/>
              <a:ext cx="4505731" cy="457199"/>
            </a:xfrm>
            <a:prstGeom prst="line">
              <a:avLst/>
            </a:prstGeom>
            <a:ln w="38100">
              <a:solidFill>
                <a:schemeClr val="accent1">
                  <a:alpha val="47000"/>
                </a:schemeClr>
              </a:solidFill>
            </a:ln>
          </p:spPr>
          <p:style>
            <a:lnRef idx="1">
              <a:schemeClr val="accent1"/>
            </a:lnRef>
            <a:fillRef idx="0">
              <a:schemeClr val="accent1"/>
            </a:fillRef>
            <a:effectRef idx="0">
              <a:schemeClr val="accent1"/>
            </a:effectRef>
            <a:fontRef idx="minor">
              <a:schemeClr val="tx1"/>
            </a:fontRef>
          </p:style>
        </p:cxnSp>
      </p:grpSp>
      <p:sp>
        <p:nvSpPr>
          <p:cNvPr id="94" name="Rectangle 93"/>
          <p:cNvSpPr/>
          <p:nvPr/>
        </p:nvSpPr>
        <p:spPr>
          <a:xfrm>
            <a:off x="0" y="4311168"/>
            <a:ext cx="9144000" cy="1905000"/>
          </a:xfrm>
          <a:prstGeom prst="rect">
            <a:avLst/>
          </a:prstGeom>
          <a:solidFill>
            <a:schemeClr val="accent1"/>
          </a:solidFill>
          <a:ln>
            <a:noFill/>
          </a:ln>
          <a:effectLst>
            <a:outerShdw blurRad="50800" dist="38100" dir="2700000" algn="tl"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US" kern="1200">
              <a:solidFill>
                <a:prstClr val="white"/>
              </a:solidFill>
              <a:latin typeface="Tw Cen MT"/>
              <a:ea typeface="+mn-ea"/>
              <a:cs typeface="+mn-cs"/>
            </a:endParaRPr>
          </a:p>
        </p:txBody>
      </p:sp>
      <p:cxnSp>
        <p:nvCxnSpPr>
          <p:cNvPr id="96" name="Straight Connector 95"/>
          <p:cNvCxnSpPr/>
          <p:nvPr/>
        </p:nvCxnSpPr>
        <p:spPr>
          <a:xfrm>
            <a:off x="0" y="4387368"/>
            <a:ext cx="9144000" cy="1588"/>
          </a:xfrm>
          <a:prstGeom prst="line">
            <a:avLst/>
          </a:prstGeom>
          <a:ln w="19050">
            <a:solidFill>
              <a:schemeClr val="accent2"/>
            </a:solidFill>
          </a:ln>
        </p:spPr>
        <p:style>
          <a:lnRef idx="1">
            <a:schemeClr val="accent1"/>
          </a:lnRef>
          <a:fillRef idx="0">
            <a:schemeClr val="accent1"/>
          </a:fillRef>
          <a:effectRef idx="0">
            <a:schemeClr val="accent1"/>
          </a:effectRef>
          <a:fontRef idx="minor">
            <a:schemeClr val="tx1"/>
          </a:fontRef>
        </p:style>
      </p:cxnSp>
      <p:cxnSp>
        <p:nvCxnSpPr>
          <p:cNvPr id="97" name="Straight Connector 96"/>
          <p:cNvCxnSpPr/>
          <p:nvPr/>
        </p:nvCxnSpPr>
        <p:spPr>
          <a:xfrm>
            <a:off x="0" y="6138380"/>
            <a:ext cx="9144000" cy="1588"/>
          </a:xfrm>
          <a:prstGeom prst="line">
            <a:avLst/>
          </a:prstGeom>
          <a:ln w="19050">
            <a:solidFill>
              <a:schemeClr val="accent2"/>
            </a:solidFill>
          </a:ln>
        </p:spPr>
        <p:style>
          <a:lnRef idx="1">
            <a:schemeClr val="accent1"/>
          </a:lnRef>
          <a:fillRef idx="0">
            <a:schemeClr val="accent1"/>
          </a:fillRef>
          <a:effectRef idx="0">
            <a:schemeClr val="accent1"/>
          </a:effectRef>
          <a:fontRef idx="minor">
            <a:schemeClr val="tx1"/>
          </a:fontRef>
        </p:style>
      </p:cxnSp>
      <p:sp>
        <p:nvSpPr>
          <p:cNvPr id="3" name="Text Placeholder 2"/>
          <p:cNvSpPr>
            <a:spLocks noGrp="1"/>
          </p:cNvSpPr>
          <p:nvPr>
            <p:ph type="body" idx="1"/>
          </p:nvPr>
        </p:nvSpPr>
        <p:spPr>
          <a:xfrm>
            <a:off x="457200" y="5621364"/>
            <a:ext cx="8305800" cy="414649"/>
          </a:xfrm>
        </p:spPr>
        <p:txBody>
          <a:bodyPr anchor="t"/>
          <a:lstStyle>
            <a:lvl1pPr marL="0" indent="0">
              <a:buNone/>
              <a:defRPr sz="2000">
                <a:solidFill>
                  <a:srgbClr val="FFFFFF"/>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95" name="Title 94"/>
          <p:cNvSpPr>
            <a:spLocks noGrp="1"/>
          </p:cNvSpPr>
          <p:nvPr>
            <p:ph type="title"/>
          </p:nvPr>
        </p:nvSpPr>
        <p:spPr>
          <a:xfrm>
            <a:off x="457200" y="4463568"/>
            <a:ext cx="8305800" cy="1143000"/>
          </a:xfrm>
        </p:spPr>
        <p:txBody>
          <a:bodyPr/>
          <a:lstStyle/>
          <a:p>
            <a:r>
              <a:rPr lang="en-US" smtClean="0"/>
              <a:t>Click to edit Master title style</a:t>
            </a:r>
            <a:endParaRPr lang="en-US"/>
          </a:p>
        </p:txBody>
      </p:sp>
      <p:sp>
        <p:nvSpPr>
          <p:cNvPr id="2" name="Date Placeholder 1"/>
          <p:cNvSpPr>
            <a:spLocks noGrp="1"/>
          </p:cNvSpPr>
          <p:nvPr>
            <p:ph type="dt" sz="half" idx="10"/>
          </p:nvPr>
        </p:nvSpPr>
        <p:spPr/>
        <p:txBody>
          <a:bodyPr/>
          <a:lstStyle/>
          <a:p>
            <a:fld id="{36FDC7C6-3425-4051-88CF-EA3EDCC8072C}" type="datetimeFigureOut">
              <a:rPr lang="en-GB" smtClean="0"/>
              <a:pPr/>
              <a:t>15/03/2013</a:t>
            </a:fld>
            <a:endParaRPr lang="en-GB"/>
          </a:p>
        </p:txBody>
      </p:sp>
      <p:sp>
        <p:nvSpPr>
          <p:cNvPr id="91" name="Footer Placeholder 90"/>
          <p:cNvSpPr>
            <a:spLocks noGrp="1"/>
          </p:cNvSpPr>
          <p:nvPr>
            <p:ph type="ftr" sz="quarter" idx="11"/>
          </p:nvPr>
        </p:nvSpPr>
        <p:spPr/>
        <p:txBody>
          <a:bodyPr/>
          <a:lstStyle/>
          <a:p>
            <a:endParaRPr lang="en-GB"/>
          </a:p>
        </p:txBody>
      </p:sp>
      <p:sp>
        <p:nvSpPr>
          <p:cNvPr id="92" name="Slide Number Placeholder 91"/>
          <p:cNvSpPr>
            <a:spLocks noGrp="1"/>
          </p:cNvSpPr>
          <p:nvPr>
            <p:ph type="sldNum" sz="quarter" idx="12"/>
          </p:nvPr>
        </p:nvSpPr>
        <p:spPr/>
        <p:txBody>
          <a:bodyPr/>
          <a:lstStyle/>
          <a:p>
            <a:fld id="{E282B986-7CCD-4C34-B89D-C5D5C7A7FFB2}" type="slidenum">
              <a:rPr lang="en-GB" smtClean="0"/>
              <a:pPr/>
              <a:t>‹#›</a:t>
            </a:fld>
            <a:endParaRPr lang="en-GB"/>
          </a:p>
        </p:txBody>
      </p:sp>
    </p:spTree>
  </p:cSld>
  <p:clrMapOvr>
    <a:overrideClrMapping bg1="lt1" tx1="dk1" bg2="lt2" tx2="dk2" accent1="accent1" accent2="accent2" accent3="accent3" accent4="accent4" accent5="accent5" accent6="accent6" hlink="hlink" folHlink="folHlink"/>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36FDC7C6-3425-4051-88CF-EA3EDCC8072C}" type="datetimeFigureOut">
              <a:rPr lang="en-GB" smtClean="0"/>
              <a:pPr/>
              <a:t>15/03/2013</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E282B986-7CCD-4C34-B89D-C5D5C7A7FFB2}" type="slidenum">
              <a:rPr lang="en-GB" smtClean="0"/>
              <a:pPr/>
              <a:t>‹#›</a:t>
            </a:fld>
            <a:endParaRPr lang="en-GB"/>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lgn="ctr">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lgn="ctr">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36FDC7C6-3425-4051-88CF-EA3EDCC8072C}" type="datetimeFigureOut">
              <a:rPr lang="en-GB" smtClean="0"/>
              <a:pPr/>
              <a:t>15/03/2013</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E282B986-7CCD-4C34-B89D-C5D5C7A7FFB2}" type="slidenum">
              <a:rPr lang="en-GB" smtClean="0"/>
              <a:pPr/>
              <a:t>‹#›</a:t>
            </a:fld>
            <a:endParaRPr lang="en-GB"/>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36FDC7C6-3425-4051-88CF-EA3EDCC8072C}" type="datetimeFigureOut">
              <a:rPr lang="en-GB" smtClean="0"/>
              <a:pPr/>
              <a:t>15/03/2013</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E282B986-7CCD-4C34-B89D-C5D5C7A7FFB2}" type="slidenum">
              <a:rPr lang="en-GB" smtClean="0"/>
              <a:pPr/>
              <a:t>‹#›</a:t>
            </a:fld>
            <a:endParaRPr lang="en-GB"/>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36FDC7C6-3425-4051-88CF-EA3EDCC8072C}" type="datetimeFigureOut">
              <a:rPr lang="en-GB" smtClean="0"/>
              <a:pPr/>
              <a:t>15/03/2013</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E282B986-7CCD-4C34-B89D-C5D5C7A7FFB2}" type="slidenum">
              <a:rPr lang="en-GB" smtClean="0"/>
              <a:pPr/>
              <a:t>‹#›</a:t>
            </a:fld>
            <a:endParaRPr lang="en-GB"/>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3" name="Content Placeholder 2"/>
          <p:cNvSpPr>
            <a:spLocks noGrp="1"/>
          </p:cNvSpPr>
          <p:nvPr>
            <p:ph idx="1"/>
          </p:nvPr>
        </p:nvSpPr>
        <p:spPr>
          <a:xfrm>
            <a:off x="3200400" y="273050"/>
            <a:ext cx="548640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5" name="Date Placeholder 4"/>
          <p:cNvSpPr>
            <a:spLocks noGrp="1"/>
          </p:cNvSpPr>
          <p:nvPr>
            <p:ph type="dt" sz="half" idx="10"/>
          </p:nvPr>
        </p:nvSpPr>
        <p:spPr/>
        <p:txBody>
          <a:bodyPr/>
          <a:lstStyle/>
          <a:p>
            <a:fld id="{36FDC7C6-3425-4051-88CF-EA3EDCC8072C}" type="datetimeFigureOut">
              <a:rPr lang="en-GB" smtClean="0"/>
              <a:pPr/>
              <a:t>15/03/2013</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E282B986-7CCD-4C34-B89D-C5D5C7A7FFB2}" type="slidenum">
              <a:rPr lang="en-GB" smtClean="0"/>
              <a:pPr/>
              <a:t>‹#›</a:t>
            </a:fld>
            <a:endParaRPr lang="en-GB"/>
          </a:p>
        </p:txBody>
      </p:sp>
      <p:sp>
        <p:nvSpPr>
          <p:cNvPr id="37" name="Rectangle 36"/>
          <p:cNvSpPr/>
          <p:nvPr/>
        </p:nvSpPr>
        <p:spPr>
          <a:xfrm>
            <a:off x="0" y="1563624"/>
            <a:ext cx="2761488" cy="3313176"/>
          </a:xfrm>
          <a:prstGeom prst="rect">
            <a:avLst/>
          </a:prstGeom>
          <a:solidFill>
            <a:schemeClr val="accent1"/>
          </a:solidFill>
          <a:ln>
            <a:noFill/>
          </a:ln>
          <a:effectLst>
            <a:outerShdw blurRad="50800" dist="38100" dir="2700000" algn="ctr" rotWithShape="0">
              <a:srgbClr val="000000">
                <a:alpha val="40000"/>
              </a:srgb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US" kern="1200">
              <a:solidFill>
                <a:prstClr val="white"/>
              </a:solidFill>
              <a:latin typeface="Tw Cen MT"/>
              <a:ea typeface="+mn-ea"/>
              <a:cs typeface="+mn-cs"/>
            </a:endParaRPr>
          </a:p>
        </p:txBody>
      </p:sp>
      <p:cxnSp>
        <p:nvCxnSpPr>
          <p:cNvPr id="39" name="Straight Connector 38"/>
          <p:cNvCxnSpPr/>
          <p:nvPr/>
        </p:nvCxnSpPr>
        <p:spPr>
          <a:xfrm rot="5400000">
            <a:off x="1128157" y="3221339"/>
            <a:ext cx="3017520" cy="794"/>
          </a:xfrm>
          <a:prstGeom prst="line">
            <a:avLst/>
          </a:prstGeom>
          <a:ln w="19050">
            <a:solidFill>
              <a:schemeClr val="accent2"/>
            </a:solidFill>
          </a:ln>
        </p:spPr>
        <p:style>
          <a:lnRef idx="1">
            <a:schemeClr val="accent1"/>
          </a:lnRef>
          <a:fillRef idx="0">
            <a:schemeClr val="accent1"/>
          </a:fillRef>
          <a:effectRef idx="0">
            <a:schemeClr val="accent1"/>
          </a:effectRef>
          <a:fontRef idx="minor">
            <a:schemeClr val="tx1"/>
          </a:fontRef>
        </p:style>
      </p:cxnSp>
      <p:cxnSp>
        <p:nvCxnSpPr>
          <p:cNvPr id="41" name="Straight Connector 40"/>
          <p:cNvCxnSpPr/>
          <p:nvPr/>
        </p:nvCxnSpPr>
        <p:spPr>
          <a:xfrm>
            <a:off x="0" y="1712976"/>
            <a:ext cx="2651760" cy="1588"/>
          </a:xfrm>
          <a:prstGeom prst="line">
            <a:avLst/>
          </a:prstGeom>
          <a:ln w="19050">
            <a:solidFill>
              <a:schemeClr val="accent2"/>
            </a:solidFill>
          </a:ln>
        </p:spPr>
        <p:style>
          <a:lnRef idx="1">
            <a:schemeClr val="accent1"/>
          </a:lnRef>
          <a:fillRef idx="0">
            <a:schemeClr val="accent1"/>
          </a:fillRef>
          <a:effectRef idx="0">
            <a:schemeClr val="accent1"/>
          </a:effectRef>
          <a:fontRef idx="minor">
            <a:schemeClr val="tx1"/>
          </a:fontRef>
        </p:style>
      </p:cxnSp>
      <p:cxnSp>
        <p:nvCxnSpPr>
          <p:cNvPr id="43" name="Straight Connector 42"/>
          <p:cNvCxnSpPr/>
          <p:nvPr/>
        </p:nvCxnSpPr>
        <p:spPr>
          <a:xfrm>
            <a:off x="0" y="4733544"/>
            <a:ext cx="2651760" cy="1588"/>
          </a:xfrm>
          <a:prstGeom prst="line">
            <a:avLst/>
          </a:prstGeom>
          <a:ln w="19050">
            <a:solidFill>
              <a:schemeClr val="accent2"/>
            </a:solidFill>
          </a:ln>
        </p:spPr>
        <p:style>
          <a:lnRef idx="1">
            <a:schemeClr val="accent1"/>
          </a:lnRef>
          <a:fillRef idx="0">
            <a:schemeClr val="accent1"/>
          </a:fillRef>
          <a:effectRef idx="0">
            <a:schemeClr val="accent1"/>
          </a:effectRef>
          <a:fontRef idx="minor">
            <a:schemeClr val="tx1"/>
          </a:fontRef>
        </p:style>
      </p:cxnSp>
      <p:sp>
        <p:nvSpPr>
          <p:cNvPr id="2" name="Title 1"/>
          <p:cNvSpPr>
            <a:spLocks noGrp="1"/>
          </p:cNvSpPr>
          <p:nvPr>
            <p:ph type="title"/>
          </p:nvPr>
        </p:nvSpPr>
        <p:spPr>
          <a:xfrm>
            <a:off x="152400" y="1901952"/>
            <a:ext cx="2377440" cy="1371600"/>
          </a:xfrm>
        </p:spPr>
        <p:txBody>
          <a:bodyPr anchor="b">
            <a:normAutofit/>
          </a:bodyPr>
          <a:lstStyle>
            <a:lvl1pPr algn="l" defTabSz="914400" rtl="0" eaLnBrk="1" latinLnBrk="0" hangingPunct="1">
              <a:spcBef>
                <a:spcPct val="0"/>
              </a:spcBef>
              <a:buNone/>
              <a:tabLst>
                <a:tab pos="3830638" algn="l"/>
              </a:tabLst>
              <a:defRPr lang="en-US" sz="2600" b="1" kern="1200" cap="none" spc="20" baseline="0" dirty="0">
                <a:ln w="12700" cmpd="sng">
                  <a:solidFill>
                    <a:schemeClr val="accent6">
                      <a:satMod val="120000"/>
                      <a:shade val="80000"/>
                    </a:schemeClr>
                  </a:solidFill>
                  <a:prstDash val="solid"/>
                </a:ln>
                <a:solidFill>
                  <a:schemeClr val="accent6">
                    <a:tint val="1000"/>
                  </a:schemeClr>
                </a:solidFill>
                <a:effectLst>
                  <a:glow rad="53100">
                    <a:schemeClr val="accent6">
                      <a:satMod val="180000"/>
                      <a:alpha val="30000"/>
                    </a:schemeClr>
                  </a:glow>
                </a:effectLst>
                <a:latin typeface="+mj-lt"/>
                <a:ea typeface="+mj-ea"/>
                <a:cs typeface="+mj-cs"/>
              </a:defRPr>
            </a:lvl1pPr>
          </a:lstStyle>
          <a:p>
            <a:r>
              <a:rPr lang="en-US" smtClean="0"/>
              <a:t>Click to edit Master title style</a:t>
            </a:r>
            <a:endParaRPr lang="en-US" dirty="0"/>
          </a:p>
        </p:txBody>
      </p:sp>
      <p:sp>
        <p:nvSpPr>
          <p:cNvPr id="4" name="Text Placeholder 3"/>
          <p:cNvSpPr>
            <a:spLocks noGrp="1"/>
          </p:cNvSpPr>
          <p:nvPr>
            <p:ph type="body" sz="half" idx="2"/>
          </p:nvPr>
        </p:nvSpPr>
        <p:spPr>
          <a:xfrm>
            <a:off x="152400" y="3273552"/>
            <a:ext cx="2377440" cy="1371600"/>
          </a:xfrm>
        </p:spPr>
        <p:txBody>
          <a:bodyPr>
            <a:normAutofit/>
          </a:bodyPr>
          <a:lstStyle>
            <a:lvl1pPr marL="0" indent="0">
              <a:buNone/>
              <a:defRPr sz="1800">
                <a:solidFill>
                  <a:srgbClr val="FFFFFF"/>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3" name="Picture Placeholder 2"/>
          <p:cNvSpPr>
            <a:spLocks noGrp="1"/>
          </p:cNvSpPr>
          <p:nvPr>
            <p:ph type="pic" idx="1"/>
          </p:nvPr>
        </p:nvSpPr>
        <p:spPr>
          <a:xfrm>
            <a:off x="3200400" y="381000"/>
            <a:ext cx="5562600" cy="5638800"/>
          </a:xfrm>
          <a:solidFill>
            <a:schemeClr val="bg2"/>
          </a:solidFill>
          <a:ln w="88900" cap="sq">
            <a:solidFill>
              <a:srgbClr val="FFFFFF"/>
            </a:solidFill>
            <a:miter lim="800000"/>
          </a:ln>
          <a:effectLst>
            <a:outerShdw blurRad="55000" dist="18000" dir="5400000" algn="tl" rotWithShape="0">
              <a:srgbClr val="000000">
                <a:alpha val="40000"/>
              </a:srgbClr>
            </a:outerShdw>
          </a:effectLst>
          <a:scene3d>
            <a:camera prst="orthographicFront"/>
            <a:lightRig rig="twoPt" dir="t">
              <a:rot lat="0" lon="0" rev="7200000"/>
            </a:lightRig>
          </a:scene3d>
          <a:sp3d>
            <a:bevelT w="25400" h="19050"/>
            <a:contourClr>
              <a:srgbClr val="FFFFFF"/>
            </a:contourClr>
          </a:sp3d>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smtClean="0"/>
              <a:t>Click icon to add picture</a:t>
            </a:r>
            <a:endParaRPr lang="en-US"/>
          </a:p>
        </p:txBody>
      </p:sp>
      <p:sp>
        <p:nvSpPr>
          <p:cNvPr id="5" name="Date Placeholder 4"/>
          <p:cNvSpPr>
            <a:spLocks noGrp="1"/>
          </p:cNvSpPr>
          <p:nvPr>
            <p:ph type="dt" sz="half" idx="10"/>
          </p:nvPr>
        </p:nvSpPr>
        <p:spPr/>
        <p:txBody>
          <a:bodyPr/>
          <a:lstStyle/>
          <a:p>
            <a:fld id="{36FDC7C6-3425-4051-88CF-EA3EDCC8072C}" type="datetimeFigureOut">
              <a:rPr lang="en-GB" smtClean="0"/>
              <a:pPr/>
              <a:t>15/03/2013</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E282B986-7CCD-4C34-B89D-C5D5C7A7FFB2}" type="slidenum">
              <a:rPr lang="en-GB" smtClean="0"/>
              <a:pPr/>
              <a:t>‹#›</a:t>
            </a:fld>
            <a:endParaRPr lang="en-GB"/>
          </a:p>
        </p:txBody>
      </p:sp>
      <p:sp>
        <p:nvSpPr>
          <p:cNvPr id="33" name="Rectangle 32"/>
          <p:cNvSpPr/>
          <p:nvPr/>
        </p:nvSpPr>
        <p:spPr>
          <a:xfrm>
            <a:off x="0" y="1563624"/>
            <a:ext cx="2761488" cy="3313176"/>
          </a:xfrm>
          <a:prstGeom prst="rect">
            <a:avLst/>
          </a:prstGeom>
          <a:solidFill>
            <a:schemeClr val="accent1"/>
          </a:solidFill>
          <a:ln>
            <a:noFill/>
          </a:ln>
          <a:effectLst>
            <a:outerShdw blurRad="50800" dist="38100" dir="2700000" algn="ctr" rotWithShape="0">
              <a:srgbClr val="000000">
                <a:alpha val="40000"/>
              </a:srgb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US" kern="1200">
              <a:solidFill>
                <a:prstClr val="white"/>
              </a:solidFill>
              <a:latin typeface="Tw Cen MT"/>
              <a:ea typeface="+mn-ea"/>
              <a:cs typeface="+mn-cs"/>
            </a:endParaRPr>
          </a:p>
        </p:txBody>
      </p:sp>
      <p:cxnSp>
        <p:nvCxnSpPr>
          <p:cNvPr id="34" name="Straight Connector 33"/>
          <p:cNvCxnSpPr/>
          <p:nvPr/>
        </p:nvCxnSpPr>
        <p:spPr>
          <a:xfrm rot="5400000">
            <a:off x="1128157" y="3221339"/>
            <a:ext cx="3017520" cy="794"/>
          </a:xfrm>
          <a:prstGeom prst="line">
            <a:avLst/>
          </a:prstGeom>
          <a:ln w="19050">
            <a:solidFill>
              <a:schemeClr val="accent2"/>
            </a:solidFill>
          </a:ln>
        </p:spPr>
        <p:style>
          <a:lnRef idx="1">
            <a:schemeClr val="accent1"/>
          </a:lnRef>
          <a:fillRef idx="0">
            <a:schemeClr val="accent1"/>
          </a:fillRef>
          <a:effectRef idx="0">
            <a:schemeClr val="accent1"/>
          </a:effectRef>
          <a:fontRef idx="minor">
            <a:schemeClr val="tx1"/>
          </a:fontRef>
        </p:style>
      </p:cxnSp>
      <p:cxnSp>
        <p:nvCxnSpPr>
          <p:cNvPr id="35" name="Straight Connector 34"/>
          <p:cNvCxnSpPr/>
          <p:nvPr/>
        </p:nvCxnSpPr>
        <p:spPr>
          <a:xfrm>
            <a:off x="0" y="1712976"/>
            <a:ext cx="2651760" cy="1588"/>
          </a:xfrm>
          <a:prstGeom prst="line">
            <a:avLst/>
          </a:prstGeom>
          <a:ln w="19050">
            <a:solidFill>
              <a:schemeClr val="accent2"/>
            </a:solidFill>
          </a:ln>
        </p:spPr>
        <p:style>
          <a:lnRef idx="1">
            <a:schemeClr val="accent1"/>
          </a:lnRef>
          <a:fillRef idx="0">
            <a:schemeClr val="accent1"/>
          </a:fillRef>
          <a:effectRef idx="0">
            <a:schemeClr val="accent1"/>
          </a:effectRef>
          <a:fontRef idx="minor">
            <a:schemeClr val="tx1"/>
          </a:fontRef>
        </p:style>
      </p:cxnSp>
      <p:cxnSp>
        <p:nvCxnSpPr>
          <p:cNvPr id="60" name="Straight Connector 59"/>
          <p:cNvCxnSpPr/>
          <p:nvPr/>
        </p:nvCxnSpPr>
        <p:spPr>
          <a:xfrm>
            <a:off x="0" y="4733544"/>
            <a:ext cx="2651760" cy="1588"/>
          </a:xfrm>
          <a:prstGeom prst="line">
            <a:avLst/>
          </a:prstGeom>
          <a:ln w="19050">
            <a:solidFill>
              <a:schemeClr val="accent2"/>
            </a:solidFill>
          </a:ln>
        </p:spPr>
        <p:style>
          <a:lnRef idx="1">
            <a:schemeClr val="accent1"/>
          </a:lnRef>
          <a:fillRef idx="0">
            <a:schemeClr val="accent1"/>
          </a:fillRef>
          <a:effectRef idx="0">
            <a:schemeClr val="accent1"/>
          </a:effectRef>
          <a:fontRef idx="minor">
            <a:schemeClr val="tx1"/>
          </a:fontRef>
        </p:style>
      </p:cxnSp>
      <p:sp>
        <p:nvSpPr>
          <p:cNvPr id="2" name="Title 1"/>
          <p:cNvSpPr>
            <a:spLocks noGrp="1"/>
          </p:cNvSpPr>
          <p:nvPr>
            <p:ph type="title"/>
          </p:nvPr>
        </p:nvSpPr>
        <p:spPr>
          <a:xfrm>
            <a:off x="155448" y="1905000"/>
            <a:ext cx="2377440" cy="1371600"/>
          </a:xfrm>
        </p:spPr>
        <p:txBody>
          <a:bodyPr anchor="b">
            <a:normAutofit/>
          </a:bodyPr>
          <a:lstStyle>
            <a:lvl1pPr algn="l">
              <a:defRPr sz="2600" b="1" cap="none" spc="20" baseline="0">
                <a:ln w="12700" cmpd="sng">
                  <a:solidFill>
                    <a:schemeClr val="accent6">
                      <a:satMod val="120000"/>
                      <a:shade val="80000"/>
                    </a:schemeClr>
                  </a:solidFill>
                  <a:prstDash val="solid"/>
                </a:ln>
                <a:solidFill>
                  <a:schemeClr val="accent6">
                    <a:tint val="1000"/>
                  </a:schemeClr>
                </a:solidFill>
                <a:effectLst>
                  <a:glow rad="53100">
                    <a:schemeClr val="accent6">
                      <a:satMod val="180000"/>
                      <a:alpha val="30000"/>
                    </a:schemeClr>
                  </a:glow>
                </a:effectLst>
              </a:defRPr>
            </a:lvl1pPr>
          </a:lstStyle>
          <a:p>
            <a:r>
              <a:rPr lang="en-US" smtClean="0"/>
              <a:t>Click to edit Master title style</a:t>
            </a:r>
            <a:endParaRPr lang="en-US" dirty="0"/>
          </a:p>
        </p:txBody>
      </p:sp>
      <p:sp>
        <p:nvSpPr>
          <p:cNvPr id="4" name="Text Placeholder 3"/>
          <p:cNvSpPr>
            <a:spLocks noGrp="1"/>
          </p:cNvSpPr>
          <p:nvPr>
            <p:ph type="body" sz="half" idx="2"/>
          </p:nvPr>
        </p:nvSpPr>
        <p:spPr>
          <a:xfrm>
            <a:off x="152400" y="3276600"/>
            <a:ext cx="2377440" cy="1371600"/>
          </a:xfrm>
        </p:spPr>
        <p:txBody>
          <a:bodyPr>
            <a:normAutofit/>
          </a:bodyPr>
          <a:lstStyle>
            <a:lvl1pPr marL="0" indent="0">
              <a:buNone/>
              <a:defRPr sz="1800">
                <a:solidFill>
                  <a:srgbClr val="FFFFFF"/>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36FDC7C6-3425-4051-88CF-EA3EDCC8072C}" type="datetimeFigureOut">
              <a:rPr lang="en-GB" smtClean="0"/>
              <a:pPr/>
              <a:t>15/03/2013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E282B986-7CCD-4C34-B89D-C5D5C7A7FFB2}" type="slidenum">
              <a:rPr lang="en-GB" smtClean="0"/>
              <a:pPr/>
              <a:t>‹#›</a:t>
            </a:fld>
            <a:endParaRPr lang="en-GB"/>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36FDC7C6-3425-4051-88CF-EA3EDCC8072C}" type="datetimeFigureOut">
              <a:rPr lang="en-GB" smtClean="0"/>
              <a:pPr/>
              <a:t>15/03/2013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E282B986-7CCD-4C34-B89D-C5D5C7A7FFB2}" type="slidenum">
              <a:rPr lang="en-GB" smtClean="0"/>
              <a:pPr/>
              <a:t>‹#›</a:t>
            </a:fld>
            <a:endParaRPr lang="en-GB"/>
          </a:p>
        </p:txBody>
      </p:sp>
    </p:spTree>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type="clipArtAndTx">
  <p:cSld name="Title, Clip Art and Text">
    <p:spTree>
      <p:nvGrpSpPr>
        <p:cNvPr id="1" name=""/>
        <p:cNvGrpSpPr/>
        <p:nvPr/>
      </p:nvGrpSpPr>
      <p:grpSpPr>
        <a:xfrm>
          <a:off x="0" y="0"/>
          <a:ext cx="0" cy="0"/>
          <a:chOff x="0" y="0"/>
          <a:chExt cx="0" cy="0"/>
        </a:xfrm>
      </p:grpSpPr>
      <p:sp>
        <p:nvSpPr>
          <p:cNvPr id="2" name="Title 1"/>
          <p:cNvSpPr>
            <a:spLocks noGrp="1"/>
          </p:cNvSpPr>
          <p:nvPr>
            <p:ph type="title"/>
          </p:nvPr>
        </p:nvSpPr>
        <p:spPr>
          <a:xfrm>
            <a:off x="685800" y="609600"/>
            <a:ext cx="7772400" cy="1143000"/>
          </a:xfrm>
        </p:spPr>
        <p:txBody>
          <a:bodyPr/>
          <a:lstStyle/>
          <a:p>
            <a:r>
              <a:rPr lang="en-US" smtClean="0"/>
              <a:t>Click to edit Master title style</a:t>
            </a:r>
            <a:endParaRPr lang="en-GB"/>
          </a:p>
        </p:txBody>
      </p:sp>
      <p:sp>
        <p:nvSpPr>
          <p:cNvPr id="3" name="ClipArt Placeholder 2"/>
          <p:cNvSpPr>
            <a:spLocks noGrp="1"/>
          </p:cNvSpPr>
          <p:nvPr>
            <p:ph type="clipArt" sz="half" idx="1"/>
          </p:nvPr>
        </p:nvSpPr>
        <p:spPr>
          <a:xfrm>
            <a:off x="685800" y="1981200"/>
            <a:ext cx="3810000" cy="4114800"/>
          </a:xfrm>
        </p:spPr>
        <p:txBody>
          <a:bodyPr/>
          <a:lstStyle/>
          <a:p>
            <a:endParaRPr lang="en-GB"/>
          </a:p>
        </p:txBody>
      </p:sp>
      <p:sp>
        <p:nvSpPr>
          <p:cNvPr id="4" name="Text Placeholder 3"/>
          <p:cNvSpPr>
            <a:spLocks noGrp="1"/>
          </p:cNvSpPr>
          <p:nvPr>
            <p:ph type="body" sz="half" idx="2"/>
          </p:nvPr>
        </p:nvSpPr>
        <p:spPr>
          <a:xfrm>
            <a:off x="4648200" y="1981200"/>
            <a:ext cx="3810000" cy="4114800"/>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Date Placeholder 4"/>
          <p:cNvSpPr>
            <a:spLocks noGrp="1"/>
          </p:cNvSpPr>
          <p:nvPr>
            <p:ph type="dt" sz="half" idx="10"/>
          </p:nvPr>
        </p:nvSpPr>
        <p:spPr>
          <a:xfrm>
            <a:off x="685800" y="6248400"/>
            <a:ext cx="1905000" cy="457200"/>
          </a:xfrm>
        </p:spPr>
        <p:txBody>
          <a:bodyPr/>
          <a:lstStyle>
            <a:lvl1pPr>
              <a:defRPr/>
            </a:lvl1pPr>
          </a:lstStyle>
          <a:p>
            <a:endParaRPr lang="en-GB"/>
          </a:p>
        </p:txBody>
      </p:sp>
      <p:sp>
        <p:nvSpPr>
          <p:cNvPr id="6" name="Footer Placeholder 5"/>
          <p:cNvSpPr>
            <a:spLocks noGrp="1"/>
          </p:cNvSpPr>
          <p:nvPr>
            <p:ph type="ftr" sz="quarter" idx="11"/>
          </p:nvPr>
        </p:nvSpPr>
        <p:spPr>
          <a:xfrm>
            <a:off x="3124200" y="6248400"/>
            <a:ext cx="2895600" cy="457200"/>
          </a:xfrm>
        </p:spPr>
        <p:txBody>
          <a:bodyPr/>
          <a:lstStyle>
            <a:lvl1pPr>
              <a:defRPr/>
            </a:lvl1pPr>
          </a:lstStyle>
          <a:p>
            <a:endParaRPr lang="en-GB"/>
          </a:p>
        </p:txBody>
      </p:sp>
      <p:sp>
        <p:nvSpPr>
          <p:cNvPr id="7" name="Slide Number Placeholder 6"/>
          <p:cNvSpPr>
            <a:spLocks noGrp="1"/>
          </p:cNvSpPr>
          <p:nvPr>
            <p:ph type="sldNum" sz="quarter" idx="12"/>
          </p:nvPr>
        </p:nvSpPr>
        <p:spPr>
          <a:xfrm>
            <a:off x="6553200" y="6248400"/>
            <a:ext cx="1905000" cy="457200"/>
          </a:xfrm>
        </p:spPr>
        <p:txBody>
          <a:bodyPr/>
          <a:lstStyle>
            <a:lvl1pPr>
              <a:defRPr/>
            </a:lvl1pPr>
          </a:lstStyle>
          <a:p>
            <a:fld id="{4BEC9A7B-B4E7-4656-8C99-598D68049E5B}" type="slidenum">
              <a:rPr lang="en-GB"/>
              <a:pPr/>
              <a:t>‹#›</a:t>
            </a:fld>
            <a:endParaRPr lang="en-GB"/>
          </a:p>
        </p:txBody>
      </p:sp>
    </p:spTree>
  </p:cSld>
  <p:clrMapOvr>
    <a:masterClrMapping/>
  </p:clrMapOvr>
  <p:transition spd="med">
    <p:fade thruBlk="1"/>
  </p:transition>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90" name="Rectangle 189"/>
          <p:cNvSpPr/>
          <p:nvPr/>
        </p:nvSpPr>
        <p:spPr>
          <a:xfrm>
            <a:off x="149352" y="137160"/>
            <a:ext cx="8869680" cy="6583680"/>
          </a:xfrm>
          <a:prstGeom prst="rect">
            <a:avLst/>
          </a:prstGeom>
          <a:noFill/>
          <a:ln w="19050" cmpd="sng">
            <a:solidFill>
              <a:schemeClr val="accent2"/>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US" kern="1200">
              <a:solidFill>
                <a:prstClr val="white"/>
              </a:solidFill>
              <a:latin typeface="Tw Cen MT"/>
              <a:ea typeface="+mn-ea"/>
              <a:cs typeface="+mn-cs"/>
            </a:endParaRPr>
          </a:p>
        </p:txBody>
      </p:sp>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b">
            <a:normAutofit/>
          </a:bodyPr>
          <a:lstStyle/>
          <a:p>
            <a:r>
              <a:rPr lang="en-US" smtClean="0"/>
              <a:t>Click to edit Master title style</a:t>
            </a:r>
            <a:endParaRPr lang="en-US" dirty="0"/>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2"/>
          </p:nvPr>
        </p:nvSpPr>
        <p:spPr>
          <a:xfrm>
            <a:off x="457200" y="6312408"/>
            <a:ext cx="2133600" cy="365125"/>
          </a:xfrm>
          <a:prstGeom prst="rect">
            <a:avLst/>
          </a:prstGeom>
        </p:spPr>
        <p:txBody>
          <a:bodyPr vert="horz" lIns="91440" tIns="45720" rIns="91440" bIns="45720" rtlCol="0" anchor="ctr"/>
          <a:lstStyle>
            <a:lvl1pPr algn="l">
              <a:defRPr sz="1200">
                <a:solidFill>
                  <a:schemeClr val="tx2"/>
                </a:solidFill>
              </a:defRPr>
            </a:lvl1pPr>
          </a:lstStyle>
          <a:p>
            <a:fld id="{36FDC7C6-3425-4051-88CF-EA3EDCC8072C}" type="datetimeFigureOut">
              <a:rPr lang="en-GB" smtClean="0"/>
              <a:pPr/>
              <a:t>15/03/2013</a:t>
            </a:fld>
            <a:endParaRPr lang="en-GB"/>
          </a:p>
        </p:txBody>
      </p:sp>
      <p:sp>
        <p:nvSpPr>
          <p:cNvPr id="5" name="Footer Placeholder 4"/>
          <p:cNvSpPr>
            <a:spLocks noGrp="1"/>
          </p:cNvSpPr>
          <p:nvPr>
            <p:ph type="ftr" sz="quarter" idx="3"/>
          </p:nvPr>
        </p:nvSpPr>
        <p:spPr>
          <a:xfrm>
            <a:off x="2831123" y="6312408"/>
            <a:ext cx="3481754" cy="365125"/>
          </a:xfrm>
          <a:prstGeom prst="rect">
            <a:avLst/>
          </a:prstGeom>
        </p:spPr>
        <p:txBody>
          <a:bodyPr vert="horz" lIns="91440" tIns="45720" rIns="91440" bIns="45720" rtlCol="0" anchor="ctr"/>
          <a:lstStyle>
            <a:lvl1pPr algn="ctr">
              <a:defRPr sz="1200">
                <a:solidFill>
                  <a:schemeClr val="tx2"/>
                </a:solidFill>
              </a:defRPr>
            </a:lvl1pPr>
          </a:lstStyle>
          <a:p>
            <a:endParaRPr lang="en-GB"/>
          </a:p>
        </p:txBody>
      </p:sp>
      <p:sp>
        <p:nvSpPr>
          <p:cNvPr id="6" name="Slide Number Placeholder 5"/>
          <p:cNvSpPr>
            <a:spLocks noGrp="1"/>
          </p:cNvSpPr>
          <p:nvPr>
            <p:ph type="sldNum" sz="quarter" idx="4"/>
          </p:nvPr>
        </p:nvSpPr>
        <p:spPr>
          <a:xfrm>
            <a:off x="6553200" y="6312408"/>
            <a:ext cx="2133600" cy="365125"/>
          </a:xfrm>
          <a:prstGeom prst="rect">
            <a:avLst/>
          </a:prstGeom>
        </p:spPr>
        <p:txBody>
          <a:bodyPr vert="horz" lIns="91440" tIns="45720" rIns="91440" bIns="45720" rtlCol="0" anchor="ctr"/>
          <a:lstStyle>
            <a:lvl1pPr algn="r">
              <a:defRPr sz="1200">
                <a:solidFill>
                  <a:schemeClr val="tx2"/>
                </a:solidFill>
              </a:defRPr>
            </a:lvl1pPr>
          </a:lstStyle>
          <a:p>
            <a:fld id="{E282B986-7CCD-4C34-B89D-C5D5C7A7FFB2}" type="slidenum">
              <a:rPr lang="en-GB" smtClean="0"/>
              <a:pPr/>
              <a:t>‹#›</a:t>
            </a:fld>
            <a:endParaRPr lang="en-GB"/>
          </a:p>
        </p:txBody>
      </p:sp>
    </p:spTree>
  </p:cSld>
  <p:clrMap bg1="dk1" tx1="lt1" bg2="dk2" tx2="lt2" accent1="accent1" accent2="accent2" accent3="accent3" accent4="accent4" accent5="accent5" accent6="accent6" hlink="hlink" folHlink="folHlink"/>
  <p:sldLayoutIdLst>
    <p:sldLayoutId id="2147483685" r:id="rId1"/>
    <p:sldLayoutId id="2147483686" r:id="rId2"/>
    <p:sldLayoutId id="2147483687" r:id="rId3"/>
    <p:sldLayoutId id="2147483688" r:id="rId4"/>
    <p:sldLayoutId id="2147483689" r:id="rId5"/>
    <p:sldLayoutId id="2147483690" r:id="rId6"/>
    <p:sldLayoutId id="2147483691" r:id="rId7"/>
    <p:sldLayoutId id="2147483692" r:id="rId8"/>
    <p:sldLayoutId id="2147483693" r:id="rId9"/>
    <p:sldLayoutId id="2147483694" r:id="rId10"/>
    <p:sldLayoutId id="2147483695" r:id="rId11"/>
    <p:sldLayoutId id="2147483696" r:id="rId12"/>
  </p:sldLayoutIdLst>
  <p:txStyles>
    <p:titleStyle>
      <a:lvl1pPr algn="l" defTabSz="914400" rtl="0" eaLnBrk="1" latinLnBrk="0" hangingPunct="1">
        <a:spcBef>
          <a:spcPct val="0"/>
        </a:spcBef>
        <a:buNone/>
        <a:tabLst>
          <a:tab pos="3830638" algn="l"/>
        </a:tabLst>
        <a:defRPr sz="3600" b="1" kern="1200" cap="none" spc="50">
          <a:ln w="13335" cmpd="sng">
            <a:solidFill>
              <a:schemeClr val="accent1">
                <a:lumMod val="50000"/>
              </a:schemeClr>
            </a:solidFill>
            <a:prstDash val="solid"/>
          </a:ln>
          <a:solidFill>
            <a:schemeClr val="accent6">
              <a:tint val="1000"/>
            </a:schemeClr>
          </a:solidFill>
          <a:effectLst/>
          <a:latin typeface="+mj-lt"/>
          <a:ea typeface="+mj-ea"/>
          <a:cs typeface="+mj-cs"/>
        </a:defRPr>
      </a:lvl1pPr>
    </p:titleStyle>
    <p:bodyStyle>
      <a:lvl1pPr marL="274320" indent="-274320" algn="l" defTabSz="914400" rtl="0" eaLnBrk="1" latinLnBrk="0" hangingPunct="1">
        <a:spcBef>
          <a:spcPct val="20000"/>
        </a:spcBef>
        <a:buClr>
          <a:schemeClr val="accent1">
            <a:lumMod val="60000"/>
            <a:lumOff val="40000"/>
          </a:schemeClr>
        </a:buClr>
        <a:buFont typeface="Arial" pitchFamily="34" charset="0"/>
        <a:buChar char="•"/>
        <a:defRPr sz="2400" kern="1200">
          <a:solidFill>
            <a:schemeClr val="tx2"/>
          </a:solidFill>
          <a:latin typeface="+mn-lt"/>
          <a:ea typeface="+mn-ea"/>
          <a:cs typeface="+mn-cs"/>
        </a:defRPr>
      </a:lvl1pPr>
      <a:lvl2pPr marL="548640" indent="-182880" algn="l" defTabSz="914400" rtl="0" eaLnBrk="1" latinLnBrk="0" hangingPunct="1">
        <a:spcBef>
          <a:spcPct val="20000"/>
        </a:spcBef>
        <a:buClr>
          <a:schemeClr val="accent1">
            <a:lumMod val="60000"/>
            <a:lumOff val="40000"/>
          </a:schemeClr>
        </a:buClr>
        <a:buFont typeface="Arial" pitchFamily="34" charset="0"/>
        <a:buChar char="•"/>
        <a:defRPr sz="2000" kern="1200">
          <a:solidFill>
            <a:schemeClr val="tx1"/>
          </a:solidFill>
          <a:latin typeface="+mn-lt"/>
          <a:ea typeface="+mn-ea"/>
          <a:cs typeface="+mn-cs"/>
        </a:defRPr>
      </a:lvl2pPr>
      <a:lvl3pPr marL="914400" indent="-228600" algn="l" defTabSz="914400" rtl="0" eaLnBrk="1" latinLnBrk="0" hangingPunct="1">
        <a:spcBef>
          <a:spcPct val="20000"/>
        </a:spcBef>
        <a:buClr>
          <a:schemeClr val="accent2"/>
        </a:buClr>
        <a:buFont typeface="Arial" pitchFamily="34" charset="0"/>
        <a:buChar char="•"/>
        <a:defRPr sz="2000" kern="1200">
          <a:solidFill>
            <a:schemeClr val="tx2"/>
          </a:solidFill>
          <a:latin typeface="+mn-lt"/>
          <a:ea typeface="+mn-ea"/>
          <a:cs typeface="+mn-cs"/>
        </a:defRPr>
      </a:lvl3pPr>
      <a:lvl4pPr marL="1188720" indent="-228600" algn="l" defTabSz="914400" rtl="0" eaLnBrk="1" latinLnBrk="0" hangingPunct="1">
        <a:spcBef>
          <a:spcPct val="20000"/>
        </a:spcBef>
        <a:buClr>
          <a:schemeClr val="accent3"/>
        </a:buClr>
        <a:buFont typeface="Arial" pitchFamily="34" charset="0"/>
        <a:buChar char="•"/>
        <a:defRPr sz="1800" kern="1200">
          <a:solidFill>
            <a:schemeClr val="tx1"/>
          </a:solidFill>
          <a:latin typeface="+mn-lt"/>
          <a:ea typeface="+mn-ea"/>
          <a:cs typeface="+mn-cs"/>
        </a:defRPr>
      </a:lvl4pPr>
      <a:lvl5pPr marL="1463040" indent="-228600" algn="l" defTabSz="914400" rtl="0" eaLnBrk="1" latinLnBrk="0" hangingPunct="1">
        <a:spcBef>
          <a:spcPct val="20000"/>
        </a:spcBef>
        <a:buClr>
          <a:schemeClr val="accent4"/>
        </a:buClr>
        <a:buFont typeface="Arial" pitchFamily="34" charset="0"/>
        <a:buChar char="•"/>
        <a:defRPr sz="1600" kern="1200" baseline="0">
          <a:solidFill>
            <a:schemeClr val="tx2"/>
          </a:solidFill>
          <a:latin typeface="+mn-lt"/>
          <a:ea typeface="+mn-ea"/>
          <a:cs typeface="+mn-cs"/>
        </a:defRPr>
      </a:lvl5pPr>
      <a:lvl6pPr marL="1691640" indent="-182880" algn="l" defTabSz="914400" rtl="0" eaLnBrk="1" latinLnBrk="0" hangingPunct="1">
        <a:spcBef>
          <a:spcPct val="20000"/>
        </a:spcBef>
        <a:buClr>
          <a:schemeClr val="accent5"/>
        </a:buClr>
        <a:buFont typeface="Arial" pitchFamily="34" charset="0"/>
        <a:buChar char="•"/>
        <a:defRPr sz="1600" kern="1200">
          <a:solidFill>
            <a:schemeClr val="tx1"/>
          </a:solidFill>
          <a:latin typeface="+mn-lt"/>
          <a:ea typeface="+mn-ea"/>
          <a:cs typeface="+mn-cs"/>
        </a:defRPr>
      </a:lvl6pPr>
      <a:lvl7pPr marL="1920240" indent="-182880" algn="l" defTabSz="914400" rtl="0" eaLnBrk="1" latinLnBrk="0" hangingPunct="1">
        <a:spcBef>
          <a:spcPct val="20000"/>
        </a:spcBef>
        <a:buClr>
          <a:schemeClr val="accent6"/>
        </a:buClr>
        <a:buFont typeface="Arial" pitchFamily="34" charset="0"/>
        <a:buChar char="•"/>
        <a:defRPr sz="1600" kern="1200">
          <a:solidFill>
            <a:schemeClr val="tx1"/>
          </a:solidFill>
          <a:latin typeface="+mn-lt"/>
          <a:ea typeface="+mn-ea"/>
          <a:cs typeface="+mn-cs"/>
        </a:defRPr>
      </a:lvl7pPr>
      <a:lvl8pPr marL="2148840" indent="-182880" algn="l" defTabSz="914400" rtl="0" eaLnBrk="1" latinLnBrk="0" hangingPunct="1">
        <a:spcBef>
          <a:spcPct val="20000"/>
        </a:spcBef>
        <a:buClr>
          <a:schemeClr val="accent3"/>
        </a:buClr>
        <a:buFont typeface="Arial" pitchFamily="34" charset="0"/>
        <a:buChar char="•"/>
        <a:defRPr sz="1600" kern="1200">
          <a:solidFill>
            <a:schemeClr val="tx1"/>
          </a:solidFill>
          <a:latin typeface="+mn-lt"/>
          <a:ea typeface="+mn-ea"/>
          <a:cs typeface="+mn-cs"/>
        </a:defRPr>
      </a:lvl8pPr>
      <a:lvl9pPr marL="2377440" indent="-182880" algn="l" defTabSz="914400" rtl="0" eaLnBrk="1" latinLnBrk="0" hangingPunct="1">
        <a:spcBef>
          <a:spcPct val="20000"/>
        </a:spcBef>
        <a:buClr>
          <a:schemeClr val="accent6"/>
        </a:buClr>
        <a:buFont typeface="Arial" pitchFamily="34" charset="0"/>
        <a:buChar char="•"/>
        <a:defRPr sz="16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12.xml"/></Relationships>
</file>

<file path=ppt/slides/_rels/slide3.xml.rels><?xml version="1.0" encoding="UTF-8" standalone="yes"?>
<Relationships xmlns="http://schemas.openxmlformats.org/package/2006/relationships"><Relationship Id="rId2" Type="http://schemas.openxmlformats.org/officeDocument/2006/relationships/hyperlink" Target="http://www.youtube.com/watch?v=5FC4w5iOb7U" TargetMode="Externa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12.xml"/></Relationships>
</file>

<file path=ppt/slides/_rels/slide5.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image" Target="../media/image1.jpeg"/><Relationship Id="rId1" Type="http://schemas.openxmlformats.org/officeDocument/2006/relationships/slideLayout" Target="../slideLayouts/slideLayout12.xml"/></Relationships>
</file>

<file path=ppt/slides/_rels/slide6.xml.rels><?xml version="1.0" encoding="UTF-8" standalone="yes"?>
<Relationships xmlns="http://schemas.openxmlformats.org/package/2006/relationships"><Relationship Id="rId3" Type="http://schemas.openxmlformats.org/officeDocument/2006/relationships/image" Target="../media/image3.jpeg"/><Relationship Id="rId2" Type="http://schemas.openxmlformats.org/officeDocument/2006/relationships/image" Target="../media/image1.jpeg"/><Relationship Id="rId1" Type="http://schemas.openxmlformats.org/officeDocument/2006/relationships/slideLayout" Target="../slideLayouts/slideLayout12.xml"/><Relationship Id="rId4" Type="http://schemas.openxmlformats.org/officeDocument/2006/relationships/image" Target="../media/image4.jpeg"/></Relationships>
</file>

<file path=ppt/slides/_rels/slide7.xml.rels><?xml version="1.0" encoding="UTF-8" standalone="yes"?>
<Relationships xmlns="http://schemas.openxmlformats.org/package/2006/relationships"><Relationship Id="rId3" Type="http://schemas.openxmlformats.org/officeDocument/2006/relationships/image" Target="../media/image6.jpeg"/><Relationship Id="rId2" Type="http://schemas.openxmlformats.org/officeDocument/2006/relationships/image" Target="../media/image5.jpeg"/><Relationship Id="rId1" Type="http://schemas.openxmlformats.org/officeDocument/2006/relationships/slideLayout" Target="../slideLayouts/slideLayout6.xml"/><Relationship Id="rId4" Type="http://schemas.openxmlformats.org/officeDocument/2006/relationships/image" Target="../media/image7.jpeg"/></Relationships>
</file>

<file path=ppt/slides/_rels/slide8.xml.rels><?xml version="1.0" encoding="UTF-8" standalone="yes"?>
<Relationships xmlns="http://schemas.openxmlformats.org/package/2006/relationships"><Relationship Id="rId3" Type="http://schemas.openxmlformats.org/officeDocument/2006/relationships/image" Target="../media/image9.jpeg"/><Relationship Id="rId2" Type="http://schemas.openxmlformats.org/officeDocument/2006/relationships/image" Target="../media/image8.jpeg"/><Relationship Id="rId1" Type="http://schemas.openxmlformats.org/officeDocument/2006/relationships/slideLayout" Target="../slideLayouts/slideLayout6.xml"/><Relationship Id="rId5" Type="http://schemas.openxmlformats.org/officeDocument/2006/relationships/image" Target="../media/image11.jpeg"/><Relationship Id="rId4" Type="http://schemas.openxmlformats.org/officeDocument/2006/relationships/image" Target="../media/image10.jpeg"/></Relationships>
</file>

<file path=ppt/slides/_rels/slide9.xml.rels><?xml version="1.0" encoding="UTF-8" standalone="yes"?>
<Relationships xmlns="http://schemas.openxmlformats.org/package/2006/relationships"><Relationship Id="rId2" Type="http://schemas.openxmlformats.org/officeDocument/2006/relationships/image" Target="../media/image12.jpeg"/><Relationship Id="rId1" Type="http://schemas.openxmlformats.org/officeDocument/2006/relationships/slideLayout" Target="../slideLayouts/slideLayout1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12.xml"/></Relationships>
</file>

<file path=ppt/slides/_rels/slide11.xml.rels><?xml version="1.0" encoding="UTF-8" standalone="yes"?>
<Relationships xmlns="http://schemas.openxmlformats.org/package/2006/relationships"><Relationship Id="rId3" Type="http://schemas.openxmlformats.org/officeDocument/2006/relationships/hyperlink" Target="http://www.youtube.com/watch?v=g3uD-m6DPcc" TargetMode="External"/><Relationship Id="rId2" Type="http://schemas.openxmlformats.org/officeDocument/2006/relationships/hyperlink" Target="http://www.youtube.com/watch?v=qvcw_petP2w" TargetMode="External"/><Relationship Id="rId1" Type="http://schemas.openxmlformats.org/officeDocument/2006/relationships/slideLayout" Target="../slideLayouts/slideLayout12.xml"/></Relationships>
</file>

<file path=ppt/slides/_rels/slide12.xml.rels><?xml version="1.0" encoding="UTF-8" standalone="yes"?>
<Relationships xmlns="http://schemas.openxmlformats.org/package/2006/relationships"><Relationship Id="rId2" Type="http://schemas.openxmlformats.org/officeDocument/2006/relationships/image" Target="../media/image13.png"/><Relationship Id="rId1" Type="http://schemas.openxmlformats.org/officeDocument/2006/relationships/slideLayout" Target="../slideLayouts/slideLayout12.xml"/></Relationships>
</file>

<file path=ppt/slides/_rels/slide13.xml.rels><?xml version="1.0" encoding="UTF-8" standalone="yes"?>
<Relationships xmlns="http://schemas.openxmlformats.org/package/2006/relationships"><Relationship Id="rId3" Type="http://schemas.openxmlformats.org/officeDocument/2006/relationships/hyperlink" Target="http://www.youtube.com/watch?v=o9mLcpI9yUE" TargetMode="External"/><Relationship Id="rId2" Type="http://schemas.openxmlformats.org/officeDocument/2006/relationships/image" Target="../media/image14.png"/><Relationship Id="rId1" Type="http://schemas.openxmlformats.org/officeDocument/2006/relationships/slideLayout" Target="../slideLayouts/slideLayout12.xml"/></Relationships>
</file>

<file path=ppt/slides/_rels/slide14.xml.rels><?xml version="1.0" encoding="UTF-8" standalone="yes"?>
<Relationships xmlns="http://schemas.openxmlformats.org/package/2006/relationships"><Relationship Id="rId2" Type="http://schemas.openxmlformats.org/officeDocument/2006/relationships/image" Target="../media/image15.jpeg"/><Relationship Id="rId1" Type="http://schemas.openxmlformats.org/officeDocument/2006/relationships/slideLayout" Target="../slideLayouts/slideLayout7.xml"/></Relationships>
</file>

<file path=ppt/slides/_rels/slide15.xml.rels><?xml version="1.0" encoding="UTF-8" standalone="yes"?>
<Relationships xmlns="http://schemas.openxmlformats.org/package/2006/relationships"><Relationship Id="rId3" Type="http://schemas.openxmlformats.org/officeDocument/2006/relationships/image" Target="../media/image17.jpeg"/><Relationship Id="rId2" Type="http://schemas.openxmlformats.org/officeDocument/2006/relationships/image" Target="../media/image16.jpeg"/><Relationship Id="rId1" Type="http://schemas.openxmlformats.org/officeDocument/2006/relationships/slideLayout" Target="../slideLayouts/slideLayout7.xml"/></Relationships>
</file>

<file path=ppt/slides/_rels/slide16.xml.rels><?xml version="1.0" encoding="UTF-8" standalone="yes"?>
<Relationships xmlns="http://schemas.openxmlformats.org/package/2006/relationships"><Relationship Id="rId3" Type="http://schemas.openxmlformats.org/officeDocument/2006/relationships/image" Target="../media/image19.jpeg"/><Relationship Id="rId2" Type="http://schemas.openxmlformats.org/officeDocument/2006/relationships/image" Target="../media/image18.jpeg"/><Relationship Id="rId1" Type="http://schemas.openxmlformats.org/officeDocument/2006/relationships/slideLayout" Target="../slideLayouts/slideLayout7.xml"/></Relationships>
</file>

<file path=ppt/slides/_rels/slide17.xml.rels><?xml version="1.0" encoding="UTF-8" standalone="yes"?>
<Relationships xmlns="http://schemas.openxmlformats.org/package/2006/relationships"><Relationship Id="rId2" Type="http://schemas.openxmlformats.org/officeDocument/2006/relationships/image" Target="../media/image20.jpeg"/><Relationship Id="rId1" Type="http://schemas.openxmlformats.org/officeDocument/2006/relationships/slideLayout" Target="../slideLayouts/slideLayout7.xml"/></Relationships>
</file>

<file path=ppt/slides/_rels/slide18.xml.rels><?xml version="1.0" encoding="UTF-8" standalone="yes"?>
<Relationships xmlns="http://schemas.openxmlformats.org/package/2006/relationships"><Relationship Id="rId3" Type="http://schemas.openxmlformats.org/officeDocument/2006/relationships/image" Target="../media/image22.jpeg"/><Relationship Id="rId2" Type="http://schemas.openxmlformats.org/officeDocument/2006/relationships/image" Target="../media/image21.jpeg"/><Relationship Id="rId1" Type="http://schemas.openxmlformats.org/officeDocument/2006/relationships/slideLayout" Target="../slideLayouts/slideLayout7.xml"/></Relationships>
</file>

<file path=ppt/slides/_rels/slide19.xml.rels><?xml version="1.0" encoding="UTF-8" standalone="yes"?>
<Relationships xmlns="http://schemas.openxmlformats.org/package/2006/relationships"><Relationship Id="rId2" Type="http://schemas.openxmlformats.org/officeDocument/2006/relationships/image" Target="../media/image23.png"/><Relationship Id="rId1" Type="http://schemas.openxmlformats.org/officeDocument/2006/relationships/slideLayout" Target="../slideLayouts/slideLayout7.xml"/></Relationships>
</file>

<file path=ppt/slides/_rels/slide20.xml.rels><?xml version="1.0" encoding="UTF-8" standalone="yes"?>
<Relationships xmlns="http://schemas.openxmlformats.org/package/2006/relationships"><Relationship Id="rId2" Type="http://schemas.openxmlformats.org/officeDocument/2006/relationships/image" Target="../media/image24.jpeg"/><Relationship Id="rId1" Type="http://schemas.openxmlformats.org/officeDocument/2006/relationships/slideLayout" Target="../slideLayouts/slideLayout7.xml"/></Relationships>
</file>

<file path=ppt/slides/_rels/slide21.xml.rels><?xml version="1.0" encoding="UTF-8" standalone="yes"?>
<Relationships xmlns="http://schemas.openxmlformats.org/package/2006/relationships"><Relationship Id="rId2" Type="http://schemas.openxmlformats.org/officeDocument/2006/relationships/image" Target="../media/image25.jpeg"/><Relationship Id="rId1" Type="http://schemas.openxmlformats.org/officeDocument/2006/relationships/slideLayout" Target="../slideLayouts/slideLayout7.xml"/></Relationships>
</file>

<file path=ppt/slides/_rels/slide22.xml.rels><?xml version="1.0" encoding="UTF-8" standalone="yes"?>
<Relationships xmlns="http://schemas.openxmlformats.org/package/2006/relationships"><Relationship Id="rId2" Type="http://schemas.openxmlformats.org/officeDocument/2006/relationships/image" Target="../media/image26.jpeg"/><Relationship Id="rId1" Type="http://schemas.openxmlformats.org/officeDocument/2006/relationships/slideLayout" Target="../slideLayouts/slideLayout12.xml"/></Relationships>
</file>

<file path=ppt/slides/_rels/slide23.xml.rels><?xml version="1.0" encoding="UTF-8" standalone="yes"?>
<Relationships xmlns="http://schemas.openxmlformats.org/package/2006/relationships"><Relationship Id="rId2" Type="http://schemas.openxmlformats.org/officeDocument/2006/relationships/image" Target="../media/image27.jpeg"/><Relationship Id="rId1" Type="http://schemas.openxmlformats.org/officeDocument/2006/relationships/slideLayout" Target="../slideLayouts/slideLayout7.xml"/></Relationships>
</file>

<file path=ppt/slides/_rels/slide24.xml.rels><?xml version="1.0" encoding="UTF-8" standalone="yes"?>
<Relationships xmlns="http://schemas.openxmlformats.org/package/2006/relationships"><Relationship Id="rId2" Type="http://schemas.openxmlformats.org/officeDocument/2006/relationships/image" Target="../media/image28.jpeg"/><Relationship Id="rId1" Type="http://schemas.openxmlformats.org/officeDocument/2006/relationships/slideLayout" Target="../slideLayouts/slideLayout12.xml"/></Relationships>
</file>

<file path=ppt/slides/_rels/slide25.xml.rels><?xml version="1.0" encoding="UTF-8" standalone="yes"?>
<Relationships xmlns="http://schemas.openxmlformats.org/package/2006/relationships"><Relationship Id="rId2" Type="http://schemas.openxmlformats.org/officeDocument/2006/relationships/hyperlink" Target="http://ian.umces.edu/loicz/" TargetMode="External"/><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3" Type="http://schemas.openxmlformats.org/officeDocument/2006/relationships/hyperlink" Target="http://ian.umces.edu/loicz/polar.swf" TargetMode="External"/><Relationship Id="rId2" Type="http://schemas.openxmlformats.org/officeDocument/2006/relationships/notesSlide" Target="../notesSlides/notesSlide1.xml"/><Relationship Id="rId1" Type="http://schemas.openxmlformats.org/officeDocument/2006/relationships/slideLayout" Target="../slideLayouts/slideLayout2.xml"/><Relationship Id="rId4" Type="http://schemas.openxmlformats.org/officeDocument/2006/relationships/image" Target="../media/image29.png"/></Relationships>
</file>

<file path=ppt/slides/_rels/slide27.xml.rels><?xml version="1.0" encoding="UTF-8" standalone="yes"?>
<Relationships xmlns="http://schemas.openxmlformats.org/package/2006/relationships"><Relationship Id="rId3" Type="http://schemas.openxmlformats.org/officeDocument/2006/relationships/image" Target="../media/image30.png"/><Relationship Id="rId2" Type="http://schemas.openxmlformats.org/officeDocument/2006/relationships/hyperlink" Target="http://ian.umces.edu/loicz/temperate.swf" TargetMode="External"/><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3" Type="http://schemas.openxmlformats.org/officeDocument/2006/relationships/image" Target="../media/image31.png"/><Relationship Id="rId2" Type="http://schemas.openxmlformats.org/officeDocument/2006/relationships/hyperlink" Target="http://ian.umces.edu/loicz/tropical.swf" TargetMode="External"/><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3" Type="http://schemas.openxmlformats.org/officeDocument/2006/relationships/image" Target="../media/image33.jpeg"/><Relationship Id="rId2" Type="http://schemas.openxmlformats.org/officeDocument/2006/relationships/image" Target="../media/image32.jpeg"/><Relationship Id="rId1" Type="http://schemas.openxmlformats.org/officeDocument/2006/relationships/slideLayout" Target="../slideLayouts/slideLayout7.xml"/><Relationship Id="rId4" Type="http://schemas.openxmlformats.org/officeDocument/2006/relationships/image" Target="../media/image34.jpeg"/></Relationships>
</file>

<file path=ppt/slides/_rels/slide30.xml.rels><?xml version="1.0" encoding="UTF-8" standalone="yes"?>
<Relationships xmlns="http://schemas.openxmlformats.org/package/2006/relationships"><Relationship Id="rId2" Type="http://schemas.openxmlformats.org/officeDocument/2006/relationships/image" Target="../media/image35.jpeg"/><Relationship Id="rId1" Type="http://schemas.openxmlformats.org/officeDocument/2006/relationships/slideLayout" Target="../slideLayouts/slideLayout7.xml"/></Relationships>
</file>

<file path=ppt/slides/_rels/slide31.xml.rels><?xml version="1.0" encoding="UTF-8" standalone="yes"?>
<Relationships xmlns="http://schemas.openxmlformats.org/package/2006/relationships"><Relationship Id="rId2" Type="http://schemas.openxmlformats.org/officeDocument/2006/relationships/image" Target="../media/image36.jpeg"/><Relationship Id="rId1" Type="http://schemas.openxmlformats.org/officeDocument/2006/relationships/slideLayout" Target="../slideLayouts/slideLayout7.xml"/></Relationships>
</file>

<file path=ppt/slides/_rels/slide32.xml.rels><?xml version="1.0" encoding="UTF-8" standalone="yes"?>
<Relationships xmlns="http://schemas.openxmlformats.org/package/2006/relationships"><Relationship Id="rId2" Type="http://schemas.openxmlformats.org/officeDocument/2006/relationships/image" Target="../media/image37.jpeg"/><Relationship Id="rId1" Type="http://schemas.openxmlformats.org/officeDocument/2006/relationships/slideLayout" Target="../slideLayouts/slideLayout7.xml"/></Relationships>
</file>

<file path=ppt/slides/_rels/slide33.xml.rels><?xml version="1.0" encoding="UTF-8" standalone="yes"?>
<Relationships xmlns="http://schemas.openxmlformats.org/package/2006/relationships"><Relationship Id="rId2" Type="http://schemas.openxmlformats.org/officeDocument/2006/relationships/image" Target="../media/image38.jpeg"/><Relationship Id="rId1" Type="http://schemas.openxmlformats.org/officeDocument/2006/relationships/slideLayout" Target="../slideLayouts/slideLayout7.xml"/></Relationships>
</file>

<file path=ppt/slides/_rels/slide34.xml.rels><?xml version="1.0" encoding="UTF-8" standalone="yes"?>
<Relationships xmlns="http://schemas.openxmlformats.org/package/2006/relationships"><Relationship Id="rId2" Type="http://schemas.openxmlformats.org/officeDocument/2006/relationships/image" Target="../media/image39.jpeg"/><Relationship Id="rId1" Type="http://schemas.openxmlformats.org/officeDocument/2006/relationships/slideLayout" Target="../slideLayouts/slideLayout7.xml"/></Relationships>
</file>

<file path=ppt/slides/_rels/slide35.xml.rels><?xml version="1.0" encoding="UTF-8" standalone="yes"?>
<Relationships xmlns="http://schemas.openxmlformats.org/package/2006/relationships"><Relationship Id="rId2" Type="http://schemas.openxmlformats.org/officeDocument/2006/relationships/image" Target="../media/image40.jpeg"/><Relationship Id="rId1" Type="http://schemas.openxmlformats.org/officeDocument/2006/relationships/slideLayout" Target="../slideLayouts/slideLayout7.xml"/></Relationships>
</file>

<file path=ppt/slides/_rels/slide36.xml.rels><?xml version="1.0" encoding="UTF-8" standalone="yes"?>
<Relationships xmlns="http://schemas.openxmlformats.org/package/2006/relationships"><Relationship Id="rId2" Type="http://schemas.openxmlformats.org/officeDocument/2006/relationships/image" Target="../media/image41.jpeg"/><Relationship Id="rId1" Type="http://schemas.openxmlformats.org/officeDocument/2006/relationships/slideLayout" Target="../slideLayouts/slideLayout7.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People and the coast</a:t>
            </a:r>
            <a:endParaRPr lang="en-US" dirty="0"/>
          </a:p>
        </p:txBody>
      </p:sp>
      <p:sp>
        <p:nvSpPr>
          <p:cNvPr id="3" name="Text Placeholder 2"/>
          <p:cNvSpPr>
            <a:spLocks noGrp="1"/>
          </p:cNvSpPr>
          <p:nvPr>
            <p:ph type="body" idx="1"/>
          </p:nvPr>
        </p:nvSpPr>
        <p:spPr/>
        <p:txBody>
          <a:bodyPr/>
          <a:lstStyle/>
          <a:p>
            <a:r>
              <a:rPr lang="en-GB" dirty="0" smtClean="0"/>
              <a:t>ICZM and shoreline management</a:t>
            </a:r>
            <a:endParaRPr lang="en-US" dirty="0"/>
          </a:p>
        </p:txBody>
      </p:sp>
    </p:spTree>
  </p:cSld>
  <p:clrMapOvr>
    <a:masterClrMapping/>
  </p:clrMapOvr>
  <p:timing>
    <p:tnLst>
      <p:par>
        <p:cTn id="1" dur="indefinite" restart="never" nodeType="tmRoot"/>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11560" y="-315416"/>
            <a:ext cx="7772400" cy="1143000"/>
          </a:xfrm>
        </p:spPr>
        <p:txBody>
          <a:bodyPr/>
          <a:lstStyle/>
          <a:p>
            <a:r>
              <a:rPr lang="en-GB" dirty="0" smtClean="0"/>
              <a:t>Why Coastal Zone Management?</a:t>
            </a:r>
            <a:endParaRPr lang="en-US" dirty="0"/>
          </a:p>
        </p:txBody>
      </p:sp>
      <p:sp>
        <p:nvSpPr>
          <p:cNvPr id="4" name="Text Placeholder 3"/>
          <p:cNvSpPr>
            <a:spLocks noGrp="1"/>
          </p:cNvSpPr>
          <p:nvPr>
            <p:ph type="body" sz="half" idx="2"/>
          </p:nvPr>
        </p:nvSpPr>
        <p:spPr>
          <a:xfrm>
            <a:off x="467544" y="764704"/>
            <a:ext cx="8463884" cy="5544616"/>
          </a:xfrm>
        </p:spPr>
        <p:txBody>
          <a:bodyPr>
            <a:noAutofit/>
          </a:bodyPr>
          <a:lstStyle/>
          <a:p>
            <a:r>
              <a:rPr lang="en-GB" dirty="0" smtClean="0">
                <a:latin typeface="Calibri" pitchFamily="34" charset="0"/>
                <a:cs typeface="Calibri" pitchFamily="34" charset="0"/>
              </a:rPr>
              <a:t>Coasts are intensely used throughout history (trade, settlement etc) and recently for aesthetic and recreational reasons (Carter, 1988). </a:t>
            </a:r>
          </a:p>
          <a:p>
            <a:r>
              <a:rPr lang="en-GB" dirty="0" smtClean="0">
                <a:solidFill>
                  <a:schemeClr val="accent2">
                    <a:lumMod val="40000"/>
                    <a:lumOff val="60000"/>
                  </a:schemeClr>
                </a:solidFill>
                <a:latin typeface="Calibri" pitchFamily="34" charset="0"/>
                <a:cs typeface="Calibri" pitchFamily="34" charset="0"/>
              </a:rPr>
              <a:t>Coasts support many activities of which conservation is </a:t>
            </a:r>
            <a:r>
              <a:rPr lang="en-GB" dirty="0" smtClean="0">
                <a:solidFill>
                  <a:srgbClr val="FF0000"/>
                </a:solidFill>
                <a:latin typeface="Calibri" pitchFamily="34" charset="0"/>
                <a:cs typeface="Calibri" pitchFamily="34" charset="0"/>
              </a:rPr>
              <a:t>ONE. </a:t>
            </a:r>
          </a:p>
          <a:p>
            <a:r>
              <a:rPr lang="en-GB" dirty="0" smtClean="0">
                <a:latin typeface="Calibri" pitchFamily="34" charset="0"/>
                <a:cs typeface="Calibri" pitchFamily="34" charset="0"/>
              </a:rPr>
              <a:t>Often  by anthropogenic forces (French, 1997).  </a:t>
            </a:r>
          </a:p>
          <a:p>
            <a:r>
              <a:rPr lang="en-GB" dirty="0" smtClean="0">
                <a:solidFill>
                  <a:schemeClr val="accent2">
                    <a:lumMod val="40000"/>
                    <a:lumOff val="60000"/>
                  </a:schemeClr>
                </a:solidFill>
                <a:latin typeface="Calibri" pitchFamily="34" charset="0"/>
                <a:cs typeface="Calibri" pitchFamily="34" charset="0"/>
              </a:rPr>
              <a:t>Therefore conflict is endemic and complex coordination needed from multiple authorities (ICZM)</a:t>
            </a:r>
          </a:p>
          <a:p>
            <a:r>
              <a:rPr lang="en-GB" dirty="0" smtClean="0">
                <a:latin typeface="Calibri" pitchFamily="34" charset="0"/>
                <a:cs typeface="Calibri" pitchFamily="34" charset="0"/>
              </a:rPr>
              <a:t>Holistic long term, spatially considered thinking</a:t>
            </a:r>
          </a:p>
          <a:p>
            <a:r>
              <a:rPr lang="en-GB" dirty="0" smtClean="0">
                <a:solidFill>
                  <a:schemeClr val="accent2">
                    <a:lumMod val="40000"/>
                    <a:lumOff val="60000"/>
                  </a:schemeClr>
                </a:solidFill>
                <a:latin typeface="Calibri" pitchFamily="34" charset="0"/>
                <a:cs typeface="Calibri" pitchFamily="34" charset="0"/>
              </a:rPr>
              <a:t>Sustainability ‘way of thinking’ (Kay &amp; Alder, 1999).  </a:t>
            </a:r>
          </a:p>
          <a:p>
            <a:r>
              <a:rPr lang="en-GB" dirty="0" smtClean="0">
                <a:latin typeface="Calibri" pitchFamily="34" charset="0"/>
                <a:cs typeface="Calibri" pitchFamily="34" charset="0"/>
              </a:rPr>
              <a:t>ICZM is legal (e.g. Byelaws and the Dutch Dynamic Preservation Strategy 1990 hold the line) and advisory (e.g. SMP)</a:t>
            </a:r>
          </a:p>
        </p:txBody>
      </p:sp>
    </p:spTree>
  </p:cSld>
  <p:clrMapOvr>
    <a:masterClrMapping/>
  </p:clrMapOvr>
  <p:transition spd="med">
    <p:fade thruBlk="1"/>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4">
                                            <p:txEl>
                                              <p:pRg st="0" end="0"/>
                                            </p:txEl>
                                          </p:spTgt>
                                        </p:tgtEl>
                                        <p:attrNameLst>
                                          <p:attrName>style.visibility</p:attrName>
                                        </p:attrNameLst>
                                      </p:cBhvr>
                                      <p:to>
                                        <p:strVal val="visible"/>
                                      </p:to>
                                    </p:set>
                                    <p:animEffect transition="in" filter="fade">
                                      <p:cBhvr>
                                        <p:cTn id="7" dur="2000"/>
                                        <p:tgtEl>
                                          <p:spTgt spid="4">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4">
                                            <p:txEl>
                                              <p:pRg st="1" end="1"/>
                                            </p:txEl>
                                          </p:spTgt>
                                        </p:tgtEl>
                                        <p:attrNameLst>
                                          <p:attrName>style.visibility</p:attrName>
                                        </p:attrNameLst>
                                      </p:cBhvr>
                                      <p:to>
                                        <p:strVal val="visible"/>
                                      </p:to>
                                    </p:set>
                                    <p:animEffect transition="in" filter="fade">
                                      <p:cBhvr>
                                        <p:cTn id="12" dur="2000"/>
                                        <p:tgtEl>
                                          <p:spTgt spid="4">
                                            <p:txEl>
                                              <p:pRg st="1" end="1"/>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grpId="0" nodeType="clickEffect">
                                  <p:stCondLst>
                                    <p:cond delay="0"/>
                                  </p:stCondLst>
                                  <p:childTnLst>
                                    <p:set>
                                      <p:cBhvr>
                                        <p:cTn id="16" dur="1" fill="hold">
                                          <p:stCondLst>
                                            <p:cond delay="0"/>
                                          </p:stCondLst>
                                        </p:cTn>
                                        <p:tgtEl>
                                          <p:spTgt spid="4">
                                            <p:txEl>
                                              <p:pRg st="2" end="2"/>
                                            </p:txEl>
                                          </p:spTgt>
                                        </p:tgtEl>
                                        <p:attrNameLst>
                                          <p:attrName>style.visibility</p:attrName>
                                        </p:attrNameLst>
                                      </p:cBhvr>
                                      <p:to>
                                        <p:strVal val="visible"/>
                                      </p:to>
                                    </p:set>
                                    <p:animEffect transition="in" filter="fade">
                                      <p:cBhvr>
                                        <p:cTn id="17" dur="2000"/>
                                        <p:tgtEl>
                                          <p:spTgt spid="4">
                                            <p:txEl>
                                              <p:pRg st="2" end="2"/>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grpId="0" nodeType="clickEffect">
                                  <p:stCondLst>
                                    <p:cond delay="0"/>
                                  </p:stCondLst>
                                  <p:childTnLst>
                                    <p:set>
                                      <p:cBhvr>
                                        <p:cTn id="21" dur="1" fill="hold">
                                          <p:stCondLst>
                                            <p:cond delay="0"/>
                                          </p:stCondLst>
                                        </p:cTn>
                                        <p:tgtEl>
                                          <p:spTgt spid="4">
                                            <p:txEl>
                                              <p:pRg st="3" end="3"/>
                                            </p:txEl>
                                          </p:spTgt>
                                        </p:tgtEl>
                                        <p:attrNameLst>
                                          <p:attrName>style.visibility</p:attrName>
                                        </p:attrNameLst>
                                      </p:cBhvr>
                                      <p:to>
                                        <p:strVal val="visible"/>
                                      </p:to>
                                    </p:set>
                                    <p:animEffect transition="in" filter="fade">
                                      <p:cBhvr>
                                        <p:cTn id="22" dur="2000"/>
                                        <p:tgtEl>
                                          <p:spTgt spid="4">
                                            <p:txEl>
                                              <p:pRg st="3" end="3"/>
                                            </p:txEl>
                                          </p:spTgt>
                                        </p:tgtEl>
                                      </p:cBhvr>
                                    </p:animEffect>
                                  </p:childTnLst>
                                </p:cTn>
                              </p:par>
                            </p:childTnLst>
                          </p:cTn>
                        </p:par>
                      </p:childTnLst>
                    </p:cTn>
                  </p:par>
                  <p:par>
                    <p:cTn id="23" fill="hold">
                      <p:stCondLst>
                        <p:cond delay="indefinite"/>
                      </p:stCondLst>
                      <p:childTnLst>
                        <p:par>
                          <p:cTn id="24" fill="hold">
                            <p:stCondLst>
                              <p:cond delay="0"/>
                            </p:stCondLst>
                            <p:childTnLst>
                              <p:par>
                                <p:cTn id="25" presetID="10" presetClass="entr" presetSubtype="0" fill="hold" grpId="0" nodeType="clickEffect">
                                  <p:stCondLst>
                                    <p:cond delay="0"/>
                                  </p:stCondLst>
                                  <p:childTnLst>
                                    <p:set>
                                      <p:cBhvr>
                                        <p:cTn id="26" dur="1" fill="hold">
                                          <p:stCondLst>
                                            <p:cond delay="0"/>
                                          </p:stCondLst>
                                        </p:cTn>
                                        <p:tgtEl>
                                          <p:spTgt spid="4">
                                            <p:txEl>
                                              <p:pRg st="4" end="4"/>
                                            </p:txEl>
                                          </p:spTgt>
                                        </p:tgtEl>
                                        <p:attrNameLst>
                                          <p:attrName>style.visibility</p:attrName>
                                        </p:attrNameLst>
                                      </p:cBhvr>
                                      <p:to>
                                        <p:strVal val="visible"/>
                                      </p:to>
                                    </p:set>
                                    <p:animEffect transition="in" filter="fade">
                                      <p:cBhvr>
                                        <p:cTn id="27" dur="2000"/>
                                        <p:tgtEl>
                                          <p:spTgt spid="4">
                                            <p:txEl>
                                              <p:pRg st="4" end="4"/>
                                            </p:txEl>
                                          </p:spTgt>
                                        </p:tgtEl>
                                      </p:cBhvr>
                                    </p:animEffect>
                                  </p:childTnLst>
                                </p:cTn>
                              </p:par>
                            </p:childTnLst>
                          </p:cTn>
                        </p:par>
                      </p:childTnLst>
                    </p:cTn>
                  </p:par>
                  <p:par>
                    <p:cTn id="28" fill="hold">
                      <p:stCondLst>
                        <p:cond delay="indefinite"/>
                      </p:stCondLst>
                      <p:childTnLst>
                        <p:par>
                          <p:cTn id="29" fill="hold">
                            <p:stCondLst>
                              <p:cond delay="0"/>
                            </p:stCondLst>
                            <p:childTnLst>
                              <p:par>
                                <p:cTn id="30" presetID="10" presetClass="entr" presetSubtype="0" fill="hold" grpId="0" nodeType="clickEffect">
                                  <p:stCondLst>
                                    <p:cond delay="0"/>
                                  </p:stCondLst>
                                  <p:childTnLst>
                                    <p:set>
                                      <p:cBhvr>
                                        <p:cTn id="31" dur="1" fill="hold">
                                          <p:stCondLst>
                                            <p:cond delay="0"/>
                                          </p:stCondLst>
                                        </p:cTn>
                                        <p:tgtEl>
                                          <p:spTgt spid="4">
                                            <p:txEl>
                                              <p:pRg st="5" end="5"/>
                                            </p:txEl>
                                          </p:spTgt>
                                        </p:tgtEl>
                                        <p:attrNameLst>
                                          <p:attrName>style.visibility</p:attrName>
                                        </p:attrNameLst>
                                      </p:cBhvr>
                                      <p:to>
                                        <p:strVal val="visible"/>
                                      </p:to>
                                    </p:set>
                                    <p:animEffect transition="in" filter="fade">
                                      <p:cBhvr>
                                        <p:cTn id="32" dur="2000"/>
                                        <p:tgtEl>
                                          <p:spTgt spid="4">
                                            <p:txEl>
                                              <p:pRg st="5" end="5"/>
                                            </p:txEl>
                                          </p:spTgt>
                                        </p:tgtEl>
                                      </p:cBhvr>
                                    </p:animEffect>
                                  </p:childTnLst>
                                </p:cTn>
                              </p:par>
                            </p:childTnLst>
                          </p:cTn>
                        </p:par>
                      </p:childTnLst>
                    </p:cTn>
                  </p:par>
                  <p:par>
                    <p:cTn id="33" fill="hold">
                      <p:stCondLst>
                        <p:cond delay="indefinite"/>
                      </p:stCondLst>
                      <p:childTnLst>
                        <p:par>
                          <p:cTn id="34" fill="hold">
                            <p:stCondLst>
                              <p:cond delay="0"/>
                            </p:stCondLst>
                            <p:childTnLst>
                              <p:par>
                                <p:cTn id="35" presetID="10" presetClass="entr" presetSubtype="0" fill="hold" grpId="0" nodeType="clickEffect">
                                  <p:stCondLst>
                                    <p:cond delay="0"/>
                                  </p:stCondLst>
                                  <p:childTnLst>
                                    <p:set>
                                      <p:cBhvr>
                                        <p:cTn id="36" dur="1" fill="hold">
                                          <p:stCondLst>
                                            <p:cond delay="0"/>
                                          </p:stCondLst>
                                        </p:cTn>
                                        <p:tgtEl>
                                          <p:spTgt spid="4">
                                            <p:txEl>
                                              <p:pRg st="6" end="6"/>
                                            </p:txEl>
                                          </p:spTgt>
                                        </p:tgtEl>
                                        <p:attrNameLst>
                                          <p:attrName>style.visibility</p:attrName>
                                        </p:attrNameLst>
                                      </p:cBhvr>
                                      <p:to>
                                        <p:strVal val="visible"/>
                                      </p:to>
                                    </p:set>
                                    <p:animEffect transition="in" filter="fade">
                                      <p:cBhvr>
                                        <p:cTn id="37" dur="2000"/>
                                        <p:tgtEl>
                                          <p:spTgt spid="4">
                                            <p:txEl>
                                              <p:pRg st="6" end="6"/>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build="p"/>
    </p:bld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p:cNvSpPr>
            <a:spLocks noGrp="1"/>
          </p:cNvSpPr>
          <p:nvPr>
            <p:ph type="title"/>
          </p:nvPr>
        </p:nvSpPr>
        <p:spPr>
          <a:xfrm>
            <a:off x="251520" y="-243408"/>
            <a:ext cx="8229600" cy="1143000"/>
          </a:xfrm>
        </p:spPr>
        <p:txBody>
          <a:bodyPr/>
          <a:lstStyle/>
          <a:p>
            <a:r>
              <a:rPr lang="en-GB" dirty="0" smtClean="0"/>
              <a:t>Demographics and the coast</a:t>
            </a:r>
            <a:endParaRPr lang="en-GB" dirty="0"/>
          </a:p>
        </p:txBody>
      </p:sp>
      <p:sp>
        <p:nvSpPr>
          <p:cNvPr id="6" name="Content Placeholder 5"/>
          <p:cNvSpPr>
            <a:spLocks noGrp="1"/>
          </p:cNvSpPr>
          <p:nvPr>
            <p:ph idx="1"/>
          </p:nvPr>
        </p:nvSpPr>
        <p:spPr>
          <a:xfrm>
            <a:off x="323528" y="908720"/>
            <a:ext cx="8496944" cy="4925144"/>
          </a:xfrm>
        </p:spPr>
        <p:txBody>
          <a:bodyPr>
            <a:noAutofit/>
          </a:bodyPr>
          <a:lstStyle/>
          <a:p>
            <a:r>
              <a:rPr lang="en-GB" sz="1600" b="1" dirty="0" smtClean="0">
                <a:solidFill>
                  <a:schemeClr val="accent2">
                    <a:lumMod val="60000"/>
                    <a:lumOff val="40000"/>
                  </a:schemeClr>
                </a:solidFill>
              </a:rPr>
              <a:t>What is the Coastal Zone and why is it important?</a:t>
            </a:r>
          </a:p>
          <a:p>
            <a:pPr marL="100013" indent="-4763">
              <a:buNone/>
            </a:pPr>
            <a:r>
              <a:rPr lang="en-GB" sz="1600" dirty="0" smtClean="0"/>
              <a:t>The coastal zone represents the interface between land, sea and atmosphere. Due to variable definitions of what constitutes a coastal zone numbers of coastal population vary considerably. However, following the UNEP’s Global Environmental Outlook (GEO) Yearbook 2004/05, approximately 3 billion people live within 200 km of the coastline, i.e. almost half of the current global population (see: Creel 2003, Population Reference Bureau). For the future, and comparing 1995 figures with a likely scenario of 2025, the Centre for Climate Systems Research (CCSR) of the Earth Institute at Columbia University estimates a strong growth of coastal population. Due to the close link between population development and natural resources they expect an increase of about 35% in an even much narrower band of about 100km of the coast which translates to roughly 2.75 billion people in this area who will more or less be under direct influence of global change effects in the coastal zone. The coastal zone contains natural systems that provide more than half of the global ecosystem goods (e.g., fish, oil, minerals) and services (e.g., natural protection from storms and tidal waves, recreation).</a:t>
            </a:r>
            <a:br>
              <a:rPr lang="en-GB" sz="1600" dirty="0" smtClean="0"/>
            </a:br>
            <a:r>
              <a:rPr lang="en-GB" sz="1600" dirty="0" smtClean="0"/>
              <a:t/>
            </a:r>
            <a:br>
              <a:rPr lang="en-GB" sz="1600" dirty="0" smtClean="0"/>
            </a:br>
            <a:r>
              <a:rPr lang="en-GB" sz="1600" dirty="0" smtClean="0"/>
              <a:t>In addition, 14 of the world’s 17 largest megacities are located along coasts and most of them (11) are located in Asia’s fastest growing economies. 40% of these cities accommodate populations of 1 million to 10 million people generating a variety of pressures driven by demand for water, energy, space, sanitation and infrastructure. On the other hand, the OECD recently estimates that with some 3.000 billion US$ of assets at stake in coastal port cities (mostly cities in industrialized countries contribute to this calculation) about 5% of global GDP is at stake in context of flooding and storm surges (Nicholls et al. 2007). (Cited in LOICZ, 2013: 3) </a:t>
            </a:r>
            <a:r>
              <a:rPr lang="en-GB" sz="1600" dirty="0" smtClean="0">
                <a:solidFill>
                  <a:schemeClr val="accent2">
                    <a:lumMod val="60000"/>
                    <a:lumOff val="40000"/>
                  </a:schemeClr>
                </a:solidFill>
              </a:rPr>
              <a:t>Read and summarise</a:t>
            </a:r>
          </a:p>
          <a:p>
            <a:pPr marL="100013" indent="-4763"/>
            <a:r>
              <a:rPr lang="en-GB" sz="1600" dirty="0" smtClean="0">
                <a:hlinkClick r:id="rId2"/>
              </a:rPr>
              <a:t>Professor Simon Haslett coastal pressures 4 </a:t>
            </a:r>
            <a:r>
              <a:rPr lang="en-GB" sz="1600" dirty="0" err="1" smtClean="0">
                <a:hlinkClick r:id="rId2"/>
              </a:rPr>
              <a:t>mins</a:t>
            </a:r>
            <a:r>
              <a:rPr lang="en-GB" sz="1600" dirty="0" smtClean="0"/>
              <a:t/>
            </a:r>
            <a:br>
              <a:rPr lang="en-GB" sz="1600" dirty="0" smtClean="0"/>
            </a:br>
            <a:endParaRPr lang="en-GB" sz="1600" dirty="0" smtClean="0"/>
          </a:p>
          <a:p>
            <a:endParaRPr lang="en-GB" sz="1600" dirty="0"/>
          </a:p>
        </p:txBody>
      </p:sp>
    </p:spTree>
  </p:cSld>
  <p:clrMapOvr>
    <a:masterClrMapping/>
  </p:clrMapOvr>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6">
                                            <p:txEl>
                                              <p:pRg st="0" end="0"/>
                                            </p:txEl>
                                          </p:spTgt>
                                        </p:tgtEl>
                                        <p:attrNameLst>
                                          <p:attrName>style.visibility</p:attrName>
                                        </p:attrNameLst>
                                      </p:cBhvr>
                                      <p:to>
                                        <p:strVal val="visible"/>
                                      </p:to>
                                    </p:set>
                                    <p:animEffect transition="in" filter="fade">
                                      <p:cBhvr>
                                        <p:cTn id="7" dur="2000"/>
                                        <p:tgtEl>
                                          <p:spTgt spid="6">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6">
                                            <p:txEl>
                                              <p:pRg st="1" end="1"/>
                                            </p:txEl>
                                          </p:spTgt>
                                        </p:tgtEl>
                                        <p:attrNameLst>
                                          <p:attrName>style.visibility</p:attrName>
                                        </p:attrNameLst>
                                      </p:cBhvr>
                                      <p:to>
                                        <p:strVal val="visible"/>
                                      </p:to>
                                    </p:set>
                                    <p:animEffect transition="in" filter="fade">
                                      <p:cBhvr>
                                        <p:cTn id="12" dur="2000"/>
                                        <p:tgtEl>
                                          <p:spTgt spid="6">
                                            <p:txEl>
                                              <p:pRg st="1" end="1"/>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grpId="0" nodeType="clickEffect">
                                  <p:stCondLst>
                                    <p:cond delay="0"/>
                                  </p:stCondLst>
                                  <p:childTnLst>
                                    <p:set>
                                      <p:cBhvr>
                                        <p:cTn id="16" dur="1" fill="hold">
                                          <p:stCondLst>
                                            <p:cond delay="0"/>
                                          </p:stCondLst>
                                        </p:cTn>
                                        <p:tgtEl>
                                          <p:spTgt spid="6">
                                            <p:txEl>
                                              <p:pRg st="2" end="2"/>
                                            </p:txEl>
                                          </p:spTgt>
                                        </p:tgtEl>
                                        <p:attrNameLst>
                                          <p:attrName>style.visibility</p:attrName>
                                        </p:attrNameLst>
                                      </p:cBhvr>
                                      <p:to>
                                        <p:strVal val="visible"/>
                                      </p:to>
                                    </p:set>
                                    <p:animEffect transition="in" filter="fade">
                                      <p:cBhvr>
                                        <p:cTn id="17" dur="2000"/>
                                        <p:tgtEl>
                                          <p:spTgt spid="6">
                                            <p:txEl>
                                              <p:pRg st="2" end="2"/>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 grpId="0" build="p"/>
    </p:bld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122" name="Rectangle 2"/>
          <p:cNvSpPr>
            <a:spLocks noGrp="1" noChangeArrowheads="1"/>
          </p:cNvSpPr>
          <p:nvPr>
            <p:ph type="title"/>
          </p:nvPr>
        </p:nvSpPr>
        <p:spPr>
          <a:xfrm>
            <a:off x="251520" y="0"/>
            <a:ext cx="7772400" cy="1143000"/>
          </a:xfrm>
        </p:spPr>
        <p:txBody>
          <a:bodyPr/>
          <a:lstStyle/>
          <a:p>
            <a:r>
              <a:rPr lang="en-GB" dirty="0" err="1" smtClean="0"/>
              <a:t>Whimpwell</a:t>
            </a:r>
            <a:endParaRPr lang="en-GB" dirty="0"/>
          </a:p>
        </p:txBody>
      </p:sp>
      <p:sp>
        <p:nvSpPr>
          <p:cNvPr id="9" name="Rectangle 8"/>
          <p:cNvSpPr/>
          <p:nvPr/>
        </p:nvSpPr>
        <p:spPr>
          <a:xfrm>
            <a:off x="611560" y="1225689"/>
            <a:ext cx="7272808" cy="4801314"/>
          </a:xfrm>
          <a:prstGeom prst="rect">
            <a:avLst/>
          </a:prstGeom>
        </p:spPr>
        <p:txBody>
          <a:bodyPr wrap="square">
            <a:spAutoFit/>
          </a:bodyPr>
          <a:lstStyle/>
          <a:p>
            <a:pPr algn="just">
              <a:lnSpc>
                <a:spcPct val="90000"/>
              </a:lnSpc>
            </a:pPr>
            <a:r>
              <a:rPr lang="en-GB" sz="2000" b="1" dirty="0" err="1" smtClean="0">
                <a:cs typeface="Times New Roman" charset="0"/>
              </a:rPr>
              <a:t>Whimpwell</a:t>
            </a:r>
            <a:r>
              <a:rPr lang="en-GB" sz="2000" b="1" dirty="0" smtClean="0">
                <a:cs typeface="Times New Roman" charset="0"/>
              </a:rPr>
              <a:t> was a parish adjoining </a:t>
            </a:r>
            <a:r>
              <a:rPr lang="en-GB" sz="2000" b="1" dirty="0" err="1" smtClean="0">
                <a:cs typeface="Times New Roman" charset="0"/>
              </a:rPr>
              <a:t>Happisburgh</a:t>
            </a:r>
            <a:r>
              <a:rPr lang="en-GB" sz="2000" b="1" dirty="0" smtClean="0">
                <a:cs typeface="Times New Roman" charset="0"/>
              </a:rPr>
              <a:t>, the village of </a:t>
            </a:r>
            <a:r>
              <a:rPr lang="en-GB" sz="2000" b="1" dirty="0" err="1" smtClean="0">
                <a:cs typeface="Times New Roman" charset="0"/>
              </a:rPr>
              <a:t>Whimpwell</a:t>
            </a:r>
            <a:r>
              <a:rPr lang="en-GB" sz="2000" b="1" dirty="0" smtClean="0">
                <a:cs typeface="Times New Roman" charset="0"/>
              </a:rPr>
              <a:t> is no longer there, by 1183 </a:t>
            </a:r>
            <a:r>
              <a:rPr lang="en-GB" sz="2000" b="1" dirty="0" err="1" smtClean="0">
                <a:cs typeface="Times New Roman" charset="0"/>
              </a:rPr>
              <a:t>Whimpwell</a:t>
            </a:r>
            <a:r>
              <a:rPr lang="en-GB" sz="2000" b="1" dirty="0" smtClean="0">
                <a:cs typeface="Times New Roman" charset="0"/>
              </a:rPr>
              <a:t> was under the sea.  In 1987 the Yarmouth Sub-Aqua Club discovered a large stone structure on the sea bed, it is L shaped, 75 yards by 200 yards and in places rises to 40 feet.  This is believed by many to be the quayside of the medieval village of </a:t>
            </a:r>
            <a:r>
              <a:rPr lang="en-GB" sz="2000" b="1" dirty="0" err="1" smtClean="0">
                <a:cs typeface="Times New Roman" charset="0"/>
              </a:rPr>
              <a:t>Whimpwell</a:t>
            </a:r>
            <a:r>
              <a:rPr lang="en-GB" sz="2000" b="1" dirty="0" smtClean="0">
                <a:cs typeface="Times New Roman" charset="0"/>
              </a:rPr>
              <a:t>. </a:t>
            </a:r>
            <a:endParaRPr lang="en-GB" sz="2000" b="1" dirty="0" smtClean="0">
              <a:cs typeface="Times New Roman" charset="0"/>
            </a:endParaRPr>
          </a:p>
          <a:p>
            <a:pPr algn="just">
              <a:lnSpc>
                <a:spcPct val="90000"/>
              </a:lnSpc>
            </a:pPr>
            <a:endParaRPr lang="en-GB" sz="2000" b="1" dirty="0">
              <a:cs typeface="Times New Roman" charset="0"/>
            </a:endParaRPr>
          </a:p>
          <a:p>
            <a:pPr algn="just">
              <a:lnSpc>
                <a:spcPct val="90000"/>
              </a:lnSpc>
            </a:pPr>
            <a:r>
              <a:rPr lang="en-GB" sz="2000" b="1" dirty="0" smtClean="0">
                <a:cs typeface="Times New Roman" charset="0"/>
              </a:rPr>
              <a:t>What if you live there?</a:t>
            </a:r>
            <a:endParaRPr lang="en-GB" sz="2000" b="1" dirty="0" smtClean="0">
              <a:cs typeface="Times New Roman" charset="0"/>
            </a:endParaRPr>
          </a:p>
          <a:p>
            <a:pPr algn="just">
              <a:lnSpc>
                <a:spcPct val="90000"/>
              </a:lnSpc>
            </a:pPr>
            <a:endParaRPr lang="en-GB" sz="2000" b="1" dirty="0" smtClean="0">
              <a:solidFill>
                <a:schemeClr val="hlink"/>
              </a:solidFill>
              <a:cs typeface="Times New Roman" charset="0"/>
            </a:endParaRPr>
          </a:p>
          <a:p>
            <a:pPr marL="342900" indent="-342900" algn="just">
              <a:lnSpc>
                <a:spcPct val="90000"/>
              </a:lnSpc>
              <a:buFont typeface="+mj-lt"/>
              <a:buAutoNum type="arabicPeriod"/>
            </a:pPr>
            <a:r>
              <a:rPr lang="en-GB" sz="2000" b="1" dirty="0" smtClean="0">
                <a:solidFill>
                  <a:schemeClr val="hlink"/>
                </a:solidFill>
              </a:rPr>
              <a:t>Uncertainty</a:t>
            </a:r>
          </a:p>
          <a:p>
            <a:pPr marL="342900" indent="-342900" algn="just">
              <a:lnSpc>
                <a:spcPct val="90000"/>
              </a:lnSpc>
              <a:buFont typeface="+mj-lt"/>
              <a:buAutoNum type="arabicPeriod"/>
            </a:pPr>
            <a:r>
              <a:rPr lang="en-GB" sz="2000" b="1" dirty="0" smtClean="0">
                <a:solidFill>
                  <a:schemeClr val="hlink"/>
                </a:solidFill>
              </a:rPr>
              <a:t>Building Insurance</a:t>
            </a:r>
          </a:p>
          <a:p>
            <a:pPr marL="342900" indent="-342900" algn="just">
              <a:lnSpc>
                <a:spcPct val="90000"/>
              </a:lnSpc>
              <a:buFont typeface="+mj-lt"/>
              <a:buAutoNum type="arabicPeriod"/>
            </a:pPr>
            <a:r>
              <a:rPr lang="en-GB" sz="2000" b="1" dirty="0" smtClean="0">
                <a:solidFill>
                  <a:schemeClr val="hlink"/>
                </a:solidFill>
              </a:rPr>
              <a:t>No Investment in Local Business</a:t>
            </a:r>
          </a:p>
          <a:p>
            <a:pPr marL="342900" indent="-342900" algn="just">
              <a:lnSpc>
                <a:spcPct val="90000"/>
              </a:lnSpc>
              <a:buFont typeface="+mj-lt"/>
              <a:buAutoNum type="arabicPeriod"/>
            </a:pPr>
            <a:r>
              <a:rPr lang="en-GB" sz="2000" b="1" dirty="0" smtClean="0">
                <a:solidFill>
                  <a:schemeClr val="hlink"/>
                </a:solidFill>
              </a:rPr>
              <a:t>Property Prices have Plummeted</a:t>
            </a:r>
          </a:p>
          <a:p>
            <a:pPr marL="342900" indent="-342900" algn="just">
              <a:lnSpc>
                <a:spcPct val="90000"/>
              </a:lnSpc>
              <a:buFont typeface="+mj-lt"/>
              <a:buAutoNum type="arabicPeriod"/>
            </a:pPr>
            <a:r>
              <a:rPr lang="en-GB" sz="2000" b="1" dirty="0" smtClean="0">
                <a:solidFill>
                  <a:schemeClr val="hlink"/>
                </a:solidFill>
              </a:rPr>
              <a:t>No Central Government or Local Authority Compensation</a:t>
            </a:r>
          </a:p>
          <a:p>
            <a:pPr algn="just">
              <a:lnSpc>
                <a:spcPct val="90000"/>
              </a:lnSpc>
            </a:pPr>
            <a:r>
              <a:rPr lang="en-GB" sz="2000" b="1" dirty="0" smtClean="0">
                <a:solidFill>
                  <a:schemeClr val="hlink"/>
                </a:solidFill>
              </a:rPr>
              <a:t>It has been decided that nothing should be done, about the erosion (SMP)</a:t>
            </a:r>
          </a:p>
          <a:p>
            <a:endParaRPr lang="en-GB" dirty="0"/>
          </a:p>
        </p:txBody>
      </p:sp>
    </p:spTree>
  </p:cSld>
  <p:clrMapOvr>
    <a:masterClrMapping/>
  </p:clrMapOvr>
  <p:transition spd="med">
    <p:pull dir="r"/>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9">
                                            <p:txEl>
                                              <p:pRg st="0" end="0"/>
                                            </p:txEl>
                                          </p:spTgt>
                                        </p:tgtEl>
                                        <p:attrNameLst>
                                          <p:attrName>style.visibility</p:attrName>
                                        </p:attrNameLst>
                                      </p:cBhvr>
                                      <p:to>
                                        <p:strVal val="visible"/>
                                      </p:to>
                                    </p:set>
                                    <p:anim calcmode="lin" valueType="num">
                                      <p:cBhvr additive="base">
                                        <p:cTn id="7" dur="500" fill="hold"/>
                                        <p:tgtEl>
                                          <p:spTgt spid="9">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9">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grpId="0" nodeType="clickEffect">
                                  <p:stCondLst>
                                    <p:cond delay="0"/>
                                  </p:stCondLst>
                                  <p:childTnLst>
                                    <p:set>
                                      <p:cBhvr>
                                        <p:cTn id="12" dur="1" fill="hold">
                                          <p:stCondLst>
                                            <p:cond delay="0"/>
                                          </p:stCondLst>
                                        </p:cTn>
                                        <p:tgtEl>
                                          <p:spTgt spid="9">
                                            <p:txEl>
                                              <p:pRg st="2" end="2"/>
                                            </p:txEl>
                                          </p:spTgt>
                                        </p:tgtEl>
                                        <p:attrNameLst>
                                          <p:attrName>style.visibility</p:attrName>
                                        </p:attrNameLst>
                                      </p:cBhvr>
                                      <p:to>
                                        <p:strVal val="visible"/>
                                      </p:to>
                                    </p:set>
                                    <p:anim calcmode="lin" valueType="num">
                                      <p:cBhvr additive="base">
                                        <p:cTn id="13" dur="500" fill="hold"/>
                                        <p:tgtEl>
                                          <p:spTgt spid="9">
                                            <p:txEl>
                                              <p:pRg st="2" end="2"/>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9">
                                            <p:txEl>
                                              <p:pRg st="2" end="2"/>
                                            </p:txEl>
                                          </p:spTgt>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grpId="0" nodeType="clickEffect">
                                  <p:stCondLst>
                                    <p:cond delay="0"/>
                                  </p:stCondLst>
                                  <p:childTnLst>
                                    <p:set>
                                      <p:cBhvr>
                                        <p:cTn id="18" dur="1" fill="hold">
                                          <p:stCondLst>
                                            <p:cond delay="0"/>
                                          </p:stCondLst>
                                        </p:cTn>
                                        <p:tgtEl>
                                          <p:spTgt spid="9">
                                            <p:txEl>
                                              <p:pRg st="4" end="4"/>
                                            </p:txEl>
                                          </p:spTgt>
                                        </p:tgtEl>
                                        <p:attrNameLst>
                                          <p:attrName>style.visibility</p:attrName>
                                        </p:attrNameLst>
                                      </p:cBhvr>
                                      <p:to>
                                        <p:strVal val="visible"/>
                                      </p:to>
                                    </p:set>
                                    <p:anim calcmode="lin" valueType="num">
                                      <p:cBhvr additive="base">
                                        <p:cTn id="19" dur="500" fill="hold"/>
                                        <p:tgtEl>
                                          <p:spTgt spid="9">
                                            <p:txEl>
                                              <p:pRg st="4" end="4"/>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9">
                                            <p:txEl>
                                              <p:pRg st="4" end="4"/>
                                            </p:txEl>
                                          </p:spTgt>
                                        </p:tgtEl>
                                        <p:attrNameLst>
                                          <p:attrName>ppt_y</p:attrName>
                                        </p:attrNameLst>
                                      </p:cBhvr>
                                      <p:tavLst>
                                        <p:tav tm="0">
                                          <p:val>
                                            <p:strVal val="1+#ppt_h/2"/>
                                          </p:val>
                                        </p:tav>
                                        <p:tav tm="100000">
                                          <p:val>
                                            <p:strVal val="#ppt_y"/>
                                          </p:val>
                                        </p:tav>
                                      </p:tavLst>
                                    </p:anim>
                                  </p:childTnLst>
                                </p:cTn>
                              </p:par>
                            </p:childTnLst>
                          </p:cTn>
                        </p:par>
                      </p:childTnLst>
                    </p:cTn>
                  </p:par>
                  <p:par>
                    <p:cTn id="21" fill="hold">
                      <p:stCondLst>
                        <p:cond delay="indefinite"/>
                      </p:stCondLst>
                      <p:childTnLst>
                        <p:par>
                          <p:cTn id="22" fill="hold">
                            <p:stCondLst>
                              <p:cond delay="0"/>
                            </p:stCondLst>
                            <p:childTnLst>
                              <p:par>
                                <p:cTn id="23" presetID="2" presetClass="entr" presetSubtype="4" fill="hold" grpId="0" nodeType="clickEffect">
                                  <p:stCondLst>
                                    <p:cond delay="0"/>
                                  </p:stCondLst>
                                  <p:childTnLst>
                                    <p:set>
                                      <p:cBhvr>
                                        <p:cTn id="24" dur="1" fill="hold">
                                          <p:stCondLst>
                                            <p:cond delay="0"/>
                                          </p:stCondLst>
                                        </p:cTn>
                                        <p:tgtEl>
                                          <p:spTgt spid="9">
                                            <p:txEl>
                                              <p:pRg st="5" end="5"/>
                                            </p:txEl>
                                          </p:spTgt>
                                        </p:tgtEl>
                                        <p:attrNameLst>
                                          <p:attrName>style.visibility</p:attrName>
                                        </p:attrNameLst>
                                      </p:cBhvr>
                                      <p:to>
                                        <p:strVal val="visible"/>
                                      </p:to>
                                    </p:set>
                                    <p:anim calcmode="lin" valueType="num">
                                      <p:cBhvr additive="base">
                                        <p:cTn id="25" dur="500" fill="hold"/>
                                        <p:tgtEl>
                                          <p:spTgt spid="9">
                                            <p:txEl>
                                              <p:pRg st="5" end="5"/>
                                            </p:txEl>
                                          </p:spTgt>
                                        </p:tgtEl>
                                        <p:attrNameLst>
                                          <p:attrName>ppt_x</p:attrName>
                                        </p:attrNameLst>
                                      </p:cBhvr>
                                      <p:tavLst>
                                        <p:tav tm="0">
                                          <p:val>
                                            <p:strVal val="#ppt_x"/>
                                          </p:val>
                                        </p:tav>
                                        <p:tav tm="100000">
                                          <p:val>
                                            <p:strVal val="#ppt_x"/>
                                          </p:val>
                                        </p:tav>
                                      </p:tavLst>
                                    </p:anim>
                                    <p:anim calcmode="lin" valueType="num">
                                      <p:cBhvr additive="base">
                                        <p:cTn id="26" dur="500" fill="hold"/>
                                        <p:tgtEl>
                                          <p:spTgt spid="9">
                                            <p:txEl>
                                              <p:pRg st="5" end="5"/>
                                            </p:txEl>
                                          </p:spTgt>
                                        </p:tgtEl>
                                        <p:attrNameLst>
                                          <p:attrName>ppt_y</p:attrName>
                                        </p:attrNameLst>
                                      </p:cBhvr>
                                      <p:tavLst>
                                        <p:tav tm="0">
                                          <p:val>
                                            <p:strVal val="1+#ppt_h/2"/>
                                          </p:val>
                                        </p:tav>
                                        <p:tav tm="100000">
                                          <p:val>
                                            <p:strVal val="#ppt_y"/>
                                          </p:val>
                                        </p:tav>
                                      </p:tavLst>
                                    </p:anim>
                                  </p:childTnLst>
                                </p:cTn>
                              </p:par>
                            </p:childTnLst>
                          </p:cTn>
                        </p:par>
                      </p:childTnLst>
                    </p:cTn>
                  </p:par>
                  <p:par>
                    <p:cTn id="27" fill="hold">
                      <p:stCondLst>
                        <p:cond delay="indefinite"/>
                      </p:stCondLst>
                      <p:childTnLst>
                        <p:par>
                          <p:cTn id="28" fill="hold">
                            <p:stCondLst>
                              <p:cond delay="0"/>
                            </p:stCondLst>
                            <p:childTnLst>
                              <p:par>
                                <p:cTn id="29" presetID="2" presetClass="entr" presetSubtype="4" fill="hold" grpId="0" nodeType="clickEffect">
                                  <p:stCondLst>
                                    <p:cond delay="0"/>
                                  </p:stCondLst>
                                  <p:childTnLst>
                                    <p:set>
                                      <p:cBhvr>
                                        <p:cTn id="30" dur="1" fill="hold">
                                          <p:stCondLst>
                                            <p:cond delay="0"/>
                                          </p:stCondLst>
                                        </p:cTn>
                                        <p:tgtEl>
                                          <p:spTgt spid="9">
                                            <p:txEl>
                                              <p:pRg st="6" end="6"/>
                                            </p:txEl>
                                          </p:spTgt>
                                        </p:tgtEl>
                                        <p:attrNameLst>
                                          <p:attrName>style.visibility</p:attrName>
                                        </p:attrNameLst>
                                      </p:cBhvr>
                                      <p:to>
                                        <p:strVal val="visible"/>
                                      </p:to>
                                    </p:set>
                                    <p:anim calcmode="lin" valueType="num">
                                      <p:cBhvr additive="base">
                                        <p:cTn id="31" dur="500" fill="hold"/>
                                        <p:tgtEl>
                                          <p:spTgt spid="9">
                                            <p:txEl>
                                              <p:pRg st="6" end="6"/>
                                            </p:txEl>
                                          </p:spTgt>
                                        </p:tgtEl>
                                        <p:attrNameLst>
                                          <p:attrName>ppt_x</p:attrName>
                                        </p:attrNameLst>
                                      </p:cBhvr>
                                      <p:tavLst>
                                        <p:tav tm="0">
                                          <p:val>
                                            <p:strVal val="#ppt_x"/>
                                          </p:val>
                                        </p:tav>
                                        <p:tav tm="100000">
                                          <p:val>
                                            <p:strVal val="#ppt_x"/>
                                          </p:val>
                                        </p:tav>
                                      </p:tavLst>
                                    </p:anim>
                                    <p:anim calcmode="lin" valueType="num">
                                      <p:cBhvr additive="base">
                                        <p:cTn id="32" dur="500" fill="hold"/>
                                        <p:tgtEl>
                                          <p:spTgt spid="9">
                                            <p:txEl>
                                              <p:pRg st="6" end="6"/>
                                            </p:txEl>
                                          </p:spTgt>
                                        </p:tgtEl>
                                        <p:attrNameLst>
                                          <p:attrName>ppt_y</p:attrName>
                                        </p:attrNameLst>
                                      </p:cBhvr>
                                      <p:tavLst>
                                        <p:tav tm="0">
                                          <p:val>
                                            <p:strVal val="1+#ppt_h/2"/>
                                          </p:val>
                                        </p:tav>
                                        <p:tav tm="100000">
                                          <p:val>
                                            <p:strVal val="#ppt_y"/>
                                          </p:val>
                                        </p:tav>
                                      </p:tavLst>
                                    </p:anim>
                                  </p:childTnLst>
                                </p:cTn>
                              </p:par>
                            </p:childTnLst>
                          </p:cTn>
                        </p:par>
                      </p:childTnLst>
                    </p:cTn>
                  </p:par>
                  <p:par>
                    <p:cTn id="33" fill="hold">
                      <p:stCondLst>
                        <p:cond delay="indefinite"/>
                      </p:stCondLst>
                      <p:childTnLst>
                        <p:par>
                          <p:cTn id="34" fill="hold">
                            <p:stCondLst>
                              <p:cond delay="0"/>
                            </p:stCondLst>
                            <p:childTnLst>
                              <p:par>
                                <p:cTn id="35" presetID="2" presetClass="entr" presetSubtype="4" fill="hold" grpId="0" nodeType="clickEffect">
                                  <p:stCondLst>
                                    <p:cond delay="0"/>
                                  </p:stCondLst>
                                  <p:childTnLst>
                                    <p:set>
                                      <p:cBhvr>
                                        <p:cTn id="36" dur="1" fill="hold">
                                          <p:stCondLst>
                                            <p:cond delay="0"/>
                                          </p:stCondLst>
                                        </p:cTn>
                                        <p:tgtEl>
                                          <p:spTgt spid="9">
                                            <p:txEl>
                                              <p:pRg st="7" end="7"/>
                                            </p:txEl>
                                          </p:spTgt>
                                        </p:tgtEl>
                                        <p:attrNameLst>
                                          <p:attrName>style.visibility</p:attrName>
                                        </p:attrNameLst>
                                      </p:cBhvr>
                                      <p:to>
                                        <p:strVal val="visible"/>
                                      </p:to>
                                    </p:set>
                                    <p:anim calcmode="lin" valueType="num">
                                      <p:cBhvr additive="base">
                                        <p:cTn id="37" dur="500" fill="hold"/>
                                        <p:tgtEl>
                                          <p:spTgt spid="9">
                                            <p:txEl>
                                              <p:pRg st="7" end="7"/>
                                            </p:txEl>
                                          </p:spTgt>
                                        </p:tgtEl>
                                        <p:attrNameLst>
                                          <p:attrName>ppt_x</p:attrName>
                                        </p:attrNameLst>
                                      </p:cBhvr>
                                      <p:tavLst>
                                        <p:tav tm="0">
                                          <p:val>
                                            <p:strVal val="#ppt_x"/>
                                          </p:val>
                                        </p:tav>
                                        <p:tav tm="100000">
                                          <p:val>
                                            <p:strVal val="#ppt_x"/>
                                          </p:val>
                                        </p:tav>
                                      </p:tavLst>
                                    </p:anim>
                                    <p:anim calcmode="lin" valueType="num">
                                      <p:cBhvr additive="base">
                                        <p:cTn id="38" dur="500" fill="hold"/>
                                        <p:tgtEl>
                                          <p:spTgt spid="9">
                                            <p:txEl>
                                              <p:pRg st="7" end="7"/>
                                            </p:txEl>
                                          </p:spTgt>
                                        </p:tgtEl>
                                        <p:attrNameLst>
                                          <p:attrName>ppt_y</p:attrName>
                                        </p:attrNameLst>
                                      </p:cBhvr>
                                      <p:tavLst>
                                        <p:tav tm="0">
                                          <p:val>
                                            <p:strVal val="1+#ppt_h/2"/>
                                          </p:val>
                                        </p:tav>
                                        <p:tav tm="100000">
                                          <p:val>
                                            <p:strVal val="#ppt_y"/>
                                          </p:val>
                                        </p:tav>
                                      </p:tavLst>
                                    </p:anim>
                                  </p:childTnLst>
                                </p:cTn>
                              </p:par>
                            </p:childTnLst>
                          </p:cTn>
                        </p:par>
                      </p:childTnLst>
                    </p:cTn>
                  </p:par>
                  <p:par>
                    <p:cTn id="39" fill="hold">
                      <p:stCondLst>
                        <p:cond delay="indefinite"/>
                      </p:stCondLst>
                      <p:childTnLst>
                        <p:par>
                          <p:cTn id="40" fill="hold">
                            <p:stCondLst>
                              <p:cond delay="0"/>
                            </p:stCondLst>
                            <p:childTnLst>
                              <p:par>
                                <p:cTn id="41" presetID="2" presetClass="entr" presetSubtype="4" fill="hold" grpId="0" nodeType="clickEffect">
                                  <p:stCondLst>
                                    <p:cond delay="0"/>
                                  </p:stCondLst>
                                  <p:childTnLst>
                                    <p:set>
                                      <p:cBhvr>
                                        <p:cTn id="42" dur="1" fill="hold">
                                          <p:stCondLst>
                                            <p:cond delay="0"/>
                                          </p:stCondLst>
                                        </p:cTn>
                                        <p:tgtEl>
                                          <p:spTgt spid="9">
                                            <p:txEl>
                                              <p:pRg st="8" end="8"/>
                                            </p:txEl>
                                          </p:spTgt>
                                        </p:tgtEl>
                                        <p:attrNameLst>
                                          <p:attrName>style.visibility</p:attrName>
                                        </p:attrNameLst>
                                      </p:cBhvr>
                                      <p:to>
                                        <p:strVal val="visible"/>
                                      </p:to>
                                    </p:set>
                                    <p:anim calcmode="lin" valueType="num">
                                      <p:cBhvr additive="base">
                                        <p:cTn id="43" dur="500" fill="hold"/>
                                        <p:tgtEl>
                                          <p:spTgt spid="9">
                                            <p:txEl>
                                              <p:pRg st="8" end="8"/>
                                            </p:txEl>
                                          </p:spTgt>
                                        </p:tgtEl>
                                        <p:attrNameLst>
                                          <p:attrName>ppt_x</p:attrName>
                                        </p:attrNameLst>
                                      </p:cBhvr>
                                      <p:tavLst>
                                        <p:tav tm="0">
                                          <p:val>
                                            <p:strVal val="#ppt_x"/>
                                          </p:val>
                                        </p:tav>
                                        <p:tav tm="100000">
                                          <p:val>
                                            <p:strVal val="#ppt_x"/>
                                          </p:val>
                                        </p:tav>
                                      </p:tavLst>
                                    </p:anim>
                                    <p:anim calcmode="lin" valueType="num">
                                      <p:cBhvr additive="base">
                                        <p:cTn id="44" dur="500" fill="hold"/>
                                        <p:tgtEl>
                                          <p:spTgt spid="9">
                                            <p:txEl>
                                              <p:pRg st="8" end="8"/>
                                            </p:txEl>
                                          </p:spTgt>
                                        </p:tgtEl>
                                        <p:attrNameLst>
                                          <p:attrName>ppt_y</p:attrName>
                                        </p:attrNameLst>
                                      </p:cBhvr>
                                      <p:tavLst>
                                        <p:tav tm="0">
                                          <p:val>
                                            <p:strVal val="1+#ppt_h/2"/>
                                          </p:val>
                                        </p:tav>
                                        <p:tav tm="100000">
                                          <p:val>
                                            <p:strVal val="#ppt_y"/>
                                          </p:val>
                                        </p:tav>
                                      </p:tavLst>
                                    </p:anim>
                                  </p:childTnLst>
                                </p:cTn>
                              </p:par>
                            </p:childTnLst>
                          </p:cTn>
                        </p:par>
                      </p:childTnLst>
                    </p:cTn>
                  </p:par>
                  <p:par>
                    <p:cTn id="45" fill="hold">
                      <p:stCondLst>
                        <p:cond delay="indefinite"/>
                      </p:stCondLst>
                      <p:childTnLst>
                        <p:par>
                          <p:cTn id="46" fill="hold">
                            <p:stCondLst>
                              <p:cond delay="0"/>
                            </p:stCondLst>
                            <p:childTnLst>
                              <p:par>
                                <p:cTn id="47" presetID="2" presetClass="entr" presetSubtype="4" fill="hold" grpId="0" nodeType="clickEffect">
                                  <p:stCondLst>
                                    <p:cond delay="0"/>
                                  </p:stCondLst>
                                  <p:childTnLst>
                                    <p:set>
                                      <p:cBhvr>
                                        <p:cTn id="48" dur="1" fill="hold">
                                          <p:stCondLst>
                                            <p:cond delay="0"/>
                                          </p:stCondLst>
                                        </p:cTn>
                                        <p:tgtEl>
                                          <p:spTgt spid="9">
                                            <p:txEl>
                                              <p:pRg st="9" end="9"/>
                                            </p:txEl>
                                          </p:spTgt>
                                        </p:tgtEl>
                                        <p:attrNameLst>
                                          <p:attrName>style.visibility</p:attrName>
                                        </p:attrNameLst>
                                      </p:cBhvr>
                                      <p:to>
                                        <p:strVal val="visible"/>
                                      </p:to>
                                    </p:set>
                                    <p:anim calcmode="lin" valueType="num">
                                      <p:cBhvr additive="base">
                                        <p:cTn id="49" dur="500" fill="hold"/>
                                        <p:tgtEl>
                                          <p:spTgt spid="9">
                                            <p:txEl>
                                              <p:pRg st="9" end="9"/>
                                            </p:txEl>
                                          </p:spTgt>
                                        </p:tgtEl>
                                        <p:attrNameLst>
                                          <p:attrName>ppt_x</p:attrName>
                                        </p:attrNameLst>
                                      </p:cBhvr>
                                      <p:tavLst>
                                        <p:tav tm="0">
                                          <p:val>
                                            <p:strVal val="#ppt_x"/>
                                          </p:val>
                                        </p:tav>
                                        <p:tav tm="100000">
                                          <p:val>
                                            <p:strVal val="#ppt_x"/>
                                          </p:val>
                                        </p:tav>
                                      </p:tavLst>
                                    </p:anim>
                                    <p:anim calcmode="lin" valueType="num">
                                      <p:cBhvr additive="base">
                                        <p:cTn id="50" dur="500" fill="hold"/>
                                        <p:tgtEl>
                                          <p:spTgt spid="9">
                                            <p:txEl>
                                              <p:pRg st="9" end="9"/>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9" grpId="0" build="p"/>
    </p:bld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122" name="Rectangle 2"/>
          <p:cNvSpPr>
            <a:spLocks noGrp="1" noChangeArrowheads="1"/>
          </p:cNvSpPr>
          <p:nvPr>
            <p:ph type="title"/>
          </p:nvPr>
        </p:nvSpPr>
        <p:spPr>
          <a:xfrm>
            <a:off x="251520" y="188640"/>
            <a:ext cx="7772400" cy="1143000"/>
          </a:xfrm>
        </p:spPr>
        <p:txBody>
          <a:bodyPr/>
          <a:lstStyle/>
          <a:p>
            <a:endParaRPr lang="en-GB" dirty="0">
              <a:solidFill>
                <a:schemeClr val="bg2"/>
              </a:solidFill>
            </a:endParaRPr>
          </a:p>
        </p:txBody>
      </p:sp>
      <p:sp>
        <p:nvSpPr>
          <p:cNvPr id="5124" name="Rectangle 4"/>
          <p:cNvSpPr>
            <a:spLocks noGrp="1" noChangeArrowheads="1"/>
          </p:cNvSpPr>
          <p:nvPr>
            <p:ph type="body" sz="half" idx="2"/>
          </p:nvPr>
        </p:nvSpPr>
        <p:spPr>
          <a:xfrm>
            <a:off x="-180528" y="260648"/>
            <a:ext cx="6840760" cy="1328936"/>
          </a:xfrm>
        </p:spPr>
        <p:txBody>
          <a:bodyPr>
            <a:normAutofit/>
          </a:bodyPr>
          <a:lstStyle/>
          <a:p>
            <a:pPr>
              <a:buFontTx/>
              <a:buNone/>
            </a:pPr>
            <a:r>
              <a:rPr lang="en-GB" sz="2800" dirty="0"/>
              <a:t>	The rear of the houses at Beach Road, </a:t>
            </a:r>
            <a:r>
              <a:rPr lang="en-GB" sz="2800" dirty="0" err="1" smtClean="0"/>
              <a:t>Happisburgh</a:t>
            </a:r>
            <a:r>
              <a:rPr lang="en-GB" sz="2800" dirty="0" smtClean="0"/>
              <a:t> near </a:t>
            </a:r>
            <a:r>
              <a:rPr lang="en-GB" sz="2800" dirty="0" err="1" smtClean="0"/>
              <a:t>Whimpwell</a:t>
            </a:r>
            <a:r>
              <a:rPr lang="en-GB" sz="2800" dirty="0" smtClean="0"/>
              <a:t>.  </a:t>
            </a:r>
            <a:endParaRPr lang="en-GB" sz="2800" dirty="0"/>
          </a:p>
        </p:txBody>
      </p:sp>
      <p:pic>
        <p:nvPicPr>
          <p:cNvPr id="5126" name="Picture 6" descr="C:\Big School\CHouse happisburgh\600-05160058_small.jpg"/>
          <p:cNvPicPr>
            <a:picLocks noGrp="1" noChangeAspect="1" noChangeArrowheads="1"/>
          </p:cNvPicPr>
          <p:nvPr>
            <p:ph type="clipArt" sz="half" idx="1"/>
          </p:nvPr>
        </p:nvPicPr>
        <p:blipFill>
          <a:blip r:embed="rId2" cstate="print"/>
          <a:srcRect/>
          <a:stretch>
            <a:fillRect/>
          </a:stretch>
        </p:blipFill>
        <p:spPr>
          <a:xfrm>
            <a:off x="5029200" y="1981200"/>
            <a:ext cx="3089275" cy="4114800"/>
          </a:xfrm>
          <a:noFill/>
          <a:ln/>
        </p:spPr>
      </p:pic>
      <p:pic>
        <p:nvPicPr>
          <p:cNvPr id="14337" name="Picture 1" descr="C:\Users\Chris House\Desktop\coastal images\bungalow.jpg"/>
          <p:cNvPicPr>
            <a:picLocks noChangeAspect="1" noChangeArrowheads="1"/>
          </p:cNvPicPr>
          <p:nvPr/>
        </p:nvPicPr>
        <p:blipFill>
          <a:blip r:embed="rId3" cstate="print"/>
          <a:srcRect/>
          <a:stretch>
            <a:fillRect/>
          </a:stretch>
        </p:blipFill>
        <p:spPr bwMode="auto">
          <a:xfrm>
            <a:off x="395536" y="2510051"/>
            <a:ext cx="3816424" cy="3935687"/>
          </a:xfrm>
          <a:prstGeom prst="rect">
            <a:avLst/>
          </a:prstGeom>
          <a:noFill/>
        </p:spPr>
      </p:pic>
    </p:spTree>
  </p:cSld>
  <p:clrMapOvr>
    <a:masterClrMapping/>
  </p:clrMapOvr>
  <p:transition spd="med">
    <p:fade thruBlk="1"/>
  </p:transition>
  <p:timing>
    <p:tnLst>
      <p:par>
        <p:cTn id="1" dur="indefinite" restart="never" nodeType="tmRoot"/>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8" name="Picture 6" descr="C:\Big School\CHouse happisburgh\600-05160058_small.jpg"/>
          <p:cNvPicPr>
            <a:picLocks noChangeAspect="1" noChangeArrowheads="1"/>
          </p:cNvPicPr>
          <p:nvPr/>
        </p:nvPicPr>
        <p:blipFill>
          <a:blip r:embed="rId2" cstate="print"/>
          <a:srcRect/>
          <a:stretch>
            <a:fillRect/>
          </a:stretch>
        </p:blipFill>
        <p:spPr>
          <a:xfrm>
            <a:off x="3851920" y="261223"/>
            <a:ext cx="4629487" cy="6166477"/>
          </a:xfrm>
          <a:prstGeom prst="rect">
            <a:avLst/>
          </a:prstGeom>
        </p:spPr>
      </p:pic>
      <p:pic>
        <p:nvPicPr>
          <p:cNvPr id="6" name="Picture 4" descr="C:\Users\Chris House\Desktop\coastal images\Happisburgh 4.jpg"/>
          <p:cNvPicPr>
            <a:picLocks noChangeAspect="1" noChangeArrowheads="1"/>
          </p:cNvPicPr>
          <p:nvPr/>
        </p:nvPicPr>
        <p:blipFill>
          <a:blip r:embed="rId3" cstate="print"/>
          <a:srcRect/>
          <a:stretch>
            <a:fillRect/>
          </a:stretch>
        </p:blipFill>
        <p:spPr bwMode="auto">
          <a:xfrm>
            <a:off x="467544" y="548680"/>
            <a:ext cx="8324305" cy="5600799"/>
          </a:xfrm>
          <a:prstGeom prst="rect">
            <a:avLst/>
          </a:prstGeom>
          <a:noFill/>
        </p:spPr>
      </p:pic>
      <p:pic>
        <p:nvPicPr>
          <p:cNvPr id="13313" name="Picture 1" descr="C:\Users\Chris House\Desktop\coastal images\Happisburgh.jpg"/>
          <p:cNvPicPr>
            <a:picLocks noChangeAspect="1" noChangeArrowheads="1"/>
          </p:cNvPicPr>
          <p:nvPr/>
        </p:nvPicPr>
        <p:blipFill>
          <a:blip r:embed="rId4" cstate="print"/>
          <a:srcRect/>
          <a:stretch>
            <a:fillRect/>
          </a:stretch>
        </p:blipFill>
        <p:spPr bwMode="auto">
          <a:xfrm>
            <a:off x="323528" y="260648"/>
            <a:ext cx="8544949" cy="6408712"/>
          </a:xfrm>
          <a:prstGeom prst="rect">
            <a:avLst/>
          </a:prstGeom>
          <a:noFill/>
        </p:spPr>
      </p:pic>
      <p:sp>
        <p:nvSpPr>
          <p:cNvPr id="9" name="Text Placeholder 8"/>
          <p:cNvSpPr>
            <a:spLocks noGrp="1"/>
          </p:cNvSpPr>
          <p:nvPr>
            <p:ph type="body" sz="half" idx="2"/>
          </p:nvPr>
        </p:nvSpPr>
        <p:spPr/>
        <p:txBody>
          <a:bodyPr/>
          <a:lstStyle/>
          <a:p>
            <a:endParaRPr lang="en-GB"/>
          </a:p>
        </p:txBody>
      </p:sp>
      <p:sp>
        <p:nvSpPr>
          <p:cNvPr id="10" name="Title 9"/>
          <p:cNvSpPr>
            <a:spLocks noGrp="1"/>
          </p:cNvSpPr>
          <p:nvPr>
            <p:ph type="title"/>
          </p:nvPr>
        </p:nvSpPr>
        <p:spPr/>
        <p:txBody>
          <a:bodyPr/>
          <a:lstStyle/>
          <a:p>
            <a:endParaRPr lang="en-GB"/>
          </a:p>
        </p:txBody>
      </p:sp>
    </p:spTree>
  </p:cSld>
  <p:clrMapOvr>
    <a:masterClrMapping/>
  </p:clrMapOvr>
  <p:transition spd="med">
    <p:fade thruBlk="1"/>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nodeType="clickEffect">
                                  <p:stCondLst>
                                    <p:cond delay="0"/>
                                  </p:stCondLst>
                                  <p:childTnLst>
                                    <p:set>
                                      <p:cBhvr>
                                        <p:cTn id="6" dur="1" fill="hold">
                                          <p:stCondLst>
                                            <p:cond delay="0"/>
                                          </p:stCondLst>
                                        </p:cTn>
                                        <p:tgtEl>
                                          <p:spTgt spid="8"/>
                                        </p:tgtEl>
                                        <p:attrNameLst>
                                          <p:attrName>style.visibility</p:attrName>
                                        </p:attrNameLst>
                                      </p:cBhvr>
                                      <p:to>
                                        <p:strVal val="visible"/>
                                      </p:to>
                                    </p:set>
                                    <p:anim calcmode="lin" valueType="num">
                                      <p:cBhvr additive="base">
                                        <p:cTn id="7" dur="500" fill="hold"/>
                                        <p:tgtEl>
                                          <p:spTgt spid="8"/>
                                        </p:tgtEl>
                                        <p:attrNameLst>
                                          <p:attrName>ppt_x</p:attrName>
                                        </p:attrNameLst>
                                      </p:cBhvr>
                                      <p:tavLst>
                                        <p:tav tm="0">
                                          <p:val>
                                            <p:strVal val="#ppt_x"/>
                                          </p:val>
                                        </p:tav>
                                        <p:tav tm="100000">
                                          <p:val>
                                            <p:strVal val="#ppt_x"/>
                                          </p:val>
                                        </p:tav>
                                      </p:tavLst>
                                    </p:anim>
                                    <p:anim calcmode="lin" valueType="num">
                                      <p:cBhvr additive="base">
                                        <p:cTn id="8" dur="500" fill="hold"/>
                                        <p:tgtEl>
                                          <p:spTgt spid="8"/>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10" presetClass="entr" presetSubtype="0" fill="hold" nodeType="clickEffect">
                                  <p:stCondLst>
                                    <p:cond delay="0"/>
                                  </p:stCondLst>
                                  <p:childTnLst>
                                    <p:set>
                                      <p:cBhvr>
                                        <p:cTn id="12" dur="1" fill="hold">
                                          <p:stCondLst>
                                            <p:cond delay="0"/>
                                          </p:stCondLst>
                                        </p:cTn>
                                        <p:tgtEl>
                                          <p:spTgt spid="6"/>
                                        </p:tgtEl>
                                        <p:attrNameLst>
                                          <p:attrName>style.visibility</p:attrName>
                                        </p:attrNameLst>
                                      </p:cBhvr>
                                      <p:to>
                                        <p:strVal val="visible"/>
                                      </p:to>
                                    </p:set>
                                    <p:animEffect transition="in" filter="fade">
                                      <p:cBhvr>
                                        <p:cTn id="13" dur="2000"/>
                                        <p:tgtEl>
                                          <p:spTgt spid="6"/>
                                        </p:tgtEl>
                                      </p:cBhvr>
                                    </p:animEffect>
                                  </p:childTnLst>
                                </p:cTn>
                              </p:par>
                            </p:childTnLst>
                          </p:cTn>
                        </p:par>
                      </p:childTnLst>
                    </p:cTn>
                  </p:par>
                  <p:par>
                    <p:cTn id="14" fill="hold">
                      <p:stCondLst>
                        <p:cond delay="indefinite"/>
                      </p:stCondLst>
                      <p:childTnLst>
                        <p:par>
                          <p:cTn id="15" fill="hold">
                            <p:stCondLst>
                              <p:cond delay="0"/>
                            </p:stCondLst>
                            <p:childTnLst>
                              <p:par>
                                <p:cTn id="16" presetID="2" presetClass="entr" presetSubtype="4" fill="hold" nodeType="clickEffect">
                                  <p:stCondLst>
                                    <p:cond delay="0"/>
                                  </p:stCondLst>
                                  <p:childTnLst>
                                    <p:set>
                                      <p:cBhvr>
                                        <p:cTn id="17" dur="1" fill="hold">
                                          <p:stCondLst>
                                            <p:cond delay="0"/>
                                          </p:stCondLst>
                                        </p:cTn>
                                        <p:tgtEl>
                                          <p:spTgt spid="13313"/>
                                        </p:tgtEl>
                                        <p:attrNameLst>
                                          <p:attrName>style.visibility</p:attrName>
                                        </p:attrNameLst>
                                      </p:cBhvr>
                                      <p:to>
                                        <p:strVal val="visible"/>
                                      </p:to>
                                    </p:set>
                                    <p:anim calcmode="lin" valueType="num">
                                      <p:cBhvr additive="base">
                                        <p:cTn id="18" dur="500" fill="hold"/>
                                        <p:tgtEl>
                                          <p:spTgt spid="13313"/>
                                        </p:tgtEl>
                                        <p:attrNameLst>
                                          <p:attrName>ppt_x</p:attrName>
                                        </p:attrNameLst>
                                      </p:cBhvr>
                                      <p:tavLst>
                                        <p:tav tm="0">
                                          <p:val>
                                            <p:strVal val="#ppt_x"/>
                                          </p:val>
                                        </p:tav>
                                        <p:tav tm="100000">
                                          <p:val>
                                            <p:strVal val="#ppt_x"/>
                                          </p:val>
                                        </p:tav>
                                      </p:tavLst>
                                    </p:anim>
                                    <p:anim calcmode="lin" valueType="num">
                                      <p:cBhvr additive="base">
                                        <p:cTn id="19" dur="500" fill="hold"/>
                                        <p:tgtEl>
                                          <p:spTgt spid="13313"/>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p:cNvSpPr>
            <a:spLocks noGrp="1"/>
          </p:cNvSpPr>
          <p:nvPr>
            <p:ph type="title"/>
          </p:nvPr>
        </p:nvSpPr>
        <p:spPr/>
        <p:txBody>
          <a:bodyPr/>
          <a:lstStyle/>
          <a:p>
            <a:endParaRPr lang="en-GB"/>
          </a:p>
        </p:txBody>
      </p:sp>
      <p:pic>
        <p:nvPicPr>
          <p:cNvPr id="63490" name="Picture 2" descr="C:\Users\Chris House\Desktop\coastal images\Happisburgh 2.jpg"/>
          <p:cNvPicPr>
            <a:picLocks noChangeAspect="1" noChangeArrowheads="1"/>
          </p:cNvPicPr>
          <p:nvPr/>
        </p:nvPicPr>
        <p:blipFill>
          <a:blip r:embed="rId2" cstate="print"/>
          <a:srcRect/>
          <a:stretch>
            <a:fillRect/>
          </a:stretch>
        </p:blipFill>
        <p:spPr bwMode="auto">
          <a:xfrm>
            <a:off x="395536" y="332656"/>
            <a:ext cx="7620001" cy="5734051"/>
          </a:xfrm>
          <a:prstGeom prst="rect">
            <a:avLst/>
          </a:prstGeom>
          <a:noFill/>
        </p:spPr>
      </p:pic>
      <p:pic>
        <p:nvPicPr>
          <p:cNvPr id="63491" name="Picture 3" descr="C:\Users\Chris House\Desktop\coastal images\Happisburgh 3.jpg"/>
          <p:cNvPicPr>
            <a:picLocks noChangeAspect="1" noChangeArrowheads="1"/>
          </p:cNvPicPr>
          <p:nvPr/>
        </p:nvPicPr>
        <p:blipFill>
          <a:blip r:embed="rId3" cstate="print"/>
          <a:srcRect/>
          <a:stretch>
            <a:fillRect/>
          </a:stretch>
        </p:blipFill>
        <p:spPr bwMode="auto">
          <a:xfrm>
            <a:off x="323528" y="260648"/>
            <a:ext cx="7620000" cy="5715000"/>
          </a:xfrm>
          <a:prstGeom prst="rect">
            <a:avLst/>
          </a:prstGeom>
          <a:noFill/>
        </p:spPr>
      </p:pic>
      <p:pic>
        <p:nvPicPr>
          <p:cNvPr id="63493" name="Picture 5" descr="C:\Users\Chris House\Desktop\coastal images\Happisburgh 5.jpg"/>
          <p:cNvPicPr>
            <a:picLocks noChangeAspect="1" noChangeArrowheads="1"/>
          </p:cNvPicPr>
          <p:nvPr/>
        </p:nvPicPr>
        <p:blipFill>
          <a:blip r:embed="rId4" cstate="print"/>
          <a:srcRect/>
          <a:stretch>
            <a:fillRect/>
          </a:stretch>
        </p:blipFill>
        <p:spPr bwMode="auto">
          <a:xfrm>
            <a:off x="363057" y="476672"/>
            <a:ext cx="8355791" cy="5472608"/>
          </a:xfrm>
          <a:prstGeom prst="rect">
            <a:avLst/>
          </a:prstGeom>
          <a:noFill/>
        </p:spPr>
      </p:pic>
    </p:spTree>
  </p:cSld>
  <p:clrMapOvr>
    <a:masterClrMapping/>
  </p:clrMapOvr>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2" presetClass="entr" presetSubtype="4" fill="hold" nodeType="clickEffect">
                                  <p:stCondLst>
                                    <p:cond delay="0"/>
                                  </p:stCondLst>
                                  <p:childTnLst>
                                    <p:set>
                                      <p:cBhvr>
                                        <p:cTn id="6" dur="1" fill="hold">
                                          <p:stCondLst>
                                            <p:cond delay="0"/>
                                          </p:stCondLst>
                                        </p:cTn>
                                        <p:tgtEl>
                                          <p:spTgt spid="63490"/>
                                        </p:tgtEl>
                                        <p:attrNameLst>
                                          <p:attrName>style.visibility</p:attrName>
                                        </p:attrNameLst>
                                      </p:cBhvr>
                                      <p:to>
                                        <p:strVal val="visible"/>
                                      </p:to>
                                    </p:set>
                                    <p:animEffect transition="in" filter="wipe(down)">
                                      <p:cBhvr>
                                        <p:cTn id="7" dur="500"/>
                                        <p:tgtEl>
                                          <p:spTgt spid="63490"/>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63491"/>
                                        </p:tgtEl>
                                        <p:attrNameLst>
                                          <p:attrName>style.visibility</p:attrName>
                                        </p:attrNameLst>
                                      </p:cBhvr>
                                      <p:to>
                                        <p:strVal val="visible"/>
                                      </p:to>
                                    </p:set>
                                    <p:animEffect transition="in" filter="fade">
                                      <p:cBhvr>
                                        <p:cTn id="12" dur="2000"/>
                                        <p:tgtEl>
                                          <p:spTgt spid="63491"/>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nodeType="clickEffect">
                                  <p:stCondLst>
                                    <p:cond delay="0"/>
                                  </p:stCondLst>
                                  <p:childTnLst>
                                    <p:set>
                                      <p:cBhvr>
                                        <p:cTn id="16" dur="1" fill="hold">
                                          <p:stCondLst>
                                            <p:cond delay="0"/>
                                          </p:stCondLst>
                                        </p:cTn>
                                        <p:tgtEl>
                                          <p:spTgt spid="63493"/>
                                        </p:tgtEl>
                                        <p:attrNameLst>
                                          <p:attrName>style.visibility</p:attrName>
                                        </p:attrNameLst>
                                      </p:cBhvr>
                                      <p:to>
                                        <p:strVal val="visible"/>
                                      </p:to>
                                    </p:set>
                                    <p:animEffect transition="in" filter="fade">
                                      <p:cBhvr>
                                        <p:cTn id="17" dur="2000"/>
                                        <p:tgtEl>
                                          <p:spTgt spid="63493"/>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a:p>
        </p:txBody>
      </p:sp>
      <p:pic>
        <p:nvPicPr>
          <p:cNvPr id="64514" name="Picture 2" descr="C:\Users\Chris House\Desktop\coastal images\Happisburgh 6.jpg"/>
          <p:cNvPicPr>
            <a:picLocks noChangeAspect="1" noChangeArrowheads="1"/>
          </p:cNvPicPr>
          <p:nvPr/>
        </p:nvPicPr>
        <p:blipFill>
          <a:blip r:embed="rId2" cstate="print"/>
          <a:srcRect/>
          <a:stretch>
            <a:fillRect/>
          </a:stretch>
        </p:blipFill>
        <p:spPr bwMode="auto">
          <a:xfrm>
            <a:off x="251520" y="404664"/>
            <a:ext cx="8000700" cy="5328592"/>
          </a:xfrm>
          <a:prstGeom prst="rect">
            <a:avLst/>
          </a:prstGeom>
          <a:noFill/>
        </p:spPr>
      </p:pic>
      <p:pic>
        <p:nvPicPr>
          <p:cNvPr id="64515" name="Picture 3" descr="C:\Users\Chris House\Desktop\coastal images\suffolk.jpg"/>
          <p:cNvPicPr>
            <a:picLocks noChangeAspect="1" noChangeArrowheads="1"/>
          </p:cNvPicPr>
          <p:nvPr/>
        </p:nvPicPr>
        <p:blipFill>
          <a:blip r:embed="rId3" cstate="print"/>
          <a:srcRect/>
          <a:stretch>
            <a:fillRect/>
          </a:stretch>
        </p:blipFill>
        <p:spPr bwMode="auto">
          <a:xfrm>
            <a:off x="1524000" y="980728"/>
            <a:ext cx="7620000" cy="5715000"/>
          </a:xfrm>
          <a:prstGeom prst="rect">
            <a:avLst/>
          </a:prstGeom>
          <a:noFill/>
        </p:spPr>
      </p:pic>
      <p:pic>
        <p:nvPicPr>
          <p:cNvPr id="64516" name="Picture 4" descr="C:\Users\Chris House\Desktop\coastal images\suffolk2.jpg"/>
          <p:cNvPicPr>
            <a:picLocks noChangeAspect="1" noChangeArrowheads="1"/>
          </p:cNvPicPr>
          <p:nvPr/>
        </p:nvPicPr>
        <p:blipFill>
          <a:blip r:embed="rId4" cstate="print"/>
          <a:srcRect/>
          <a:stretch>
            <a:fillRect/>
          </a:stretch>
        </p:blipFill>
        <p:spPr bwMode="auto">
          <a:xfrm>
            <a:off x="0" y="0"/>
            <a:ext cx="4364182" cy="6858000"/>
          </a:xfrm>
          <a:prstGeom prst="rect">
            <a:avLst/>
          </a:prstGeom>
          <a:noFill/>
        </p:spPr>
      </p:pic>
      <p:pic>
        <p:nvPicPr>
          <p:cNvPr id="64517" name="Picture 5" descr="C:\Users\Chris House\Desktop\coastal images\suffolk3.jpg"/>
          <p:cNvPicPr>
            <a:picLocks noChangeAspect="1" noChangeArrowheads="1"/>
          </p:cNvPicPr>
          <p:nvPr/>
        </p:nvPicPr>
        <p:blipFill>
          <a:blip r:embed="rId5" cstate="print"/>
          <a:srcRect/>
          <a:stretch>
            <a:fillRect/>
          </a:stretch>
        </p:blipFill>
        <p:spPr bwMode="auto">
          <a:xfrm>
            <a:off x="4353225" y="0"/>
            <a:ext cx="4790776" cy="6858000"/>
          </a:xfrm>
          <a:prstGeom prst="rect">
            <a:avLst/>
          </a:prstGeom>
          <a:noFill/>
        </p:spPr>
      </p:pic>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2" presetClass="entr" presetSubtype="4" fill="hold" nodeType="clickEffect">
                                  <p:stCondLst>
                                    <p:cond delay="0"/>
                                  </p:stCondLst>
                                  <p:childTnLst>
                                    <p:set>
                                      <p:cBhvr>
                                        <p:cTn id="6" dur="1" fill="hold">
                                          <p:stCondLst>
                                            <p:cond delay="0"/>
                                          </p:stCondLst>
                                        </p:cTn>
                                        <p:tgtEl>
                                          <p:spTgt spid="64514"/>
                                        </p:tgtEl>
                                        <p:attrNameLst>
                                          <p:attrName>style.visibility</p:attrName>
                                        </p:attrNameLst>
                                      </p:cBhvr>
                                      <p:to>
                                        <p:strVal val="visible"/>
                                      </p:to>
                                    </p:set>
                                    <p:animEffect transition="in" filter="wipe(down)">
                                      <p:cBhvr>
                                        <p:cTn id="7" dur="500"/>
                                        <p:tgtEl>
                                          <p:spTgt spid="64514"/>
                                        </p:tgtEl>
                                      </p:cBhvr>
                                    </p:animEffect>
                                  </p:childTnLst>
                                </p:cTn>
                              </p:par>
                            </p:childTnLst>
                          </p:cTn>
                        </p:par>
                      </p:childTnLst>
                    </p:cTn>
                  </p:par>
                  <p:par>
                    <p:cTn id="8" fill="hold">
                      <p:stCondLst>
                        <p:cond delay="indefinite"/>
                      </p:stCondLst>
                      <p:childTnLst>
                        <p:par>
                          <p:cTn id="9" fill="hold">
                            <p:stCondLst>
                              <p:cond delay="0"/>
                            </p:stCondLst>
                            <p:childTnLst>
                              <p:par>
                                <p:cTn id="10" presetID="22" presetClass="entr" presetSubtype="4" fill="hold" nodeType="clickEffect">
                                  <p:stCondLst>
                                    <p:cond delay="0"/>
                                  </p:stCondLst>
                                  <p:childTnLst>
                                    <p:set>
                                      <p:cBhvr>
                                        <p:cTn id="11" dur="1" fill="hold">
                                          <p:stCondLst>
                                            <p:cond delay="0"/>
                                          </p:stCondLst>
                                        </p:cTn>
                                        <p:tgtEl>
                                          <p:spTgt spid="64515"/>
                                        </p:tgtEl>
                                        <p:attrNameLst>
                                          <p:attrName>style.visibility</p:attrName>
                                        </p:attrNameLst>
                                      </p:cBhvr>
                                      <p:to>
                                        <p:strVal val="visible"/>
                                      </p:to>
                                    </p:set>
                                    <p:animEffect transition="in" filter="wipe(down)">
                                      <p:cBhvr>
                                        <p:cTn id="12" dur="500"/>
                                        <p:tgtEl>
                                          <p:spTgt spid="64515"/>
                                        </p:tgtEl>
                                      </p:cBhvr>
                                    </p:animEffect>
                                  </p:childTnLst>
                                </p:cTn>
                              </p:par>
                            </p:childTnLst>
                          </p:cTn>
                        </p:par>
                      </p:childTnLst>
                    </p:cTn>
                  </p:par>
                  <p:par>
                    <p:cTn id="13" fill="hold">
                      <p:stCondLst>
                        <p:cond delay="indefinite"/>
                      </p:stCondLst>
                      <p:childTnLst>
                        <p:par>
                          <p:cTn id="14" fill="hold">
                            <p:stCondLst>
                              <p:cond delay="0"/>
                            </p:stCondLst>
                            <p:childTnLst>
                              <p:par>
                                <p:cTn id="15" presetID="22" presetClass="entr" presetSubtype="4" fill="hold" nodeType="clickEffect">
                                  <p:stCondLst>
                                    <p:cond delay="0"/>
                                  </p:stCondLst>
                                  <p:childTnLst>
                                    <p:set>
                                      <p:cBhvr>
                                        <p:cTn id="16" dur="1" fill="hold">
                                          <p:stCondLst>
                                            <p:cond delay="0"/>
                                          </p:stCondLst>
                                        </p:cTn>
                                        <p:tgtEl>
                                          <p:spTgt spid="64517"/>
                                        </p:tgtEl>
                                        <p:attrNameLst>
                                          <p:attrName>style.visibility</p:attrName>
                                        </p:attrNameLst>
                                      </p:cBhvr>
                                      <p:to>
                                        <p:strVal val="visible"/>
                                      </p:to>
                                    </p:set>
                                    <p:animEffect transition="in" filter="wipe(down)">
                                      <p:cBhvr>
                                        <p:cTn id="17" dur="500"/>
                                        <p:tgtEl>
                                          <p:spTgt spid="64517"/>
                                        </p:tgtEl>
                                      </p:cBhvr>
                                    </p:animEffect>
                                  </p:childTnLst>
                                </p:cTn>
                              </p:par>
                            </p:childTnLst>
                          </p:cTn>
                        </p:par>
                      </p:childTnLst>
                    </p:cTn>
                  </p:par>
                  <p:par>
                    <p:cTn id="18" fill="hold">
                      <p:stCondLst>
                        <p:cond delay="indefinite"/>
                      </p:stCondLst>
                      <p:childTnLst>
                        <p:par>
                          <p:cTn id="19" fill="hold">
                            <p:stCondLst>
                              <p:cond delay="0"/>
                            </p:stCondLst>
                            <p:childTnLst>
                              <p:par>
                                <p:cTn id="20" presetID="22" presetClass="entr" presetSubtype="4" fill="hold" nodeType="clickEffect">
                                  <p:stCondLst>
                                    <p:cond delay="0"/>
                                  </p:stCondLst>
                                  <p:childTnLst>
                                    <p:set>
                                      <p:cBhvr>
                                        <p:cTn id="21" dur="1" fill="hold">
                                          <p:stCondLst>
                                            <p:cond delay="0"/>
                                          </p:stCondLst>
                                        </p:cTn>
                                        <p:tgtEl>
                                          <p:spTgt spid="64516"/>
                                        </p:tgtEl>
                                        <p:attrNameLst>
                                          <p:attrName>style.visibility</p:attrName>
                                        </p:attrNameLst>
                                      </p:cBhvr>
                                      <p:to>
                                        <p:strVal val="visible"/>
                                      </p:to>
                                    </p:set>
                                    <p:animEffect transition="in" filter="wipe(down)">
                                      <p:cBhvr>
                                        <p:cTn id="22" dur="500"/>
                                        <p:tgtEl>
                                          <p:spTgt spid="64516"/>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83568" y="332656"/>
            <a:ext cx="7772400" cy="1143000"/>
          </a:xfrm>
        </p:spPr>
        <p:txBody>
          <a:bodyPr>
            <a:normAutofit fontScale="90000"/>
          </a:bodyPr>
          <a:lstStyle/>
          <a:p>
            <a:r>
              <a:rPr lang="en-GB" dirty="0" smtClean="0"/>
              <a:t>SMP (Shoreline Management Plan)</a:t>
            </a:r>
            <a:br>
              <a:rPr lang="en-GB" dirty="0" smtClean="0"/>
            </a:br>
            <a:endParaRPr lang="en-GB" dirty="0"/>
          </a:p>
        </p:txBody>
      </p:sp>
      <p:sp>
        <p:nvSpPr>
          <p:cNvPr id="5" name="Rectangle 4"/>
          <p:cNvSpPr/>
          <p:nvPr/>
        </p:nvSpPr>
        <p:spPr>
          <a:xfrm>
            <a:off x="251520" y="948690"/>
            <a:ext cx="4032448" cy="5909310"/>
          </a:xfrm>
          <a:prstGeom prst="rect">
            <a:avLst/>
          </a:prstGeom>
        </p:spPr>
        <p:txBody>
          <a:bodyPr wrap="square">
            <a:spAutoFit/>
          </a:bodyPr>
          <a:lstStyle/>
          <a:p>
            <a:pPr algn="just">
              <a:buFont typeface="Arial" pitchFamily="34" charset="0"/>
              <a:buChar char="•"/>
            </a:pPr>
            <a:r>
              <a:rPr lang="en-US" b="1" dirty="0" smtClean="0">
                <a:solidFill>
                  <a:schemeClr val="accent5">
                    <a:lumMod val="75000"/>
                  </a:schemeClr>
                </a:solidFill>
                <a:cs typeface="Times New Roman" charset="0"/>
              </a:rPr>
              <a:t>Coastal sediment department are open and closed (Davies (1974)</a:t>
            </a:r>
          </a:p>
          <a:p>
            <a:pPr algn="just">
              <a:buFont typeface="Arial" pitchFamily="34" charset="0"/>
              <a:buChar char="•"/>
            </a:pPr>
            <a:r>
              <a:rPr lang="en-US" b="1" dirty="0" smtClean="0">
                <a:solidFill>
                  <a:schemeClr val="accent5">
                    <a:lumMod val="75000"/>
                  </a:schemeClr>
                </a:solidFill>
                <a:cs typeface="Times New Roman" charset="0"/>
              </a:rPr>
              <a:t>Coastal cells conceived by Carter (1988) </a:t>
            </a:r>
            <a:endParaRPr lang="en-US" b="1" dirty="0" smtClean="0">
              <a:cs typeface="Times New Roman" charset="0"/>
            </a:endParaRPr>
          </a:p>
          <a:p>
            <a:pPr algn="just"/>
            <a:r>
              <a:rPr lang="en-US" b="1" dirty="0" smtClean="0">
                <a:cs typeface="Times New Roman" charset="0"/>
              </a:rPr>
              <a:t>A previous study of coastlines for England and Wales carried out on behalf of MAFF (Ministry of Agriculture Fisheries and Food, now reconfigured), established that coastal sediment movements occur within distinct boundaries, or cells, these cells rarely coincide with administrative boundaries. </a:t>
            </a:r>
            <a:r>
              <a:rPr lang="en-US" b="1" dirty="0" smtClean="0">
                <a:solidFill>
                  <a:schemeClr val="accent5">
                    <a:lumMod val="75000"/>
                  </a:schemeClr>
                </a:solidFill>
                <a:cs typeface="Times New Roman" charset="0"/>
              </a:rPr>
              <a:t>Coastal protection schemes have therefore in many areas been piecemeal, and not always compatible with coastline needs elsewhere in the same sediment cell.  Norfolk and Suffolk Authorities therefore, decided to produce an SMP, where all the needs and constraints of the coastline can be identified and considered as a whole.</a:t>
            </a:r>
            <a:endParaRPr lang="en-GB" b="1" dirty="0">
              <a:solidFill>
                <a:schemeClr val="accent5">
                  <a:lumMod val="75000"/>
                </a:schemeClr>
              </a:solidFill>
            </a:endParaRPr>
          </a:p>
        </p:txBody>
      </p:sp>
      <p:pic>
        <p:nvPicPr>
          <p:cNvPr id="21505" name="Picture 1" descr="C:\Users\Chris House\Desktop\coastal images\venuice.jpg"/>
          <p:cNvPicPr>
            <a:picLocks noChangeAspect="1" noChangeArrowheads="1"/>
          </p:cNvPicPr>
          <p:nvPr/>
        </p:nvPicPr>
        <p:blipFill>
          <a:blip r:embed="rId2" cstate="print"/>
          <a:srcRect/>
          <a:stretch>
            <a:fillRect/>
          </a:stretch>
        </p:blipFill>
        <p:spPr bwMode="auto">
          <a:xfrm>
            <a:off x="4355976" y="1268760"/>
            <a:ext cx="4524737" cy="4719695"/>
          </a:xfrm>
          <a:prstGeom prst="rect">
            <a:avLst/>
          </a:prstGeom>
          <a:noFill/>
        </p:spPr>
      </p:pic>
    </p:spTree>
  </p:cSld>
  <p:clrMapOvr>
    <a:masterClrMapping/>
  </p:clrMapOvr>
  <p:transition spd="med">
    <p:fade thruBlk="1"/>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3" presetClass="exit" presetSubtype="32" fill="hold" grpId="0" nodeType="clickEffect">
                                  <p:stCondLst>
                                    <p:cond delay="0"/>
                                  </p:stCondLst>
                                  <p:childTnLst>
                                    <p:animEffect transition="out" filter="plus(out)">
                                      <p:cBhvr>
                                        <p:cTn id="6" dur="2000"/>
                                        <p:tgtEl>
                                          <p:spTgt spid="5">
                                            <p:txEl>
                                              <p:pRg st="0" end="0"/>
                                            </p:txEl>
                                          </p:spTgt>
                                        </p:tgtEl>
                                      </p:cBhvr>
                                    </p:animEffect>
                                    <p:set>
                                      <p:cBhvr>
                                        <p:cTn id="7" dur="1" fill="hold">
                                          <p:stCondLst>
                                            <p:cond delay="1999"/>
                                          </p:stCondLst>
                                        </p:cTn>
                                        <p:tgtEl>
                                          <p:spTgt spid="5">
                                            <p:txEl>
                                              <p:pRg st="0" end="0"/>
                                            </p:txEl>
                                          </p:spTgt>
                                        </p:tgtEl>
                                        <p:attrNameLst>
                                          <p:attrName>style.visibility</p:attrName>
                                        </p:attrNameLst>
                                      </p:cBhvr>
                                      <p:to>
                                        <p:strVal val="hidden"/>
                                      </p:to>
                                    </p:set>
                                  </p:childTnLst>
                                </p:cTn>
                              </p:par>
                            </p:childTnLst>
                          </p:cTn>
                        </p:par>
                      </p:childTnLst>
                    </p:cTn>
                  </p:par>
                  <p:par>
                    <p:cTn id="8" fill="hold">
                      <p:stCondLst>
                        <p:cond delay="indefinite"/>
                      </p:stCondLst>
                      <p:childTnLst>
                        <p:par>
                          <p:cTn id="9" fill="hold">
                            <p:stCondLst>
                              <p:cond delay="0"/>
                            </p:stCondLst>
                            <p:childTnLst>
                              <p:par>
                                <p:cTn id="10" presetID="13" presetClass="exit" presetSubtype="32" fill="hold" grpId="0" nodeType="clickEffect">
                                  <p:stCondLst>
                                    <p:cond delay="0"/>
                                  </p:stCondLst>
                                  <p:childTnLst>
                                    <p:animEffect transition="out" filter="plus(out)">
                                      <p:cBhvr>
                                        <p:cTn id="11" dur="2000"/>
                                        <p:tgtEl>
                                          <p:spTgt spid="5">
                                            <p:txEl>
                                              <p:pRg st="1" end="1"/>
                                            </p:txEl>
                                          </p:spTgt>
                                        </p:tgtEl>
                                      </p:cBhvr>
                                    </p:animEffect>
                                    <p:set>
                                      <p:cBhvr>
                                        <p:cTn id="12" dur="1" fill="hold">
                                          <p:stCondLst>
                                            <p:cond delay="1999"/>
                                          </p:stCondLst>
                                        </p:cTn>
                                        <p:tgtEl>
                                          <p:spTgt spid="5">
                                            <p:txEl>
                                              <p:pRg st="1" end="1"/>
                                            </p:txEl>
                                          </p:spTgt>
                                        </p:tgtEl>
                                        <p:attrNameLst>
                                          <p:attrName>style.visibility</p:attrName>
                                        </p:attrNameLst>
                                      </p:cBhvr>
                                      <p:to>
                                        <p:strVal val="hidden"/>
                                      </p:to>
                                    </p:set>
                                  </p:childTnLst>
                                </p:cTn>
                              </p:par>
                            </p:childTnLst>
                          </p:cTn>
                        </p:par>
                      </p:childTnLst>
                    </p:cTn>
                  </p:par>
                  <p:par>
                    <p:cTn id="13" fill="hold">
                      <p:stCondLst>
                        <p:cond delay="indefinite"/>
                      </p:stCondLst>
                      <p:childTnLst>
                        <p:par>
                          <p:cTn id="14" fill="hold">
                            <p:stCondLst>
                              <p:cond delay="0"/>
                            </p:stCondLst>
                            <p:childTnLst>
                              <p:par>
                                <p:cTn id="15" presetID="13" presetClass="exit" presetSubtype="32" fill="hold" grpId="0" nodeType="clickEffect">
                                  <p:stCondLst>
                                    <p:cond delay="0"/>
                                  </p:stCondLst>
                                  <p:childTnLst>
                                    <p:animEffect transition="out" filter="plus(out)">
                                      <p:cBhvr>
                                        <p:cTn id="16" dur="2000"/>
                                        <p:tgtEl>
                                          <p:spTgt spid="5">
                                            <p:txEl>
                                              <p:pRg st="2" end="2"/>
                                            </p:txEl>
                                          </p:spTgt>
                                        </p:tgtEl>
                                      </p:cBhvr>
                                    </p:animEffect>
                                    <p:set>
                                      <p:cBhvr>
                                        <p:cTn id="17" dur="1" fill="hold">
                                          <p:stCondLst>
                                            <p:cond delay="1999"/>
                                          </p:stCondLst>
                                        </p:cTn>
                                        <p:tgtEl>
                                          <p:spTgt spid="5">
                                            <p:txEl>
                                              <p:pRg st="2" end="2"/>
                                            </p:txEl>
                                          </p:spTgt>
                                        </p:tgtEl>
                                        <p:attrNameLst>
                                          <p:attrName>style.visibility</p:attrName>
                                        </p:attrNameLst>
                                      </p:cBhvr>
                                      <p:to>
                                        <p:strVal val="hidden"/>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build="p"/>
    </p:bld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Principal tools in ICZM</a:t>
            </a:r>
            <a:endParaRPr lang="en-US" dirty="0"/>
          </a:p>
        </p:txBody>
      </p:sp>
      <p:sp>
        <p:nvSpPr>
          <p:cNvPr id="4" name="Text Placeholder 3"/>
          <p:cNvSpPr>
            <a:spLocks noGrp="1"/>
          </p:cNvSpPr>
          <p:nvPr>
            <p:ph type="body" sz="half" idx="2"/>
          </p:nvPr>
        </p:nvSpPr>
        <p:spPr>
          <a:xfrm>
            <a:off x="642910" y="1981200"/>
            <a:ext cx="6715172" cy="4376758"/>
          </a:xfrm>
        </p:spPr>
        <p:txBody>
          <a:bodyPr>
            <a:normAutofit fontScale="77500" lnSpcReduction="20000"/>
          </a:bodyPr>
          <a:lstStyle/>
          <a:p>
            <a:pPr marL="457200" lvl="0" indent="-457200">
              <a:buFont typeface="+mj-lt"/>
              <a:buAutoNum type="arabicPeriod"/>
              <a:defRPr/>
            </a:pPr>
            <a:r>
              <a:rPr lang="en-GB" dirty="0" smtClean="0">
                <a:solidFill>
                  <a:srgbClr val="FFFF00"/>
                </a:solidFill>
              </a:rPr>
              <a:t>No active intervention: </a:t>
            </a:r>
            <a:r>
              <a:rPr lang="en-GB" dirty="0" smtClean="0"/>
              <a:t>undeveloped coasts </a:t>
            </a:r>
            <a:r>
              <a:rPr lang="en-GB" i="1" dirty="0" smtClean="0">
                <a:solidFill>
                  <a:schemeClr val="accent5">
                    <a:lumMod val="40000"/>
                    <a:lumOff val="60000"/>
                  </a:schemeClr>
                </a:solidFill>
              </a:rPr>
              <a:t>Needs low value and limited interest </a:t>
            </a:r>
          </a:p>
          <a:p>
            <a:pPr marL="457200" lvl="0" indent="-457200">
              <a:buFont typeface="+mj-lt"/>
              <a:buAutoNum type="arabicPeriod"/>
              <a:defRPr/>
            </a:pPr>
            <a:r>
              <a:rPr lang="en-GB" dirty="0" smtClean="0">
                <a:solidFill>
                  <a:srgbClr val="FFFF00"/>
                </a:solidFill>
              </a:rPr>
              <a:t>Managed alignment: </a:t>
            </a:r>
            <a:r>
              <a:rPr lang="en-GB" dirty="0" smtClean="0"/>
              <a:t>relocation of communities/industry and strict planning restrictions.  Comparatively low risk &amp; no protection costs.  But high initial econ. &amp; social cost.  </a:t>
            </a:r>
            <a:r>
              <a:rPr lang="en-GB" i="1" dirty="0" smtClean="0">
                <a:solidFill>
                  <a:schemeClr val="accent5">
                    <a:lumMod val="40000"/>
                    <a:lumOff val="60000"/>
                  </a:schemeClr>
                </a:solidFill>
              </a:rPr>
              <a:t>Needs strong govt and legislation</a:t>
            </a:r>
          </a:p>
          <a:p>
            <a:pPr marL="457200" lvl="0" indent="-457200">
              <a:buFont typeface="+mj-lt"/>
              <a:buAutoNum type="arabicPeriod"/>
              <a:defRPr/>
            </a:pPr>
            <a:r>
              <a:rPr lang="en-GB" dirty="0" smtClean="0">
                <a:solidFill>
                  <a:srgbClr val="FFFF00"/>
                </a:solidFill>
              </a:rPr>
              <a:t>Accommodation:  </a:t>
            </a:r>
            <a:r>
              <a:rPr lang="en-GB" dirty="0" smtClean="0"/>
              <a:t>Adapting to impacts </a:t>
            </a:r>
            <a:r>
              <a:rPr lang="en-GB" dirty="0" err="1" smtClean="0"/>
              <a:t>eg</a:t>
            </a:r>
            <a:r>
              <a:rPr lang="en-GB" dirty="0" smtClean="0"/>
              <a:t> rising buildings, flood warning systems &amp;drainage.  Changing activities </a:t>
            </a:r>
            <a:r>
              <a:rPr lang="en-GB" dirty="0" err="1" smtClean="0"/>
              <a:t>eg</a:t>
            </a:r>
            <a:r>
              <a:rPr lang="en-GB" dirty="0" smtClean="0"/>
              <a:t> types of agrarian economies.  </a:t>
            </a:r>
            <a:r>
              <a:rPr lang="en-GB" i="1" dirty="0" smtClean="0">
                <a:solidFill>
                  <a:schemeClr val="accent5">
                    <a:lumMod val="40000"/>
                    <a:lumOff val="60000"/>
                  </a:schemeClr>
                </a:solidFill>
              </a:rPr>
              <a:t>Needs high levels of organisation and community participation</a:t>
            </a:r>
          </a:p>
          <a:p>
            <a:pPr marL="457200" lvl="0" indent="-457200">
              <a:buFont typeface="+mj-lt"/>
              <a:buAutoNum type="arabicPeriod"/>
              <a:defRPr/>
            </a:pPr>
            <a:r>
              <a:rPr lang="en-GB" dirty="0" smtClean="0">
                <a:solidFill>
                  <a:srgbClr val="FFFF00"/>
                </a:solidFill>
              </a:rPr>
              <a:t>Hold the line: </a:t>
            </a:r>
            <a:r>
              <a:rPr lang="en-GB" dirty="0" smtClean="0"/>
              <a:t>physical protection.  Hard engineering </a:t>
            </a:r>
            <a:r>
              <a:rPr lang="en-GB" dirty="0" err="1" smtClean="0"/>
              <a:t>eg</a:t>
            </a:r>
            <a:r>
              <a:rPr lang="en-GB" dirty="0" smtClean="0"/>
              <a:t> sea walls Soft engineering </a:t>
            </a:r>
            <a:r>
              <a:rPr lang="en-GB" dirty="0" err="1" smtClean="0"/>
              <a:t>eg</a:t>
            </a:r>
            <a:r>
              <a:rPr lang="en-GB" dirty="0" smtClean="0"/>
              <a:t> beach nourishment.  Social, economic and political advantages but linked to £value. </a:t>
            </a:r>
            <a:r>
              <a:rPr lang="en-GB" i="1" dirty="0" smtClean="0">
                <a:solidFill>
                  <a:schemeClr val="accent5">
                    <a:lumMod val="40000"/>
                    <a:lumOff val="60000"/>
                  </a:schemeClr>
                </a:solidFill>
              </a:rPr>
              <a:t>Needs economic, social and political viability</a:t>
            </a:r>
          </a:p>
          <a:p>
            <a:pPr lvl="0">
              <a:defRPr/>
            </a:pPr>
            <a:endParaRPr lang="en-GB" i="1" dirty="0" smtClean="0">
              <a:solidFill>
                <a:schemeClr val="accent5">
                  <a:lumMod val="40000"/>
                  <a:lumOff val="60000"/>
                </a:schemeClr>
              </a:solidFill>
            </a:endParaRPr>
          </a:p>
          <a:p>
            <a:pPr lvl="0">
              <a:defRPr/>
            </a:pPr>
            <a:r>
              <a:rPr lang="en-GB" dirty="0" smtClean="0">
                <a:solidFill>
                  <a:srgbClr val="FFFF00"/>
                </a:solidFill>
              </a:rPr>
              <a:t>Consider these tools in relation to environmental conservation.  Construct a table of advantages and disadvantages</a:t>
            </a:r>
          </a:p>
          <a:p>
            <a:endParaRPr lang="en-US" dirty="0"/>
          </a:p>
        </p:txBody>
      </p:sp>
      <p:sp>
        <p:nvSpPr>
          <p:cNvPr id="5" name="Right Brace 4"/>
          <p:cNvSpPr/>
          <p:nvPr/>
        </p:nvSpPr>
        <p:spPr>
          <a:xfrm>
            <a:off x="7072330" y="2143116"/>
            <a:ext cx="500066" cy="2071702"/>
          </a:xfrm>
          <a:prstGeom prst="rightBrace">
            <a:avLst/>
          </a:prstGeom>
          <a:ln w="38100"/>
        </p:spPr>
        <p:style>
          <a:lnRef idx="1">
            <a:schemeClr val="accent5"/>
          </a:lnRef>
          <a:fillRef idx="0">
            <a:schemeClr val="accent5"/>
          </a:fillRef>
          <a:effectRef idx="0">
            <a:schemeClr val="accent5"/>
          </a:effectRef>
          <a:fontRef idx="minor">
            <a:schemeClr val="tx1"/>
          </a:fontRef>
        </p:style>
        <p:txBody>
          <a:bodyPr rtlCol="0" anchor="ctr"/>
          <a:lstStyle/>
          <a:p>
            <a:pPr algn="ctr"/>
            <a:endParaRPr lang="en-US"/>
          </a:p>
        </p:txBody>
      </p:sp>
      <p:sp>
        <p:nvSpPr>
          <p:cNvPr id="6" name="TextBox 5"/>
          <p:cNvSpPr txBox="1"/>
          <p:nvPr/>
        </p:nvSpPr>
        <p:spPr>
          <a:xfrm>
            <a:off x="7572396" y="2071678"/>
            <a:ext cx="1357322" cy="1477328"/>
          </a:xfrm>
          <a:prstGeom prst="rect">
            <a:avLst/>
          </a:prstGeom>
          <a:noFill/>
        </p:spPr>
        <p:txBody>
          <a:bodyPr wrap="square" rtlCol="0">
            <a:spAutoFit/>
          </a:bodyPr>
          <a:lstStyle/>
          <a:p>
            <a:r>
              <a:rPr lang="en-GB" dirty="0" err="1" smtClean="0"/>
              <a:t>Geomorphologically</a:t>
            </a:r>
            <a:r>
              <a:rPr lang="en-GB" dirty="0" smtClean="0"/>
              <a:t> sustainable (</a:t>
            </a:r>
            <a:r>
              <a:rPr lang="en-GB" dirty="0" err="1" smtClean="0"/>
              <a:t>Masselink</a:t>
            </a:r>
            <a:r>
              <a:rPr lang="en-GB" dirty="0" smtClean="0"/>
              <a:t>, 2012)</a:t>
            </a:r>
            <a:endParaRPr lang="en-US" dirty="0"/>
          </a:p>
        </p:txBody>
      </p:sp>
    </p:spTree>
  </p:cSld>
  <p:clrMapOvr>
    <a:masterClrMapping/>
  </p:clrMapOvr>
  <p:transition spd="med">
    <p:fade thruBlk="1"/>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4">
                                            <p:txEl>
                                              <p:pRg st="0" end="0"/>
                                            </p:txEl>
                                          </p:spTgt>
                                        </p:tgtEl>
                                        <p:attrNameLst>
                                          <p:attrName>style.visibility</p:attrName>
                                        </p:attrNameLst>
                                      </p:cBhvr>
                                      <p:to>
                                        <p:strVal val="visible"/>
                                      </p:to>
                                    </p:set>
                                    <p:animEffect transition="in" filter="fade">
                                      <p:cBhvr>
                                        <p:cTn id="7" dur="2000"/>
                                        <p:tgtEl>
                                          <p:spTgt spid="4">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4">
                                            <p:txEl>
                                              <p:pRg st="1" end="1"/>
                                            </p:txEl>
                                          </p:spTgt>
                                        </p:tgtEl>
                                        <p:attrNameLst>
                                          <p:attrName>style.visibility</p:attrName>
                                        </p:attrNameLst>
                                      </p:cBhvr>
                                      <p:to>
                                        <p:strVal val="visible"/>
                                      </p:to>
                                    </p:set>
                                    <p:animEffect transition="in" filter="fade">
                                      <p:cBhvr>
                                        <p:cTn id="12" dur="2000"/>
                                        <p:tgtEl>
                                          <p:spTgt spid="4">
                                            <p:txEl>
                                              <p:pRg st="1" end="1"/>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grpId="0" nodeType="clickEffect">
                                  <p:stCondLst>
                                    <p:cond delay="0"/>
                                  </p:stCondLst>
                                  <p:childTnLst>
                                    <p:set>
                                      <p:cBhvr>
                                        <p:cTn id="16" dur="1" fill="hold">
                                          <p:stCondLst>
                                            <p:cond delay="0"/>
                                          </p:stCondLst>
                                        </p:cTn>
                                        <p:tgtEl>
                                          <p:spTgt spid="4">
                                            <p:txEl>
                                              <p:pRg st="2" end="2"/>
                                            </p:txEl>
                                          </p:spTgt>
                                        </p:tgtEl>
                                        <p:attrNameLst>
                                          <p:attrName>style.visibility</p:attrName>
                                        </p:attrNameLst>
                                      </p:cBhvr>
                                      <p:to>
                                        <p:strVal val="visible"/>
                                      </p:to>
                                    </p:set>
                                    <p:animEffect transition="in" filter="fade">
                                      <p:cBhvr>
                                        <p:cTn id="17" dur="2000"/>
                                        <p:tgtEl>
                                          <p:spTgt spid="4">
                                            <p:txEl>
                                              <p:pRg st="2" end="2"/>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grpId="0" nodeType="clickEffect">
                                  <p:stCondLst>
                                    <p:cond delay="0"/>
                                  </p:stCondLst>
                                  <p:childTnLst>
                                    <p:set>
                                      <p:cBhvr>
                                        <p:cTn id="21" dur="1" fill="hold">
                                          <p:stCondLst>
                                            <p:cond delay="0"/>
                                          </p:stCondLst>
                                        </p:cTn>
                                        <p:tgtEl>
                                          <p:spTgt spid="4">
                                            <p:txEl>
                                              <p:pRg st="3" end="3"/>
                                            </p:txEl>
                                          </p:spTgt>
                                        </p:tgtEl>
                                        <p:attrNameLst>
                                          <p:attrName>style.visibility</p:attrName>
                                        </p:attrNameLst>
                                      </p:cBhvr>
                                      <p:to>
                                        <p:strVal val="visible"/>
                                      </p:to>
                                    </p:set>
                                    <p:animEffect transition="in" filter="fade">
                                      <p:cBhvr>
                                        <p:cTn id="22" dur="2000"/>
                                        <p:tgtEl>
                                          <p:spTgt spid="4">
                                            <p:txEl>
                                              <p:pRg st="3" end="3"/>
                                            </p:txEl>
                                          </p:spTgt>
                                        </p:tgtEl>
                                      </p:cBhvr>
                                    </p:animEffect>
                                  </p:childTnLst>
                                </p:cTn>
                              </p:par>
                            </p:childTnLst>
                          </p:cTn>
                        </p:par>
                      </p:childTnLst>
                    </p:cTn>
                  </p:par>
                  <p:par>
                    <p:cTn id="23" fill="hold">
                      <p:stCondLst>
                        <p:cond delay="indefinite"/>
                      </p:stCondLst>
                      <p:childTnLst>
                        <p:par>
                          <p:cTn id="24" fill="hold">
                            <p:stCondLst>
                              <p:cond delay="0"/>
                            </p:stCondLst>
                            <p:childTnLst>
                              <p:par>
                                <p:cTn id="25" presetID="10" presetClass="entr" presetSubtype="0" fill="hold" grpId="0" nodeType="clickEffect">
                                  <p:stCondLst>
                                    <p:cond delay="0"/>
                                  </p:stCondLst>
                                  <p:childTnLst>
                                    <p:set>
                                      <p:cBhvr>
                                        <p:cTn id="26" dur="1" fill="hold">
                                          <p:stCondLst>
                                            <p:cond delay="0"/>
                                          </p:stCondLst>
                                        </p:cTn>
                                        <p:tgtEl>
                                          <p:spTgt spid="4">
                                            <p:txEl>
                                              <p:pRg st="5" end="5"/>
                                            </p:txEl>
                                          </p:spTgt>
                                        </p:tgtEl>
                                        <p:attrNameLst>
                                          <p:attrName>style.visibility</p:attrName>
                                        </p:attrNameLst>
                                      </p:cBhvr>
                                      <p:to>
                                        <p:strVal val="visible"/>
                                      </p:to>
                                    </p:set>
                                    <p:animEffect transition="in" filter="fade">
                                      <p:cBhvr>
                                        <p:cTn id="27" dur="2000"/>
                                        <p:tgtEl>
                                          <p:spTgt spid="4">
                                            <p:txEl>
                                              <p:pRg st="5" end="5"/>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build="p"/>
    </p:bld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Coastal conservation</a:t>
            </a:r>
            <a:endParaRPr lang="en-GB" dirty="0"/>
          </a:p>
        </p:txBody>
      </p:sp>
      <p:sp>
        <p:nvSpPr>
          <p:cNvPr id="4" name="Text Placeholder 3"/>
          <p:cNvSpPr>
            <a:spLocks noGrp="1"/>
          </p:cNvSpPr>
          <p:nvPr>
            <p:ph type="body" sz="half" idx="2"/>
          </p:nvPr>
        </p:nvSpPr>
        <p:spPr>
          <a:xfrm>
            <a:off x="755576" y="1981200"/>
            <a:ext cx="7702624" cy="4114800"/>
          </a:xfrm>
        </p:spPr>
        <p:txBody>
          <a:bodyPr>
            <a:normAutofit/>
          </a:bodyPr>
          <a:lstStyle/>
          <a:p>
            <a:pPr>
              <a:buNone/>
            </a:pPr>
            <a:r>
              <a:rPr lang="en-GB" sz="1800" b="1" dirty="0" smtClean="0">
                <a:latin typeface="Calibri" pitchFamily="34" charset="0"/>
                <a:cs typeface="Calibri" pitchFamily="34" charset="0"/>
              </a:rPr>
              <a:t>Exercise</a:t>
            </a:r>
          </a:p>
          <a:p>
            <a:pPr marL="457200" indent="-457200">
              <a:buFont typeface="+mj-lt"/>
              <a:buAutoNum type="arabicPeriod"/>
            </a:pPr>
            <a:r>
              <a:rPr lang="en-US" sz="1800" b="1" dirty="0" smtClean="0">
                <a:solidFill>
                  <a:schemeClr val="tx1"/>
                </a:solidFill>
                <a:latin typeface="Calibri" pitchFamily="34" charset="0"/>
                <a:cs typeface="Calibri" pitchFamily="34" charset="0"/>
                <a:hlinkClick r:id="rId2"/>
              </a:rPr>
              <a:t>ICZM in the USA an interview with JR Clark</a:t>
            </a:r>
          </a:p>
          <a:p>
            <a:pPr marL="1188720" lvl="2" indent="-457200">
              <a:buNone/>
            </a:pPr>
            <a:r>
              <a:rPr lang="en-US" sz="1800" dirty="0" smtClean="0">
                <a:latin typeface="Calibri" pitchFamily="34" charset="0"/>
                <a:cs typeface="Calibri" pitchFamily="34" charset="0"/>
                <a:hlinkClick r:id="rId2"/>
              </a:rPr>
              <a:t>http://www.youtube.com/watch?v=qvcw_petP2w</a:t>
            </a:r>
            <a:r>
              <a:rPr lang="en-US" sz="1800" dirty="0" smtClean="0">
                <a:latin typeface="Calibri" pitchFamily="34" charset="0"/>
                <a:cs typeface="Calibri" pitchFamily="34" charset="0"/>
              </a:rPr>
              <a:t> 13mins</a:t>
            </a:r>
          </a:p>
          <a:p>
            <a:pPr marL="457200" indent="-457200">
              <a:buFont typeface="+mj-lt"/>
              <a:buAutoNum type="arabicPeriod"/>
            </a:pPr>
            <a:r>
              <a:rPr lang="en-GB" sz="1800" b="1" dirty="0" smtClean="0">
                <a:solidFill>
                  <a:schemeClr val="tx1"/>
                </a:solidFill>
                <a:latin typeface="Calibri" pitchFamily="34" charset="0"/>
                <a:cs typeface="Calibri" pitchFamily="34" charset="0"/>
              </a:rPr>
              <a:t>ICZM interview with Dr. Peter </a:t>
            </a:r>
            <a:r>
              <a:rPr lang="en-GB" sz="1800" b="1" dirty="0" err="1" smtClean="0">
                <a:solidFill>
                  <a:schemeClr val="tx1"/>
                </a:solidFill>
                <a:latin typeface="Calibri" pitchFamily="34" charset="0"/>
                <a:cs typeface="Calibri" pitchFamily="34" charset="0"/>
              </a:rPr>
              <a:t>Burbridge</a:t>
            </a:r>
            <a:r>
              <a:rPr lang="en-GB" sz="1800" b="1" dirty="0" smtClean="0">
                <a:solidFill>
                  <a:schemeClr val="tx1"/>
                </a:solidFill>
                <a:latin typeface="Calibri" pitchFamily="34" charset="0"/>
                <a:cs typeface="Calibri" pitchFamily="34" charset="0"/>
              </a:rPr>
              <a:t>  (Newcastle University, 2012) 20 </a:t>
            </a:r>
            <a:r>
              <a:rPr lang="en-GB" sz="1800" b="1" dirty="0" err="1" smtClean="0">
                <a:solidFill>
                  <a:schemeClr val="tx1"/>
                </a:solidFill>
                <a:latin typeface="Calibri" pitchFamily="34" charset="0"/>
                <a:cs typeface="Calibri" pitchFamily="34" charset="0"/>
              </a:rPr>
              <a:t>mins</a:t>
            </a:r>
            <a:endParaRPr lang="en-GB" sz="1800" b="1" dirty="0" smtClean="0">
              <a:solidFill>
                <a:schemeClr val="tx1"/>
              </a:solidFill>
              <a:latin typeface="Calibri" pitchFamily="34" charset="0"/>
              <a:cs typeface="Calibri" pitchFamily="34" charset="0"/>
            </a:endParaRPr>
          </a:p>
          <a:p>
            <a:pPr marL="1188720" lvl="2" indent="-457200">
              <a:buNone/>
            </a:pPr>
            <a:r>
              <a:rPr lang="en-GB" sz="1800" b="1" dirty="0" smtClean="0">
                <a:latin typeface="Calibri" pitchFamily="34" charset="0"/>
                <a:cs typeface="Calibri" pitchFamily="34" charset="0"/>
                <a:hlinkClick r:id="rId3"/>
              </a:rPr>
              <a:t>http://www.youtube.com/watch?v=g3uD-m6DPcc</a:t>
            </a:r>
            <a:endParaRPr lang="en-GB" sz="1800" b="1" dirty="0" smtClean="0">
              <a:latin typeface="Calibri" pitchFamily="34" charset="0"/>
              <a:cs typeface="Calibri" pitchFamily="34" charset="0"/>
            </a:endParaRPr>
          </a:p>
          <a:p>
            <a:pPr marL="457200" indent="-457200">
              <a:buFont typeface="+mj-lt"/>
              <a:buAutoNum type="arabicPeriod"/>
            </a:pPr>
            <a:r>
              <a:rPr lang="en-US" sz="1800" dirty="0" smtClean="0">
                <a:solidFill>
                  <a:schemeClr val="tx1"/>
                </a:solidFill>
                <a:latin typeface="Calibri" pitchFamily="34" charset="0"/>
                <a:cs typeface="Calibri" pitchFamily="34" charset="0"/>
              </a:rPr>
              <a:t>Exercise</a:t>
            </a:r>
          </a:p>
          <a:p>
            <a:pPr marL="1188720" lvl="2" indent="-457200"/>
            <a:r>
              <a:rPr lang="en-US" sz="1800" dirty="0" smtClean="0">
                <a:latin typeface="Calibri" pitchFamily="34" charset="0"/>
                <a:cs typeface="Calibri" pitchFamily="34" charset="0"/>
              </a:rPr>
              <a:t>What do these clips tell us about  coastal conservation ?  </a:t>
            </a:r>
          </a:p>
          <a:p>
            <a:pPr marL="1188720" lvl="2" indent="-457200"/>
            <a:r>
              <a:rPr lang="en-US" sz="1800" dirty="0" smtClean="0">
                <a:latin typeface="Calibri" pitchFamily="34" charset="0"/>
                <a:cs typeface="Calibri" pitchFamily="34" charset="0"/>
              </a:rPr>
              <a:t>Use a flip chart to construct a table highlighting how the 2 presentations are similar/dissimilar.  Present to the rest of the class</a:t>
            </a:r>
          </a:p>
          <a:p>
            <a:pPr marL="1188720" lvl="2" indent="-457200"/>
            <a:r>
              <a:rPr lang="en-US" sz="1800" dirty="0" smtClean="0">
                <a:latin typeface="Calibri" pitchFamily="34" charset="0"/>
                <a:cs typeface="Calibri" pitchFamily="34" charset="0"/>
              </a:rPr>
              <a:t>From the presentations construct a word document that highlights the principals of coastal conservation</a:t>
            </a:r>
          </a:p>
          <a:p>
            <a:endParaRPr lang="en-GB" dirty="0"/>
          </a:p>
        </p:txBody>
      </p:sp>
    </p:spTree>
  </p:cSld>
  <p:clrMapOvr>
    <a:masterClrMapping/>
  </p:clrMapOvr>
  <p:transition spd="med">
    <p:fade thruBlk="1"/>
  </p:transition>
  <p:timing>
    <p:tnLst>
      <p:par>
        <p:cTn id="1" dur="indefinite" restart="never" nodeType="tmRoot"/>
      </p:par>
    </p:tn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14282" y="2357430"/>
            <a:ext cx="2857520" cy="1357322"/>
          </a:xfrm>
        </p:spPr>
        <p:txBody>
          <a:bodyPr>
            <a:normAutofit fontScale="90000"/>
          </a:bodyPr>
          <a:lstStyle/>
          <a:p>
            <a:pPr>
              <a:buFont typeface="Arial" pitchFamily="34" charset="0"/>
              <a:buChar char="•"/>
            </a:pPr>
            <a:r>
              <a:rPr lang="en-GB" dirty="0" smtClean="0">
                <a:solidFill>
                  <a:srgbClr val="FFFF00"/>
                </a:solidFill>
              </a:rPr>
              <a:t>DEFRA’s ‘Making Space for Water’ policy</a:t>
            </a:r>
            <a:br>
              <a:rPr lang="en-GB" dirty="0" smtClean="0">
                <a:solidFill>
                  <a:srgbClr val="FFFF00"/>
                </a:solidFill>
              </a:rPr>
            </a:br>
            <a:r>
              <a:rPr lang="en-GB" dirty="0" smtClean="0">
                <a:solidFill>
                  <a:schemeClr val="accent2">
                    <a:lumMod val="60000"/>
                    <a:lumOff val="40000"/>
                  </a:schemeClr>
                </a:solidFill>
              </a:rPr>
              <a:t/>
            </a:r>
            <a:br>
              <a:rPr lang="en-GB" dirty="0" smtClean="0">
                <a:solidFill>
                  <a:schemeClr val="accent2">
                    <a:lumMod val="60000"/>
                    <a:lumOff val="40000"/>
                  </a:schemeClr>
                </a:solidFill>
              </a:rPr>
            </a:br>
            <a:r>
              <a:rPr lang="en-GB" dirty="0" smtClean="0">
                <a:solidFill>
                  <a:schemeClr val="accent2">
                    <a:lumMod val="60000"/>
                    <a:lumOff val="40000"/>
                  </a:schemeClr>
                </a:solidFill>
              </a:rPr>
              <a:t/>
            </a:r>
            <a:br>
              <a:rPr lang="en-GB" dirty="0" smtClean="0">
                <a:solidFill>
                  <a:schemeClr val="accent2">
                    <a:lumMod val="60000"/>
                    <a:lumOff val="40000"/>
                  </a:schemeClr>
                </a:solidFill>
              </a:rPr>
            </a:br>
            <a:endParaRPr lang="en-GB" dirty="0">
              <a:solidFill>
                <a:schemeClr val="accent2">
                  <a:lumMod val="60000"/>
                  <a:lumOff val="40000"/>
                </a:schemeClr>
              </a:solidFill>
            </a:endParaRPr>
          </a:p>
        </p:txBody>
      </p:sp>
      <p:sp>
        <p:nvSpPr>
          <p:cNvPr id="4" name="Text Placeholder 3"/>
          <p:cNvSpPr>
            <a:spLocks noGrp="1"/>
          </p:cNvSpPr>
          <p:nvPr>
            <p:ph type="body" sz="half" idx="2"/>
          </p:nvPr>
        </p:nvSpPr>
        <p:spPr/>
        <p:txBody>
          <a:bodyPr/>
          <a:lstStyle/>
          <a:p>
            <a:endParaRPr lang="en-GB"/>
          </a:p>
        </p:txBody>
      </p:sp>
      <p:pic>
        <p:nvPicPr>
          <p:cNvPr id="9218" name="Picture 2"/>
          <p:cNvPicPr>
            <a:picLocks noChangeAspect="1" noChangeArrowheads="1"/>
          </p:cNvPicPr>
          <p:nvPr/>
        </p:nvPicPr>
        <p:blipFill>
          <a:blip r:embed="rId2" cstate="print"/>
          <a:srcRect t="18478"/>
          <a:stretch>
            <a:fillRect/>
          </a:stretch>
        </p:blipFill>
        <p:spPr bwMode="auto">
          <a:xfrm>
            <a:off x="3173778" y="214290"/>
            <a:ext cx="5709708" cy="6357982"/>
          </a:xfrm>
          <a:prstGeom prst="rect">
            <a:avLst/>
          </a:prstGeom>
          <a:noFill/>
          <a:ln w="9525">
            <a:noFill/>
            <a:miter lim="800000"/>
            <a:headEnd/>
            <a:tailEnd/>
          </a:ln>
        </p:spPr>
      </p:pic>
      <p:sp>
        <p:nvSpPr>
          <p:cNvPr id="8" name="TextBox 7"/>
          <p:cNvSpPr txBox="1"/>
          <p:nvPr/>
        </p:nvSpPr>
        <p:spPr>
          <a:xfrm>
            <a:off x="357158" y="2428868"/>
            <a:ext cx="2286016" cy="2031325"/>
          </a:xfrm>
          <a:prstGeom prst="rect">
            <a:avLst/>
          </a:prstGeom>
          <a:noFill/>
        </p:spPr>
        <p:txBody>
          <a:bodyPr wrap="square" rtlCol="0">
            <a:spAutoFit/>
          </a:bodyPr>
          <a:lstStyle/>
          <a:p>
            <a:r>
              <a:rPr lang="en-GB" dirty="0" smtClean="0">
                <a:solidFill>
                  <a:srgbClr val="FF0000"/>
                </a:solidFill>
              </a:rPr>
              <a:t>H</a:t>
            </a:r>
            <a:r>
              <a:rPr lang="en-GB" dirty="0" smtClean="0">
                <a:solidFill>
                  <a:schemeClr val="accent2">
                    <a:lumMod val="60000"/>
                    <a:lumOff val="40000"/>
                  </a:schemeClr>
                </a:solidFill>
              </a:rPr>
              <a:t> Hold the line</a:t>
            </a:r>
          </a:p>
          <a:p>
            <a:r>
              <a:rPr lang="en-GB" dirty="0" smtClean="0">
                <a:solidFill>
                  <a:schemeClr val="accent2">
                    <a:lumMod val="60000"/>
                    <a:lumOff val="40000"/>
                  </a:schemeClr>
                </a:solidFill>
              </a:rPr>
              <a:t/>
            </a:r>
            <a:br>
              <a:rPr lang="en-GB" dirty="0" smtClean="0">
                <a:solidFill>
                  <a:schemeClr val="accent2">
                    <a:lumMod val="60000"/>
                    <a:lumOff val="40000"/>
                  </a:schemeClr>
                </a:solidFill>
              </a:rPr>
            </a:br>
            <a:r>
              <a:rPr lang="en-GB" dirty="0" smtClean="0">
                <a:solidFill>
                  <a:srgbClr val="FF0000"/>
                </a:solidFill>
              </a:rPr>
              <a:t>M</a:t>
            </a:r>
            <a:r>
              <a:rPr lang="en-GB" dirty="0" smtClean="0">
                <a:solidFill>
                  <a:schemeClr val="accent2">
                    <a:lumMod val="60000"/>
                    <a:lumOff val="40000"/>
                  </a:schemeClr>
                </a:solidFill>
              </a:rPr>
              <a:t> Managed realignment</a:t>
            </a:r>
            <a:br>
              <a:rPr lang="en-GB" dirty="0" smtClean="0">
                <a:solidFill>
                  <a:schemeClr val="accent2">
                    <a:lumMod val="60000"/>
                    <a:lumOff val="40000"/>
                  </a:schemeClr>
                </a:solidFill>
              </a:rPr>
            </a:br>
            <a:r>
              <a:rPr lang="en-GB" dirty="0" smtClean="0">
                <a:solidFill>
                  <a:schemeClr val="accent2">
                    <a:lumMod val="60000"/>
                    <a:lumOff val="40000"/>
                  </a:schemeClr>
                </a:solidFill>
              </a:rPr>
              <a:t/>
            </a:r>
            <a:br>
              <a:rPr lang="en-GB" dirty="0" smtClean="0">
                <a:solidFill>
                  <a:schemeClr val="accent2">
                    <a:lumMod val="60000"/>
                    <a:lumOff val="40000"/>
                  </a:schemeClr>
                </a:solidFill>
              </a:rPr>
            </a:br>
            <a:r>
              <a:rPr lang="en-GB" dirty="0" smtClean="0">
                <a:solidFill>
                  <a:srgbClr val="FF0000"/>
                </a:solidFill>
              </a:rPr>
              <a:t>N</a:t>
            </a:r>
            <a:r>
              <a:rPr lang="en-GB" dirty="0" smtClean="0">
                <a:solidFill>
                  <a:schemeClr val="accent2">
                    <a:lumMod val="60000"/>
                    <a:lumOff val="40000"/>
                  </a:schemeClr>
                </a:solidFill>
              </a:rPr>
              <a:t> No active intervention</a:t>
            </a:r>
            <a:endParaRPr lang="en-US" dirty="0"/>
          </a:p>
        </p:txBody>
      </p:sp>
      <p:sp>
        <p:nvSpPr>
          <p:cNvPr id="6" name="Oval 5"/>
          <p:cNvSpPr/>
          <p:nvPr/>
        </p:nvSpPr>
        <p:spPr>
          <a:xfrm>
            <a:off x="5643570" y="714356"/>
            <a:ext cx="3000396" cy="571504"/>
          </a:xfrm>
          <a:prstGeom prst="ellipse">
            <a:avLst/>
          </a:prstGeom>
          <a:noFill/>
          <a:ln w="38100">
            <a:solidFill>
              <a:schemeClr val="accent5">
                <a:lumMod val="75000"/>
              </a:schemeClr>
            </a:solidFill>
            <a:prstDash val="dash"/>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cSld>
  <p:clrMapOvr>
    <a:masterClrMapping/>
  </p:clrMapOvr>
  <p:transition spd="med">
    <p:fade thruBlk="1"/>
  </p:transition>
  <p:timing>
    <p:tnLst>
      <p:par>
        <p:cTn id="1" dur="indefinite" restart="never" nodeType="tmRoot"/>
      </p:par>
    </p:tn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357158" y="357166"/>
            <a:ext cx="2600316" cy="1714512"/>
          </a:xfrm>
        </p:spPr>
        <p:txBody>
          <a:bodyPr/>
          <a:lstStyle/>
          <a:p>
            <a:r>
              <a:rPr lang="en-GB" dirty="0" smtClean="0"/>
              <a:t>Coastal Protection </a:t>
            </a:r>
            <a:endParaRPr lang="en-GB" dirty="0"/>
          </a:p>
        </p:txBody>
      </p:sp>
      <p:sp>
        <p:nvSpPr>
          <p:cNvPr id="4" name="Text Placeholder 3"/>
          <p:cNvSpPr>
            <a:spLocks noGrp="1"/>
          </p:cNvSpPr>
          <p:nvPr>
            <p:ph type="body" sz="half" idx="2"/>
          </p:nvPr>
        </p:nvSpPr>
        <p:spPr/>
        <p:txBody>
          <a:bodyPr/>
          <a:lstStyle/>
          <a:p>
            <a:endParaRPr lang="en-GB"/>
          </a:p>
        </p:txBody>
      </p:sp>
      <p:pic>
        <p:nvPicPr>
          <p:cNvPr id="4098" name="Picture 2"/>
          <p:cNvPicPr>
            <a:picLocks noChangeAspect="1" noChangeArrowheads="1"/>
          </p:cNvPicPr>
          <p:nvPr/>
        </p:nvPicPr>
        <p:blipFill>
          <a:blip r:embed="rId2" cstate="print"/>
          <a:srcRect/>
          <a:stretch>
            <a:fillRect/>
          </a:stretch>
        </p:blipFill>
        <p:spPr bwMode="auto">
          <a:xfrm>
            <a:off x="3357554" y="214290"/>
            <a:ext cx="5529064" cy="6294627"/>
          </a:xfrm>
          <a:prstGeom prst="rect">
            <a:avLst/>
          </a:prstGeom>
          <a:noFill/>
          <a:ln w="9525">
            <a:noFill/>
            <a:miter lim="800000"/>
            <a:headEnd/>
            <a:tailEnd/>
          </a:ln>
        </p:spPr>
      </p:pic>
      <p:sp>
        <p:nvSpPr>
          <p:cNvPr id="5" name="TextBox 4"/>
          <p:cNvSpPr txBox="1"/>
          <p:nvPr/>
        </p:nvSpPr>
        <p:spPr>
          <a:xfrm>
            <a:off x="395536" y="2636912"/>
            <a:ext cx="2520280" cy="646331"/>
          </a:xfrm>
          <a:prstGeom prst="rect">
            <a:avLst/>
          </a:prstGeom>
          <a:noFill/>
        </p:spPr>
        <p:txBody>
          <a:bodyPr wrap="square" rtlCol="0">
            <a:spAutoFit/>
          </a:bodyPr>
          <a:lstStyle/>
          <a:p>
            <a:r>
              <a:rPr lang="en-GB" dirty="0" smtClean="0">
                <a:hlinkClick r:id="rId3"/>
              </a:rPr>
              <a:t>Hard </a:t>
            </a:r>
            <a:r>
              <a:rPr lang="en-GB" dirty="0" err="1" smtClean="0">
                <a:hlinkClick r:id="rId3"/>
              </a:rPr>
              <a:t>vs</a:t>
            </a:r>
            <a:r>
              <a:rPr lang="en-GB" dirty="0" smtClean="0">
                <a:hlinkClick r:id="rId3"/>
              </a:rPr>
              <a:t> soft engineering</a:t>
            </a:r>
            <a:r>
              <a:rPr lang="en-GB" dirty="0" smtClean="0"/>
              <a:t> 3 </a:t>
            </a:r>
            <a:r>
              <a:rPr lang="en-GB" dirty="0" err="1" smtClean="0"/>
              <a:t>mins</a:t>
            </a:r>
            <a:endParaRPr lang="en-GB" dirty="0"/>
          </a:p>
        </p:txBody>
      </p:sp>
    </p:spTree>
  </p:cSld>
  <p:clrMapOvr>
    <a:masterClrMapping/>
  </p:clrMapOvr>
  <p:transition spd="med">
    <p:fade thruBlk="1"/>
  </p:transition>
  <p:timing>
    <p:tnLst>
      <p:par>
        <p:cTn id="1" dur="indefinite" restart="never" nodeType="tmRoot"/>
      </p:par>
    </p:tn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72706" name="Picture 2" descr="C:\Users\Chris House\Desktop\coastal images\CZM.jpg"/>
          <p:cNvPicPr>
            <a:picLocks noChangeAspect="1" noChangeArrowheads="1"/>
          </p:cNvPicPr>
          <p:nvPr/>
        </p:nvPicPr>
        <p:blipFill>
          <a:blip r:embed="rId2" cstate="print"/>
          <a:srcRect/>
          <a:stretch>
            <a:fillRect/>
          </a:stretch>
        </p:blipFill>
        <p:spPr bwMode="auto">
          <a:xfrm>
            <a:off x="-4936" y="116632"/>
            <a:ext cx="9144000" cy="6858000"/>
          </a:xfrm>
          <a:prstGeom prst="rect">
            <a:avLst/>
          </a:prstGeom>
          <a:noFill/>
        </p:spPr>
      </p:pic>
      <p:sp>
        <p:nvSpPr>
          <p:cNvPr id="2" name="TextBox 1"/>
          <p:cNvSpPr txBox="1"/>
          <p:nvPr/>
        </p:nvSpPr>
        <p:spPr>
          <a:xfrm>
            <a:off x="2771800" y="1916832"/>
            <a:ext cx="1800200" cy="646331"/>
          </a:xfrm>
          <a:prstGeom prst="rect">
            <a:avLst/>
          </a:prstGeom>
          <a:noFill/>
        </p:spPr>
        <p:txBody>
          <a:bodyPr wrap="square" rtlCol="0">
            <a:spAutoFit/>
          </a:bodyPr>
          <a:lstStyle/>
          <a:p>
            <a:r>
              <a:rPr lang="en-GB" dirty="0" smtClean="0"/>
              <a:t>Hard engineering </a:t>
            </a:r>
          </a:p>
          <a:p>
            <a:r>
              <a:rPr lang="en-GB" dirty="0" smtClean="0"/>
              <a:t>with curve</a:t>
            </a:r>
            <a:endParaRPr lang="en-GB" dirty="0"/>
          </a:p>
        </p:txBody>
      </p:sp>
      <p:sp>
        <p:nvSpPr>
          <p:cNvPr id="3" name="TextBox 2"/>
          <p:cNvSpPr txBox="1"/>
          <p:nvPr/>
        </p:nvSpPr>
        <p:spPr>
          <a:xfrm>
            <a:off x="7308304" y="404664"/>
            <a:ext cx="1296144" cy="369332"/>
          </a:xfrm>
          <a:prstGeom prst="rect">
            <a:avLst/>
          </a:prstGeom>
          <a:noFill/>
        </p:spPr>
        <p:txBody>
          <a:bodyPr wrap="square" rtlCol="0">
            <a:spAutoFit/>
          </a:bodyPr>
          <a:lstStyle/>
          <a:p>
            <a:r>
              <a:rPr lang="en-GB" dirty="0" err="1" smtClean="0"/>
              <a:t>Groynes</a:t>
            </a:r>
            <a:endParaRPr lang="en-GB" dirty="0"/>
          </a:p>
        </p:txBody>
      </p:sp>
      <p:cxnSp>
        <p:nvCxnSpPr>
          <p:cNvPr id="5" name="Straight Arrow Connector 4"/>
          <p:cNvCxnSpPr/>
          <p:nvPr/>
        </p:nvCxnSpPr>
        <p:spPr>
          <a:xfrm flipH="1" flipV="1">
            <a:off x="3197002" y="4941168"/>
            <a:ext cx="1008112" cy="144016"/>
          </a:xfrm>
          <a:prstGeom prst="straightConnector1">
            <a:avLst/>
          </a:prstGeom>
          <a:ln>
            <a:solidFill>
              <a:schemeClr val="accent2">
                <a:lumMod val="60000"/>
                <a:lumOff val="40000"/>
              </a:schemeClr>
            </a:solidFill>
            <a:tailEnd type="arrow"/>
          </a:ln>
        </p:spPr>
        <p:style>
          <a:lnRef idx="3">
            <a:schemeClr val="dk1"/>
          </a:lnRef>
          <a:fillRef idx="0">
            <a:schemeClr val="dk1"/>
          </a:fillRef>
          <a:effectRef idx="2">
            <a:schemeClr val="dk1"/>
          </a:effectRef>
          <a:fontRef idx="minor">
            <a:schemeClr val="tx1"/>
          </a:fontRef>
        </p:style>
      </p:cxnSp>
      <p:sp>
        <p:nvSpPr>
          <p:cNvPr id="6" name="TextBox 5"/>
          <p:cNvSpPr txBox="1"/>
          <p:nvPr/>
        </p:nvSpPr>
        <p:spPr>
          <a:xfrm>
            <a:off x="2687241" y="5200600"/>
            <a:ext cx="1380703" cy="369332"/>
          </a:xfrm>
          <a:prstGeom prst="rect">
            <a:avLst/>
          </a:prstGeom>
          <a:noFill/>
        </p:spPr>
        <p:txBody>
          <a:bodyPr wrap="square" rtlCol="0">
            <a:spAutoFit/>
          </a:bodyPr>
          <a:lstStyle/>
          <a:p>
            <a:r>
              <a:rPr lang="en-GB" dirty="0" smtClean="0"/>
              <a:t>Littoral Drift</a:t>
            </a:r>
            <a:endParaRPr lang="en-GB" dirty="0"/>
          </a:p>
        </p:txBody>
      </p:sp>
      <p:sp>
        <p:nvSpPr>
          <p:cNvPr id="7" name="TextBox 6"/>
          <p:cNvSpPr txBox="1"/>
          <p:nvPr/>
        </p:nvSpPr>
        <p:spPr>
          <a:xfrm>
            <a:off x="467544" y="4756502"/>
            <a:ext cx="936104" cy="369332"/>
          </a:xfrm>
          <a:prstGeom prst="rect">
            <a:avLst/>
          </a:prstGeom>
          <a:noFill/>
        </p:spPr>
        <p:txBody>
          <a:bodyPr wrap="square" rtlCol="0">
            <a:spAutoFit/>
          </a:bodyPr>
          <a:lstStyle/>
          <a:p>
            <a:r>
              <a:rPr lang="en-GB" dirty="0" smtClean="0"/>
              <a:t>Jetties</a:t>
            </a:r>
            <a:endParaRPr lang="en-GB" dirty="0"/>
          </a:p>
        </p:txBody>
      </p:sp>
      <p:sp>
        <p:nvSpPr>
          <p:cNvPr id="8" name="TextBox 7"/>
          <p:cNvSpPr txBox="1"/>
          <p:nvPr/>
        </p:nvSpPr>
        <p:spPr>
          <a:xfrm>
            <a:off x="6876256" y="2973070"/>
            <a:ext cx="864096" cy="369332"/>
          </a:xfrm>
          <a:prstGeom prst="rect">
            <a:avLst/>
          </a:prstGeom>
          <a:noFill/>
        </p:spPr>
        <p:txBody>
          <a:bodyPr wrap="square" rtlCol="0">
            <a:spAutoFit/>
          </a:bodyPr>
          <a:lstStyle/>
          <a:p>
            <a:r>
              <a:rPr lang="en-GB" dirty="0" smtClean="0">
                <a:solidFill>
                  <a:schemeClr val="bg1"/>
                </a:solidFill>
              </a:rPr>
              <a:t>Dykes</a:t>
            </a:r>
            <a:endParaRPr lang="en-GB" dirty="0">
              <a:solidFill>
                <a:schemeClr val="bg1"/>
              </a:solidFill>
            </a:endParaRPr>
          </a:p>
        </p:txBody>
      </p:sp>
    </p:spTree>
  </p:cSld>
  <p:clrMapOvr>
    <a:masterClrMapping/>
  </p:clrMapOvr>
  <p:timing>
    <p:tnLst>
      <p:par>
        <p:cTn id="1" dur="indefinite" restart="never" nodeType="tmRoot"/>
      </p:par>
    </p:tn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2" name="Group 3"/>
          <p:cNvGrpSpPr>
            <a:grpSpLocks/>
          </p:cNvGrpSpPr>
          <p:nvPr/>
        </p:nvGrpSpPr>
        <p:grpSpPr bwMode="auto">
          <a:xfrm>
            <a:off x="1403350" y="260350"/>
            <a:ext cx="2382838" cy="936625"/>
            <a:chOff x="-3" y="-3"/>
            <a:chExt cx="3735" cy="160"/>
          </a:xfrm>
        </p:grpSpPr>
        <p:grpSp>
          <p:nvGrpSpPr>
            <p:cNvPr id="3" name="Group 4"/>
            <p:cNvGrpSpPr>
              <a:grpSpLocks/>
            </p:cNvGrpSpPr>
            <p:nvPr/>
          </p:nvGrpSpPr>
          <p:grpSpPr bwMode="auto">
            <a:xfrm>
              <a:off x="0" y="0"/>
              <a:ext cx="3729" cy="154"/>
              <a:chOff x="0" y="0"/>
              <a:chExt cx="3729" cy="154"/>
            </a:xfrm>
          </p:grpSpPr>
          <p:sp>
            <p:nvSpPr>
              <p:cNvPr id="8197" name="Rectangle 5"/>
              <p:cNvSpPr>
                <a:spLocks noChangeArrowheads="1"/>
              </p:cNvSpPr>
              <p:nvPr/>
            </p:nvSpPr>
            <p:spPr bwMode="auto">
              <a:xfrm>
                <a:off x="0" y="0"/>
                <a:ext cx="3729" cy="154"/>
              </a:xfrm>
              <a:prstGeom prst="rect">
                <a:avLst/>
              </a:prstGeom>
              <a:noFill/>
              <a:ln w="9525">
                <a:noFill/>
                <a:miter lim="800000"/>
                <a:headEnd/>
                <a:tailEnd/>
              </a:ln>
              <a:effectLst/>
            </p:spPr>
            <p:txBody>
              <a:bodyPr/>
              <a:lstStyle/>
              <a:p>
                <a:r>
                  <a:rPr lang="en-GB" sz="1400">
                    <a:latin typeface="Comic Sans MS" pitchFamily="66" charset="0"/>
                  </a:rPr>
                  <a:t>Revetments and steel piling at Overstrand, North Norfolk</a:t>
                </a:r>
                <a:endParaRPr lang="en-GB" sz="1400"/>
              </a:p>
            </p:txBody>
          </p:sp>
          <p:sp>
            <p:nvSpPr>
              <p:cNvPr id="8198" name="Rectangle 6"/>
              <p:cNvSpPr>
                <a:spLocks noChangeArrowheads="1"/>
              </p:cNvSpPr>
              <p:nvPr/>
            </p:nvSpPr>
            <p:spPr bwMode="auto">
              <a:xfrm>
                <a:off x="0" y="0"/>
                <a:ext cx="3729" cy="154"/>
              </a:xfrm>
              <a:prstGeom prst="rect">
                <a:avLst/>
              </a:prstGeom>
              <a:noFill/>
              <a:ln w="7">
                <a:solidFill>
                  <a:srgbClr val="A0A0A0"/>
                </a:solidFill>
                <a:miter lim="800000"/>
                <a:headEnd/>
                <a:tailEnd/>
              </a:ln>
              <a:effectLst/>
            </p:spPr>
            <p:txBody>
              <a:bodyPr/>
              <a:lstStyle/>
              <a:p>
                <a:endParaRPr lang="en-GB"/>
              </a:p>
            </p:txBody>
          </p:sp>
        </p:grpSp>
        <p:sp>
          <p:nvSpPr>
            <p:cNvPr id="8199" name="Rectangle 7"/>
            <p:cNvSpPr>
              <a:spLocks noChangeArrowheads="1"/>
            </p:cNvSpPr>
            <p:nvPr/>
          </p:nvSpPr>
          <p:spPr bwMode="auto">
            <a:xfrm>
              <a:off x="-3" y="-3"/>
              <a:ext cx="3735" cy="160"/>
            </a:xfrm>
            <a:prstGeom prst="rect">
              <a:avLst/>
            </a:prstGeom>
            <a:noFill/>
            <a:ln w="9525">
              <a:solidFill>
                <a:srgbClr val="A0A0A0"/>
              </a:solidFill>
              <a:miter lim="800000"/>
              <a:headEnd/>
              <a:tailEnd/>
            </a:ln>
            <a:effectLst/>
          </p:spPr>
          <p:txBody>
            <a:bodyPr/>
            <a:lstStyle/>
            <a:p>
              <a:endParaRPr lang="en-GB"/>
            </a:p>
          </p:txBody>
        </p:sp>
      </p:grpSp>
      <p:pic>
        <p:nvPicPr>
          <p:cNvPr id="8200" name="Picture 8" descr="8-1cli3"/>
          <p:cNvPicPr>
            <a:picLocks noChangeAspect="1" noChangeArrowheads="1"/>
          </p:cNvPicPr>
          <p:nvPr/>
        </p:nvPicPr>
        <p:blipFill>
          <a:blip r:embed="rId2" cstate="print"/>
          <a:srcRect/>
          <a:stretch>
            <a:fillRect/>
          </a:stretch>
        </p:blipFill>
        <p:spPr bwMode="auto">
          <a:xfrm>
            <a:off x="179388" y="2851150"/>
            <a:ext cx="5040312" cy="3779838"/>
          </a:xfrm>
          <a:prstGeom prst="rect">
            <a:avLst/>
          </a:prstGeom>
          <a:noFill/>
        </p:spPr>
      </p:pic>
      <p:pic>
        <p:nvPicPr>
          <p:cNvPr id="8194" name="Picture 2" descr="8-1cli2"/>
          <p:cNvPicPr>
            <a:picLocks noChangeAspect="1" noChangeArrowheads="1"/>
          </p:cNvPicPr>
          <p:nvPr/>
        </p:nvPicPr>
        <p:blipFill>
          <a:blip r:embed="rId3" cstate="print"/>
          <a:srcRect/>
          <a:stretch>
            <a:fillRect/>
          </a:stretch>
        </p:blipFill>
        <p:spPr bwMode="auto">
          <a:xfrm>
            <a:off x="3924300" y="188913"/>
            <a:ext cx="5013325" cy="3759200"/>
          </a:xfrm>
          <a:prstGeom prst="rect">
            <a:avLst/>
          </a:prstGeom>
          <a:noFill/>
        </p:spPr>
      </p:pic>
      <p:grpSp>
        <p:nvGrpSpPr>
          <p:cNvPr id="4" name="Group 9"/>
          <p:cNvGrpSpPr>
            <a:grpSpLocks/>
          </p:cNvGrpSpPr>
          <p:nvPr/>
        </p:nvGrpSpPr>
        <p:grpSpPr bwMode="auto">
          <a:xfrm>
            <a:off x="5508625" y="5445125"/>
            <a:ext cx="2544763" cy="1081088"/>
            <a:chOff x="-3" y="-3"/>
            <a:chExt cx="3735" cy="102"/>
          </a:xfrm>
        </p:grpSpPr>
        <p:grpSp>
          <p:nvGrpSpPr>
            <p:cNvPr id="5" name="Group 10"/>
            <p:cNvGrpSpPr>
              <a:grpSpLocks/>
            </p:cNvGrpSpPr>
            <p:nvPr/>
          </p:nvGrpSpPr>
          <p:grpSpPr bwMode="auto">
            <a:xfrm>
              <a:off x="0" y="0"/>
              <a:ext cx="3729" cy="96"/>
              <a:chOff x="0" y="0"/>
              <a:chExt cx="3729" cy="96"/>
            </a:xfrm>
          </p:grpSpPr>
          <p:sp>
            <p:nvSpPr>
              <p:cNvPr id="8203" name="Rectangle 11"/>
              <p:cNvSpPr>
                <a:spLocks noChangeArrowheads="1"/>
              </p:cNvSpPr>
              <p:nvPr/>
            </p:nvSpPr>
            <p:spPr bwMode="auto">
              <a:xfrm>
                <a:off x="0" y="0"/>
                <a:ext cx="3729" cy="96"/>
              </a:xfrm>
              <a:prstGeom prst="rect">
                <a:avLst/>
              </a:prstGeom>
              <a:solidFill>
                <a:srgbClr val="6F9DBF"/>
              </a:solidFill>
              <a:ln w="9525">
                <a:noFill/>
                <a:miter lim="800000"/>
                <a:headEnd/>
                <a:tailEnd/>
              </a:ln>
              <a:effectLst/>
            </p:spPr>
            <p:txBody>
              <a:bodyPr/>
              <a:lstStyle/>
              <a:p>
                <a:endParaRPr lang="en-GB"/>
              </a:p>
            </p:txBody>
          </p:sp>
          <p:grpSp>
            <p:nvGrpSpPr>
              <p:cNvPr id="6" name="Group 12"/>
              <p:cNvGrpSpPr>
                <a:grpSpLocks/>
              </p:cNvGrpSpPr>
              <p:nvPr/>
            </p:nvGrpSpPr>
            <p:grpSpPr bwMode="auto">
              <a:xfrm>
                <a:off x="0" y="0"/>
                <a:ext cx="3729" cy="96"/>
                <a:chOff x="0" y="0"/>
                <a:chExt cx="3729" cy="96"/>
              </a:xfrm>
            </p:grpSpPr>
            <p:sp>
              <p:nvSpPr>
                <p:cNvPr id="8205" name="Rectangle 13"/>
                <p:cNvSpPr>
                  <a:spLocks noChangeArrowheads="1"/>
                </p:cNvSpPr>
                <p:nvPr/>
              </p:nvSpPr>
              <p:spPr bwMode="auto">
                <a:xfrm>
                  <a:off x="0" y="0"/>
                  <a:ext cx="3729" cy="96"/>
                </a:xfrm>
                <a:prstGeom prst="rect">
                  <a:avLst/>
                </a:prstGeom>
                <a:solidFill>
                  <a:srgbClr val="6F9DBF"/>
                </a:solidFill>
                <a:ln w="9525">
                  <a:noFill/>
                  <a:miter lim="800000"/>
                  <a:headEnd/>
                  <a:tailEnd/>
                </a:ln>
                <a:effectLst/>
              </p:spPr>
              <p:txBody>
                <a:bodyPr tIns="0" bIns="0"/>
                <a:lstStyle/>
                <a:p>
                  <a:r>
                    <a:rPr lang="en-GB" sz="1400">
                      <a:latin typeface="Comic Sans MS" pitchFamily="66" charset="0"/>
                    </a:rPr>
                    <a:t>Rip rap and recurved sea walls at Withernsea on the Holderness coast, Yorkshire</a:t>
                  </a:r>
                  <a:endParaRPr lang="en-GB" sz="1400"/>
                </a:p>
              </p:txBody>
            </p:sp>
            <p:sp>
              <p:nvSpPr>
                <p:cNvPr id="8206" name="Rectangle 14"/>
                <p:cNvSpPr>
                  <a:spLocks noChangeArrowheads="1"/>
                </p:cNvSpPr>
                <p:nvPr/>
              </p:nvSpPr>
              <p:spPr bwMode="auto">
                <a:xfrm>
                  <a:off x="0" y="0"/>
                  <a:ext cx="3729" cy="96"/>
                </a:xfrm>
                <a:prstGeom prst="rect">
                  <a:avLst/>
                </a:prstGeom>
                <a:noFill/>
                <a:ln w="7">
                  <a:solidFill>
                    <a:srgbClr val="A0A0A0"/>
                  </a:solidFill>
                  <a:miter lim="800000"/>
                  <a:headEnd/>
                  <a:tailEnd/>
                </a:ln>
                <a:effectLst/>
              </p:spPr>
              <p:txBody>
                <a:bodyPr/>
                <a:lstStyle/>
                <a:p>
                  <a:endParaRPr lang="en-GB"/>
                </a:p>
              </p:txBody>
            </p:sp>
          </p:grpSp>
        </p:grpSp>
        <p:sp>
          <p:nvSpPr>
            <p:cNvPr id="8207" name="Rectangle 15"/>
            <p:cNvSpPr>
              <a:spLocks noChangeArrowheads="1"/>
            </p:cNvSpPr>
            <p:nvPr/>
          </p:nvSpPr>
          <p:spPr bwMode="auto">
            <a:xfrm>
              <a:off x="-3" y="-3"/>
              <a:ext cx="3735" cy="102"/>
            </a:xfrm>
            <a:prstGeom prst="rect">
              <a:avLst/>
            </a:prstGeom>
            <a:noFill/>
            <a:ln w="9525">
              <a:solidFill>
                <a:srgbClr val="A0A0A0"/>
              </a:solidFill>
              <a:miter lim="800000"/>
              <a:headEnd/>
              <a:tailEnd/>
            </a:ln>
            <a:effectLst/>
          </p:spPr>
          <p:txBody>
            <a:bodyPr/>
            <a:lstStyle/>
            <a:p>
              <a:endParaRPr lang="en-GB"/>
            </a:p>
          </p:txBody>
        </p:sp>
      </p:grpSp>
    </p:spTree>
  </p:cSld>
  <p:clrMapOvr>
    <a:masterClrMapping/>
  </p:clrMapOvr>
  <p:timing>
    <p:tnLst>
      <p:par>
        <p:cTn id="1" dur="indefinite" restart="never" nodeType="tmRoot"/>
      </p:par>
    </p:tn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9226" name="Picture 10" descr="8-1cli4"/>
          <p:cNvPicPr>
            <a:picLocks noChangeAspect="1" noChangeArrowheads="1"/>
          </p:cNvPicPr>
          <p:nvPr/>
        </p:nvPicPr>
        <p:blipFill>
          <a:blip r:embed="rId2" cstate="print"/>
          <a:srcRect/>
          <a:stretch>
            <a:fillRect/>
          </a:stretch>
        </p:blipFill>
        <p:spPr bwMode="auto">
          <a:xfrm>
            <a:off x="395288" y="476250"/>
            <a:ext cx="3816350" cy="5083175"/>
          </a:xfrm>
          <a:prstGeom prst="rect">
            <a:avLst/>
          </a:prstGeom>
          <a:noFill/>
        </p:spPr>
      </p:pic>
      <p:grpSp>
        <p:nvGrpSpPr>
          <p:cNvPr id="5" name="Group 11"/>
          <p:cNvGrpSpPr>
            <a:grpSpLocks/>
          </p:cNvGrpSpPr>
          <p:nvPr/>
        </p:nvGrpSpPr>
        <p:grpSpPr bwMode="auto">
          <a:xfrm>
            <a:off x="4572000" y="5429264"/>
            <a:ext cx="3887788" cy="935038"/>
            <a:chOff x="-3" y="-3"/>
            <a:chExt cx="3735" cy="256"/>
          </a:xfrm>
        </p:grpSpPr>
        <p:grpSp>
          <p:nvGrpSpPr>
            <p:cNvPr id="6" name="Group 12"/>
            <p:cNvGrpSpPr>
              <a:grpSpLocks/>
            </p:cNvGrpSpPr>
            <p:nvPr/>
          </p:nvGrpSpPr>
          <p:grpSpPr bwMode="auto">
            <a:xfrm>
              <a:off x="0" y="0"/>
              <a:ext cx="3729" cy="250"/>
              <a:chOff x="0" y="0"/>
              <a:chExt cx="3729" cy="250"/>
            </a:xfrm>
          </p:grpSpPr>
          <p:sp>
            <p:nvSpPr>
              <p:cNvPr id="9229" name="Rectangle 13"/>
              <p:cNvSpPr>
                <a:spLocks noChangeArrowheads="1"/>
              </p:cNvSpPr>
              <p:nvPr/>
            </p:nvSpPr>
            <p:spPr bwMode="auto">
              <a:xfrm>
                <a:off x="0" y="0"/>
                <a:ext cx="3729" cy="250"/>
              </a:xfrm>
              <a:prstGeom prst="rect">
                <a:avLst/>
              </a:prstGeom>
              <a:noFill/>
              <a:ln w="9525">
                <a:noFill/>
                <a:miter lim="800000"/>
                <a:headEnd/>
                <a:tailEnd/>
              </a:ln>
              <a:effectLst/>
            </p:spPr>
            <p:txBody>
              <a:bodyPr/>
              <a:lstStyle/>
              <a:p>
                <a:r>
                  <a:rPr lang="en-GB" sz="1400" dirty="0">
                    <a:latin typeface="Comic Sans MS" pitchFamily="66" charset="0"/>
                  </a:rPr>
                  <a:t>Gabions of stones, in this case they look like flint, at </a:t>
                </a:r>
                <a:r>
                  <a:rPr lang="en-GB" sz="1400" dirty="0" err="1">
                    <a:latin typeface="Comic Sans MS" pitchFamily="66" charset="0"/>
                  </a:rPr>
                  <a:t>Overstrand</a:t>
                </a:r>
                <a:r>
                  <a:rPr lang="en-GB" sz="1400" dirty="0">
                    <a:latin typeface="Comic Sans MS" pitchFamily="66" charset="0"/>
                  </a:rPr>
                  <a:t>. They are retained behind timber works, a concrete esplanade and steel piling!</a:t>
                </a:r>
                <a:endParaRPr lang="en-GB" sz="1400" dirty="0"/>
              </a:p>
            </p:txBody>
          </p:sp>
          <p:sp>
            <p:nvSpPr>
              <p:cNvPr id="9230" name="Rectangle 14"/>
              <p:cNvSpPr>
                <a:spLocks noChangeArrowheads="1"/>
              </p:cNvSpPr>
              <p:nvPr/>
            </p:nvSpPr>
            <p:spPr bwMode="auto">
              <a:xfrm>
                <a:off x="0" y="0"/>
                <a:ext cx="3729" cy="250"/>
              </a:xfrm>
              <a:prstGeom prst="rect">
                <a:avLst/>
              </a:prstGeom>
              <a:noFill/>
              <a:ln w="7">
                <a:solidFill>
                  <a:srgbClr val="A0A0A0"/>
                </a:solidFill>
                <a:miter lim="800000"/>
                <a:headEnd/>
                <a:tailEnd/>
              </a:ln>
              <a:effectLst/>
            </p:spPr>
            <p:txBody>
              <a:bodyPr/>
              <a:lstStyle/>
              <a:p>
                <a:endParaRPr lang="en-GB"/>
              </a:p>
            </p:txBody>
          </p:sp>
        </p:grpSp>
        <p:sp>
          <p:nvSpPr>
            <p:cNvPr id="9231" name="Rectangle 15"/>
            <p:cNvSpPr>
              <a:spLocks noChangeArrowheads="1"/>
            </p:cNvSpPr>
            <p:nvPr/>
          </p:nvSpPr>
          <p:spPr bwMode="auto">
            <a:xfrm>
              <a:off x="-3" y="-3"/>
              <a:ext cx="3735" cy="256"/>
            </a:xfrm>
            <a:prstGeom prst="rect">
              <a:avLst/>
            </a:prstGeom>
            <a:noFill/>
            <a:ln w="9525">
              <a:solidFill>
                <a:srgbClr val="A0A0A0"/>
              </a:solidFill>
              <a:miter lim="800000"/>
              <a:headEnd/>
              <a:tailEnd/>
            </a:ln>
            <a:effectLst/>
          </p:spPr>
          <p:txBody>
            <a:bodyPr/>
            <a:lstStyle/>
            <a:p>
              <a:endParaRPr lang="en-GB"/>
            </a:p>
          </p:txBody>
        </p:sp>
      </p:grpSp>
      <p:pic>
        <p:nvPicPr>
          <p:cNvPr id="16" name="Picture 2" descr="C:\Users\Chris House\Desktop\coastal images\Defence.jpg"/>
          <p:cNvPicPr>
            <a:picLocks noChangeAspect="1" noChangeArrowheads="1"/>
          </p:cNvPicPr>
          <p:nvPr/>
        </p:nvPicPr>
        <p:blipFill>
          <a:blip r:embed="rId3" cstate="print"/>
          <a:srcRect/>
          <a:stretch>
            <a:fillRect/>
          </a:stretch>
        </p:blipFill>
        <p:spPr bwMode="auto">
          <a:xfrm>
            <a:off x="4357686" y="500042"/>
            <a:ext cx="4460537" cy="3345403"/>
          </a:xfrm>
          <a:prstGeom prst="rect">
            <a:avLst/>
          </a:prstGeom>
          <a:noFill/>
        </p:spPr>
      </p:pic>
      <p:cxnSp>
        <p:nvCxnSpPr>
          <p:cNvPr id="18" name="Straight Arrow Connector 17"/>
          <p:cNvCxnSpPr/>
          <p:nvPr/>
        </p:nvCxnSpPr>
        <p:spPr>
          <a:xfrm rot="10800000">
            <a:off x="4286248" y="4429132"/>
            <a:ext cx="1928826" cy="785818"/>
          </a:xfrm>
          <a:prstGeom prst="straightConnector1">
            <a:avLst/>
          </a:prstGeom>
          <a:ln w="57150">
            <a:tailEnd type="arrow"/>
          </a:ln>
        </p:spPr>
        <p:style>
          <a:lnRef idx="1">
            <a:schemeClr val="accent5"/>
          </a:lnRef>
          <a:fillRef idx="0">
            <a:schemeClr val="accent5"/>
          </a:fillRef>
          <a:effectRef idx="0">
            <a:schemeClr val="accent5"/>
          </a:effectRef>
          <a:fontRef idx="minor">
            <a:schemeClr val="tx1"/>
          </a:fontRef>
        </p:style>
      </p:cxnSp>
    </p:spTree>
  </p:cSld>
  <p:clrMapOvr>
    <a:masterClrMapping/>
  </p:clrMapOvr>
  <p:timing>
    <p:tnLst>
      <p:par>
        <p:cTn id="1" dur="indefinite" restart="never" nodeType="tmRoot"/>
      </p:par>
    </p:tn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2" descr="8-1cli1"/>
          <p:cNvPicPr>
            <a:picLocks noChangeAspect="1" noChangeArrowheads="1"/>
          </p:cNvPicPr>
          <p:nvPr/>
        </p:nvPicPr>
        <p:blipFill>
          <a:blip r:embed="rId2" cstate="print"/>
          <a:srcRect/>
          <a:stretch>
            <a:fillRect/>
          </a:stretch>
        </p:blipFill>
        <p:spPr bwMode="auto">
          <a:xfrm>
            <a:off x="1259632" y="347573"/>
            <a:ext cx="6078550" cy="4893861"/>
          </a:xfrm>
          <a:prstGeom prst="rect">
            <a:avLst/>
          </a:prstGeom>
          <a:noFill/>
        </p:spPr>
      </p:pic>
      <p:grpSp>
        <p:nvGrpSpPr>
          <p:cNvPr id="3" name="Group 3"/>
          <p:cNvGrpSpPr>
            <a:grpSpLocks/>
          </p:cNvGrpSpPr>
          <p:nvPr/>
        </p:nvGrpSpPr>
        <p:grpSpPr bwMode="auto">
          <a:xfrm>
            <a:off x="395275" y="5733256"/>
            <a:ext cx="8320129" cy="374290"/>
            <a:chOff x="-3" y="-3"/>
            <a:chExt cx="3735" cy="102"/>
          </a:xfrm>
        </p:grpSpPr>
        <p:grpSp>
          <p:nvGrpSpPr>
            <p:cNvPr id="4" name="Group 4"/>
            <p:cNvGrpSpPr>
              <a:grpSpLocks/>
            </p:cNvGrpSpPr>
            <p:nvPr/>
          </p:nvGrpSpPr>
          <p:grpSpPr bwMode="auto">
            <a:xfrm>
              <a:off x="0" y="0"/>
              <a:ext cx="3729" cy="96"/>
              <a:chOff x="0" y="0"/>
              <a:chExt cx="3729" cy="96"/>
            </a:xfrm>
          </p:grpSpPr>
          <p:sp>
            <p:nvSpPr>
              <p:cNvPr id="6" name="Rectangle 5"/>
              <p:cNvSpPr>
                <a:spLocks noChangeArrowheads="1"/>
              </p:cNvSpPr>
              <p:nvPr/>
            </p:nvSpPr>
            <p:spPr bwMode="auto">
              <a:xfrm>
                <a:off x="0" y="0"/>
                <a:ext cx="3729" cy="96"/>
              </a:xfrm>
              <a:prstGeom prst="rect">
                <a:avLst/>
              </a:prstGeom>
              <a:solidFill>
                <a:srgbClr val="6F9DBF"/>
              </a:solidFill>
              <a:ln w="9525">
                <a:noFill/>
                <a:miter lim="800000"/>
                <a:headEnd/>
                <a:tailEnd/>
              </a:ln>
              <a:effectLst/>
            </p:spPr>
            <p:txBody>
              <a:bodyPr/>
              <a:lstStyle/>
              <a:p>
                <a:endParaRPr lang="en-GB"/>
              </a:p>
            </p:txBody>
          </p:sp>
          <p:grpSp>
            <p:nvGrpSpPr>
              <p:cNvPr id="7" name="Group 6"/>
              <p:cNvGrpSpPr>
                <a:grpSpLocks/>
              </p:cNvGrpSpPr>
              <p:nvPr/>
            </p:nvGrpSpPr>
            <p:grpSpPr bwMode="auto">
              <a:xfrm>
                <a:off x="0" y="0"/>
                <a:ext cx="3729" cy="96"/>
                <a:chOff x="0" y="0"/>
                <a:chExt cx="3729" cy="96"/>
              </a:xfrm>
            </p:grpSpPr>
            <p:sp>
              <p:nvSpPr>
                <p:cNvPr id="8" name="Rectangle 7"/>
                <p:cNvSpPr>
                  <a:spLocks noChangeArrowheads="1"/>
                </p:cNvSpPr>
                <p:nvPr/>
              </p:nvSpPr>
              <p:spPr bwMode="auto">
                <a:xfrm>
                  <a:off x="0" y="0"/>
                  <a:ext cx="3729" cy="96"/>
                </a:xfrm>
                <a:prstGeom prst="rect">
                  <a:avLst/>
                </a:prstGeom>
                <a:solidFill>
                  <a:srgbClr val="6F9DBF"/>
                </a:solidFill>
                <a:ln w="9525">
                  <a:noFill/>
                  <a:miter lim="800000"/>
                  <a:headEnd/>
                  <a:tailEnd/>
                </a:ln>
                <a:effectLst/>
              </p:spPr>
              <p:txBody>
                <a:bodyPr tIns="0" bIns="0"/>
                <a:lstStyle/>
                <a:p>
                  <a:r>
                    <a:rPr lang="en-GB" sz="1400" dirty="0">
                      <a:latin typeface="Comic Sans MS" pitchFamily="66" charset="0"/>
                    </a:rPr>
                    <a:t>Revetments, steel piling, rip rap and wooden retaining posts at </a:t>
                  </a:r>
                  <a:r>
                    <a:rPr lang="en-GB" sz="1400" dirty="0" err="1">
                      <a:latin typeface="Comic Sans MS" pitchFamily="66" charset="0"/>
                    </a:rPr>
                    <a:t>Overstrand</a:t>
                  </a:r>
                  <a:r>
                    <a:rPr lang="en-GB" sz="1400" dirty="0">
                      <a:latin typeface="Comic Sans MS" pitchFamily="66" charset="0"/>
                    </a:rPr>
                    <a:t>, North Norfolk</a:t>
                  </a:r>
                  <a:endParaRPr lang="en-GB" sz="1400" dirty="0"/>
                </a:p>
              </p:txBody>
            </p:sp>
            <p:sp>
              <p:nvSpPr>
                <p:cNvPr id="9" name="Rectangle 8"/>
                <p:cNvSpPr>
                  <a:spLocks noChangeArrowheads="1"/>
                </p:cNvSpPr>
                <p:nvPr/>
              </p:nvSpPr>
              <p:spPr bwMode="auto">
                <a:xfrm>
                  <a:off x="0" y="0"/>
                  <a:ext cx="3729" cy="96"/>
                </a:xfrm>
                <a:prstGeom prst="rect">
                  <a:avLst/>
                </a:prstGeom>
                <a:noFill/>
                <a:ln w="7">
                  <a:solidFill>
                    <a:srgbClr val="A0A0A0"/>
                  </a:solidFill>
                  <a:miter lim="800000"/>
                  <a:headEnd/>
                  <a:tailEnd/>
                </a:ln>
                <a:effectLst/>
              </p:spPr>
              <p:txBody>
                <a:bodyPr/>
                <a:lstStyle/>
                <a:p>
                  <a:endParaRPr lang="en-GB"/>
                </a:p>
              </p:txBody>
            </p:sp>
          </p:grpSp>
        </p:grpSp>
        <p:sp>
          <p:nvSpPr>
            <p:cNvPr id="5" name="Rectangle 9"/>
            <p:cNvSpPr>
              <a:spLocks noChangeArrowheads="1"/>
            </p:cNvSpPr>
            <p:nvPr/>
          </p:nvSpPr>
          <p:spPr bwMode="auto">
            <a:xfrm>
              <a:off x="-3" y="-3"/>
              <a:ext cx="3735" cy="102"/>
            </a:xfrm>
            <a:prstGeom prst="rect">
              <a:avLst/>
            </a:prstGeom>
            <a:noFill/>
            <a:ln w="9525">
              <a:solidFill>
                <a:srgbClr val="A0A0A0"/>
              </a:solidFill>
              <a:miter lim="800000"/>
              <a:headEnd/>
              <a:tailEnd/>
            </a:ln>
            <a:effectLst/>
          </p:spPr>
          <p:txBody>
            <a:bodyPr/>
            <a:lstStyle/>
            <a:p>
              <a:endParaRPr lang="en-GB"/>
            </a:p>
          </p:txBody>
        </p:sp>
      </p:grpSp>
      <p:sp>
        <p:nvSpPr>
          <p:cNvPr id="10" name="TextBox 9"/>
          <p:cNvSpPr txBox="1"/>
          <p:nvPr/>
        </p:nvSpPr>
        <p:spPr>
          <a:xfrm>
            <a:off x="7338182" y="2609838"/>
            <a:ext cx="1928826" cy="369332"/>
          </a:xfrm>
          <a:prstGeom prst="rect">
            <a:avLst/>
          </a:prstGeom>
          <a:noFill/>
        </p:spPr>
        <p:txBody>
          <a:bodyPr wrap="square" rtlCol="0">
            <a:spAutoFit/>
          </a:bodyPr>
          <a:lstStyle/>
          <a:p>
            <a:r>
              <a:rPr lang="en-GB" dirty="0" smtClean="0"/>
              <a:t>Absorbs energy</a:t>
            </a:r>
            <a:endParaRPr lang="en-US" dirty="0"/>
          </a:p>
        </p:txBody>
      </p:sp>
      <p:cxnSp>
        <p:nvCxnSpPr>
          <p:cNvPr id="13" name="Straight Arrow Connector 12"/>
          <p:cNvCxnSpPr/>
          <p:nvPr/>
        </p:nvCxnSpPr>
        <p:spPr>
          <a:xfrm flipV="1">
            <a:off x="827584" y="3645025"/>
            <a:ext cx="2509470" cy="1872207"/>
          </a:xfrm>
          <a:prstGeom prst="straightConnector1">
            <a:avLst/>
          </a:prstGeom>
          <a:ln>
            <a:tailEnd type="arrow"/>
          </a:ln>
        </p:spPr>
        <p:style>
          <a:lnRef idx="3">
            <a:schemeClr val="accent2"/>
          </a:lnRef>
          <a:fillRef idx="0">
            <a:schemeClr val="accent2"/>
          </a:fillRef>
          <a:effectRef idx="2">
            <a:schemeClr val="accent2"/>
          </a:effectRef>
          <a:fontRef idx="minor">
            <a:schemeClr val="tx1"/>
          </a:fontRef>
        </p:style>
      </p:cxnSp>
      <p:cxnSp>
        <p:nvCxnSpPr>
          <p:cNvPr id="15" name="Straight Arrow Connector 14"/>
          <p:cNvCxnSpPr/>
          <p:nvPr/>
        </p:nvCxnSpPr>
        <p:spPr>
          <a:xfrm flipV="1">
            <a:off x="1907704" y="4904966"/>
            <a:ext cx="288032" cy="827894"/>
          </a:xfrm>
          <a:prstGeom prst="straightConnector1">
            <a:avLst/>
          </a:prstGeom>
          <a:ln>
            <a:tailEnd type="arrow"/>
          </a:ln>
        </p:spPr>
        <p:style>
          <a:lnRef idx="3">
            <a:schemeClr val="accent2"/>
          </a:lnRef>
          <a:fillRef idx="0">
            <a:schemeClr val="accent2"/>
          </a:fillRef>
          <a:effectRef idx="2">
            <a:schemeClr val="accent2"/>
          </a:effectRef>
          <a:fontRef idx="minor">
            <a:schemeClr val="tx1"/>
          </a:fontRef>
        </p:style>
      </p:cxnSp>
      <p:cxnSp>
        <p:nvCxnSpPr>
          <p:cNvPr id="16" name="Straight Arrow Connector 15"/>
          <p:cNvCxnSpPr/>
          <p:nvPr/>
        </p:nvCxnSpPr>
        <p:spPr>
          <a:xfrm flipV="1">
            <a:off x="4139952" y="3429000"/>
            <a:ext cx="2376264" cy="2304257"/>
          </a:xfrm>
          <a:prstGeom prst="straightConnector1">
            <a:avLst/>
          </a:prstGeom>
          <a:ln>
            <a:tailEnd type="arrow"/>
          </a:ln>
        </p:spPr>
        <p:style>
          <a:lnRef idx="3">
            <a:schemeClr val="accent2"/>
          </a:lnRef>
          <a:fillRef idx="0">
            <a:schemeClr val="accent2"/>
          </a:fillRef>
          <a:effectRef idx="2">
            <a:schemeClr val="accent2"/>
          </a:effectRef>
          <a:fontRef idx="minor">
            <a:schemeClr val="tx1"/>
          </a:fontRef>
        </p:style>
      </p:cxnSp>
      <p:cxnSp>
        <p:nvCxnSpPr>
          <p:cNvPr id="20" name="Straight Arrow Connector 19"/>
          <p:cNvCxnSpPr/>
          <p:nvPr/>
        </p:nvCxnSpPr>
        <p:spPr>
          <a:xfrm flipV="1">
            <a:off x="2771800" y="4916371"/>
            <a:ext cx="288032" cy="827894"/>
          </a:xfrm>
          <a:prstGeom prst="straightConnector1">
            <a:avLst/>
          </a:prstGeom>
          <a:ln>
            <a:tailEnd type="arrow"/>
          </a:ln>
        </p:spPr>
        <p:style>
          <a:lnRef idx="3">
            <a:schemeClr val="accent2"/>
          </a:lnRef>
          <a:fillRef idx="0">
            <a:schemeClr val="accent2"/>
          </a:fillRef>
          <a:effectRef idx="2">
            <a:schemeClr val="accent2"/>
          </a:effectRef>
          <a:fontRef idx="minor">
            <a:schemeClr val="tx1"/>
          </a:fontRef>
        </p:style>
      </p:cxnSp>
    </p:spTree>
  </p:cSld>
  <p:clrMapOvr>
    <a:masterClrMapping/>
  </p:clrMapOvr>
  <p:timing>
    <p:tnLst>
      <p:par>
        <p:cTn id="1" dur="indefinite" restart="never" nodeType="tmRoot"/>
      </p:par>
    </p:tnLst>
  </p:timing>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0242" name="Picture 2" descr="8-1cli5"/>
          <p:cNvPicPr>
            <a:picLocks noChangeAspect="1" noChangeArrowheads="1"/>
          </p:cNvPicPr>
          <p:nvPr/>
        </p:nvPicPr>
        <p:blipFill>
          <a:blip r:embed="rId2" cstate="print"/>
          <a:srcRect/>
          <a:stretch>
            <a:fillRect/>
          </a:stretch>
        </p:blipFill>
        <p:spPr bwMode="auto">
          <a:xfrm>
            <a:off x="457200" y="228600"/>
            <a:ext cx="3916363" cy="5216525"/>
          </a:xfrm>
          <a:prstGeom prst="rect">
            <a:avLst/>
          </a:prstGeom>
          <a:noFill/>
        </p:spPr>
      </p:pic>
      <p:grpSp>
        <p:nvGrpSpPr>
          <p:cNvPr id="2" name="Group 3"/>
          <p:cNvGrpSpPr>
            <a:grpSpLocks/>
          </p:cNvGrpSpPr>
          <p:nvPr/>
        </p:nvGrpSpPr>
        <p:grpSpPr bwMode="auto">
          <a:xfrm>
            <a:off x="323850" y="5876925"/>
            <a:ext cx="2425700" cy="792163"/>
            <a:chOff x="-3" y="-3"/>
            <a:chExt cx="3735" cy="102"/>
          </a:xfrm>
        </p:grpSpPr>
        <p:grpSp>
          <p:nvGrpSpPr>
            <p:cNvPr id="3" name="Group 4"/>
            <p:cNvGrpSpPr>
              <a:grpSpLocks/>
            </p:cNvGrpSpPr>
            <p:nvPr/>
          </p:nvGrpSpPr>
          <p:grpSpPr bwMode="auto">
            <a:xfrm>
              <a:off x="0" y="0"/>
              <a:ext cx="3729" cy="96"/>
              <a:chOff x="0" y="0"/>
              <a:chExt cx="3729" cy="96"/>
            </a:xfrm>
          </p:grpSpPr>
          <p:sp>
            <p:nvSpPr>
              <p:cNvPr id="10245" name="Rectangle 5"/>
              <p:cNvSpPr>
                <a:spLocks noChangeArrowheads="1"/>
              </p:cNvSpPr>
              <p:nvPr/>
            </p:nvSpPr>
            <p:spPr bwMode="auto">
              <a:xfrm>
                <a:off x="0" y="0"/>
                <a:ext cx="3729" cy="96"/>
              </a:xfrm>
              <a:prstGeom prst="rect">
                <a:avLst/>
              </a:prstGeom>
              <a:solidFill>
                <a:srgbClr val="B9F484"/>
              </a:solidFill>
              <a:ln w="9525">
                <a:noFill/>
                <a:miter lim="800000"/>
                <a:headEnd/>
                <a:tailEnd/>
              </a:ln>
              <a:effectLst/>
            </p:spPr>
            <p:txBody>
              <a:bodyPr/>
              <a:lstStyle/>
              <a:p>
                <a:endParaRPr lang="en-GB"/>
              </a:p>
            </p:txBody>
          </p:sp>
          <p:grpSp>
            <p:nvGrpSpPr>
              <p:cNvPr id="4" name="Group 6"/>
              <p:cNvGrpSpPr>
                <a:grpSpLocks/>
              </p:cNvGrpSpPr>
              <p:nvPr/>
            </p:nvGrpSpPr>
            <p:grpSpPr bwMode="auto">
              <a:xfrm>
                <a:off x="0" y="0"/>
                <a:ext cx="3729" cy="96"/>
                <a:chOff x="0" y="0"/>
                <a:chExt cx="3729" cy="96"/>
              </a:xfrm>
            </p:grpSpPr>
            <p:sp>
              <p:nvSpPr>
                <p:cNvPr id="10247" name="Rectangle 7"/>
                <p:cNvSpPr>
                  <a:spLocks noChangeArrowheads="1"/>
                </p:cNvSpPr>
                <p:nvPr/>
              </p:nvSpPr>
              <p:spPr bwMode="auto">
                <a:xfrm>
                  <a:off x="0" y="0"/>
                  <a:ext cx="3729" cy="96"/>
                </a:xfrm>
                <a:prstGeom prst="rect">
                  <a:avLst/>
                </a:prstGeom>
                <a:solidFill>
                  <a:srgbClr val="B9F484"/>
                </a:solidFill>
                <a:ln w="9525">
                  <a:noFill/>
                  <a:miter lim="800000"/>
                  <a:headEnd/>
                  <a:tailEnd/>
                </a:ln>
                <a:effectLst/>
              </p:spPr>
              <p:txBody>
                <a:bodyPr tIns="0" bIns="0"/>
                <a:lstStyle/>
                <a:p>
                  <a:r>
                    <a:rPr lang="en-GB" sz="1400" dirty="0">
                      <a:solidFill>
                        <a:schemeClr val="accent4">
                          <a:lumMod val="50000"/>
                        </a:schemeClr>
                      </a:solidFill>
                      <a:latin typeface="Comic Sans MS" pitchFamily="66" charset="0"/>
                    </a:rPr>
                    <a:t>A stepped sea wall, and concrete/stone </a:t>
                  </a:r>
                  <a:r>
                    <a:rPr lang="en-GB" sz="1400" dirty="0" err="1">
                      <a:solidFill>
                        <a:schemeClr val="accent4">
                          <a:lumMod val="50000"/>
                        </a:schemeClr>
                      </a:solidFill>
                      <a:latin typeface="Comic Sans MS" pitchFamily="66" charset="0"/>
                    </a:rPr>
                    <a:t>groynes</a:t>
                  </a:r>
                  <a:r>
                    <a:rPr lang="en-GB" sz="1400" dirty="0">
                      <a:solidFill>
                        <a:schemeClr val="accent4">
                          <a:lumMod val="50000"/>
                        </a:schemeClr>
                      </a:solidFill>
                      <a:latin typeface="Comic Sans MS" pitchFamily="66" charset="0"/>
                    </a:rPr>
                    <a:t> at Walton-on-the-</a:t>
                  </a:r>
                  <a:r>
                    <a:rPr lang="en-GB" sz="1400" dirty="0" err="1">
                      <a:solidFill>
                        <a:schemeClr val="accent4">
                          <a:lumMod val="50000"/>
                        </a:schemeClr>
                      </a:solidFill>
                      <a:latin typeface="Comic Sans MS" pitchFamily="66" charset="0"/>
                    </a:rPr>
                    <a:t>Naze</a:t>
                  </a:r>
                  <a:r>
                    <a:rPr lang="en-GB" sz="1400" dirty="0">
                      <a:solidFill>
                        <a:schemeClr val="accent4">
                          <a:lumMod val="50000"/>
                        </a:schemeClr>
                      </a:solidFill>
                      <a:latin typeface="Comic Sans MS" pitchFamily="66" charset="0"/>
                    </a:rPr>
                    <a:t>.</a:t>
                  </a:r>
                  <a:endParaRPr lang="en-GB" sz="1400" dirty="0">
                    <a:solidFill>
                      <a:schemeClr val="accent4">
                        <a:lumMod val="50000"/>
                      </a:schemeClr>
                    </a:solidFill>
                  </a:endParaRPr>
                </a:p>
              </p:txBody>
            </p:sp>
            <p:sp>
              <p:nvSpPr>
                <p:cNvPr id="10248" name="Rectangle 8"/>
                <p:cNvSpPr>
                  <a:spLocks noChangeArrowheads="1"/>
                </p:cNvSpPr>
                <p:nvPr/>
              </p:nvSpPr>
              <p:spPr bwMode="auto">
                <a:xfrm>
                  <a:off x="0" y="0"/>
                  <a:ext cx="3729" cy="96"/>
                </a:xfrm>
                <a:prstGeom prst="rect">
                  <a:avLst/>
                </a:prstGeom>
                <a:noFill/>
                <a:ln w="7">
                  <a:solidFill>
                    <a:srgbClr val="A0A0A0"/>
                  </a:solidFill>
                  <a:miter lim="800000"/>
                  <a:headEnd/>
                  <a:tailEnd/>
                </a:ln>
                <a:effectLst/>
              </p:spPr>
              <p:txBody>
                <a:bodyPr/>
                <a:lstStyle/>
                <a:p>
                  <a:endParaRPr lang="en-GB"/>
                </a:p>
              </p:txBody>
            </p:sp>
          </p:grpSp>
        </p:grpSp>
        <p:sp>
          <p:nvSpPr>
            <p:cNvPr id="10249" name="Rectangle 9"/>
            <p:cNvSpPr>
              <a:spLocks noChangeArrowheads="1"/>
            </p:cNvSpPr>
            <p:nvPr/>
          </p:nvSpPr>
          <p:spPr bwMode="auto">
            <a:xfrm>
              <a:off x="-3" y="-3"/>
              <a:ext cx="3735" cy="102"/>
            </a:xfrm>
            <a:prstGeom prst="rect">
              <a:avLst/>
            </a:prstGeom>
            <a:noFill/>
            <a:ln w="9525">
              <a:solidFill>
                <a:srgbClr val="A0A0A0"/>
              </a:solidFill>
              <a:miter lim="800000"/>
              <a:headEnd/>
              <a:tailEnd/>
            </a:ln>
            <a:effectLst/>
          </p:spPr>
          <p:txBody>
            <a:bodyPr/>
            <a:lstStyle/>
            <a:p>
              <a:endParaRPr lang="en-GB"/>
            </a:p>
          </p:txBody>
        </p:sp>
      </p:grpSp>
      <p:pic>
        <p:nvPicPr>
          <p:cNvPr id="10250" name="Picture 10" descr="8-1cli6"/>
          <p:cNvPicPr>
            <a:picLocks noChangeAspect="1" noChangeArrowheads="1"/>
          </p:cNvPicPr>
          <p:nvPr/>
        </p:nvPicPr>
        <p:blipFill>
          <a:blip r:embed="rId3" cstate="print"/>
          <a:srcRect/>
          <a:stretch>
            <a:fillRect/>
          </a:stretch>
        </p:blipFill>
        <p:spPr bwMode="auto">
          <a:xfrm>
            <a:off x="4697413" y="188913"/>
            <a:ext cx="3879850" cy="5327650"/>
          </a:xfrm>
          <a:prstGeom prst="rect">
            <a:avLst/>
          </a:prstGeom>
          <a:noFill/>
        </p:spPr>
      </p:pic>
      <p:grpSp>
        <p:nvGrpSpPr>
          <p:cNvPr id="5" name="Group 11"/>
          <p:cNvGrpSpPr>
            <a:grpSpLocks/>
          </p:cNvGrpSpPr>
          <p:nvPr/>
        </p:nvGrpSpPr>
        <p:grpSpPr bwMode="auto">
          <a:xfrm>
            <a:off x="4572000" y="5661025"/>
            <a:ext cx="4252913" cy="1008063"/>
            <a:chOff x="-3" y="-3"/>
            <a:chExt cx="3735" cy="198"/>
          </a:xfrm>
        </p:grpSpPr>
        <p:grpSp>
          <p:nvGrpSpPr>
            <p:cNvPr id="6" name="Group 12"/>
            <p:cNvGrpSpPr>
              <a:grpSpLocks/>
            </p:cNvGrpSpPr>
            <p:nvPr/>
          </p:nvGrpSpPr>
          <p:grpSpPr bwMode="auto">
            <a:xfrm>
              <a:off x="0" y="0"/>
              <a:ext cx="3729" cy="192"/>
              <a:chOff x="0" y="0"/>
              <a:chExt cx="3729" cy="192"/>
            </a:xfrm>
          </p:grpSpPr>
          <p:sp>
            <p:nvSpPr>
              <p:cNvPr id="10253" name="Rectangle 13"/>
              <p:cNvSpPr>
                <a:spLocks noChangeArrowheads="1"/>
              </p:cNvSpPr>
              <p:nvPr/>
            </p:nvSpPr>
            <p:spPr bwMode="auto">
              <a:xfrm>
                <a:off x="0" y="0"/>
                <a:ext cx="3729" cy="192"/>
              </a:xfrm>
              <a:prstGeom prst="rect">
                <a:avLst/>
              </a:prstGeom>
              <a:solidFill>
                <a:srgbClr val="B9F484"/>
              </a:solidFill>
              <a:ln w="9525">
                <a:noFill/>
                <a:miter lim="800000"/>
                <a:headEnd/>
                <a:tailEnd/>
              </a:ln>
              <a:effectLst/>
            </p:spPr>
            <p:txBody>
              <a:bodyPr/>
              <a:lstStyle/>
              <a:p>
                <a:endParaRPr lang="en-GB"/>
              </a:p>
            </p:txBody>
          </p:sp>
          <p:grpSp>
            <p:nvGrpSpPr>
              <p:cNvPr id="7" name="Group 14"/>
              <p:cNvGrpSpPr>
                <a:grpSpLocks/>
              </p:cNvGrpSpPr>
              <p:nvPr/>
            </p:nvGrpSpPr>
            <p:grpSpPr bwMode="auto">
              <a:xfrm>
                <a:off x="0" y="0"/>
                <a:ext cx="3729" cy="192"/>
                <a:chOff x="0" y="0"/>
                <a:chExt cx="3729" cy="192"/>
              </a:xfrm>
            </p:grpSpPr>
            <p:sp>
              <p:nvSpPr>
                <p:cNvPr id="10255" name="Rectangle 15"/>
                <p:cNvSpPr>
                  <a:spLocks noChangeArrowheads="1"/>
                </p:cNvSpPr>
                <p:nvPr/>
              </p:nvSpPr>
              <p:spPr bwMode="auto">
                <a:xfrm>
                  <a:off x="0" y="0"/>
                  <a:ext cx="3729" cy="192"/>
                </a:xfrm>
                <a:prstGeom prst="rect">
                  <a:avLst/>
                </a:prstGeom>
                <a:solidFill>
                  <a:srgbClr val="B9F484"/>
                </a:solidFill>
                <a:ln w="9525">
                  <a:noFill/>
                  <a:miter lim="800000"/>
                  <a:headEnd/>
                  <a:tailEnd/>
                </a:ln>
                <a:effectLst/>
              </p:spPr>
              <p:txBody>
                <a:bodyPr tIns="0" bIns="0"/>
                <a:lstStyle/>
                <a:p>
                  <a:r>
                    <a:rPr lang="en-GB" sz="1400" dirty="0">
                      <a:solidFill>
                        <a:schemeClr val="accent4">
                          <a:lumMod val="50000"/>
                        </a:schemeClr>
                      </a:solidFill>
                      <a:latin typeface="Comic Sans MS" pitchFamily="66" charset="0"/>
                    </a:rPr>
                    <a:t>A stone </a:t>
                  </a:r>
                  <a:r>
                    <a:rPr lang="en-GB" sz="1400" dirty="0" err="1">
                      <a:solidFill>
                        <a:schemeClr val="accent4">
                          <a:lumMod val="50000"/>
                        </a:schemeClr>
                      </a:solidFill>
                      <a:latin typeface="Comic Sans MS" pitchFamily="66" charset="0"/>
                    </a:rPr>
                    <a:t>groyne</a:t>
                  </a:r>
                  <a:r>
                    <a:rPr lang="en-GB" sz="1400" dirty="0">
                      <a:solidFill>
                        <a:schemeClr val="accent4">
                          <a:lumMod val="50000"/>
                        </a:schemeClr>
                      </a:solidFill>
                      <a:latin typeface="Comic Sans MS" pitchFamily="66" charset="0"/>
                    </a:rPr>
                    <a:t> at </a:t>
                  </a:r>
                  <a:r>
                    <a:rPr lang="en-GB" sz="1400" dirty="0" err="1">
                      <a:solidFill>
                        <a:schemeClr val="accent4">
                          <a:lumMod val="50000"/>
                        </a:schemeClr>
                      </a:solidFill>
                      <a:latin typeface="Comic Sans MS" pitchFamily="66" charset="0"/>
                    </a:rPr>
                    <a:t>Mapplelton</a:t>
                  </a:r>
                  <a:r>
                    <a:rPr lang="en-GB" sz="1400" dirty="0">
                      <a:solidFill>
                        <a:schemeClr val="accent4">
                          <a:lumMod val="50000"/>
                        </a:schemeClr>
                      </a:solidFill>
                      <a:latin typeface="Comic Sans MS" pitchFamily="66" charset="0"/>
                    </a:rPr>
                    <a:t>, Holderness, in Yorkshire. Rip rap protects the cliff in the foreground. a small beach has built up to the north of the </a:t>
                  </a:r>
                  <a:r>
                    <a:rPr lang="en-GB" sz="1400" dirty="0" err="1">
                      <a:solidFill>
                        <a:schemeClr val="accent4">
                          <a:lumMod val="50000"/>
                        </a:schemeClr>
                      </a:solidFill>
                      <a:latin typeface="Comic Sans MS" pitchFamily="66" charset="0"/>
                    </a:rPr>
                    <a:t>groyne</a:t>
                  </a:r>
                  <a:r>
                    <a:rPr lang="en-GB" sz="1400" dirty="0">
                      <a:solidFill>
                        <a:schemeClr val="accent4">
                          <a:lumMod val="50000"/>
                        </a:schemeClr>
                      </a:solidFill>
                      <a:latin typeface="Comic Sans MS" pitchFamily="66" charset="0"/>
                    </a:rPr>
                    <a:t>.</a:t>
                  </a:r>
                  <a:endParaRPr lang="en-GB" sz="1400" dirty="0">
                    <a:solidFill>
                      <a:schemeClr val="accent4">
                        <a:lumMod val="50000"/>
                      </a:schemeClr>
                    </a:solidFill>
                  </a:endParaRPr>
                </a:p>
              </p:txBody>
            </p:sp>
            <p:sp>
              <p:nvSpPr>
                <p:cNvPr id="10256" name="Rectangle 16"/>
                <p:cNvSpPr>
                  <a:spLocks noChangeArrowheads="1"/>
                </p:cNvSpPr>
                <p:nvPr/>
              </p:nvSpPr>
              <p:spPr bwMode="auto">
                <a:xfrm>
                  <a:off x="0" y="0"/>
                  <a:ext cx="3729" cy="192"/>
                </a:xfrm>
                <a:prstGeom prst="rect">
                  <a:avLst/>
                </a:prstGeom>
                <a:noFill/>
                <a:ln w="7">
                  <a:solidFill>
                    <a:srgbClr val="A0A0A0"/>
                  </a:solidFill>
                  <a:miter lim="800000"/>
                  <a:headEnd/>
                  <a:tailEnd/>
                </a:ln>
                <a:effectLst/>
              </p:spPr>
              <p:txBody>
                <a:bodyPr/>
                <a:lstStyle/>
                <a:p>
                  <a:endParaRPr lang="en-GB"/>
                </a:p>
              </p:txBody>
            </p:sp>
          </p:grpSp>
        </p:grpSp>
        <p:sp>
          <p:nvSpPr>
            <p:cNvPr id="10257" name="Rectangle 17"/>
            <p:cNvSpPr>
              <a:spLocks noChangeArrowheads="1"/>
            </p:cNvSpPr>
            <p:nvPr/>
          </p:nvSpPr>
          <p:spPr bwMode="auto">
            <a:xfrm>
              <a:off x="-3" y="-3"/>
              <a:ext cx="3735" cy="198"/>
            </a:xfrm>
            <a:prstGeom prst="rect">
              <a:avLst/>
            </a:prstGeom>
            <a:noFill/>
            <a:ln w="9525">
              <a:solidFill>
                <a:srgbClr val="A0A0A0"/>
              </a:solidFill>
              <a:miter lim="800000"/>
              <a:headEnd/>
              <a:tailEnd/>
            </a:ln>
            <a:effectLst/>
          </p:spPr>
          <p:txBody>
            <a:bodyPr/>
            <a:lstStyle/>
            <a:p>
              <a:endParaRPr lang="en-GB"/>
            </a:p>
          </p:txBody>
        </p:sp>
      </p:grpSp>
    </p:spTree>
  </p:cSld>
  <p:clrMapOvr>
    <a:masterClrMapping/>
  </p:clrMapOvr>
  <p:timing>
    <p:tnLst>
      <p:par>
        <p:cTn id="1" dur="indefinite" restart="never" nodeType="tmRoot"/>
      </p:par>
    </p:tnLst>
  </p:timing>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6146" name="Picture 2"/>
          <p:cNvPicPr>
            <a:picLocks noChangeAspect="1" noChangeArrowheads="1"/>
          </p:cNvPicPr>
          <p:nvPr/>
        </p:nvPicPr>
        <p:blipFill>
          <a:blip r:embed="rId2" cstate="print"/>
          <a:srcRect/>
          <a:stretch>
            <a:fillRect/>
          </a:stretch>
        </p:blipFill>
        <p:spPr bwMode="auto">
          <a:xfrm>
            <a:off x="719138" y="1395413"/>
            <a:ext cx="7705725" cy="4067175"/>
          </a:xfrm>
          <a:prstGeom prst="rect">
            <a:avLst/>
          </a:prstGeom>
          <a:noFill/>
          <a:ln w="9525">
            <a:noFill/>
            <a:miter lim="800000"/>
            <a:headEnd/>
            <a:tailEnd/>
          </a:ln>
        </p:spPr>
      </p:pic>
      <p:cxnSp>
        <p:nvCxnSpPr>
          <p:cNvPr id="3" name="Straight Connector 2"/>
          <p:cNvCxnSpPr/>
          <p:nvPr/>
        </p:nvCxnSpPr>
        <p:spPr>
          <a:xfrm flipH="1">
            <a:off x="3635896" y="3717032"/>
            <a:ext cx="432048" cy="504056"/>
          </a:xfrm>
          <a:prstGeom prst="line">
            <a:avLst/>
          </a:prstGeom>
        </p:spPr>
        <p:style>
          <a:lnRef idx="2">
            <a:schemeClr val="accent5"/>
          </a:lnRef>
          <a:fillRef idx="0">
            <a:schemeClr val="accent5"/>
          </a:fillRef>
          <a:effectRef idx="1">
            <a:schemeClr val="accent5"/>
          </a:effectRef>
          <a:fontRef idx="minor">
            <a:schemeClr val="tx1"/>
          </a:fontRef>
        </p:style>
      </p:cxnSp>
      <p:cxnSp>
        <p:nvCxnSpPr>
          <p:cNvPr id="5" name="Straight Connector 4"/>
          <p:cNvCxnSpPr/>
          <p:nvPr/>
        </p:nvCxnSpPr>
        <p:spPr>
          <a:xfrm flipH="1">
            <a:off x="4499992" y="3212976"/>
            <a:ext cx="432048" cy="504056"/>
          </a:xfrm>
          <a:prstGeom prst="line">
            <a:avLst/>
          </a:prstGeom>
        </p:spPr>
        <p:style>
          <a:lnRef idx="2">
            <a:schemeClr val="accent5"/>
          </a:lnRef>
          <a:fillRef idx="0">
            <a:schemeClr val="accent5"/>
          </a:fillRef>
          <a:effectRef idx="1">
            <a:schemeClr val="accent5"/>
          </a:effectRef>
          <a:fontRef idx="minor">
            <a:schemeClr val="tx1"/>
          </a:fontRef>
        </p:style>
      </p:cxnSp>
      <p:cxnSp>
        <p:nvCxnSpPr>
          <p:cNvPr id="6" name="Straight Connector 5"/>
          <p:cNvCxnSpPr/>
          <p:nvPr/>
        </p:nvCxnSpPr>
        <p:spPr>
          <a:xfrm flipH="1">
            <a:off x="2411760" y="4373488"/>
            <a:ext cx="432048" cy="504056"/>
          </a:xfrm>
          <a:prstGeom prst="line">
            <a:avLst/>
          </a:prstGeom>
        </p:spPr>
        <p:style>
          <a:lnRef idx="2">
            <a:schemeClr val="accent5"/>
          </a:lnRef>
          <a:fillRef idx="0">
            <a:schemeClr val="accent5"/>
          </a:fillRef>
          <a:effectRef idx="1">
            <a:schemeClr val="accent5"/>
          </a:effectRef>
          <a:fontRef idx="minor">
            <a:schemeClr val="tx1"/>
          </a:fontRef>
        </p:style>
      </p:cxnSp>
      <p:cxnSp>
        <p:nvCxnSpPr>
          <p:cNvPr id="7" name="Straight Arrow Connector 6"/>
          <p:cNvCxnSpPr/>
          <p:nvPr/>
        </p:nvCxnSpPr>
        <p:spPr>
          <a:xfrm flipH="1">
            <a:off x="4716016" y="3465004"/>
            <a:ext cx="1368152" cy="1044116"/>
          </a:xfrm>
          <a:prstGeom prst="straightConnector1">
            <a:avLst/>
          </a:prstGeom>
          <a:ln>
            <a:tailEnd type="arrow"/>
          </a:ln>
        </p:spPr>
        <p:style>
          <a:lnRef idx="3">
            <a:schemeClr val="accent2"/>
          </a:lnRef>
          <a:fillRef idx="0">
            <a:schemeClr val="accent2"/>
          </a:fillRef>
          <a:effectRef idx="2">
            <a:schemeClr val="accent2"/>
          </a:effectRef>
          <a:fontRef idx="minor">
            <a:schemeClr val="tx1"/>
          </a:fontRef>
        </p:style>
      </p:cxnSp>
      <p:sp>
        <p:nvSpPr>
          <p:cNvPr id="8" name="TextBox 7"/>
          <p:cNvSpPr txBox="1"/>
          <p:nvPr/>
        </p:nvSpPr>
        <p:spPr>
          <a:xfrm>
            <a:off x="5292080" y="4373488"/>
            <a:ext cx="792088" cy="369332"/>
          </a:xfrm>
          <a:prstGeom prst="rect">
            <a:avLst/>
          </a:prstGeom>
          <a:noFill/>
        </p:spPr>
        <p:txBody>
          <a:bodyPr wrap="square" rtlCol="0">
            <a:spAutoFit/>
          </a:bodyPr>
          <a:lstStyle/>
          <a:p>
            <a:r>
              <a:rPr lang="en-GB" dirty="0" smtClean="0"/>
              <a:t>LSD</a:t>
            </a:r>
            <a:endParaRPr lang="en-GB" dirty="0"/>
          </a:p>
        </p:txBody>
      </p:sp>
    </p:spTree>
  </p:cSld>
  <p:clrMapOvr>
    <a:masterClrMapping/>
  </p:clrMapOvr>
  <p:timing>
    <p:tnLst>
      <p:par>
        <p:cTn id="1" dur="indefinite" restart="never" nodeType="tmRoot"/>
      </p:par>
    </p:tnLst>
  </p:timing>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026" name="Picture 2" descr="E:\DSCF6907.JPG"/>
          <p:cNvPicPr>
            <a:picLocks noChangeAspect="1" noChangeArrowheads="1"/>
          </p:cNvPicPr>
          <p:nvPr/>
        </p:nvPicPr>
        <p:blipFill>
          <a:blip r:embed="rId2" cstate="print"/>
          <a:srcRect/>
          <a:stretch>
            <a:fillRect/>
          </a:stretch>
        </p:blipFill>
        <p:spPr bwMode="auto">
          <a:xfrm>
            <a:off x="755576" y="397243"/>
            <a:ext cx="7776864" cy="5832648"/>
          </a:xfrm>
          <a:prstGeom prst="rect">
            <a:avLst/>
          </a:prstGeom>
          <a:noFill/>
        </p:spPr>
      </p:pic>
      <p:sp>
        <p:nvSpPr>
          <p:cNvPr id="4" name="TextBox 3"/>
          <p:cNvSpPr txBox="1"/>
          <p:nvPr/>
        </p:nvSpPr>
        <p:spPr>
          <a:xfrm>
            <a:off x="2555776" y="4581128"/>
            <a:ext cx="1584176" cy="369332"/>
          </a:xfrm>
          <a:prstGeom prst="rect">
            <a:avLst/>
          </a:prstGeom>
          <a:noFill/>
        </p:spPr>
        <p:txBody>
          <a:bodyPr wrap="square" rtlCol="0">
            <a:spAutoFit/>
          </a:bodyPr>
          <a:lstStyle/>
          <a:p>
            <a:r>
              <a:rPr lang="en-GB" dirty="0" smtClean="0"/>
              <a:t>Why tarmac?</a:t>
            </a:r>
            <a:endParaRPr lang="en-GB" dirty="0"/>
          </a:p>
        </p:txBody>
      </p:sp>
      <p:sp>
        <p:nvSpPr>
          <p:cNvPr id="5" name="TextBox 4"/>
          <p:cNvSpPr txBox="1"/>
          <p:nvPr/>
        </p:nvSpPr>
        <p:spPr>
          <a:xfrm>
            <a:off x="6732240" y="419826"/>
            <a:ext cx="2304256" cy="369332"/>
          </a:xfrm>
          <a:prstGeom prst="rect">
            <a:avLst/>
          </a:prstGeom>
          <a:noFill/>
        </p:spPr>
        <p:txBody>
          <a:bodyPr wrap="square" rtlCol="0">
            <a:spAutoFit/>
          </a:bodyPr>
          <a:lstStyle/>
          <a:p>
            <a:r>
              <a:rPr lang="en-GB" dirty="0" smtClean="0">
                <a:solidFill>
                  <a:schemeClr val="accent2">
                    <a:lumMod val="60000"/>
                    <a:lumOff val="40000"/>
                  </a:schemeClr>
                </a:solidFill>
              </a:rPr>
              <a:t>Netherlands</a:t>
            </a:r>
            <a:endParaRPr lang="en-GB" dirty="0">
              <a:solidFill>
                <a:schemeClr val="accent2">
                  <a:lumMod val="60000"/>
                  <a:lumOff val="40000"/>
                </a:schemeClr>
              </a:solidFill>
            </a:endParaRPr>
          </a:p>
        </p:txBody>
      </p:sp>
      <p:sp>
        <p:nvSpPr>
          <p:cNvPr id="6" name="TextBox 5"/>
          <p:cNvSpPr txBox="1"/>
          <p:nvPr/>
        </p:nvSpPr>
        <p:spPr>
          <a:xfrm>
            <a:off x="5137001" y="2492896"/>
            <a:ext cx="1584176" cy="923330"/>
          </a:xfrm>
          <a:prstGeom prst="rect">
            <a:avLst/>
          </a:prstGeom>
          <a:noFill/>
        </p:spPr>
        <p:txBody>
          <a:bodyPr wrap="square" rtlCol="0">
            <a:spAutoFit/>
          </a:bodyPr>
          <a:lstStyle/>
          <a:p>
            <a:r>
              <a:rPr lang="en-GB" dirty="0" smtClean="0"/>
              <a:t>Notice design</a:t>
            </a:r>
          </a:p>
          <a:p>
            <a:r>
              <a:rPr lang="en-GB" dirty="0" smtClean="0"/>
              <a:t>Cultural considerations</a:t>
            </a:r>
            <a:endParaRPr lang="en-GB" dirty="0"/>
          </a:p>
        </p:txBody>
      </p:sp>
      <p:sp>
        <p:nvSpPr>
          <p:cNvPr id="7" name="TextBox 6"/>
          <p:cNvSpPr txBox="1"/>
          <p:nvPr/>
        </p:nvSpPr>
        <p:spPr>
          <a:xfrm>
            <a:off x="4283968" y="1340768"/>
            <a:ext cx="2448272" cy="369332"/>
          </a:xfrm>
          <a:prstGeom prst="rect">
            <a:avLst/>
          </a:prstGeom>
          <a:noFill/>
        </p:spPr>
        <p:txBody>
          <a:bodyPr wrap="square" rtlCol="0">
            <a:spAutoFit/>
          </a:bodyPr>
          <a:lstStyle/>
          <a:p>
            <a:r>
              <a:rPr lang="en-GB" dirty="0" smtClean="0"/>
              <a:t>PLV Peak Land Value</a:t>
            </a:r>
            <a:endParaRPr lang="en-GB" dirty="0"/>
          </a:p>
        </p:txBody>
      </p:sp>
    </p:spTree>
  </p:cSld>
  <p:clrMapOvr>
    <a:masterClrMapping/>
  </p:clrMapOvr>
  <p:timing>
    <p:tnLst>
      <p:par>
        <p:cTn id="1" dur="indefinite" restart="never" nodeType="tmRoot"/>
      </p:par>
    </p:tnLst>
  </p:timing>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050" name="Picture 2" descr="E:\DSCF6903.JPG"/>
          <p:cNvPicPr preferRelativeResize="0">
            <a:picLocks noChangeArrowheads="1"/>
          </p:cNvPicPr>
          <p:nvPr/>
        </p:nvPicPr>
        <p:blipFill>
          <a:blip r:embed="rId2" cstate="print"/>
          <a:stretch>
            <a:fillRect/>
          </a:stretch>
        </p:blipFill>
        <p:spPr bwMode="auto">
          <a:xfrm>
            <a:off x="899592" y="1052736"/>
            <a:ext cx="7344816" cy="4464496"/>
          </a:xfrm>
          <a:prstGeom prst="rect">
            <a:avLst/>
          </a:prstGeom>
          <a:noFill/>
        </p:spPr>
      </p:pic>
      <p:sp>
        <p:nvSpPr>
          <p:cNvPr id="2" name="TextBox 1"/>
          <p:cNvSpPr txBox="1"/>
          <p:nvPr/>
        </p:nvSpPr>
        <p:spPr>
          <a:xfrm>
            <a:off x="467544" y="292006"/>
            <a:ext cx="3528392" cy="369332"/>
          </a:xfrm>
          <a:prstGeom prst="rect">
            <a:avLst/>
          </a:prstGeom>
          <a:noFill/>
        </p:spPr>
        <p:txBody>
          <a:bodyPr wrap="square" rtlCol="0">
            <a:spAutoFit/>
          </a:bodyPr>
          <a:lstStyle/>
          <a:p>
            <a:r>
              <a:rPr lang="en-GB" dirty="0" smtClean="0"/>
              <a:t>Storm barriers, Netherlands</a:t>
            </a:r>
            <a:endParaRPr lang="en-GB" dirty="0"/>
          </a:p>
        </p:txBody>
      </p:sp>
      <p:sp>
        <p:nvSpPr>
          <p:cNvPr id="3" name="TextBox 2"/>
          <p:cNvSpPr txBox="1"/>
          <p:nvPr/>
        </p:nvSpPr>
        <p:spPr>
          <a:xfrm>
            <a:off x="1126096" y="5877272"/>
            <a:ext cx="2844316" cy="369332"/>
          </a:xfrm>
          <a:prstGeom prst="rect">
            <a:avLst/>
          </a:prstGeom>
          <a:noFill/>
        </p:spPr>
        <p:txBody>
          <a:bodyPr wrap="square" rtlCol="0">
            <a:spAutoFit/>
          </a:bodyPr>
          <a:lstStyle/>
          <a:p>
            <a:r>
              <a:rPr lang="en-GB" dirty="0" smtClean="0"/>
              <a:t>Notice multifunctional design</a:t>
            </a:r>
            <a:endParaRPr lang="en-GB" dirty="0"/>
          </a:p>
        </p:txBody>
      </p:sp>
      <p:sp>
        <p:nvSpPr>
          <p:cNvPr id="4" name="TextBox 3"/>
          <p:cNvSpPr txBox="1"/>
          <p:nvPr/>
        </p:nvSpPr>
        <p:spPr>
          <a:xfrm>
            <a:off x="4644008" y="5877272"/>
            <a:ext cx="3888432" cy="369332"/>
          </a:xfrm>
          <a:prstGeom prst="rect">
            <a:avLst/>
          </a:prstGeom>
          <a:noFill/>
        </p:spPr>
        <p:txBody>
          <a:bodyPr wrap="square" rtlCol="0">
            <a:spAutoFit/>
          </a:bodyPr>
          <a:lstStyle/>
          <a:p>
            <a:r>
              <a:rPr lang="en-GB" dirty="0" smtClean="0"/>
              <a:t>How does this influence the ecology?</a:t>
            </a:r>
            <a:endParaRPr lang="en-GB" dirty="0"/>
          </a:p>
        </p:txBody>
      </p:sp>
    </p:spTree>
  </p:cSld>
  <p:clrMapOvr>
    <a:masterClrMapping/>
  </p:clrMapOvr>
  <p:timing>
    <p:tnLst>
      <p:par>
        <p:cTn id="1" dur="indefinite" restart="never" nodeType="tmRoot"/>
      </p:par>
    </p:tnLst>
  </p:timing>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a:p>
        </p:txBody>
      </p:sp>
      <p:sp>
        <p:nvSpPr>
          <p:cNvPr id="4" name="Text Placeholder 3"/>
          <p:cNvSpPr>
            <a:spLocks noGrp="1"/>
          </p:cNvSpPr>
          <p:nvPr>
            <p:ph type="body" sz="half" idx="2"/>
          </p:nvPr>
        </p:nvSpPr>
        <p:spPr/>
        <p:txBody>
          <a:bodyPr/>
          <a:lstStyle/>
          <a:p>
            <a:endParaRPr lang="en-GB"/>
          </a:p>
        </p:txBody>
      </p:sp>
      <p:pic>
        <p:nvPicPr>
          <p:cNvPr id="3074" name="Picture 2" descr="E:\DSCF6915.JPG"/>
          <p:cNvPicPr>
            <a:picLocks noGrp="1" noChangeAspect="1" noChangeArrowheads="1"/>
          </p:cNvPicPr>
          <p:nvPr>
            <p:ph type="clipArt" sz="half" idx="1"/>
          </p:nvPr>
        </p:nvPicPr>
        <p:blipFill>
          <a:blip r:embed="rId2" cstate="print"/>
          <a:srcRect/>
          <a:stretch>
            <a:fillRect/>
          </a:stretch>
        </p:blipFill>
        <p:spPr bwMode="auto">
          <a:xfrm>
            <a:off x="539552" y="548680"/>
            <a:ext cx="8130480" cy="6097860"/>
          </a:xfrm>
          <a:prstGeom prst="rect">
            <a:avLst/>
          </a:prstGeom>
          <a:noFill/>
        </p:spPr>
      </p:pic>
      <p:sp>
        <p:nvSpPr>
          <p:cNvPr id="3" name="TextBox 2"/>
          <p:cNvSpPr txBox="1"/>
          <p:nvPr/>
        </p:nvSpPr>
        <p:spPr>
          <a:xfrm>
            <a:off x="5220072" y="5886410"/>
            <a:ext cx="3528392" cy="369332"/>
          </a:xfrm>
          <a:prstGeom prst="rect">
            <a:avLst/>
          </a:prstGeom>
          <a:noFill/>
        </p:spPr>
        <p:txBody>
          <a:bodyPr wrap="square" rtlCol="0">
            <a:spAutoFit/>
          </a:bodyPr>
          <a:lstStyle/>
          <a:p>
            <a:r>
              <a:rPr lang="en-GB" dirty="0" smtClean="0"/>
              <a:t>Beach profile and engineering</a:t>
            </a:r>
            <a:endParaRPr lang="en-GB" dirty="0"/>
          </a:p>
        </p:txBody>
      </p:sp>
      <p:sp>
        <p:nvSpPr>
          <p:cNvPr id="5" name="TextBox 4"/>
          <p:cNvSpPr txBox="1"/>
          <p:nvPr/>
        </p:nvSpPr>
        <p:spPr>
          <a:xfrm>
            <a:off x="395536" y="188640"/>
            <a:ext cx="1440160" cy="369332"/>
          </a:xfrm>
          <a:prstGeom prst="rect">
            <a:avLst/>
          </a:prstGeom>
          <a:noFill/>
        </p:spPr>
        <p:txBody>
          <a:bodyPr wrap="square" rtlCol="0">
            <a:spAutoFit/>
          </a:bodyPr>
          <a:lstStyle/>
          <a:p>
            <a:r>
              <a:rPr lang="en-GB" dirty="0" smtClean="0"/>
              <a:t>Belgium</a:t>
            </a:r>
            <a:endParaRPr lang="en-GB" dirty="0"/>
          </a:p>
        </p:txBody>
      </p:sp>
    </p:spTree>
  </p:cSld>
  <p:clrMapOvr>
    <a:masterClrMapping/>
  </p:clrMapOvr>
  <p:transition spd="med">
    <p:fade thruBlk="1"/>
  </p:transition>
  <p:timing>
    <p:tnLst>
      <p:par>
        <p:cTn id="1" dur="indefinite" restart="never" nodeType="tmRoot"/>
      </p:par>
    </p:tnLst>
  </p:timing>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71682" name="Picture 2" descr="C:\Users\Chris House\Desktop\coastal images\CZM table.jpg"/>
          <p:cNvPicPr>
            <a:picLocks noChangeAspect="1" noChangeArrowheads="1"/>
          </p:cNvPicPr>
          <p:nvPr/>
        </p:nvPicPr>
        <p:blipFill>
          <a:blip r:embed="rId2" cstate="print"/>
          <a:srcRect/>
          <a:stretch>
            <a:fillRect/>
          </a:stretch>
        </p:blipFill>
        <p:spPr bwMode="auto">
          <a:xfrm>
            <a:off x="0" y="0"/>
            <a:ext cx="9144000" cy="6858000"/>
          </a:xfrm>
          <a:prstGeom prst="rect">
            <a:avLst/>
          </a:prstGeom>
          <a:noFill/>
        </p:spPr>
      </p:pic>
      <p:sp>
        <p:nvSpPr>
          <p:cNvPr id="3" name="TextBox 2"/>
          <p:cNvSpPr txBox="1"/>
          <p:nvPr/>
        </p:nvSpPr>
        <p:spPr>
          <a:xfrm>
            <a:off x="2285984" y="6357958"/>
            <a:ext cx="5143536" cy="369332"/>
          </a:xfrm>
          <a:prstGeom prst="rect">
            <a:avLst/>
          </a:prstGeom>
          <a:noFill/>
        </p:spPr>
        <p:txBody>
          <a:bodyPr wrap="square" rtlCol="0">
            <a:spAutoFit/>
          </a:bodyPr>
          <a:lstStyle/>
          <a:p>
            <a:r>
              <a:rPr lang="en-GB" dirty="0" smtClean="0">
                <a:solidFill>
                  <a:srgbClr val="FF0000"/>
                </a:solidFill>
              </a:rPr>
              <a:t>Where and why would you use these near Swansea?</a:t>
            </a:r>
            <a:endParaRPr lang="en-US" dirty="0">
              <a:solidFill>
                <a:srgbClr val="FF0000"/>
              </a:solidFill>
            </a:endParaRPr>
          </a:p>
        </p:txBody>
      </p:sp>
    </p:spTree>
  </p:cSld>
  <p:clrMapOvr>
    <a:masterClrMapping/>
  </p:clrMapOvr>
  <p:timing>
    <p:tnLst>
      <p:par>
        <p:cTn id="1" dur="indefinite" restart="never" nodeType="tmRoot"/>
      </p:par>
    </p:tnLst>
  </p:timing>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42910" y="-142900"/>
            <a:ext cx="7772400" cy="1143000"/>
          </a:xfrm>
        </p:spPr>
        <p:txBody>
          <a:bodyPr>
            <a:normAutofit fontScale="90000"/>
          </a:bodyPr>
          <a:lstStyle/>
          <a:p>
            <a:r>
              <a:rPr lang="en-GB" dirty="0" smtClean="0"/>
              <a:t>Coastal defences change wave processes</a:t>
            </a:r>
            <a:endParaRPr lang="en-GB" dirty="0"/>
          </a:p>
        </p:txBody>
      </p:sp>
      <p:sp>
        <p:nvSpPr>
          <p:cNvPr id="3" name="ClipArt Placeholder 2"/>
          <p:cNvSpPr>
            <a:spLocks noGrp="1"/>
          </p:cNvSpPr>
          <p:nvPr>
            <p:ph type="clipArt" sz="half" idx="1"/>
          </p:nvPr>
        </p:nvSpPr>
        <p:spPr/>
      </p:sp>
      <p:sp>
        <p:nvSpPr>
          <p:cNvPr id="4" name="Text Placeholder 3"/>
          <p:cNvSpPr>
            <a:spLocks noGrp="1"/>
          </p:cNvSpPr>
          <p:nvPr>
            <p:ph type="body" sz="half" idx="2"/>
          </p:nvPr>
        </p:nvSpPr>
        <p:spPr/>
        <p:txBody>
          <a:bodyPr/>
          <a:lstStyle/>
          <a:p>
            <a:endParaRPr lang="en-GB"/>
          </a:p>
        </p:txBody>
      </p:sp>
      <p:pic>
        <p:nvPicPr>
          <p:cNvPr id="19457" name="Picture 1" descr="C:\Users\Chris House\Desktop\coastal images\wall reflection.jpg"/>
          <p:cNvPicPr>
            <a:picLocks noChangeAspect="1" noChangeArrowheads="1"/>
          </p:cNvPicPr>
          <p:nvPr/>
        </p:nvPicPr>
        <p:blipFill>
          <a:blip r:embed="rId2" cstate="print"/>
          <a:srcRect/>
          <a:stretch>
            <a:fillRect/>
          </a:stretch>
        </p:blipFill>
        <p:spPr bwMode="auto">
          <a:xfrm>
            <a:off x="1285852" y="1000108"/>
            <a:ext cx="6643734" cy="5512478"/>
          </a:xfrm>
          <a:prstGeom prst="rect">
            <a:avLst/>
          </a:prstGeom>
          <a:noFill/>
        </p:spPr>
      </p:pic>
    </p:spTree>
  </p:cSld>
  <p:clrMapOvr>
    <a:masterClrMapping/>
  </p:clrMapOvr>
  <p:transition spd="med">
    <p:fade thruBlk="1"/>
  </p:transition>
  <p:timing>
    <p:tnLst>
      <p:par>
        <p:cTn id="1" dur="indefinite" restart="never" nodeType="tmRoot"/>
      </p:par>
    </p:tnLst>
  </p:timing>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p:cNvSpPr>
            <a:spLocks noGrp="1"/>
          </p:cNvSpPr>
          <p:nvPr>
            <p:ph type="title"/>
          </p:nvPr>
        </p:nvSpPr>
        <p:spPr/>
        <p:txBody>
          <a:bodyPr/>
          <a:lstStyle/>
          <a:p>
            <a:r>
              <a:rPr lang="en-GB" dirty="0" smtClean="0"/>
              <a:t>LOICZ</a:t>
            </a:r>
            <a:endParaRPr lang="en-US" dirty="0"/>
          </a:p>
        </p:txBody>
      </p:sp>
      <p:sp>
        <p:nvSpPr>
          <p:cNvPr id="6" name="Content Placeholder 5"/>
          <p:cNvSpPr>
            <a:spLocks noGrp="1"/>
          </p:cNvSpPr>
          <p:nvPr>
            <p:ph idx="1"/>
          </p:nvPr>
        </p:nvSpPr>
        <p:spPr/>
        <p:txBody>
          <a:bodyPr>
            <a:normAutofit fontScale="85000" lnSpcReduction="20000"/>
          </a:bodyPr>
          <a:lstStyle/>
          <a:p>
            <a:r>
              <a:rPr lang="en-GB" dirty="0" smtClean="0"/>
              <a:t>The following 3 slides are based on the LOICZ (Land Ocean Interactions in the Coastal Zone Land) approach, its themes and goals, as well as where it fits in the International </a:t>
            </a:r>
            <a:r>
              <a:rPr lang="en-GB" dirty="0" err="1" smtClean="0"/>
              <a:t>Geosphere</a:t>
            </a:r>
            <a:r>
              <a:rPr lang="en-GB" dirty="0" smtClean="0"/>
              <a:t> Biosphere Program. </a:t>
            </a:r>
          </a:p>
          <a:p>
            <a:r>
              <a:rPr lang="en-GB" dirty="0" smtClean="0"/>
              <a:t>They address approaches and new techniques that can be used to start solving global coastal environmental problems.</a:t>
            </a:r>
          </a:p>
          <a:p>
            <a:r>
              <a:rPr lang="en-GB" dirty="0" smtClean="0"/>
              <a:t>These conceptual diagrams are still evolving as our understanding of these system develops, and as such we welcome input from scientists with experience in these regions and biological systems.  </a:t>
            </a:r>
          </a:p>
          <a:p>
            <a:r>
              <a:rPr lang="en-GB" dirty="0" smtClean="0">
                <a:solidFill>
                  <a:schemeClr val="bg2">
                    <a:lumMod val="50000"/>
                    <a:lumOff val="50000"/>
                  </a:schemeClr>
                </a:solidFill>
              </a:rPr>
              <a:t>From</a:t>
            </a:r>
            <a:r>
              <a:rPr lang="en-GB" dirty="0" smtClean="0">
                <a:solidFill>
                  <a:srgbClr val="FF0000"/>
                </a:solidFill>
              </a:rPr>
              <a:t> </a:t>
            </a:r>
            <a:r>
              <a:rPr lang="en-GB" dirty="0" smtClean="0">
                <a:solidFill>
                  <a:srgbClr val="FF0000"/>
                </a:solidFill>
                <a:hlinkClick r:id="rId2"/>
              </a:rPr>
              <a:t>http://ian.umces.edu/loicz/</a:t>
            </a:r>
            <a:endParaRPr lang="en-GB" dirty="0" smtClean="0">
              <a:solidFill>
                <a:srgbClr val="FF0000"/>
              </a:solidFill>
            </a:endParaRPr>
          </a:p>
          <a:p>
            <a:r>
              <a:rPr lang="en-GB" dirty="0" smtClean="0">
                <a:solidFill>
                  <a:srgbClr val="FFFF00"/>
                </a:solidFill>
              </a:rPr>
              <a:t>Construct a </a:t>
            </a:r>
            <a:r>
              <a:rPr lang="en-GB" dirty="0" err="1" smtClean="0">
                <a:solidFill>
                  <a:srgbClr val="FFFF00"/>
                </a:solidFill>
              </a:rPr>
              <a:t>Pecha</a:t>
            </a:r>
            <a:r>
              <a:rPr lang="en-GB" dirty="0" smtClean="0">
                <a:solidFill>
                  <a:srgbClr val="FFFF00"/>
                </a:solidFill>
              </a:rPr>
              <a:t> </a:t>
            </a:r>
            <a:r>
              <a:rPr lang="en-GB" dirty="0" err="1" smtClean="0">
                <a:solidFill>
                  <a:srgbClr val="FFFF00"/>
                </a:solidFill>
              </a:rPr>
              <a:t>Kucha</a:t>
            </a:r>
            <a:r>
              <a:rPr lang="en-GB" dirty="0" smtClean="0">
                <a:solidFill>
                  <a:srgbClr val="FFFF00"/>
                </a:solidFill>
              </a:rPr>
              <a:t> presentation (4 slides one minute each) based on polar, temperate and tropical coastal zones.  Using the internet describe and explain the main factors that are portrayed on the slides.</a:t>
            </a:r>
          </a:p>
          <a:p>
            <a:pPr marL="457200" indent="-457200">
              <a:buFont typeface="+mj-lt"/>
              <a:buAutoNum type="arabicPeriod"/>
            </a:pPr>
            <a:r>
              <a:rPr lang="en-GB" dirty="0" smtClean="0">
                <a:solidFill>
                  <a:srgbClr val="FFFF00"/>
                </a:solidFill>
              </a:rPr>
              <a:t>Polar</a:t>
            </a:r>
          </a:p>
          <a:p>
            <a:pPr marL="457200" indent="-457200">
              <a:buFont typeface="+mj-lt"/>
              <a:buAutoNum type="arabicPeriod"/>
            </a:pPr>
            <a:r>
              <a:rPr lang="en-GB" dirty="0" smtClean="0">
                <a:solidFill>
                  <a:srgbClr val="FFFF00"/>
                </a:solidFill>
              </a:rPr>
              <a:t>Temperate</a:t>
            </a:r>
          </a:p>
          <a:p>
            <a:pPr marL="457200" indent="-457200">
              <a:buFont typeface="+mj-lt"/>
              <a:buAutoNum type="arabicPeriod"/>
            </a:pPr>
            <a:r>
              <a:rPr lang="en-GB" dirty="0" smtClean="0">
                <a:solidFill>
                  <a:srgbClr val="FFFF00"/>
                </a:solidFill>
              </a:rPr>
              <a:t>Tropical</a:t>
            </a:r>
          </a:p>
          <a:p>
            <a:endParaRPr lang="en-GB" dirty="0" smtClean="0">
              <a:solidFill>
                <a:srgbClr val="FF0000"/>
              </a:solidFill>
            </a:endParaRPr>
          </a:p>
          <a:p>
            <a:endParaRPr lang="en-US" dirty="0"/>
          </a:p>
        </p:txBody>
      </p:sp>
    </p:spTree>
  </p:cSld>
  <p:clrMapOvr>
    <a:masterClrMapping/>
  </p:clrMapOvr>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6" presetClass="entr" presetSubtype="16" fill="hold" grpId="0" nodeType="clickEffect">
                                  <p:stCondLst>
                                    <p:cond delay="0"/>
                                  </p:stCondLst>
                                  <p:childTnLst>
                                    <p:set>
                                      <p:cBhvr>
                                        <p:cTn id="6" dur="1" fill="hold">
                                          <p:stCondLst>
                                            <p:cond delay="0"/>
                                          </p:stCondLst>
                                        </p:cTn>
                                        <p:tgtEl>
                                          <p:spTgt spid="6">
                                            <p:txEl>
                                              <p:pRg st="0" end="0"/>
                                            </p:txEl>
                                          </p:spTgt>
                                        </p:tgtEl>
                                        <p:attrNameLst>
                                          <p:attrName>style.visibility</p:attrName>
                                        </p:attrNameLst>
                                      </p:cBhvr>
                                      <p:to>
                                        <p:strVal val="visible"/>
                                      </p:to>
                                    </p:set>
                                    <p:animEffect transition="in" filter="circle(in)">
                                      <p:cBhvr>
                                        <p:cTn id="7" dur="2000"/>
                                        <p:tgtEl>
                                          <p:spTgt spid="6">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6" presetClass="entr" presetSubtype="16" fill="hold" grpId="0" nodeType="clickEffect">
                                  <p:stCondLst>
                                    <p:cond delay="0"/>
                                  </p:stCondLst>
                                  <p:childTnLst>
                                    <p:set>
                                      <p:cBhvr>
                                        <p:cTn id="11" dur="1" fill="hold">
                                          <p:stCondLst>
                                            <p:cond delay="0"/>
                                          </p:stCondLst>
                                        </p:cTn>
                                        <p:tgtEl>
                                          <p:spTgt spid="6">
                                            <p:txEl>
                                              <p:pRg st="1" end="1"/>
                                            </p:txEl>
                                          </p:spTgt>
                                        </p:tgtEl>
                                        <p:attrNameLst>
                                          <p:attrName>style.visibility</p:attrName>
                                        </p:attrNameLst>
                                      </p:cBhvr>
                                      <p:to>
                                        <p:strVal val="visible"/>
                                      </p:to>
                                    </p:set>
                                    <p:animEffect transition="in" filter="circle(in)">
                                      <p:cBhvr>
                                        <p:cTn id="12" dur="2000"/>
                                        <p:tgtEl>
                                          <p:spTgt spid="6">
                                            <p:txEl>
                                              <p:pRg st="1" end="1"/>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6" presetClass="entr" presetSubtype="16" fill="hold" grpId="0" nodeType="clickEffect">
                                  <p:stCondLst>
                                    <p:cond delay="0"/>
                                  </p:stCondLst>
                                  <p:childTnLst>
                                    <p:set>
                                      <p:cBhvr>
                                        <p:cTn id="16" dur="1" fill="hold">
                                          <p:stCondLst>
                                            <p:cond delay="0"/>
                                          </p:stCondLst>
                                        </p:cTn>
                                        <p:tgtEl>
                                          <p:spTgt spid="6">
                                            <p:txEl>
                                              <p:pRg st="2" end="2"/>
                                            </p:txEl>
                                          </p:spTgt>
                                        </p:tgtEl>
                                        <p:attrNameLst>
                                          <p:attrName>style.visibility</p:attrName>
                                        </p:attrNameLst>
                                      </p:cBhvr>
                                      <p:to>
                                        <p:strVal val="visible"/>
                                      </p:to>
                                    </p:set>
                                    <p:animEffect transition="in" filter="circle(in)">
                                      <p:cBhvr>
                                        <p:cTn id="17" dur="2000"/>
                                        <p:tgtEl>
                                          <p:spTgt spid="6">
                                            <p:txEl>
                                              <p:pRg st="2" end="2"/>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6" presetClass="entr" presetSubtype="16" fill="hold" grpId="0" nodeType="clickEffect">
                                  <p:stCondLst>
                                    <p:cond delay="0"/>
                                  </p:stCondLst>
                                  <p:childTnLst>
                                    <p:set>
                                      <p:cBhvr>
                                        <p:cTn id="21" dur="1" fill="hold">
                                          <p:stCondLst>
                                            <p:cond delay="0"/>
                                          </p:stCondLst>
                                        </p:cTn>
                                        <p:tgtEl>
                                          <p:spTgt spid="6">
                                            <p:txEl>
                                              <p:pRg st="3" end="3"/>
                                            </p:txEl>
                                          </p:spTgt>
                                        </p:tgtEl>
                                        <p:attrNameLst>
                                          <p:attrName>style.visibility</p:attrName>
                                        </p:attrNameLst>
                                      </p:cBhvr>
                                      <p:to>
                                        <p:strVal val="visible"/>
                                      </p:to>
                                    </p:set>
                                    <p:animEffect transition="in" filter="circle(in)">
                                      <p:cBhvr>
                                        <p:cTn id="22" dur="2000"/>
                                        <p:tgtEl>
                                          <p:spTgt spid="6">
                                            <p:txEl>
                                              <p:pRg st="3" end="3"/>
                                            </p:txEl>
                                          </p:spTgt>
                                        </p:tgtEl>
                                      </p:cBhvr>
                                    </p:animEffect>
                                  </p:childTnLst>
                                </p:cTn>
                              </p:par>
                            </p:childTnLst>
                          </p:cTn>
                        </p:par>
                      </p:childTnLst>
                    </p:cTn>
                  </p:par>
                  <p:par>
                    <p:cTn id="23" fill="hold">
                      <p:stCondLst>
                        <p:cond delay="indefinite"/>
                      </p:stCondLst>
                      <p:childTnLst>
                        <p:par>
                          <p:cTn id="24" fill="hold">
                            <p:stCondLst>
                              <p:cond delay="0"/>
                            </p:stCondLst>
                            <p:childTnLst>
                              <p:par>
                                <p:cTn id="25" presetID="6" presetClass="entr" presetSubtype="16" fill="hold" grpId="0" nodeType="clickEffect">
                                  <p:stCondLst>
                                    <p:cond delay="0"/>
                                  </p:stCondLst>
                                  <p:childTnLst>
                                    <p:set>
                                      <p:cBhvr>
                                        <p:cTn id="26" dur="1" fill="hold">
                                          <p:stCondLst>
                                            <p:cond delay="0"/>
                                          </p:stCondLst>
                                        </p:cTn>
                                        <p:tgtEl>
                                          <p:spTgt spid="6">
                                            <p:txEl>
                                              <p:pRg st="4" end="4"/>
                                            </p:txEl>
                                          </p:spTgt>
                                        </p:tgtEl>
                                        <p:attrNameLst>
                                          <p:attrName>style.visibility</p:attrName>
                                        </p:attrNameLst>
                                      </p:cBhvr>
                                      <p:to>
                                        <p:strVal val="visible"/>
                                      </p:to>
                                    </p:set>
                                    <p:animEffect transition="in" filter="circle(in)">
                                      <p:cBhvr>
                                        <p:cTn id="27" dur="2000"/>
                                        <p:tgtEl>
                                          <p:spTgt spid="6">
                                            <p:txEl>
                                              <p:pRg st="4" end="4"/>
                                            </p:txEl>
                                          </p:spTgt>
                                        </p:tgtEl>
                                      </p:cBhvr>
                                    </p:animEffect>
                                  </p:childTnLst>
                                </p:cTn>
                              </p:par>
                            </p:childTnLst>
                          </p:cTn>
                        </p:par>
                      </p:childTnLst>
                    </p:cTn>
                  </p:par>
                  <p:par>
                    <p:cTn id="28" fill="hold">
                      <p:stCondLst>
                        <p:cond delay="indefinite"/>
                      </p:stCondLst>
                      <p:childTnLst>
                        <p:par>
                          <p:cTn id="29" fill="hold">
                            <p:stCondLst>
                              <p:cond delay="0"/>
                            </p:stCondLst>
                            <p:childTnLst>
                              <p:par>
                                <p:cTn id="30" presetID="6" presetClass="entr" presetSubtype="16" fill="hold" grpId="0" nodeType="clickEffect">
                                  <p:stCondLst>
                                    <p:cond delay="0"/>
                                  </p:stCondLst>
                                  <p:childTnLst>
                                    <p:set>
                                      <p:cBhvr>
                                        <p:cTn id="31" dur="1" fill="hold">
                                          <p:stCondLst>
                                            <p:cond delay="0"/>
                                          </p:stCondLst>
                                        </p:cTn>
                                        <p:tgtEl>
                                          <p:spTgt spid="6">
                                            <p:txEl>
                                              <p:pRg st="5" end="5"/>
                                            </p:txEl>
                                          </p:spTgt>
                                        </p:tgtEl>
                                        <p:attrNameLst>
                                          <p:attrName>style.visibility</p:attrName>
                                        </p:attrNameLst>
                                      </p:cBhvr>
                                      <p:to>
                                        <p:strVal val="visible"/>
                                      </p:to>
                                    </p:set>
                                    <p:animEffect transition="in" filter="circle(in)">
                                      <p:cBhvr>
                                        <p:cTn id="32" dur="2000"/>
                                        <p:tgtEl>
                                          <p:spTgt spid="6">
                                            <p:txEl>
                                              <p:pRg st="5" end="5"/>
                                            </p:txEl>
                                          </p:spTgt>
                                        </p:tgtEl>
                                      </p:cBhvr>
                                    </p:animEffect>
                                  </p:childTnLst>
                                </p:cTn>
                              </p:par>
                            </p:childTnLst>
                          </p:cTn>
                        </p:par>
                      </p:childTnLst>
                    </p:cTn>
                  </p:par>
                  <p:par>
                    <p:cTn id="33" fill="hold">
                      <p:stCondLst>
                        <p:cond delay="indefinite"/>
                      </p:stCondLst>
                      <p:childTnLst>
                        <p:par>
                          <p:cTn id="34" fill="hold">
                            <p:stCondLst>
                              <p:cond delay="0"/>
                            </p:stCondLst>
                            <p:childTnLst>
                              <p:par>
                                <p:cTn id="35" presetID="6" presetClass="entr" presetSubtype="16" fill="hold" grpId="0" nodeType="clickEffect">
                                  <p:stCondLst>
                                    <p:cond delay="0"/>
                                  </p:stCondLst>
                                  <p:childTnLst>
                                    <p:set>
                                      <p:cBhvr>
                                        <p:cTn id="36" dur="1" fill="hold">
                                          <p:stCondLst>
                                            <p:cond delay="0"/>
                                          </p:stCondLst>
                                        </p:cTn>
                                        <p:tgtEl>
                                          <p:spTgt spid="6">
                                            <p:txEl>
                                              <p:pRg st="6" end="6"/>
                                            </p:txEl>
                                          </p:spTgt>
                                        </p:tgtEl>
                                        <p:attrNameLst>
                                          <p:attrName>style.visibility</p:attrName>
                                        </p:attrNameLst>
                                      </p:cBhvr>
                                      <p:to>
                                        <p:strVal val="visible"/>
                                      </p:to>
                                    </p:set>
                                    <p:animEffect transition="in" filter="circle(in)">
                                      <p:cBhvr>
                                        <p:cTn id="37" dur="2000"/>
                                        <p:tgtEl>
                                          <p:spTgt spid="6">
                                            <p:txEl>
                                              <p:pRg st="6" end="6"/>
                                            </p:txEl>
                                          </p:spTgt>
                                        </p:tgtEl>
                                      </p:cBhvr>
                                    </p:animEffect>
                                  </p:childTnLst>
                                </p:cTn>
                              </p:par>
                            </p:childTnLst>
                          </p:cTn>
                        </p:par>
                      </p:childTnLst>
                    </p:cTn>
                  </p:par>
                  <p:par>
                    <p:cTn id="38" fill="hold">
                      <p:stCondLst>
                        <p:cond delay="indefinite"/>
                      </p:stCondLst>
                      <p:childTnLst>
                        <p:par>
                          <p:cTn id="39" fill="hold">
                            <p:stCondLst>
                              <p:cond delay="0"/>
                            </p:stCondLst>
                            <p:childTnLst>
                              <p:par>
                                <p:cTn id="40" presetID="6" presetClass="entr" presetSubtype="16" fill="hold" grpId="0" nodeType="clickEffect">
                                  <p:stCondLst>
                                    <p:cond delay="0"/>
                                  </p:stCondLst>
                                  <p:childTnLst>
                                    <p:set>
                                      <p:cBhvr>
                                        <p:cTn id="41" dur="1" fill="hold">
                                          <p:stCondLst>
                                            <p:cond delay="0"/>
                                          </p:stCondLst>
                                        </p:cTn>
                                        <p:tgtEl>
                                          <p:spTgt spid="6">
                                            <p:txEl>
                                              <p:pRg st="7" end="7"/>
                                            </p:txEl>
                                          </p:spTgt>
                                        </p:tgtEl>
                                        <p:attrNameLst>
                                          <p:attrName>style.visibility</p:attrName>
                                        </p:attrNameLst>
                                      </p:cBhvr>
                                      <p:to>
                                        <p:strVal val="visible"/>
                                      </p:to>
                                    </p:set>
                                    <p:animEffect transition="in" filter="circle(in)">
                                      <p:cBhvr>
                                        <p:cTn id="42" dur="2000"/>
                                        <p:tgtEl>
                                          <p:spTgt spid="6">
                                            <p:txEl>
                                              <p:pRg st="7" end="7"/>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 grpId="0" build="p"/>
    </p:bldLst>
  </p:timing>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074" name="Picture 2" descr="http://ian.umces.edu/loicz/polar.png">
            <a:hlinkClick r:id="rId3"/>
          </p:cNvPr>
          <p:cNvPicPr>
            <a:picLocks noChangeAspect="1" noChangeArrowheads="1"/>
          </p:cNvPicPr>
          <p:nvPr/>
        </p:nvPicPr>
        <p:blipFill>
          <a:blip r:embed="rId4" cstate="print"/>
          <a:srcRect/>
          <a:stretch>
            <a:fillRect/>
          </a:stretch>
        </p:blipFill>
        <p:spPr bwMode="auto">
          <a:xfrm>
            <a:off x="312577" y="1021434"/>
            <a:ext cx="8579903" cy="5844908"/>
          </a:xfrm>
          <a:prstGeom prst="rect">
            <a:avLst/>
          </a:prstGeom>
          <a:noFill/>
        </p:spPr>
      </p:pic>
      <p:sp>
        <p:nvSpPr>
          <p:cNvPr id="2" name="Title 1"/>
          <p:cNvSpPr>
            <a:spLocks noGrp="1"/>
          </p:cNvSpPr>
          <p:nvPr>
            <p:ph type="title"/>
          </p:nvPr>
        </p:nvSpPr>
        <p:spPr>
          <a:xfrm>
            <a:off x="457200" y="274638"/>
            <a:ext cx="8229600" cy="706090"/>
          </a:xfrm>
        </p:spPr>
        <p:txBody>
          <a:bodyPr>
            <a:normAutofit fontScale="90000"/>
          </a:bodyPr>
          <a:lstStyle/>
          <a:p>
            <a:r>
              <a:rPr lang="en-GB" b="1" dirty="0" smtClean="0"/>
              <a:t>Land-Ocean Interactions in the Coastal Zone</a:t>
            </a:r>
            <a:endParaRPr lang="en-GB" dirty="0"/>
          </a:p>
        </p:txBody>
      </p:sp>
      <p:sp>
        <p:nvSpPr>
          <p:cNvPr id="3" name="Content Placeholder 2"/>
          <p:cNvSpPr>
            <a:spLocks noGrp="1"/>
          </p:cNvSpPr>
          <p:nvPr>
            <p:ph idx="1"/>
          </p:nvPr>
        </p:nvSpPr>
        <p:spPr/>
        <p:txBody>
          <a:bodyPr/>
          <a:lstStyle/>
          <a:p>
            <a:endParaRPr lang="en-GB" dirty="0"/>
          </a:p>
        </p:txBody>
      </p:sp>
    </p:spTree>
  </p:cSld>
  <p:clrMapOvr>
    <a:masterClrMapping/>
  </p:clrMapOvr>
  <p:timing>
    <p:tnLst>
      <p:par>
        <p:cTn id="1" dur="indefinite" restart="never" nodeType="tmRoot"/>
      </p:par>
    </p:tnLst>
  </p:timing>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a:p>
        </p:txBody>
      </p:sp>
      <p:sp>
        <p:nvSpPr>
          <p:cNvPr id="3" name="Content Placeholder 2"/>
          <p:cNvSpPr>
            <a:spLocks noGrp="1"/>
          </p:cNvSpPr>
          <p:nvPr>
            <p:ph idx="1"/>
          </p:nvPr>
        </p:nvSpPr>
        <p:spPr/>
        <p:txBody>
          <a:bodyPr/>
          <a:lstStyle/>
          <a:p>
            <a:endParaRPr lang="en-GB"/>
          </a:p>
        </p:txBody>
      </p:sp>
      <p:pic>
        <p:nvPicPr>
          <p:cNvPr id="8194" name="Picture 2" descr="http://ian.umces.edu/loicz/temperate.png">
            <a:hlinkClick r:id="rId2"/>
          </p:cNvPr>
          <p:cNvPicPr>
            <a:picLocks noChangeAspect="1" noChangeArrowheads="1"/>
          </p:cNvPicPr>
          <p:nvPr/>
        </p:nvPicPr>
        <p:blipFill>
          <a:blip r:embed="rId3" cstate="print"/>
          <a:srcRect/>
          <a:stretch>
            <a:fillRect/>
          </a:stretch>
        </p:blipFill>
        <p:spPr bwMode="auto">
          <a:xfrm>
            <a:off x="0" y="0"/>
            <a:ext cx="9096390" cy="6858000"/>
          </a:xfrm>
          <a:prstGeom prst="rect">
            <a:avLst/>
          </a:prstGeom>
          <a:noFill/>
        </p:spPr>
      </p:pic>
    </p:spTree>
  </p:cSld>
  <p:clrMapOvr>
    <a:masterClrMapping/>
  </p:clrMapOvr>
  <p:timing>
    <p:tnLst>
      <p:par>
        <p:cTn id="1" dur="indefinite" restart="never" nodeType="tmRoot"/>
      </p:par>
    </p:tnLst>
  </p:timing>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a:p>
        </p:txBody>
      </p:sp>
      <p:sp>
        <p:nvSpPr>
          <p:cNvPr id="3" name="Content Placeholder 2"/>
          <p:cNvSpPr>
            <a:spLocks noGrp="1"/>
          </p:cNvSpPr>
          <p:nvPr>
            <p:ph idx="1"/>
          </p:nvPr>
        </p:nvSpPr>
        <p:spPr/>
        <p:txBody>
          <a:bodyPr/>
          <a:lstStyle/>
          <a:p>
            <a:endParaRPr lang="en-GB"/>
          </a:p>
        </p:txBody>
      </p:sp>
      <p:pic>
        <p:nvPicPr>
          <p:cNvPr id="9218" name="Picture 2" descr="http://ian.umces.edu/loicz/tropical.png">
            <a:hlinkClick r:id="rId2"/>
          </p:cNvPr>
          <p:cNvPicPr>
            <a:picLocks noChangeAspect="1" noChangeArrowheads="1"/>
          </p:cNvPicPr>
          <p:nvPr/>
        </p:nvPicPr>
        <p:blipFill>
          <a:blip r:embed="rId3" cstate="print"/>
          <a:srcRect/>
          <a:stretch>
            <a:fillRect/>
          </a:stretch>
        </p:blipFill>
        <p:spPr bwMode="auto">
          <a:xfrm>
            <a:off x="-1" y="0"/>
            <a:ext cx="9144001" cy="6858000"/>
          </a:xfrm>
          <a:prstGeom prst="rect">
            <a:avLst/>
          </a:prstGeom>
          <a:noFill/>
        </p:spPr>
      </p:pic>
    </p:spTree>
  </p:cSld>
  <p:clrMapOvr>
    <a:masterClrMapping/>
  </p:clrMapOvr>
  <p:timing>
    <p:tnLst>
      <p:par>
        <p:cTn id="1" dur="indefinite" restart="never" nodeType="tmRoot"/>
      </p:par>
    </p:tnLst>
  </p:timing>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61444" name="Picture 4" descr="http://www.scooterthecocker.com/beach2.JPG"/>
          <p:cNvPicPr>
            <a:picLocks noChangeAspect="1" noChangeArrowheads="1"/>
          </p:cNvPicPr>
          <p:nvPr/>
        </p:nvPicPr>
        <p:blipFill>
          <a:blip r:embed="rId2" cstate="print"/>
          <a:srcRect/>
          <a:stretch>
            <a:fillRect/>
          </a:stretch>
        </p:blipFill>
        <p:spPr bwMode="auto">
          <a:xfrm>
            <a:off x="3315661" y="2285993"/>
            <a:ext cx="5828339" cy="4572008"/>
          </a:xfrm>
          <a:prstGeom prst="rect">
            <a:avLst/>
          </a:prstGeom>
          <a:noFill/>
        </p:spPr>
      </p:pic>
      <p:pic>
        <p:nvPicPr>
          <p:cNvPr id="61446" name="Picture 6" descr="Fun in the sea at Whitesands"/>
          <p:cNvPicPr>
            <a:picLocks noChangeAspect="1" noChangeArrowheads="1"/>
          </p:cNvPicPr>
          <p:nvPr/>
        </p:nvPicPr>
        <p:blipFill>
          <a:blip r:embed="rId3" cstate="print"/>
          <a:srcRect/>
          <a:stretch>
            <a:fillRect/>
          </a:stretch>
        </p:blipFill>
        <p:spPr bwMode="auto">
          <a:xfrm>
            <a:off x="-1" y="0"/>
            <a:ext cx="8019458" cy="6215082"/>
          </a:xfrm>
          <a:prstGeom prst="rect">
            <a:avLst/>
          </a:prstGeom>
          <a:noFill/>
        </p:spPr>
      </p:pic>
      <p:pic>
        <p:nvPicPr>
          <p:cNvPr id="61442" name="Picture 2" descr="http://www.thediehls.net/beach.jpg"/>
          <p:cNvPicPr>
            <a:picLocks noChangeAspect="1" noChangeArrowheads="1"/>
          </p:cNvPicPr>
          <p:nvPr/>
        </p:nvPicPr>
        <p:blipFill>
          <a:blip r:embed="rId4" cstate="print"/>
          <a:srcRect/>
          <a:stretch>
            <a:fillRect/>
          </a:stretch>
        </p:blipFill>
        <p:spPr bwMode="auto">
          <a:xfrm>
            <a:off x="0" y="0"/>
            <a:ext cx="9144000" cy="6861153"/>
          </a:xfrm>
          <a:prstGeom prst="rect">
            <a:avLst/>
          </a:prstGeom>
          <a:noFill/>
        </p:spPr>
      </p:pic>
      <p:sp>
        <p:nvSpPr>
          <p:cNvPr id="5" name="TextBox 4"/>
          <p:cNvSpPr txBox="1"/>
          <p:nvPr/>
        </p:nvSpPr>
        <p:spPr>
          <a:xfrm>
            <a:off x="5572132" y="0"/>
            <a:ext cx="2643206" cy="523220"/>
          </a:xfrm>
          <a:prstGeom prst="rect">
            <a:avLst/>
          </a:prstGeom>
          <a:noFill/>
        </p:spPr>
        <p:txBody>
          <a:bodyPr wrap="square" rtlCol="0">
            <a:spAutoFit/>
          </a:bodyPr>
          <a:lstStyle/>
          <a:p>
            <a:r>
              <a:rPr lang="en-GB" sz="2800" dirty="0" err="1" smtClean="0">
                <a:solidFill>
                  <a:srgbClr val="FFFF00"/>
                </a:solidFill>
              </a:rPr>
              <a:t>Live’s</a:t>
            </a:r>
            <a:r>
              <a:rPr lang="en-GB" sz="2800" dirty="0" smtClean="0">
                <a:solidFill>
                  <a:srgbClr val="FFFF00"/>
                </a:solidFill>
              </a:rPr>
              <a:t> a beach!</a:t>
            </a:r>
            <a:endParaRPr lang="en-US" sz="2800" dirty="0">
              <a:solidFill>
                <a:srgbClr val="FFFF00"/>
              </a:solidFill>
            </a:endParaRPr>
          </a:p>
        </p:txBody>
      </p:sp>
    </p:spTree>
  </p:cSld>
  <p:clrMapOvr>
    <a:masterClrMapping/>
  </p:clrMapOvr>
  <p:transition>
    <p:dissolve/>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2" presetClass="entr" presetSubtype="4" fill="hold" nodeType="clickEffect">
                                  <p:stCondLst>
                                    <p:cond delay="0"/>
                                  </p:stCondLst>
                                  <p:childTnLst>
                                    <p:set>
                                      <p:cBhvr>
                                        <p:cTn id="6" dur="1" fill="hold">
                                          <p:stCondLst>
                                            <p:cond delay="0"/>
                                          </p:stCondLst>
                                        </p:cTn>
                                        <p:tgtEl>
                                          <p:spTgt spid="61444"/>
                                        </p:tgtEl>
                                        <p:attrNameLst>
                                          <p:attrName>style.visibility</p:attrName>
                                        </p:attrNameLst>
                                      </p:cBhvr>
                                      <p:to>
                                        <p:strVal val="visible"/>
                                      </p:to>
                                    </p:set>
                                    <p:animEffect transition="in" filter="wipe(down)">
                                      <p:cBhvr>
                                        <p:cTn id="7" dur="500"/>
                                        <p:tgtEl>
                                          <p:spTgt spid="61444"/>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61446"/>
                                        </p:tgtEl>
                                        <p:attrNameLst>
                                          <p:attrName>style.visibility</p:attrName>
                                        </p:attrNameLst>
                                      </p:cBhvr>
                                      <p:to>
                                        <p:strVal val="visible"/>
                                      </p:to>
                                    </p:set>
                                    <p:animEffect transition="in" filter="fade">
                                      <p:cBhvr>
                                        <p:cTn id="12" dur="2000"/>
                                        <p:tgtEl>
                                          <p:spTgt spid="61446"/>
                                        </p:tgtEl>
                                      </p:cBhvr>
                                    </p:animEffect>
                                  </p:childTnLst>
                                </p:cTn>
                              </p:par>
                            </p:childTnLst>
                          </p:cTn>
                        </p:par>
                      </p:childTnLst>
                    </p:cTn>
                  </p:par>
                  <p:par>
                    <p:cTn id="13" fill="hold">
                      <p:stCondLst>
                        <p:cond delay="indefinite"/>
                      </p:stCondLst>
                      <p:childTnLst>
                        <p:par>
                          <p:cTn id="14" fill="hold">
                            <p:stCondLst>
                              <p:cond delay="0"/>
                            </p:stCondLst>
                            <p:childTnLst>
                              <p:par>
                                <p:cTn id="15" presetID="2" presetClass="entr" presetSubtype="4" fill="hold" nodeType="clickEffect">
                                  <p:stCondLst>
                                    <p:cond delay="0"/>
                                  </p:stCondLst>
                                  <p:childTnLst>
                                    <p:set>
                                      <p:cBhvr>
                                        <p:cTn id="16" dur="1" fill="hold">
                                          <p:stCondLst>
                                            <p:cond delay="0"/>
                                          </p:stCondLst>
                                        </p:cTn>
                                        <p:tgtEl>
                                          <p:spTgt spid="61442"/>
                                        </p:tgtEl>
                                        <p:attrNameLst>
                                          <p:attrName>style.visibility</p:attrName>
                                        </p:attrNameLst>
                                      </p:cBhvr>
                                      <p:to>
                                        <p:strVal val="visible"/>
                                      </p:to>
                                    </p:set>
                                    <p:anim calcmode="lin" valueType="num">
                                      <p:cBhvr additive="base">
                                        <p:cTn id="17" dur="500" fill="hold"/>
                                        <p:tgtEl>
                                          <p:spTgt spid="61442"/>
                                        </p:tgtEl>
                                        <p:attrNameLst>
                                          <p:attrName>ppt_x</p:attrName>
                                        </p:attrNameLst>
                                      </p:cBhvr>
                                      <p:tavLst>
                                        <p:tav tm="0">
                                          <p:val>
                                            <p:strVal val="#ppt_x"/>
                                          </p:val>
                                        </p:tav>
                                        <p:tav tm="100000">
                                          <p:val>
                                            <p:strVal val="#ppt_x"/>
                                          </p:val>
                                        </p:tav>
                                      </p:tavLst>
                                    </p:anim>
                                    <p:anim calcmode="lin" valueType="num">
                                      <p:cBhvr additive="base">
                                        <p:cTn id="18" dur="500" fill="hold"/>
                                        <p:tgtEl>
                                          <p:spTgt spid="61442"/>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050" name="Picture 3" descr="D:\P2200074.JPG"/>
          <p:cNvPicPr preferRelativeResize="0">
            <a:picLocks noChangeAspect="1" noChangeArrowheads="1"/>
          </p:cNvPicPr>
          <p:nvPr/>
        </p:nvPicPr>
        <p:blipFill>
          <a:blip r:embed="rId2" cstate="print"/>
          <a:srcRect/>
          <a:stretch>
            <a:fillRect/>
          </a:stretch>
        </p:blipFill>
        <p:spPr bwMode="auto">
          <a:xfrm>
            <a:off x="0" y="0"/>
            <a:ext cx="9144000" cy="6858000"/>
          </a:xfrm>
          <a:prstGeom prst="rect">
            <a:avLst/>
          </a:prstGeom>
          <a:noFill/>
          <a:ln w="9525">
            <a:noFill/>
            <a:miter lim="800000"/>
            <a:headEnd/>
            <a:tailEnd/>
          </a:ln>
        </p:spPr>
      </p:pic>
    </p:spTree>
  </p:cSld>
  <p:clrMapOvr>
    <a:masterClrMapping/>
  </p:clrMapOvr>
  <p:timing>
    <p:tnLst>
      <p:par>
        <p:cTn id="1" dur="indefinite" restart="never" nodeType="tmRoot"/>
      </p:par>
    </p:tnLst>
  </p:timing>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074" name="Picture 2" descr="D:\P2200076.JPG"/>
          <p:cNvPicPr>
            <a:picLocks noChangeAspect="1" noChangeArrowheads="1"/>
          </p:cNvPicPr>
          <p:nvPr/>
        </p:nvPicPr>
        <p:blipFill>
          <a:blip r:embed="rId2" cstate="print"/>
          <a:srcRect/>
          <a:stretch>
            <a:fillRect/>
          </a:stretch>
        </p:blipFill>
        <p:spPr bwMode="auto">
          <a:xfrm>
            <a:off x="74613" y="55563"/>
            <a:ext cx="9069387" cy="6802437"/>
          </a:xfrm>
          <a:prstGeom prst="rect">
            <a:avLst/>
          </a:prstGeom>
          <a:noFill/>
          <a:ln w="9525">
            <a:noFill/>
            <a:miter lim="800000"/>
            <a:headEnd/>
            <a:tailEnd/>
          </a:ln>
        </p:spPr>
      </p:pic>
    </p:spTree>
  </p:cSld>
  <p:clrMapOvr>
    <a:masterClrMapping/>
  </p:clrMapOvr>
  <p:timing>
    <p:tnLst>
      <p:par>
        <p:cTn id="1" dur="indefinite" restart="never" nodeType="tmRoot"/>
      </p:par>
    </p:tnLst>
  </p:timing>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098" name="Picture 3" descr="D:\P2200080.JPG"/>
          <p:cNvPicPr>
            <a:picLocks noChangeAspect="1" noChangeArrowheads="1"/>
          </p:cNvPicPr>
          <p:nvPr/>
        </p:nvPicPr>
        <p:blipFill>
          <a:blip r:embed="rId2" cstate="print"/>
          <a:srcRect/>
          <a:stretch>
            <a:fillRect/>
          </a:stretch>
        </p:blipFill>
        <p:spPr bwMode="auto">
          <a:xfrm>
            <a:off x="28575" y="22225"/>
            <a:ext cx="9115425" cy="6835775"/>
          </a:xfrm>
          <a:prstGeom prst="rect">
            <a:avLst/>
          </a:prstGeom>
          <a:noFill/>
          <a:ln w="9525">
            <a:noFill/>
            <a:miter lim="800000"/>
            <a:headEnd/>
            <a:tailEnd/>
          </a:ln>
        </p:spPr>
      </p:pic>
    </p:spTree>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122" name="Picture 2" descr="D:\P2200094.JPG"/>
          <p:cNvPicPr>
            <a:picLocks noChangeAspect="1" noChangeArrowheads="1"/>
          </p:cNvPicPr>
          <p:nvPr/>
        </p:nvPicPr>
        <p:blipFill>
          <a:blip r:embed="rId2" cstate="print"/>
          <a:srcRect/>
          <a:stretch>
            <a:fillRect/>
          </a:stretch>
        </p:blipFill>
        <p:spPr bwMode="auto">
          <a:xfrm>
            <a:off x="0" y="0"/>
            <a:ext cx="9115425" cy="6835775"/>
          </a:xfrm>
          <a:prstGeom prst="rect">
            <a:avLst/>
          </a:prstGeom>
          <a:noFill/>
          <a:ln w="9525">
            <a:noFill/>
            <a:miter lim="800000"/>
            <a:headEnd/>
            <a:tailEnd/>
          </a:ln>
        </p:spPr>
      </p:pic>
    </p:spTree>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6146" name="Picture 2" descr="D:\P2200079.JPG"/>
          <p:cNvPicPr>
            <a:picLocks noChangeAspect="1" noChangeArrowheads="1"/>
          </p:cNvPicPr>
          <p:nvPr/>
        </p:nvPicPr>
        <p:blipFill>
          <a:blip r:embed="rId2" cstate="print"/>
          <a:srcRect/>
          <a:stretch>
            <a:fillRect/>
          </a:stretch>
        </p:blipFill>
        <p:spPr bwMode="auto">
          <a:xfrm>
            <a:off x="28575" y="0"/>
            <a:ext cx="9115425" cy="6835775"/>
          </a:xfrm>
          <a:prstGeom prst="rect">
            <a:avLst/>
          </a:prstGeom>
          <a:noFill/>
          <a:ln w="9525">
            <a:noFill/>
            <a:miter lim="800000"/>
            <a:headEnd/>
            <a:tailEnd/>
          </a:ln>
        </p:spPr>
      </p:pic>
    </p:spTree>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7170" name="Picture 2" descr="D:\P2200090.JPG"/>
          <p:cNvPicPr>
            <a:picLocks noChangeAspect="1" noChangeArrowheads="1"/>
          </p:cNvPicPr>
          <p:nvPr/>
        </p:nvPicPr>
        <p:blipFill>
          <a:blip r:embed="rId2" cstate="print"/>
          <a:srcRect/>
          <a:stretch>
            <a:fillRect/>
          </a:stretch>
        </p:blipFill>
        <p:spPr bwMode="auto">
          <a:xfrm>
            <a:off x="28575" y="0"/>
            <a:ext cx="9115425" cy="6835775"/>
          </a:xfrm>
          <a:prstGeom prst="rect">
            <a:avLst/>
          </a:prstGeom>
          <a:noFill/>
          <a:ln w="9525">
            <a:noFill/>
            <a:miter lim="800000"/>
            <a:headEnd/>
            <a:tailEnd/>
          </a:ln>
        </p:spPr>
      </p:pic>
    </p:spTree>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8194" name="Picture 2" descr="D:\P2200092.JPG"/>
          <p:cNvPicPr>
            <a:picLocks noChangeAspect="1" noChangeArrowheads="1"/>
          </p:cNvPicPr>
          <p:nvPr/>
        </p:nvPicPr>
        <p:blipFill>
          <a:blip r:embed="rId2" cstate="print"/>
          <a:srcRect/>
          <a:stretch>
            <a:fillRect/>
          </a:stretch>
        </p:blipFill>
        <p:spPr bwMode="auto">
          <a:xfrm>
            <a:off x="28575" y="0"/>
            <a:ext cx="9115425" cy="6835775"/>
          </a:xfrm>
          <a:prstGeom prst="rect">
            <a:avLst/>
          </a:prstGeom>
          <a:noFill/>
          <a:ln w="9525">
            <a:noFill/>
            <a:miter lim="800000"/>
            <a:headEnd/>
            <a:tailEnd/>
          </a:ln>
        </p:spPr>
      </p:pic>
    </p:spTree>
  </p:cSld>
  <p:clrMapOvr>
    <a:masterClrMapping/>
  </p:clrMapOvr>
</p:sld>
</file>

<file path=ppt/theme/theme1.xml><?xml version="1.0" encoding="utf-8"?>
<a:theme xmlns:a="http://schemas.openxmlformats.org/drawingml/2006/main" name="Thatch">
  <a:themeElements>
    <a:clrScheme name="Thatch">
      <a:dk1>
        <a:sysClr val="windowText" lastClr="000000"/>
      </a:dk1>
      <a:lt1>
        <a:sysClr val="window" lastClr="FFFFFF"/>
      </a:lt1>
      <a:dk2>
        <a:srgbClr val="1D3641"/>
      </a:dk2>
      <a:lt2>
        <a:srgbClr val="DFE6D0"/>
      </a:lt2>
      <a:accent1>
        <a:srgbClr val="759AA5"/>
      </a:accent1>
      <a:accent2>
        <a:srgbClr val="CFC60D"/>
      </a:accent2>
      <a:accent3>
        <a:srgbClr val="99987F"/>
      </a:accent3>
      <a:accent4>
        <a:srgbClr val="90AC97"/>
      </a:accent4>
      <a:accent5>
        <a:srgbClr val="FFAD1C"/>
      </a:accent5>
      <a:accent6>
        <a:srgbClr val="B9AB6F"/>
      </a:accent6>
      <a:hlink>
        <a:srgbClr val="66AACD"/>
      </a:hlink>
      <a:folHlink>
        <a:srgbClr val="809DB3"/>
      </a:folHlink>
    </a:clrScheme>
    <a:fontScheme name="Median">
      <a:majorFont>
        <a:latin typeface="Tw Cen MT"/>
        <a:ea typeface=""/>
        <a:cs typeface=""/>
        <a:font script="Grek" typeface="Calibri"/>
        <a:font script="Cyrl" typeface="Calibri"/>
        <a:font script="Jpan" typeface="HG創英角ｺﾞｼｯｸUB"/>
        <a:font script="Hang" typeface="HY얕은샘물M"/>
        <a:font script="Hans" typeface="华文仿宋"/>
        <a:font script="Hant" typeface="微軟正黑體"/>
        <a:font script="Arab" typeface="Arial"/>
        <a:font script="Hebr" typeface="Levenim MT"/>
        <a:font script="Thai" typeface="Frees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Tw Cen MT"/>
        <a:ea typeface=""/>
        <a:cs typeface=""/>
        <a:font script="Grek" typeface="Calibri"/>
        <a:font script="Cyrl" typeface="Calibri"/>
        <a:font script="Jpan" typeface="HG創英角ｺﾞｼｯｸUB"/>
        <a:font script="Hang" typeface="HY얕은샘물M"/>
        <a:font script="Hans" typeface="华文仿宋"/>
        <a:font script="Hant" typeface="微軟正黑體"/>
        <a:font script="Arab" typeface="Arial"/>
        <a:font script="Hebr" typeface="Levenim MT"/>
        <a:font script="Thai" typeface="Frees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inorFont>
    </a:fontScheme>
    <a:fmtScheme name="Thatch">
      <a:fillStyleLst>
        <a:solidFill>
          <a:schemeClr val="phClr"/>
        </a:solidFill>
        <a:gradFill rotWithShape="1">
          <a:gsLst>
            <a:gs pos="0">
              <a:schemeClr val="phClr">
                <a:tint val="79000"/>
                <a:satMod val="180000"/>
              </a:schemeClr>
            </a:gs>
            <a:gs pos="65000">
              <a:schemeClr val="phClr">
                <a:tint val="52000"/>
                <a:satMod val="250000"/>
              </a:schemeClr>
            </a:gs>
            <a:gs pos="100000">
              <a:schemeClr val="phClr">
                <a:tint val="29000"/>
                <a:satMod val="300000"/>
              </a:schemeClr>
            </a:gs>
          </a:gsLst>
          <a:lin ang="16200000" scaled="0"/>
        </a:gradFill>
        <a:gradFill rotWithShape="1">
          <a:gsLst>
            <a:gs pos="0">
              <a:schemeClr val="phClr">
                <a:shade val="15000"/>
                <a:satMod val="180000"/>
              </a:schemeClr>
            </a:gs>
            <a:gs pos="50000">
              <a:schemeClr val="phClr">
                <a:shade val="45000"/>
                <a:satMod val="170000"/>
              </a:schemeClr>
            </a:gs>
            <a:gs pos="70000">
              <a:schemeClr val="phClr">
                <a:tint val="99000"/>
                <a:shade val="65000"/>
                <a:satMod val="155000"/>
              </a:schemeClr>
            </a:gs>
            <a:gs pos="100000">
              <a:schemeClr val="phClr">
                <a:tint val="95500"/>
                <a:shade val="100000"/>
                <a:satMod val="155000"/>
              </a:schemeClr>
            </a:gs>
          </a:gsLst>
          <a:lin ang="16200000" scaled="0"/>
        </a:gradFill>
      </a:fillStyleLst>
      <a:lnStyleLst>
        <a:ln w="9525" cap="flat" cmpd="sng" algn="ctr">
          <a:solidFill>
            <a:schemeClr val="phClr"/>
          </a:solidFill>
          <a:prstDash val="solid"/>
        </a:ln>
        <a:ln w="15875" cap="flat" cmpd="sng" algn="ctr">
          <a:solidFill>
            <a:schemeClr val="phClr"/>
          </a:solidFill>
          <a:prstDash val="solid"/>
        </a:ln>
        <a:ln w="38100" cap="flat" cmpd="sng" algn="ctr">
          <a:solidFill>
            <a:schemeClr val="phClr"/>
          </a:solidFill>
          <a:prstDash val="solid"/>
        </a:ln>
      </a:lnStyleLst>
      <a:effectStyleLst>
        <a:effectStyle>
          <a:effectLst>
            <a:outerShdw blurRad="63500" dist="25400" dir="5400000" rotWithShape="0">
              <a:srgbClr val="000000">
                <a:alpha val="43000"/>
              </a:srgbClr>
            </a:outerShdw>
          </a:effectLst>
        </a:effectStyle>
        <a:effectStyle>
          <a:effectLst>
            <a:outerShdw blurRad="63500" dist="25400" dir="5400000" rotWithShape="0">
              <a:srgbClr val="000000">
                <a:alpha val="43000"/>
              </a:srgbClr>
            </a:outerShdw>
          </a:effectLst>
          <a:scene3d>
            <a:camera prst="orthographicFront">
              <a:rot lat="0" lon="0" rev="0"/>
            </a:camera>
            <a:lightRig rig="brightRoom" dir="t">
              <a:rot lat="0" lon="0" rev="8700000"/>
            </a:lightRig>
          </a:scene3d>
          <a:sp3d contourW="12700" prstMaterial="dkEdge">
            <a:bevelT w="0" h="0" prst="relaxedInset"/>
            <a:contourClr>
              <a:schemeClr val="phClr">
                <a:shade val="65000"/>
                <a:satMod val="150000"/>
              </a:schemeClr>
            </a:contourClr>
          </a:sp3d>
        </a:effectStyle>
        <a:effectStyle>
          <a:effectLst>
            <a:outerShdw blurRad="63500" dist="25400" dir="5400000" rotWithShape="0">
              <a:srgbClr val="000000">
                <a:alpha val="43000"/>
              </a:srgbClr>
            </a:outerShdw>
          </a:effectLst>
          <a:scene3d>
            <a:camera prst="orthographicFront">
              <a:rot lat="0" lon="0" rev="0"/>
            </a:camera>
            <a:lightRig rig="glow" dir="t">
              <a:rot lat="0" lon="0" rev="13200000"/>
            </a:lightRig>
          </a:scene3d>
          <a:sp3d prstMaterial="dkEdge">
            <a:bevelT w="63500" h="50800" prst="relaxedInset"/>
          </a:sp3d>
        </a:effectStyle>
      </a:effectStyleLst>
      <a:bgFillStyleLst>
        <a:solidFill>
          <a:schemeClr val="phClr"/>
        </a:solidFill>
        <a:gradFill rotWithShape="1">
          <a:gsLst>
            <a:gs pos="0">
              <a:schemeClr val="phClr">
                <a:tint val="85000"/>
                <a:shade val="95000"/>
                <a:satMod val="200000"/>
              </a:schemeClr>
            </a:gs>
            <a:gs pos="53000">
              <a:schemeClr val="phClr">
                <a:shade val="60000"/>
                <a:satMod val="220000"/>
              </a:schemeClr>
            </a:gs>
            <a:gs pos="100000">
              <a:schemeClr val="phClr">
                <a:shade val="45000"/>
                <a:satMod val="220000"/>
              </a:schemeClr>
            </a:gs>
          </a:gsLst>
          <a:lin ang="16200000" scaled="0"/>
        </a:gradFill>
        <a:gradFill rotWithShape="1">
          <a:gsLst>
            <a:gs pos="0">
              <a:schemeClr val="phClr">
                <a:tint val="83000"/>
                <a:shade val="97000"/>
                <a:satMod val="230000"/>
              </a:schemeClr>
            </a:gs>
            <a:gs pos="100000">
              <a:schemeClr val="phClr">
                <a:shade val="35000"/>
                <a:satMod val="250000"/>
              </a:schemeClr>
            </a:gs>
          </a:gsLst>
          <a:path path="circle">
            <a:fillToRect l="15000" t="50000" r="85000" b="60000"/>
          </a:path>
        </a:gradFill>
      </a:bgFillStyleLst>
    </a:fmtScheme>
  </a:themeElements>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emplate>Thatch</Template>
  <TotalTime>2680</TotalTime>
  <Words>1224</Words>
  <Application>Microsoft Office PowerPoint</Application>
  <PresentationFormat>On-screen Show (4:3)</PresentationFormat>
  <Paragraphs>94</Paragraphs>
  <Slides>36</Slides>
  <Notes>1</Notes>
  <HiddenSlides>0</HiddenSlides>
  <MMClips>0</MMClips>
  <ScaleCrop>false</ScaleCrop>
  <HeadingPairs>
    <vt:vector size="4" baseType="variant">
      <vt:variant>
        <vt:lpstr>Theme</vt:lpstr>
      </vt:variant>
      <vt:variant>
        <vt:i4>1</vt:i4>
      </vt:variant>
      <vt:variant>
        <vt:lpstr>Slide Titles</vt:lpstr>
      </vt:variant>
      <vt:variant>
        <vt:i4>36</vt:i4>
      </vt:variant>
    </vt:vector>
  </HeadingPairs>
  <TitlesOfParts>
    <vt:vector size="37" baseType="lpstr">
      <vt:lpstr>Thatch</vt:lpstr>
      <vt:lpstr>People and the coast</vt:lpstr>
      <vt:lpstr>Why Coastal Zone Management?</vt:lpstr>
      <vt:lpstr>Demographics and the coast</vt:lpstr>
      <vt:lpstr>Whimpwell</vt:lpstr>
      <vt:lpstr>PowerPoint Presentation</vt:lpstr>
      <vt:lpstr>PowerPoint Presentation</vt:lpstr>
      <vt:lpstr>PowerPoint Presentation</vt:lpstr>
      <vt:lpstr>PowerPoint Presentation</vt:lpstr>
      <vt:lpstr>SMP (Shoreline Management Plan) </vt:lpstr>
      <vt:lpstr>Principal tools in ICZM</vt:lpstr>
      <vt:lpstr>Coastal conservation</vt:lpstr>
      <vt:lpstr>DEFRA’s ‘Making Space for Water’ policy   </vt:lpstr>
      <vt:lpstr>Coastal Protection </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Coastal defences change wave processes</vt:lpstr>
      <vt:lpstr>LOICZ</vt:lpstr>
      <vt:lpstr>Land-Ocean Interactions in the Coastal Zone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Company>Swansea Metropolitan University</Company>
  <LinksUpToDate>false</LinksUpToDate>
  <SharedDoc>false</SharedDoc>
  <HyperlinksChanged>false</HyperlinksChanged>
  <AppVersion>14.0000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Slide 1</dc:title>
  <dc:creator>Chris House</dc:creator>
  <cp:lastModifiedBy>Chris House</cp:lastModifiedBy>
  <cp:revision>145</cp:revision>
  <cp:lastPrinted>2013-03-15T08:55:05Z</cp:lastPrinted>
  <dcterms:created xsi:type="dcterms:W3CDTF">2012-11-15T15:06:50Z</dcterms:created>
  <dcterms:modified xsi:type="dcterms:W3CDTF">2013-03-15T08:56:15Z</dcterms:modified>
</cp:coreProperties>
</file>