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A746E3-9A6B-4021-1A28-1731F0874B54}" v="10" dt="2026-06-07T12:12:18.513"/>
    <p1510:client id="{DD4A4AA0-F42D-82C9-BC38-01387CA06ADC}" v="1375" dt="2026-06-07T11:59:10.8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kib Ali (2537454)" userId="S::2537454@student.uwtsd.ac.uk::111d92a5-bb65-4bea-803d-e5124464a830" providerId="AD" clId="Web-{DD4A4AA0-F42D-82C9-BC38-01387CA06ADC}"/>
    <pc:docChg chg="addSld modSld">
      <pc:chgData name="Rakib Ali (2537454)" userId="S::2537454@student.uwtsd.ac.uk::111d92a5-bb65-4bea-803d-e5124464a830" providerId="AD" clId="Web-{DD4A4AA0-F42D-82C9-BC38-01387CA06ADC}" dt="2026-06-07T11:59:10.591" v="1379" actId="20577"/>
      <pc:docMkLst>
        <pc:docMk/>
      </pc:docMkLst>
      <pc:sldChg chg="modSp">
        <pc:chgData name="Rakib Ali (2537454)" userId="S::2537454@student.uwtsd.ac.uk::111d92a5-bb65-4bea-803d-e5124464a830" providerId="AD" clId="Web-{DD4A4AA0-F42D-82C9-BC38-01387CA06ADC}" dt="2026-06-07T10:53:52.226" v="32" actId="20577"/>
        <pc:sldMkLst>
          <pc:docMk/>
          <pc:sldMk cId="109857222" sldId="256"/>
        </pc:sldMkLst>
        <pc:spChg chg="mod">
          <ac:chgData name="Rakib Ali (2537454)" userId="S::2537454@student.uwtsd.ac.uk::111d92a5-bb65-4bea-803d-e5124464a830" providerId="AD" clId="Web-{DD4A4AA0-F42D-82C9-BC38-01387CA06ADC}" dt="2026-06-07T10:53:52.226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kib Ali (2537454)" userId="S::2537454@student.uwtsd.ac.uk::111d92a5-bb65-4bea-803d-e5124464a830" providerId="AD" clId="Web-{DD4A4AA0-F42D-82C9-BC38-01387CA06ADC}" dt="2026-06-07T10:52:28.114" v="3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akib Ali (2537454)" userId="S::2537454@student.uwtsd.ac.uk::111d92a5-bb65-4bea-803d-e5124464a830" providerId="AD" clId="Web-{DD4A4AA0-F42D-82C9-BC38-01387CA06ADC}" dt="2026-06-07T11:03:52.888" v="202" actId="20577"/>
        <pc:sldMkLst>
          <pc:docMk/>
          <pc:sldMk cId="2615876940" sldId="257"/>
        </pc:sldMkLst>
        <pc:spChg chg="mod">
          <ac:chgData name="Rakib Ali (2537454)" userId="S::2537454@student.uwtsd.ac.uk::111d92a5-bb65-4bea-803d-e5124464a830" providerId="AD" clId="Web-{DD4A4AA0-F42D-82C9-BC38-01387CA06ADC}" dt="2026-06-07T10:56:51.247" v="67" actId="20577"/>
          <ac:spMkLst>
            <pc:docMk/>
            <pc:sldMk cId="2615876940" sldId="257"/>
            <ac:spMk id="2" creationId="{060A0F56-B7D7-5154-3E00-4B1839B37A79}"/>
          </ac:spMkLst>
        </pc:spChg>
        <pc:spChg chg="mod">
          <ac:chgData name="Rakib Ali (2537454)" userId="S::2537454@student.uwtsd.ac.uk::111d92a5-bb65-4bea-803d-e5124464a830" providerId="AD" clId="Web-{DD4A4AA0-F42D-82C9-BC38-01387CA06ADC}" dt="2026-06-07T11:03:52.888" v="202" actId="20577"/>
          <ac:spMkLst>
            <pc:docMk/>
            <pc:sldMk cId="2615876940" sldId="257"/>
            <ac:spMk id="3" creationId="{C9912DE5-0FB6-7E95-1770-BBCE99C10D54}"/>
          </ac:spMkLst>
        </pc:spChg>
      </pc:sldChg>
      <pc:sldChg chg="modSp new">
        <pc:chgData name="Rakib Ali (2537454)" userId="S::2537454@student.uwtsd.ac.uk::111d92a5-bb65-4bea-803d-e5124464a830" providerId="AD" clId="Web-{DD4A4AA0-F42D-82C9-BC38-01387CA06ADC}" dt="2026-06-07T11:59:10.591" v="1379" actId="20577"/>
        <pc:sldMkLst>
          <pc:docMk/>
          <pc:sldMk cId="3872465400" sldId="258"/>
        </pc:sldMkLst>
        <pc:spChg chg="mod">
          <ac:chgData name="Rakib Ali (2537454)" userId="S::2537454@student.uwtsd.ac.uk::111d92a5-bb65-4bea-803d-e5124464a830" providerId="AD" clId="Web-{DD4A4AA0-F42D-82C9-BC38-01387CA06ADC}" dt="2026-06-07T11:05:36.313" v="240" actId="20577"/>
          <ac:spMkLst>
            <pc:docMk/>
            <pc:sldMk cId="3872465400" sldId="258"/>
            <ac:spMk id="2" creationId="{DA4753E8-D51F-2BCC-ADFC-B418F6DCDA0A}"/>
          </ac:spMkLst>
        </pc:spChg>
        <pc:spChg chg="mod">
          <ac:chgData name="Rakib Ali (2537454)" userId="S::2537454@student.uwtsd.ac.uk::111d92a5-bb65-4bea-803d-e5124464a830" providerId="AD" clId="Web-{DD4A4AA0-F42D-82C9-BC38-01387CA06ADC}" dt="2026-06-07T11:59:10.591" v="1379" actId="20577"/>
          <ac:spMkLst>
            <pc:docMk/>
            <pc:sldMk cId="3872465400" sldId="258"/>
            <ac:spMk id="3" creationId="{20CD9F4F-8846-9736-0B77-2CB7D665B3BF}"/>
          </ac:spMkLst>
        </pc:spChg>
      </pc:sldChg>
      <pc:sldChg chg="modSp new">
        <pc:chgData name="Rakib Ali (2537454)" userId="S::2537454@student.uwtsd.ac.uk::111d92a5-bb65-4bea-803d-e5124464a830" providerId="AD" clId="Web-{DD4A4AA0-F42D-82C9-BC38-01387CA06ADC}" dt="2026-06-07T11:35:08.679" v="858" actId="20577"/>
        <pc:sldMkLst>
          <pc:docMk/>
          <pc:sldMk cId="833347954" sldId="259"/>
        </pc:sldMkLst>
        <pc:spChg chg="mod">
          <ac:chgData name="Rakib Ali (2537454)" userId="S::2537454@student.uwtsd.ac.uk::111d92a5-bb65-4bea-803d-e5124464a830" providerId="AD" clId="Web-{DD4A4AA0-F42D-82C9-BC38-01387CA06ADC}" dt="2026-06-07T11:19:43.611" v="558" actId="20577"/>
          <ac:spMkLst>
            <pc:docMk/>
            <pc:sldMk cId="833347954" sldId="259"/>
            <ac:spMk id="2" creationId="{DE05FEC9-AB7B-700B-075A-3F55F8305DB8}"/>
          </ac:spMkLst>
        </pc:spChg>
        <pc:spChg chg="mod">
          <ac:chgData name="Rakib Ali (2537454)" userId="S::2537454@student.uwtsd.ac.uk::111d92a5-bb65-4bea-803d-e5124464a830" providerId="AD" clId="Web-{DD4A4AA0-F42D-82C9-BC38-01387CA06ADC}" dt="2026-06-07T11:35:08.679" v="858" actId="20577"/>
          <ac:spMkLst>
            <pc:docMk/>
            <pc:sldMk cId="833347954" sldId="259"/>
            <ac:spMk id="3" creationId="{E96D9B5C-95DF-9FDE-3BCA-EA5549A97559}"/>
          </ac:spMkLst>
        </pc:spChg>
      </pc:sldChg>
      <pc:sldChg chg="modSp new">
        <pc:chgData name="Rakib Ali (2537454)" userId="S::2537454@student.uwtsd.ac.uk::111d92a5-bb65-4bea-803d-e5124464a830" providerId="AD" clId="Web-{DD4A4AA0-F42D-82C9-BC38-01387CA06ADC}" dt="2026-06-07T11:57:16.150" v="1374" actId="20577"/>
        <pc:sldMkLst>
          <pc:docMk/>
          <pc:sldMk cId="558502324" sldId="260"/>
        </pc:sldMkLst>
        <pc:spChg chg="mod">
          <ac:chgData name="Rakib Ali (2537454)" userId="S::2537454@student.uwtsd.ac.uk::111d92a5-bb65-4bea-803d-e5124464a830" providerId="AD" clId="Web-{DD4A4AA0-F42D-82C9-BC38-01387CA06ADC}" dt="2026-06-07T11:36:48.026" v="892" actId="20577"/>
          <ac:spMkLst>
            <pc:docMk/>
            <pc:sldMk cId="558502324" sldId="260"/>
            <ac:spMk id="2" creationId="{68F7E89B-ACC8-453B-FDB9-F4B2A8261DC8}"/>
          </ac:spMkLst>
        </pc:spChg>
        <pc:spChg chg="mod">
          <ac:chgData name="Rakib Ali (2537454)" userId="S::2537454@student.uwtsd.ac.uk::111d92a5-bb65-4bea-803d-e5124464a830" providerId="AD" clId="Web-{DD4A4AA0-F42D-82C9-BC38-01387CA06ADC}" dt="2026-06-07T11:57:16.150" v="1374" actId="20577"/>
          <ac:spMkLst>
            <pc:docMk/>
            <pc:sldMk cId="558502324" sldId="260"/>
            <ac:spMk id="3" creationId="{E1CB8B0D-52ED-9A92-3B98-A883A4AAF2F0}"/>
          </ac:spMkLst>
        </pc:spChg>
      </pc:sldChg>
    </pc:docChg>
  </pc:docChgLst>
  <pc:docChgLst>
    <pc:chgData name="Rakib Ali (2537454)" userId="S::2537454@student.uwtsd.ac.uk::111d92a5-bb65-4bea-803d-e5124464a830" providerId="AD" clId="Web-{0DA746E3-9A6B-4021-1A28-1731F0874B54}"/>
    <pc:docChg chg="modSld">
      <pc:chgData name="Rakib Ali (2537454)" userId="S::2537454@student.uwtsd.ac.uk::111d92a5-bb65-4bea-803d-e5124464a830" providerId="AD" clId="Web-{0DA746E3-9A6B-4021-1A28-1731F0874B54}" dt="2026-06-07T12:17:21.259" v="28"/>
      <pc:docMkLst>
        <pc:docMk/>
      </pc:docMkLst>
      <pc:sldChg chg="addSp modSp mod setBg">
        <pc:chgData name="Rakib Ali (2537454)" userId="S::2537454@student.uwtsd.ac.uk::111d92a5-bb65-4bea-803d-e5124464a830" providerId="AD" clId="Web-{0DA746E3-9A6B-4021-1A28-1731F0874B54}" dt="2026-06-07T12:12:52.467" v="9"/>
        <pc:sldMkLst>
          <pc:docMk/>
          <pc:sldMk cId="2615876940" sldId="257"/>
        </pc:sldMkLst>
        <pc:spChg chg="mod">
          <ac:chgData name="Rakib Ali (2537454)" userId="S::2537454@student.uwtsd.ac.uk::111d92a5-bb65-4bea-803d-e5124464a830" providerId="AD" clId="Web-{0DA746E3-9A6B-4021-1A28-1731F0874B54}" dt="2026-06-07T12:12:52.467" v="9"/>
          <ac:spMkLst>
            <pc:docMk/>
            <pc:sldMk cId="2615876940" sldId="257"/>
            <ac:spMk id="2" creationId="{060A0F56-B7D7-5154-3E00-4B1839B37A79}"/>
          </ac:spMkLst>
        </pc:spChg>
        <pc:spChg chg="mod">
          <ac:chgData name="Rakib Ali (2537454)" userId="S::2537454@student.uwtsd.ac.uk::111d92a5-bb65-4bea-803d-e5124464a830" providerId="AD" clId="Web-{0DA746E3-9A6B-4021-1A28-1731F0874B54}" dt="2026-06-07T12:12:52.467" v="9"/>
          <ac:spMkLst>
            <pc:docMk/>
            <pc:sldMk cId="2615876940" sldId="257"/>
            <ac:spMk id="3" creationId="{C9912DE5-0FB6-7E95-1770-BBCE99C10D54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2:52.467" v="9"/>
          <ac:spMkLst>
            <pc:docMk/>
            <pc:sldMk cId="2615876940" sldId="257"/>
            <ac:spMk id="9" creationId="{04812C46-200A-4DEB-A05E-3ED6C68C2387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2:52.467" v="9"/>
          <ac:spMkLst>
            <pc:docMk/>
            <pc:sldMk cId="2615876940" sldId="257"/>
            <ac:spMk id="11" creationId="{D1EA859B-E555-4109-94F3-6700E046E008}"/>
          </ac:spMkLst>
        </pc:spChg>
        <pc:picChg chg="add mod ord modCrop">
          <ac:chgData name="Rakib Ali (2537454)" userId="S::2537454@student.uwtsd.ac.uk::111d92a5-bb65-4bea-803d-e5124464a830" providerId="AD" clId="Web-{0DA746E3-9A6B-4021-1A28-1731F0874B54}" dt="2026-06-07T12:12:52.467" v="9"/>
          <ac:picMkLst>
            <pc:docMk/>
            <pc:sldMk cId="2615876940" sldId="257"/>
            <ac:picMk id="4" creationId="{BB6AEF89-DDC3-4CFD-933B-0012841DAE31}"/>
          </ac:picMkLst>
        </pc:picChg>
      </pc:sldChg>
      <pc:sldChg chg="addSp delSp modSp mod setBg">
        <pc:chgData name="Rakib Ali (2537454)" userId="S::2537454@student.uwtsd.ac.uk::111d92a5-bb65-4bea-803d-e5124464a830" providerId="AD" clId="Web-{0DA746E3-9A6B-4021-1A28-1731F0874B54}" dt="2026-06-07T12:13:59.673" v="12"/>
        <pc:sldMkLst>
          <pc:docMk/>
          <pc:sldMk cId="3872465400" sldId="258"/>
        </pc:sldMkLst>
        <pc:spChg chg="mo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2" creationId="{DA4753E8-D51F-2BCC-ADFC-B418F6DCDA0A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3" creationId="{20CD9F4F-8846-9736-0B77-2CB7D665B3BF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3:59.642" v="11"/>
          <ac:spMkLst>
            <pc:docMk/>
            <pc:sldMk cId="3872465400" sldId="258"/>
            <ac:spMk id="9" creationId="{53B021B3-DE93-4AB7-8A18-CF5F1CED88B8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3:59.642" v="11"/>
          <ac:spMkLst>
            <pc:docMk/>
            <pc:sldMk cId="3872465400" sldId="258"/>
            <ac:spMk id="11" creationId="{52D502E5-F6B4-4D58-B4AE-FC466FF15EE8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3:59.642" v="11"/>
          <ac:spMkLst>
            <pc:docMk/>
            <pc:sldMk cId="3872465400" sldId="258"/>
            <ac:spMk id="13" creationId="{9DECDBF4-02B6-4BB4-B65B-B8107AD6A9E8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15" creationId="{3150CB11-0C61-439E-910F-5787759E72A0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16" creationId="{BACC6370-2D7E-4714-9D71-7542949D7D5D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17" creationId="{43F8A58B-5155-44CE-A5FF-7647B47D0A7A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18" creationId="{256B2C21-A230-48C0-8DF1-C46611373C44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19" creationId="{443F2ACA-E6D6-4028-82DD-F03C262D5DE6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3:59.673" v="12"/>
          <ac:spMkLst>
            <pc:docMk/>
            <pc:sldMk cId="3872465400" sldId="258"/>
            <ac:spMk id="20" creationId="{3847E18C-932D-4C95-AABA-FEC7C9499AD7}"/>
          </ac:spMkLst>
        </pc:spChg>
        <pc:graphicFrameChg chg="add del">
          <ac:chgData name="Rakib Ali (2537454)" userId="S::2537454@student.uwtsd.ac.uk::111d92a5-bb65-4bea-803d-e5124464a830" providerId="AD" clId="Web-{0DA746E3-9A6B-4021-1A28-1731F0874B54}" dt="2026-06-07T12:13:59.642" v="11"/>
          <ac:graphicFrameMkLst>
            <pc:docMk/>
            <pc:sldMk cId="3872465400" sldId="258"/>
            <ac:graphicFrameMk id="5" creationId="{215E8668-4476-C686-3FB4-AF15EC56DFDD}"/>
          </ac:graphicFrameMkLst>
        </pc:graphicFrameChg>
        <pc:graphicFrameChg chg="add">
          <ac:chgData name="Rakib Ali (2537454)" userId="S::2537454@student.uwtsd.ac.uk::111d92a5-bb65-4bea-803d-e5124464a830" providerId="AD" clId="Web-{0DA746E3-9A6B-4021-1A28-1731F0874B54}" dt="2026-06-07T12:13:59.673" v="12"/>
          <ac:graphicFrameMkLst>
            <pc:docMk/>
            <pc:sldMk cId="3872465400" sldId="258"/>
            <ac:graphicFrameMk id="21" creationId="{67E0D419-E432-9B19-7DBB-EE8FF228BCA5}"/>
          </ac:graphicFrameMkLst>
        </pc:graphicFrameChg>
      </pc:sldChg>
      <pc:sldChg chg="addSp delSp modSp mod setBg">
        <pc:chgData name="Rakib Ali (2537454)" userId="S::2537454@student.uwtsd.ac.uk::111d92a5-bb65-4bea-803d-e5124464a830" providerId="AD" clId="Web-{0DA746E3-9A6B-4021-1A28-1731F0874B54}" dt="2026-06-07T12:14:38.268" v="15"/>
        <pc:sldMkLst>
          <pc:docMk/>
          <pc:sldMk cId="833347954" sldId="259"/>
        </pc:sldMkLst>
        <pc:spChg chg="mo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2" creationId="{DE05FEC9-AB7B-700B-075A-3F55F8305DB8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3" creationId="{E96D9B5C-95DF-9FDE-3BCA-EA5549A97559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9" creationId="{BACC6370-2D7E-4714-9D71-7542949D7D5D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4:38.237" v="14"/>
          <ac:spMkLst>
            <pc:docMk/>
            <pc:sldMk cId="833347954" sldId="259"/>
            <ac:spMk id="10" creationId="{B50AB553-2A96-4A92-96F2-93548E096954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11" creationId="{256B2C21-A230-48C0-8DF1-C46611373C44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13" creationId="{3847E18C-932D-4C95-AABA-FEC7C9499AD7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15" creationId="{3150CB11-0C61-439E-910F-5787759E72A0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17" creationId="{43F8A58B-5155-44CE-A5FF-7647B47D0A7A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4:38.268" v="15"/>
          <ac:spMkLst>
            <pc:docMk/>
            <pc:sldMk cId="833347954" sldId="259"/>
            <ac:spMk id="19" creationId="{443F2ACA-E6D6-4028-82DD-F03C262D5DE6}"/>
          </ac:spMkLst>
        </pc:spChg>
        <pc:graphicFrameChg chg="add del">
          <ac:chgData name="Rakib Ali (2537454)" userId="S::2537454@student.uwtsd.ac.uk::111d92a5-bb65-4bea-803d-e5124464a830" providerId="AD" clId="Web-{0DA746E3-9A6B-4021-1A28-1731F0874B54}" dt="2026-06-07T12:14:38.237" v="14"/>
          <ac:graphicFrameMkLst>
            <pc:docMk/>
            <pc:sldMk cId="833347954" sldId="259"/>
            <ac:graphicFrameMk id="5" creationId="{9D190A1E-3B46-F6CC-94FD-5FDCCC32A6A5}"/>
          </ac:graphicFrameMkLst>
        </pc:graphicFrameChg>
        <pc:graphicFrameChg chg="add">
          <ac:chgData name="Rakib Ali (2537454)" userId="S::2537454@student.uwtsd.ac.uk::111d92a5-bb65-4bea-803d-e5124464a830" providerId="AD" clId="Web-{0DA746E3-9A6B-4021-1A28-1731F0874B54}" dt="2026-06-07T12:14:38.268" v="15"/>
          <ac:graphicFrameMkLst>
            <pc:docMk/>
            <pc:sldMk cId="833347954" sldId="259"/>
            <ac:graphicFrameMk id="12" creationId="{5BFD4FF5-715E-1A46-AC35-DEAC61607A8C}"/>
          </ac:graphicFrameMkLst>
        </pc:graphicFrameChg>
        <pc:picChg chg="add del">
          <ac:chgData name="Rakib Ali (2537454)" userId="S::2537454@student.uwtsd.ac.uk::111d92a5-bb65-4bea-803d-e5124464a830" providerId="AD" clId="Web-{0DA746E3-9A6B-4021-1A28-1731F0874B54}" dt="2026-06-07T12:14:38.237" v="14"/>
          <ac:picMkLst>
            <pc:docMk/>
            <pc:sldMk cId="833347954" sldId="259"/>
            <ac:picMk id="6" creationId="{3858413F-1F4C-4469-A5D6-DE7D6764A11B}"/>
          </ac:picMkLst>
        </pc:picChg>
      </pc:sldChg>
      <pc:sldChg chg="addSp delSp modSp mod setBg">
        <pc:chgData name="Rakib Ali (2537454)" userId="S::2537454@student.uwtsd.ac.uk::111d92a5-bb65-4bea-803d-e5124464a830" providerId="AD" clId="Web-{0DA746E3-9A6B-4021-1A28-1731F0874B54}" dt="2026-06-07T12:17:21.259" v="28"/>
        <pc:sldMkLst>
          <pc:docMk/>
          <pc:sldMk cId="558502324" sldId="260"/>
        </pc:sldMkLst>
        <pc:spChg chg="mod">
          <ac:chgData name="Rakib Ali (2537454)" userId="S::2537454@student.uwtsd.ac.uk::111d92a5-bb65-4bea-803d-e5124464a830" providerId="AD" clId="Web-{0DA746E3-9A6B-4021-1A28-1731F0874B54}" dt="2026-06-07T12:17:21.259" v="28"/>
          <ac:spMkLst>
            <pc:docMk/>
            <pc:sldMk cId="558502324" sldId="260"/>
            <ac:spMk id="2" creationId="{68F7E89B-ACC8-453B-FDB9-F4B2A8261DC8}"/>
          </ac:spMkLst>
        </pc:spChg>
        <pc:spChg chg="add del mod">
          <ac:chgData name="Rakib Ali (2537454)" userId="S::2537454@student.uwtsd.ac.uk::111d92a5-bb65-4bea-803d-e5124464a830" providerId="AD" clId="Web-{0DA746E3-9A6B-4021-1A28-1731F0874B54}" dt="2026-06-07T12:17:21.259" v="28"/>
          <ac:spMkLst>
            <pc:docMk/>
            <pc:sldMk cId="558502324" sldId="260"/>
            <ac:spMk id="3" creationId="{E1CB8B0D-52ED-9A92-3B98-A883A4AAF2F0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21.212" v="27"/>
          <ac:spMkLst>
            <pc:docMk/>
            <pc:sldMk cId="558502324" sldId="260"/>
            <ac:spMk id="8" creationId="{70DFC902-7D23-471A-B557-B6B6917D7A0D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5:55.662" v="17"/>
          <ac:spMkLst>
            <pc:docMk/>
            <pc:sldMk cId="558502324" sldId="260"/>
            <ac:spMk id="9" creationId="{9F7D5CDA-D291-4307-BF55-1381FED29634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6:53.602" v="21"/>
          <ac:spMkLst>
            <pc:docMk/>
            <pc:sldMk cId="558502324" sldId="260"/>
            <ac:spMk id="10" creationId="{B50AB553-2A96-4A92-96F2-93548E096954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5:55.662" v="17"/>
          <ac:spMkLst>
            <pc:docMk/>
            <pc:sldMk cId="558502324" sldId="260"/>
            <ac:spMk id="11" creationId="{59B296B9-C5A5-4E4F-9B60-C907B5F1466C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21.212" v="27"/>
          <ac:spMkLst>
            <pc:docMk/>
            <pc:sldMk cId="558502324" sldId="260"/>
            <ac:spMk id="12" creationId="{450D3AD2-FA80-415F-A9CE-54D884561CD7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5:55.662" v="17"/>
          <ac:spMkLst>
            <pc:docMk/>
            <pc:sldMk cId="558502324" sldId="260"/>
            <ac:spMk id="13" creationId="{D0300FD3-5AF1-6305-15FA-9078072672E2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6:04.787" v="19"/>
          <ac:spMkLst>
            <pc:docMk/>
            <pc:sldMk cId="558502324" sldId="260"/>
            <ac:spMk id="15" creationId="{9F7D5CDA-D291-4307-BF55-1381FED29634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04.102" v="23"/>
          <ac:spMkLst>
            <pc:docMk/>
            <pc:sldMk cId="558502324" sldId="260"/>
            <ac:spMk id="20" creationId="{9F7D5CDA-D291-4307-BF55-1381FED29634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04.102" v="23"/>
          <ac:spMkLst>
            <pc:docMk/>
            <pc:sldMk cId="558502324" sldId="260"/>
            <ac:spMk id="21" creationId="{E1CB8B0D-52ED-9A92-3B98-A883A4AAF2F0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10.633" v="25"/>
          <ac:spMkLst>
            <pc:docMk/>
            <pc:sldMk cId="558502324" sldId="260"/>
            <ac:spMk id="24" creationId="{53B021B3-DE93-4AB7-8A18-CF5F1CED88B8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10.633" v="25"/>
          <ac:spMkLst>
            <pc:docMk/>
            <pc:sldMk cId="558502324" sldId="260"/>
            <ac:spMk id="25" creationId="{52D502E5-F6B4-4D58-B4AE-FC466FF15EE8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10.633" v="25"/>
          <ac:spMkLst>
            <pc:docMk/>
            <pc:sldMk cId="558502324" sldId="260"/>
            <ac:spMk id="26" creationId="{9DECDBF4-02B6-4BB4-B65B-B8107AD6A9E8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21.212" v="27"/>
          <ac:spMkLst>
            <pc:docMk/>
            <pc:sldMk cId="558502324" sldId="260"/>
            <ac:spMk id="29" creationId="{A55D5633-D557-4DCA-982C-FF36EB7A1C00}"/>
          </ac:spMkLst>
        </pc:spChg>
        <pc:spChg chg="add del">
          <ac:chgData name="Rakib Ali (2537454)" userId="S::2537454@student.uwtsd.ac.uk::111d92a5-bb65-4bea-803d-e5124464a830" providerId="AD" clId="Web-{0DA746E3-9A6B-4021-1A28-1731F0874B54}" dt="2026-06-07T12:17:21.212" v="27"/>
          <ac:spMkLst>
            <pc:docMk/>
            <pc:sldMk cId="558502324" sldId="260"/>
            <ac:spMk id="30" creationId="{E1CB8B0D-52ED-9A92-3B98-A883A4AAF2F0}"/>
          </ac:spMkLst>
        </pc:spChg>
        <pc:spChg chg="add">
          <ac:chgData name="Rakib Ali (2537454)" userId="S::2537454@student.uwtsd.ac.uk::111d92a5-bb65-4bea-803d-e5124464a830" providerId="AD" clId="Web-{0DA746E3-9A6B-4021-1A28-1731F0874B54}" dt="2026-06-07T12:17:21.259" v="28"/>
          <ac:spMkLst>
            <pc:docMk/>
            <pc:sldMk cId="558502324" sldId="260"/>
            <ac:spMk id="33" creationId="{B50AB553-2A96-4A92-96F2-93548E096954}"/>
          </ac:spMkLst>
        </pc:spChg>
        <pc:graphicFrameChg chg="add del">
          <ac:chgData name="Rakib Ali (2537454)" userId="S::2537454@student.uwtsd.ac.uk::111d92a5-bb65-4bea-803d-e5124464a830" providerId="AD" clId="Web-{0DA746E3-9A6B-4021-1A28-1731F0874B54}" dt="2026-06-07T12:16:53.602" v="21"/>
          <ac:graphicFrameMkLst>
            <pc:docMk/>
            <pc:sldMk cId="558502324" sldId="260"/>
            <ac:graphicFrameMk id="18" creationId="{C46B142B-21E6-AD07-7E53-13D6D11F0C41}"/>
          </ac:graphicFrameMkLst>
        </pc:graphicFrameChg>
        <pc:graphicFrameChg chg="add del">
          <ac:chgData name="Rakib Ali (2537454)" userId="S::2537454@student.uwtsd.ac.uk::111d92a5-bb65-4bea-803d-e5124464a830" providerId="AD" clId="Web-{0DA746E3-9A6B-4021-1A28-1731F0874B54}" dt="2026-06-07T12:17:10.633" v="25"/>
          <ac:graphicFrameMkLst>
            <pc:docMk/>
            <pc:sldMk cId="558502324" sldId="260"/>
            <ac:graphicFrameMk id="27" creationId="{E8EDDB85-EA95-0AD5-53F9-DAE86139AA7F}"/>
          </ac:graphicFrameMkLst>
        </pc:graphicFrameChg>
        <pc:graphicFrameChg chg="add">
          <ac:chgData name="Rakib Ali (2537454)" userId="S::2537454@student.uwtsd.ac.uk::111d92a5-bb65-4bea-803d-e5124464a830" providerId="AD" clId="Web-{0DA746E3-9A6B-4021-1A28-1731F0874B54}" dt="2026-06-07T12:17:21.259" v="28"/>
          <ac:graphicFrameMkLst>
            <pc:docMk/>
            <pc:sldMk cId="558502324" sldId="260"/>
            <ac:graphicFrameMk id="34" creationId="{C46B142B-21E6-AD07-7E53-13D6D11F0C41}"/>
          </ac:graphicFrameMkLst>
        </pc:graphicFrameChg>
        <pc:picChg chg="add del">
          <ac:chgData name="Rakib Ali (2537454)" userId="S::2537454@student.uwtsd.ac.uk::111d92a5-bb65-4bea-803d-e5124464a830" providerId="AD" clId="Web-{0DA746E3-9A6B-4021-1A28-1731F0874B54}" dt="2026-06-07T12:15:55.662" v="17"/>
          <ac:picMkLst>
            <pc:docMk/>
            <pc:sldMk cId="558502324" sldId="260"/>
            <ac:picMk id="5" creationId="{6C63BB77-BD05-5166-8ABE-8DB7F959B3B3}"/>
          </ac:picMkLst>
        </pc:picChg>
        <pc:picChg chg="add del">
          <ac:chgData name="Rakib Ali (2537454)" userId="S::2537454@student.uwtsd.ac.uk::111d92a5-bb65-4bea-803d-e5124464a830" providerId="AD" clId="Web-{0DA746E3-9A6B-4021-1A28-1731F0874B54}" dt="2026-06-07T12:16:53.602" v="21"/>
          <ac:picMkLst>
            <pc:docMk/>
            <pc:sldMk cId="558502324" sldId="260"/>
            <ac:picMk id="6" creationId="{BD0DC08F-7A0D-48FB-A610-F09F121C6CB3}"/>
          </ac:picMkLst>
        </pc:picChg>
        <pc:picChg chg="add del">
          <ac:chgData name="Rakib Ali (2537454)" userId="S::2537454@student.uwtsd.ac.uk::111d92a5-bb65-4bea-803d-e5124464a830" providerId="AD" clId="Web-{0DA746E3-9A6B-4021-1A28-1731F0874B54}" dt="2026-06-07T12:16:04.787" v="19"/>
          <ac:picMkLst>
            <pc:docMk/>
            <pc:sldMk cId="558502324" sldId="260"/>
            <ac:picMk id="16" creationId="{AAE59691-43A6-BE94-3CE2-23A48D941E4C}"/>
          </ac:picMkLst>
        </pc:picChg>
        <pc:picChg chg="add del">
          <ac:chgData name="Rakib Ali (2537454)" userId="S::2537454@student.uwtsd.ac.uk::111d92a5-bb65-4bea-803d-e5124464a830" providerId="AD" clId="Web-{0DA746E3-9A6B-4021-1A28-1731F0874B54}" dt="2026-06-07T12:17:04.102" v="23"/>
          <ac:picMkLst>
            <pc:docMk/>
            <pc:sldMk cId="558502324" sldId="260"/>
            <ac:picMk id="22" creationId="{AAE59691-43A6-BE94-3CE2-23A48D941E4C}"/>
          </ac:picMkLst>
        </pc:picChg>
        <pc:picChg chg="add">
          <ac:chgData name="Rakib Ali (2537454)" userId="S::2537454@student.uwtsd.ac.uk::111d92a5-bb65-4bea-803d-e5124464a830" providerId="AD" clId="Web-{0DA746E3-9A6B-4021-1A28-1731F0874B54}" dt="2026-06-07T12:17:21.259" v="28"/>
          <ac:picMkLst>
            <pc:docMk/>
            <pc:sldMk cId="558502324" sldId="260"/>
            <ac:picMk id="32" creationId="{BD0DC08F-7A0D-48FB-A610-F09F121C6CB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FFDE57-E173-403C-9C97-E3FF1CF834A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8D15EF-DD77-4816-9B77-EE178289B587}">
      <dgm:prSet/>
      <dgm:spPr/>
      <dgm:t>
        <a:bodyPr/>
        <a:lstStyle/>
        <a:p>
          <a:r>
            <a:rPr lang="en-GB"/>
            <a:t>As data of residents is private and sensitive for eg Medication and medical history should only be accessed by Nurses and medical staff.</a:t>
          </a:r>
          <a:endParaRPr lang="en-US"/>
        </a:p>
      </dgm:t>
    </dgm:pt>
    <dgm:pt modelId="{2C6BB525-D511-4179-8251-0038D74DF4A1}" type="parTrans" cxnId="{8F1F46D2-E32A-43B2-AA3A-149C2A2E20AC}">
      <dgm:prSet/>
      <dgm:spPr/>
      <dgm:t>
        <a:bodyPr/>
        <a:lstStyle/>
        <a:p>
          <a:endParaRPr lang="en-US"/>
        </a:p>
      </dgm:t>
    </dgm:pt>
    <dgm:pt modelId="{0AC0F444-B643-4C0F-87A2-C7EB411D2190}" type="sibTrans" cxnId="{8F1F46D2-E32A-43B2-AA3A-149C2A2E20AC}">
      <dgm:prSet/>
      <dgm:spPr/>
      <dgm:t>
        <a:bodyPr/>
        <a:lstStyle/>
        <a:p>
          <a:endParaRPr lang="en-US"/>
        </a:p>
      </dgm:t>
    </dgm:pt>
    <dgm:pt modelId="{C2DB6C8C-31D2-4615-88FD-26760CB9A9DE}">
      <dgm:prSet/>
      <dgm:spPr/>
      <dgm:t>
        <a:bodyPr/>
        <a:lstStyle/>
        <a:p>
          <a:r>
            <a:rPr lang="en-GB"/>
            <a:t>We have to ensure that certain data is restricted to staff, if their roles do not require that particular information.</a:t>
          </a:r>
          <a:endParaRPr lang="en-US"/>
        </a:p>
      </dgm:t>
    </dgm:pt>
    <dgm:pt modelId="{773FB7ED-202F-47CE-A01A-2EBBC109AA13}" type="parTrans" cxnId="{8F8C3A8F-D300-43BE-BA10-366750922240}">
      <dgm:prSet/>
      <dgm:spPr/>
      <dgm:t>
        <a:bodyPr/>
        <a:lstStyle/>
        <a:p>
          <a:endParaRPr lang="en-US"/>
        </a:p>
      </dgm:t>
    </dgm:pt>
    <dgm:pt modelId="{A98E10E3-7779-437B-8FF2-BAF76741EBB1}" type="sibTrans" cxnId="{8F8C3A8F-D300-43BE-BA10-366750922240}">
      <dgm:prSet/>
      <dgm:spPr/>
      <dgm:t>
        <a:bodyPr/>
        <a:lstStyle/>
        <a:p>
          <a:endParaRPr lang="en-US"/>
        </a:p>
      </dgm:t>
    </dgm:pt>
    <dgm:pt modelId="{19E40EF5-1FC1-403A-8051-AD12C2CA7CE4}">
      <dgm:prSet/>
      <dgm:spPr/>
      <dgm:t>
        <a:bodyPr/>
        <a:lstStyle/>
        <a:p>
          <a:r>
            <a:rPr lang="en-GB"/>
            <a:t>Any changes to information on residents must be reviewed by care home manager and head nurse, so no errors in care are made.</a:t>
          </a:r>
          <a:endParaRPr lang="en-US"/>
        </a:p>
      </dgm:t>
    </dgm:pt>
    <dgm:pt modelId="{20C3D8B8-71A9-4F91-8FA3-91930CD5B3C9}" type="parTrans" cxnId="{3CC47C73-4772-4A14-9E30-69C9A4DFD4BC}">
      <dgm:prSet/>
      <dgm:spPr/>
      <dgm:t>
        <a:bodyPr/>
        <a:lstStyle/>
        <a:p>
          <a:endParaRPr lang="en-US"/>
        </a:p>
      </dgm:t>
    </dgm:pt>
    <dgm:pt modelId="{594503B4-E3DE-4728-BB61-B461005DB7CF}" type="sibTrans" cxnId="{3CC47C73-4772-4A14-9E30-69C9A4DFD4BC}">
      <dgm:prSet/>
      <dgm:spPr/>
      <dgm:t>
        <a:bodyPr/>
        <a:lstStyle/>
        <a:p>
          <a:endParaRPr lang="en-US"/>
        </a:p>
      </dgm:t>
    </dgm:pt>
    <dgm:pt modelId="{C68CA4B5-98CF-45EF-B553-0C28BF1D2D50}">
      <dgm:prSet/>
      <dgm:spPr/>
      <dgm:t>
        <a:bodyPr/>
        <a:lstStyle/>
        <a:p>
          <a:r>
            <a:rPr lang="en-GB"/>
            <a:t>All information can be accessed from one place, from any where in the care home.</a:t>
          </a:r>
          <a:endParaRPr lang="en-US"/>
        </a:p>
      </dgm:t>
    </dgm:pt>
    <dgm:pt modelId="{1EA6AFA5-0B10-4E1F-821C-856A35F9F51B}" type="parTrans" cxnId="{5CD9F990-ABB5-4ED7-89F7-98F77FF35F62}">
      <dgm:prSet/>
      <dgm:spPr/>
      <dgm:t>
        <a:bodyPr/>
        <a:lstStyle/>
        <a:p>
          <a:endParaRPr lang="en-US"/>
        </a:p>
      </dgm:t>
    </dgm:pt>
    <dgm:pt modelId="{EA496233-6763-4E97-8F6C-EECC93691977}" type="sibTrans" cxnId="{5CD9F990-ABB5-4ED7-89F7-98F77FF35F62}">
      <dgm:prSet/>
      <dgm:spPr/>
      <dgm:t>
        <a:bodyPr/>
        <a:lstStyle/>
        <a:p>
          <a:endParaRPr lang="en-US"/>
        </a:p>
      </dgm:t>
    </dgm:pt>
    <dgm:pt modelId="{DD1CB97B-5ED2-4774-90C7-022C93C33F77}" type="pres">
      <dgm:prSet presAssocID="{4AFFDE57-E173-403C-9C97-E3FF1CF834AA}" presName="linear" presStyleCnt="0">
        <dgm:presLayoutVars>
          <dgm:animLvl val="lvl"/>
          <dgm:resizeHandles val="exact"/>
        </dgm:presLayoutVars>
      </dgm:prSet>
      <dgm:spPr/>
    </dgm:pt>
    <dgm:pt modelId="{D2DF55C5-DB93-420C-8F92-9EEBDEBBF85E}" type="pres">
      <dgm:prSet presAssocID="{058D15EF-DD77-4816-9B77-EE178289B58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807BFFB-C7E2-438C-AF51-BA87024E2B77}" type="pres">
      <dgm:prSet presAssocID="{0AC0F444-B643-4C0F-87A2-C7EB411D2190}" presName="spacer" presStyleCnt="0"/>
      <dgm:spPr/>
    </dgm:pt>
    <dgm:pt modelId="{7607CE82-49BD-45FD-A9F7-9A1492ADA592}" type="pres">
      <dgm:prSet presAssocID="{C2DB6C8C-31D2-4615-88FD-26760CB9A9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E141751-221B-4543-A9E7-BE141AC5A717}" type="pres">
      <dgm:prSet presAssocID="{A98E10E3-7779-437B-8FF2-BAF76741EBB1}" presName="spacer" presStyleCnt="0"/>
      <dgm:spPr/>
    </dgm:pt>
    <dgm:pt modelId="{F1FBC615-40E0-4064-B150-C228C9833BB2}" type="pres">
      <dgm:prSet presAssocID="{19E40EF5-1FC1-403A-8051-AD12C2CA7CE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A8EB1E-6287-40C8-BDFC-3CB607365BB9}" type="pres">
      <dgm:prSet presAssocID="{594503B4-E3DE-4728-BB61-B461005DB7CF}" presName="spacer" presStyleCnt="0"/>
      <dgm:spPr/>
    </dgm:pt>
    <dgm:pt modelId="{F7801400-7049-4B45-91A3-436BB790A352}" type="pres">
      <dgm:prSet presAssocID="{C68CA4B5-98CF-45EF-B553-0C28BF1D2D5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C432320-9D6A-45E5-B40F-BE8BC7259DA5}" type="presOf" srcId="{4AFFDE57-E173-403C-9C97-E3FF1CF834AA}" destId="{DD1CB97B-5ED2-4774-90C7-022C93C33F77}" srcOrd="0" destOrd="0" presId="urn:microsoft.com/office/officeart/2005/8/layout/vList2"/>
    <dgm:cxn modelId="{3CC47C73-4772-4A14-9E30-69C9A4DFD4BC}" srcId="{4AFFDE57-E173-403C-9C97-E3FF1CF834AA}" destId="{19E40EF5-1FC1-403A-8051-AD12C2CA7CE4}" srcOrd="2" destOrd="0" parTransId="{20C3D8B8-71A9-4F91-8FA3-91930CD5B3C9}" sibTransId="{594503B4-E3DE-4728-BB61-B461005DB7CF}"/>
    <dgm:cxn modelId="{29846075-2A3A-453E-8C4D-2FA1F80CE862}" type="presOf" srcId="{058D15EF-DD77-4816-9B77-EE178289B587}" destId="{D2DF55C5-DB93-420C-8F92-9EEBDEBBF85E}" srcOrd="0" destOrd="0" presId="urn:microsoft.com/office/officeart/2005/8/layout/vList2"/>
    <dgm:cxn modelId="{C32F9356-F03D-42CB-9AB8-CCDD2D5519BE}" type="presOf" srcId="{C2DB6C8C-31D2-4615-88FD-26760CB9A9DE}" destId="{7607CE82-49BD-45FD-A9F7-9A1492ADA592}" srcOrd="0" destOrd="0" presId="urn:microsoft.com/office/officeart/2005/8/layout/vList2"/>
    <dgm:cxn modelId="{956B937F-5752-42D4-960F-2387AFEE08CD}" type="presOf" srcId="{19E40EF5-1FC1-403A-8051-AD12C2CA7CE4}" destId="{F1FBC615-40E0-4064-B150-C228C9833BB2}" srcOrd="0" destOrd="0" presId="urn:microsoft.com/office/officeart/2005/8/layout/vList2"/>
    <dgm:cxn modelId="{F0861588-B516-4471-AC33-C19790789BE2}" type="presOf" srcId="{C68CA4B5-98CF-45EF-B553-0C28BF1D2D50}" destId="{F7801400-7049-4B45-91A3-436BB790A352}" srcOrd="0" destOrd="0" presId="urn:microsoft.com/office/officeart/2005/8/layout/vList2"/>
    <dgm:cxn modelId="{8F8C3A8F-D300-43BE-BA10-366750922240}" srcId="{4AFFDE57-E173-403C-9C97-E3FF1CF834AA}" destId="{C2DB6C8C-31D2-4615-88FD-26760CB9A9DE}" srcOrd="1" destOrd="0" parTransId="{773FB7ED-202F-47CE-A01A-2EBBC109AA13}" sibTransId="{A98E10E3-7779-437B-8FF2-BAF76741EBB1}"/>
    <dgm:cxn modelId="{5CD9F990-ABB5-4ED7-89F7-98F77FF35F62}" srcId="{4AFFDE57-E173-403C-9C97-E3FF1CF834AA}" destId="{C68CA4B5-98CF-45EF-B553-0C28BF1D2D50}" srcOrd="3" destOrd="0" parTransId="{1EA6AFA5-0B10-4E1F-821C-856A35F9F51B}" sibTransId="{EA496233-6763-4E97-8F6C-EECC93691977}"/>
    <dgm:cxn modelId="{8F1F46D2-E32A-43B2-AA3A-149C2A2E20AC}" srcId="{4AFFDE57-E173-403C-9C97-E3FF1CF834AA}" destId="{058D15EF-DD77-4816-9B77-EE178289B587}" srcOrd="0" destOrd="0" parTransId="{2C6BB525-D511-4179-8251-0038D74DF4A1}" sibTransId="{0AC0F444-B643-4C0F-87A2-C7EB411D2190}"/>
    <dgm:cxn modelId="{3CD9888F-C1DE-4771-AA42-E08D76401047}" type="presParOf" srcId="{DD1CB97B-5ED2-4774-90C7-022C93C33F77}" destId="{D2DF55C5-DB93-420C-8F92-9EEBDEBBF85E}" srcOrd="0" destOrd="0" presId="urn:microsoft.com/office/officeart/2005/8/layout/vList2"/>
    <dgm:cxn modelId="{DB87590C-A648-4BF9-B798-9F9BC409AFEB}" type="presParOf" srcId="{DD1CB97B-5ED2-4774-90C7-022C93C33F77}" destId="{F807BFFB-C7E2-438C-AF51-BA87024E2B77}" srcOrd="1" destOrd="0" presId="urn:microsoft.com/office/officeart/2005/8/layout/vList2"/>
    <dgm:cxn modelId="{69C63997-5153-477B-B7CC-A6FBA6F335D4}" type="presParOf" srcId="{DD1CB97B-5ED2-4774-90C7-022C93C33F77}" destId="{7607CE82-49BD-45FD-A9F7-9A1492ADA592}" srcOrd="2" destOrd="0" presId="urn:microsoft.com/office/officeart/2005/8/layout/vList2"/>
    <dgm:cxn modelId="{B0CAD49B-E116-48B8-8F95-FE31113ED55C}" type="presParOf" srcId="{DD1CB97B-5ED2-4774-90C7-022C93C33F77}" destId="{CE141751-221B-4543-A9E7-BE141AC5A717}" srcOrd="3" destOrd="0" presId="urn:microsoft.com/office/officeart/2005/8/layout/vList2"/>
    <dgm:cxn modelId="{7E3C0C35-F354-407B-B61B-F0F8D2FE5D96}" type="presParOf" srcId="{DD1CB97B-5ED2-4774-90C7-022C93C33F77}" destId="{F1FBC615-40E0-4064-B150-C228C9833BB2}" srcOrd="4" destOrd="0" presId="urn:microsoft.com/office/officeart/2005/8/layout/vList2"/>
    <dgm:cxn modelId="{DCE21053-7677-4038-AC61-3FA32E6D3D6B}" type="presParOf" srcId="{DD1CB97B-5ED2-4774-90C7-022C93C33F77}" destId="{75A8EB1E-6287-40C8-BDFC-3CB607365BB9}" srcOrd="5" destOrd="0" presId="urn:microsoft.com/office/officeart/2005/8/layout/vList2"/>
    <dgm:cxn modelId="{5CEF653B-BB30-4A7F-9090-C561E7F84C78}" type="presParOf" srcId="{DD1CB97B-5ED2-4774-90C7-022C93C33F77}" destId="{F7801400-7049-4B45-91A3-436BB790A3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C3969A-7095-4FEB-930B-BDB905FE6FB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9644B02-AB74-4CF8-96D8-A2D06D8D31E3}">
      <dgm:prSet/>
      <dgm:spPr/>
      <dgm:t>
        <a:bodyPr/>
        <a:lstStyle/>
        <a:p>
          <a:r>
            <a:rPr lang="en-GB"/>
            <a:t>Communication will be improved by having all residents information in one place as mentioned earlier.</a:t>
          </a:r>
          <a:endParaRPr lang="en-US"/>
        </a:p>
      </dgm:t>
    </dgm:pt>
    <dgm:pt modelId="{FE8EC140-069E-4B72-BF18-20FBEC7271BA}" type="parTrans" cxnId="{C1086342-E085-464A-BBCA-DC6689094345}">
      <dgm:prSet/>
      <dgm:spPr/>
      <dgm:t>
        <a:bodyPr/>
        <a:lstStyle/>
        <a:p>
          <a:endParaRPr lang="en-US"/>
        </a:p>
      </dgm:t>
    </dgm:pt>
    <dgm:pt modelId="{46B8C571-736F-41AE-AA1E-A0771E0D2020}" type="sibTrans" cxnId="{C1086342-E085-464A-BBCA-DC6689094345}">
      <dgm:prSet/>
      <dgm:spPr/>
      <dgm:t>
        <a:bodyPr/>
        <a:lstStyle/>
        <a:p>
          <a:endParaRPr lang="en-US"/>
        </a:p>
      </dgm:t>
    </dgm:pt>
    <dgm:pt modelId="{7A6D5710-7CA5-473B-83E0-0E9A81C06ED3}">
      <dgm:prSet/>
      <dgm:spPr/>
      <dgm:t>
        <a:bodyPr/>
        <a:lstStyle/>
        <a:p>
          <a:r>
            <a:rPr lang="en-GB"/>
            <a:t>Their will be less paperwork and same things will not be entered onto onedrive.</a:t>
          </a:r>
          <a:endParaRPr lang="en-US"/>
        </a:p>
      </dgm:t>
    </dgm:pt>
    <dgm:pt modelId="{7ED568AC-01B7-47F0-ADF4-AF533AC8D814}" type="parTrans" cxnId="{6BDF1229-93A2-4E01-8007-E1444CABB851}">
      <dgm:prSet/>
      <dgm:spPr/>
      <dgm:t>
        <a:bodyPr/>
        <a:lstStyle/>
        <a:p>
          <a:endParaRPr lang="en-US"/>
        </a:p>
      </dgm:t>
    </dgm:pt>
    <dgm:pt modelId="{7FC87314-436B-4E63-8772-1CAEF06C244A}" type="sibTrans" cxnId="{6BDF1229-93A2-4E01-8007-E1444CABB851}">
      <dgm:prSet/>
      <dgm:spPr/>
      <dgm:t>
        <a:bodyPr/>
        <a:lstStyle/>
        <a:p>
          <a:endParaRPr lang="en-US"/>
        </a:p>
      </dgm:t>
    </dgm:pt>
    <dgm:pt modelId="{E3011BDA-7AB9-44C5-ABC8-65AC69B8CD99}">
      <dgm:prSet/>
      <dgm:spPr/>
      <dgm:t>
        <a:bodyPr/>
        <a:lstStyle/>
        <a:p>
          <a:r>
            <a:rPr lang="en-GB"/>
            <a:t>Less mistakes by staff.</a:t>
          </a:r>
          <a:endParaRPr lang="en-US"/>
        </a:p>
      </dgm:t>
    </dgm:pt>
    <dgm:pt modelId="{FF161966-E6C9-411B-85A5-5399B6E6D3B2}" type="parTrans" cxnId="{B8D0AD93-41FE-4921-9A58-2E88DF48BC9F}">
      <dgm:prSet/>
      <dgm:spPr/>
      <dgm:t>
        <a:bodyPr/>
        <a:lstStyle/>
        <a:p>
          <a:endParaRPr lang="en-US"/>
        </a:p>
      </dgm:t>
    </dgm:pt>
    <dgm:pt modelId="{C9AFC9C1-B005-4CCE-8426-B04F010D4E17}" type="sibTrans" cxnId="{B8D0AD93-41FE-4921-9A58-2E88DF48BC9F}">
      <dgm:prSet/>
      <dgm:spPr/>
      <dgm:t>
        <a:bodyPr/>
        <a:lstStyle/>
        <a:p>
          <a:endParaRPr lang="en-US"/>
        </a:p>
      </dgm:t>
    </dgm:pt>
    <dgm:pt modelId="{C8B900E2-8DFE-42EB-8A41-71562A54E0B6}">
      <dgm:prSet/>
      <dgm:spPr/>
      <dgm:t>
        <a:bodyPr/>
        <a:lstStyle/>
        <a:p>
          <a:r>
            <a:rPr lang="en-GB"/>
            <a:t>Onedrive can be used with microsoft teams so staff can discuss anything they are not sure about, such as residents care plan or any changes to that.</a:t>
          </a:r>
          <a:endParaRPr lang="en-US"/>
        </a:p>
      </dgm:t>
    </dgm:pt>
    <dgm:pt modelId="{9FECE001-A755-4CBE-9D60-699BA69DBF28}" type="parTrans" cxnId="{2771D29C-4715-46D3-8A9F-534460086E05}">
      <dgm:prSet/>
      <dgm:spPr/>
      <dgm:t>
        <a:bodyPr/>
        <a:lstStyle/>
        <a:p>
          <a:endParaRPr lang="en-US"/>
        </a:p>
      </dgm:t>
    </dgm:pt>
    <dgm:pt modelId="{2ECF628A-2B36-4DB8-A499-F62B8C1D20CD}" type="sibTrans" cxnId="{2771D29C-4715-46D3-8A9F-534460086E05}">
      <dgm:prSet/>
      <dgm:spPr/>
      <dgm:t>
        <a:bodyPr/>
        <a:lstStyle/>
        <a:p>
          <a:endParaRPr lang="en-US"/>
        </a:p>
      </dgm:t>
    </dgm:pt>
    <dgm:pt modelId="{C6CF9722-DF75-475D-8BBE-919B5B7F6AB2}">
      <dgm:prSet/>
      <dgm:spPr/>
      <dgm:t>
        <a:bodyPr/>
        <a:lstStyle/>
        <a:p>
          <a:r>
            <a:rPr lang="en-GB"/>
            <a:t>Does not require care staff to be face to face, as everything can be recorded and viewed in one place, thus saving travelling time between 2 buildings.</a:t>
          </a:r>
          <a:endParaRPr lang="en-US"/>
        </a:p>
      </dgm:t>
    </dgm:pt>
    <dgm:pt modelId="{3A7979D5-36AF-49E1-84C6-E2FC1B1E9BF2}" type="parTrans" cxnId="{43A2E2F6-1C3A-42C1-AF5E-108E0E147039}">
      <dgm:prSet/>
      <dgm:spPr/>
      <dgm:t>
        <a:bodyPr/>
        <a:lstStyle/>
        <a:p>
          <a:endParaRPr lang="en-US"/>
        </a:p>
      </dgm:t>
    </dgm:pt>
    <dgm:pt modelId="{ED56D52B-6666-4932-83A0-FAC0421DF38C}" type="sibTrans" cxnId="{43A2E2F6-1C3A-42C1-AF5E-108E0E147039}">
      <dgm:prSet/>
      <dgm:spPr/>
      <dgm:t>
        <a:bodyPr/>
        <a:lstStyle/>
        <a:p>
          <a:endParaRPr lang="en-US"/>
        </a:p>
      </dgm:t>
    </dgm:pt>
    <dgm:pt modelId="{31A2F1CC-EE86-48A6-96F3-B8DF69F91FF9}" type="pres">
      <dgm:prSet presAssocID="{E8C3969A-7095-4FEB-930B-BDB905FE6FBA}" presName="linear" presStyleCnt="0">
        <dgm:presLayoutVars>
          <dgm:animLvl val="lvl"/>
          <dgm:resizeHandles val="exact"/>
        </dgm:presLayoutVars>
      </dgm:prSet>
      <dgm:spPr/>
    </dgm:pt>
    <dgm:pt modelId="{E794C710-5BDF-487F-A005-7B4329AD4A40}" type="pres">
      <dgm:prSet presAssocID="{C9644B02-AB74-4CF8-96D8-A2D06D8D31E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2EA34AA-29B4-4FF3-A37F-FBF62E58C5A3}" type="pres">
      <dgm:prSet presAssocID="{46B8C571-736F-41AE-AA1E-A0771E0D2020}" presName="spacer" presStyleCnt="0"/>
      <dgm:spPr/>
    </dgm:pt>
    <dgm:pt modelId="{E60ABE12-2EE0-4851-98AA-8C1E0ABA8CC1}" type="pres">
      <dgm:prSet presAssocID="{7A6D5710-7CA5-473B-83E0-0E9A81C06ED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B888C3D-FF4F-430A-91FE-295E49BC7210}" type="pres">
      <dgm:prSet presAssocID="{7FC87314-436B-4E63-8772-1CAEF06C244A}" presName="spacer" presStyleCnt="0"/>
      <dgm:spPr/>
    </dgm:pt>
    <dgm:pt modelId="{D15C28D4-0D45-4A4F-8897-742D31869C4B}" type="pres">
      <dgm:prSet presAssocID="{E3011BDA-7AB9-44C5-ABC8-65AC69B8CD9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78CDA7C-3C3A-48B4-BEDE-12C4D9A67E23}" type="pres">
      <dgm:prSet presAssocID="{C9AFC9C1-B005-4CCE-8426-B04F010D4E17}" presName="spacer" presStyleCnt="0"/>
      <dgm:spPr/>
    </dgm:pt>
    <dgm:pt modelId="{06B0DAEE-67CC-403C-BAC8-E393545E2D22}" type="pres">
      <dgm:prSet presAssocID="{C8B900E2-8DFE-42EB-8A41-71562A54E0B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A0F648D-849A-4EA8-9A1A-9B6177930875}" type="pres">
      <dgm:prSet presAssocID="{2ECF628A-2B36-4DB8-A499-F62B8C1D20CD}" presName="spacer" presStyleCnt="0"/>
      <dgm:spPr/>
    </dgm:pt>
    <dgm:pt modelId="{BEBBB51B-EAEF-49C1-AC4F-ACB51F414B0D}" type="pres">
      <dgm:prSet presAssocID="{C6CF9722-DF75-475D-8BBE-919B5B7F6AB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BDF1229-93A2-4E01-8007-E1444CABB851}" srcId="{E8C3969A-7095-4FEB-930B-BDB905FE6FBA}" destId="{7A6D5710-7CA5-473B-83E0-0E9A81C06ED3}" srcOrd="1" destOrd="0" parTransId="{7ED568AC-01B7-47F0-ADF4-AF533AC8D814}" sibTransId="{7FC87314-436B-4E63-8772-1CAEF06C244A}"/>
    <dgm:cxn modelId="{5E441134-6F22-4D36-840C-342B2DE58DBE}" type="presOf" srcId="{C6CF9722-DF75-475D-8BBE-919B5B7F6AB2}" destId="{BEBBB51B-EAEF-49C1-AC4F-ACB51F414B0D}" srcOrd="0" destOrd="0" presId="urn:microsoft.com/office/officeart/2005/8/layout/vList2"/>
    <dgm:cxn modelId="{F2640460-6982-470D-883D-04BC00C3BDCF}" type="presOf" srcId="{7A6D5710-7CA5-473B-83E0-0E9A81C06ED3}" destId="{E60ABE12-2EE0-4851-98AA-8C1E0ABA8CC1}" srcOrd="0" destOrd="0" presId="urn:microsoft.com/office/officeart/2005/8/layout/vList2"/>
    <dgm:cxn modelId="{C1086342-E085-464A-BBCA-DC6689094345}" srcId="{E8C3969A-7095-4FEB-930B-BDB905FE6FBA}" destId="{C9644B02-AB74-4CF8-96D8-A2D06D8D31E3}" srcOrd="0" destOrd="0" parTransId="{FE8EC140-069E-4B72-BF18-20FBEC7271BA}" sibTransId="{46B8C571-736F-41AE-AA1E-A0771E0D2020}"/>
    <dgm:cxn modelId="{BE67B362-F820-47AC-A902-26D9D052BB63}" type="presOf" srcId="{C8B900E2-8DFE-42EB-8A41-71562A54E0B6}" destId="{06B0DAEE-67CC-403C-BAC8-E393545E2D22}" srcOrd="0" destOrd="0" presId="urn:microsoft.com/office/officeart/2005/8/layout/vList2"/>
    <dgm:cxn modelId="{29414A4B-E815-432F-A22C-78986115E0AE}" type="presOf" srcId="{E3011BDA-7AB9-44C5-ABC8-65AC69B8CD99}" destId="{D15C28D4-0D45-4A4F-8897-742D31869C4B}" srcOrd="0" destOrd="0" presId="urn:microsoft.com/office/officeart/2005/8/layout/vList2"/>
    <dgm:cxn modelId="{8892E285-5203-4E67-91DB-7BC87110C679}" type="presOf" srcId="{C9644B02-AB74-4CF8-96D8-A2D06D8D31E3}" destId="{E794C710-5BDF-487F-A005-7B4329AD4A40}" srcOrd="0" destOrd="0" presId="urn:microsoft.com/office/officeart/2005/8/layout/vList2"/>
    <dgm:cxn modelId="{B8D0AD93-41FE-4921-9A58-2E88DF48BC9F}" srcId="{E8C3969A-7095-4FEB-930B-BDB905FE6FBA}" destId="{E3011BDA-7AB9-44C5-ABC8-65AC69B8CD99}" srcOrd="2" destOrd="0" parTransId="{FF161966-E6C9-411B-85A5-5399B6E6D3B2}" sibTransId="{C9AFC9C1-B005-4CCE-8426-B04F010D4E17}"/>
    <dgm:cxn modelId="{2771D29C-4715-46D3-8A9F-534460086E05}" srcId="{E8C3969A-7095-4FEB-930B-BDB905FE6FBA}" destId="{C8B900E2-8DFE-42EB-8A41-71562A54E0B6}" srcOrd="3" destOrd="0" parTransId="{9FECE001-A755-4CBE-9D60-699BA69DBF28}" sibTransId="{2ECF628A-2B36-4DB8-A499-F62B8C1D20CD}"/>
    <dgm:cxn modelId="{9F4735EE-5A7D-4334-B905-289BFAF4F238}" type="presOf" srcId="{E8C3969A-7095-4FEB-930B-BDB905FE6FBA}" destId="{31A2F1CC-EE86-48A6-96F3-B8DF69F91FF9}" srcOrd="0" destOrd="0" presId="urn:microsoft.com/office/officeart/2005/8/layout/vList2"/>
    <dgm:cxn modelId="{43A2E2F6-1C3A-42C1-AF5E-108E0E147039}" srcId="{E8C3969A-7095-4FEB-930B-BDB905FE6FBA}" destId="{C6CF9722-DF75-475D-8BBE-919B5B7F6AB2}" srcOrd="4" destOrd="0" parTransId="{3A7979D5-36AF-49E1-84C6-E2FC1B1E9BF2}" sibTransId="{ED56D52B-6666-4932-83A0-FAC0421DF38C}"/>
    <dgm:cxn modelId="{D093163F-D66F-4E78-84F1-3778E2CAD2E5}" type="presParOf" srcId="{31A2F1CC-EE86-48A6-96F3-B8DF69F91FF9}" destId="{E794C710-5BDF-487F-A005-7B4329AD4A40}" srcOrd="0" destOrd="0" presId="urn:microsoft.com/office/officeart/2005/8/layout/vList2"/>
    <dgm:cxn modelId="{29C64322-F8E3-4876-89B3-01A314048D0D}" type="presParOf" srcId="{31A2F1CC-EE86-48A6-96F3-B8DF69F91FF9}" destId="{22EA34AA-29B4-4FF3-A37F-FBF62E58C5A3}" srcOrd="1" destOrd="0" presId="urn:microsoft.com/office/officeart/2005/8/layout/vList2"/>
    <dgm:cxn modelId="{03676274-8DA0-44C2-A347-F7285E8DAEE6}" type="presParOf" srcId="{31A2F1CC-EE86-48A6-96F3-B8DF69F91FF9}" destId="{E60ABE12-2EE0-4851-98AA-8C1E0ABA8CC1}" srcOrd="2" destOrd="0" presId="urn:microsoft.com/office/officeart/2005/8/layout/vList2"/>
    <dgm:cxn modelId="{CF083D22-636A-4036-8EDD-7BE35E70D601}" type="presParOf" srcId="{31A2F1CC-EE86-48A6-96F3-B8DF69F91FF9}" destId="{FB888C3D-FF4F-430A-91FE-295E49BC7210}" srcOrd="3" destOrd="0" presId="urn:microsoft.com/office/officeart/2005/8/layout/vList2"/>
    <dgm:cxn modelId="{5C761C35-0880-4FE6-8442-96D8F3C11AFD}" type="presParOf" srcId="{31A2F1CC-EE86-48A6-96F3-B8DF69F91FF9}" destId="{D15C28D4-0D45-4A4F-8897-742D31869C4B}" srcOrd="4" destOrd="0" presId="urn:microsoft.com/office/officeart/2005/8/layout/vList2"/>
    <dgm:cxn modelId="{86043871-302D-44F2-B656-9B82A059435A}" type="presParOf" srcId="{31A2F1CC-EE86-48A6-96F3-B8DF69F91FF9}" destId="{178CDA7C-3C3A-48B4-BEDE-12C4D9A67E23}" srcOrd="5" destOrd="0" presId="urn:microsoft.com/office/officeart/2005/8/layout/vList2"/>
    <dgm:cxn modelId="{21D3A971-5112-4C8D-8763-FE8D9D1E5725}" type="presParOf" srcId="{31A2F1CC-EE86-48A6-96F3-B8DF69F91FF9}" destId="{06B0DAEE-67CC-403C-BAC8-E393545E2D22}" srcOrd="6" destOrd="0" presId="urn:microsoft.com/office/officeart/2005/8/layout/vList2"/>
    <dgm:cxn modelId="{80B638B5-5887-488A-BAD9-EE7DD093148C}" type="presParOf" srcId="{31A2F1CC-EE86-48A6-96F3-B8DF69F91FF9}" destId="{8A0F648D-849A-4EA8-9A1A-9B6177930875}" srcOrd="7" destOrd="0" presId="urn:microsoft.com/office/officeart/2005/8/layout/vList2"/>
    <dgm:cxn modelId="{502721AD-D760-4199-89F0-EF5BDE3DB43F}" type="presParOf" srcId="{31A2F1CC-EE86-48A6-96F3-B8DF69F91FF9}" destId="{BEBBB51B-EAEF-49C1-AC4F-ACB51F414B0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851853-9437-47A5-AA6B-2BA642A0F3E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EF70D7-21D6-4095-B1CA-20A18B4021FB}">
      <dgm:prSet/>
      <dgm:spPr/>
      <dgm:t>
        <a:bodyPr/>
        <a:lstStyle/>
        <a:p>
          <a:r>
            <a:rPr lang="en-GB"/>
            <a:t>It is best for secure file storage and sharing but may require additional storage from microsoft 365 in the future, when storage gets full.</a:t>
          </a:r>
          <a:endParaRPr lang="en-US"/>
        </a:p>
      </dgm:t>
    </dgm:pt>
    <dgm:pt modelId="{BEE4DE7A-B3EF-41C6-A0F9-03C501B111FC}" type="parTrans" cxnId="{F67D2891-3DBE-4C37-8F0E-5FB2A8502636}">
      <dgm:prSet/>
      <dgm:spPr/>
      <dgm:t>
        <a:bodyPr/>
        <a:lstStyle/>
        <a:p>
          <a:endParaRPr lang="en-US"/>
        </a:p>
      </dgm:t>
    </dgm:pt>
    <dgm:pt modelId="{2180619B-56AC-47B9-9257-D8DC91C16D82}" type="sibTrans" cxnId="{F67D2891-3DBE-4C37-8F0E-5FB2A8502636}">
      <dgm:prSet/>
      <dgm:spPr/>
      <dgm:t>
        <a:bodyPr/>
        <a:lstStyle/>
        <a:p>
          <a:endParaRPr lang="en-US"/>
        </a:p>
      </dgm:t>
    </dgm:pt>
    <dgm:pt modelId="{58098893-A72E-4012-A3D8-A1084D336026}">
      <dgm:prSet/>
      <dgm:spPr/>
      <dgm:t>
        <a:bodyPr/>
        <a:lstStyle/>
        <a:p>
          <a:r>
            <a:rPr lang="en-GB"/>
            <a:t>Their could be security breaches if the administrator permissions are not issued correctly.</a:t>
          </a:r>
          <a:endParaRPr lang="en-US"/>
        </a:p>
      </dgm:t>
    </dgm:pt>
    <dgm:pt modelId="{5D8D1F29-50DA-491F-9F53-F80BED598DAD}" type="parTrans" cxnId="{50054335-BF81-4C9C-8BA9-BF4B607B138A}">
      <dgm:prSet/>
      <dgm:spPr/>
      <dgm:t>
        <a:bodyPr/>
        <a:lstStyle/>
        <a:p>
          <a:endParaRPr lang="en-US"/>
        </a:p>
      </dgm:t>
    </dgm:pt>
    <dgm:pt modelId="{8B3B16AE-C09F-4302-9B60-873AA0B4034C}" type="sibTrans" cxnId="{50054335-BF81-4C9C-8BA9-BF4B607B138A}">
      <dgm:prSet/>
      <dgm:spPr/>
      <dgm:t>
        <a:bodyPr/>
        <a:lstStyle/>
        <a:p>
          <a:endParaRPr lang="en-US"/>
        </a:p>
      </dgm:t>
    </dgm:pt>
    <dgm:pt modelId="{6E86711D-6879-4962-9071-82B2EEB39B87}">
      <dgm:prSet/>
      <dgm:spPr/>
      <dgm:t>
        <a:bodyPr/>
        <a:lstStyle/>
        <a:p>
          <a:r>
            <a:rPr lang="en-GB"/>
            <a:t>Anyone could access confidential and private information.</a:t>
          </a:r>
          <a:endParaRPr lang="en-US"/>
        </a:p>
      </dgm:t>
    </dgm:pt>
    <dgm:pt modelId="{D926F392-649E-463D-BC6C-99C59ED19180}" type="parTrans" cxnId="{EC84FC28-F05B-4E9B-9431-E35BA88C4F48}">
      <dgm:prSet/>
      <dgm:spPr/>
      <dgm:t>
        <a:bodyPr/>
        <a:lstStyle/>
        <a:p>
          <a:endParaRPr lang="en-US"/>
        </a:p>
      </dgm:t>
    </dgm:pt>
    <dgm:pt modelId="{A1AF5D91-9B4A-4A06-A4E2-D956A79D4344}" type="sibTrans" cxnId="{EC84FC28-F05B-4E9B-9431-E35BA88C4F48}">
      <dgm:prSet/>
      <dgm:spPr/>
      <dgm:t>
        <a:bodyPr/>
        <a:lstStyle/>
        <a:p>
          <a:endParaRPr lang="en-US"/>
        </a:p>
      </dgm:t>
    </dgm:pt>
    <dgm:pt modelId="{08949E0D-8D5B-4FB1-B7E5-309C3B70C579}">
      <dgm:prSet/>
      <dgm:spPr/>
      <dgm:t>
        <a:bodyPr/>
        <a:lstStyle/>
        <a:p>
          <a:r>
            <a:rPr lang="en-GB"/>
            <a:t>Riverdale care home may have poor internet connections between both buildings, which can affect onedrive and information may not be to be stored. Good internet connection is a must.</a:t>
          </a:r>
          <a:endParaRPr lang="en-US"/>
        </a:p>
      </dgm:t>
    </dgm:pt>
    <dgm:pt modelId="{495E6253-ECDD-4248-9304-2752EFEED168}" type="parTrans" cxnId="{F484EDF4-4647-4290-BAEB-ACBE1B5D2F52}">
      <dgm:prSet/>
      <dgm:spPr/>
      <dgm:t>
        <a:bodyPr/>
        <a:lstStyle/>
        <a:p>
          <a:endParaRPr lang="en-US"/>
        </a:p>
      </dgm:t>
    </dgm:pt>
    <dgm:pt modelId="{22843C50-8777-4291-AB44-8881BBE7EB1E}" type="sibTrans" cxnId="{F484EDF4-4647-4290-BAEB-ACBE1B5D2F52}">
      <dgm:prSet/>
      <dgm:spPr/>
      <dgm:t>
        <a:bodyPr/>
        <a:lstStyle/>
        <a:p>
          <a:endParaRPr lang="en-US"/>
        </a:p>
      </dgm:t>
    </dgm:pt>
    <dgm:pt modelId="{4EBA040F-8807-488F-BB1C-1DB9CADE4A8E}">
      <dgm:prSet/>
      <dgm:spPr/>
      <dgm:t>
        <a:bodyPr/>
        <a:lstStyle/>
        <a:p>
          <a:r>
            <a:rPr lang="en-GB"/>
            <a:t>To make sure when staff leave or join Riverdale care home, any passwords must be changed regularly.</a:t>
          </a:r>
          <a:endParaRPr lang="en-US"/>
        </a:p>
      </dgm:t>
    </dgm:pt>
    <dgm:pt modelId="{03506527-C857-4119-A9E7-AE1E21CB93BA}" type="parTrans" cxnId="{42C1B46F-62DC-4E0D-B3E4-D3D46FF90743}">
      <dgm:prSet/>
      <dgm:spPr/>
      <dgm:t>
        <a:bodyPr/>
        <a:lstStyle/>
        <a:p>
          <a:endParaRPr lang="en-US"/>
        </a:p>
      </dgm:t>
    </dgm:pt>
    <dgm:pt modelId="{D7D6A620-CD81-4031-9840-C03AE0CEF599}" type="sibTrans" cxnId="{42C1B46F-62DC-4E0D-B3E4-D3D46FF90743}">
      <dgm:prSet/>
      <dgm:spPr/>
      <dgm:t>
        <a:bodyPr/>
        <a:lstStyle/>
        <a:p>
          <a:endParaRPr lang="en-US"/>
        </a:p>
      </dgm:t>
    </dgm:pt>
    <dgm:pt modelId="{85674BFA-863E-416F-B58A-8263E88BA70B}">
      <dgm:prSet/>
      <dgm:spPr/>
      <dgm:t>
        <a:bodyPr/>
        <a:lstStyle/>
        <a:p>
          <a:r>
            <a:rPr lang="en-GB"/>
            <a:t>Any staff that have left Riverdale their access to onedrive must be removed by admin, so sensitive information does not leave the care home.</a:t>
          </a:r>
          <a:endParaRPr lang="en-US"/>
        </a:p>
      </dgm:t>
    </dgm:pt>
    <dgm:pt modelId="{C09ECF3C-D5B2-48D5-B443-6398F18467B6}" type="parTrans" cxnId="{C6CDB2D1-A27F-4339-977A-8B88AF1F6EBF}">
      <dgm:prSet/>
      <dgm:spPr/>
      <dgm:t>
        <a:bodyPr/>
        <a:lstStyle/>
        <a:p>
          <a:endParaRPr lang="en-US"/>
        </a:p>
      </dgm:t>
    </dgm:pt>
    <dgm:pt modelId="{BA7E00C6-1BED-41CD-8EAE-D79CE24164F8}" type="sibTrans" cxnId="{C6CDB2D1-A27F-4339-977A-8B88AF1F6EBF}">
      <dgm:prSet/>
      <dgm:spPr/>
      <dgm:t>
        <a:bodyPr/>
        <a:lstStyle/>
        <a:p>
          <a:endParaRPr lang="en-US"/>
        </a:p>
      </dgm:t>
    </dgm:pt>
    <dgm:pt modelId="{2C9BD6CA-903E-4FC7-85D7-48B25F475C4E}" type="pres">
      <dgm:prSet presAssocID="{B6851853-9437-47A5-AA6B-2BA642A0F3E1}" presName="Name0" presStyleCnt="0">
        <dgm:presLayoutVars>
          <dgm:dir/>
          <dgm:resizeHandles val="exact"/>
        </dgm:presLayoutVars>
      </dgm:prSet>
      <dgm:spPr/>
    </dgm:pt>
    <dgm:pt modelId="{0C2A3F26-6241-4B48-B762-41BF794C544A}" type="pres">
      <dgm:prSet presAssocID="{D7EF70D7-21D6-4095-B1CA-20A18B4021FB}" presName="node" presStyleLbl="node1" presStyleIdx="0" presStyleCnt="6">
        <dgm:presLayoutVars>
          <dgm:bulletEnabled val="1"/>
        </dgm:presLayoutVars>
      </dgm:prSet>
      <dgm:spPr/>
    </dgm:pt>
    <dgm:pt modelId="{0BC3FF44-090C-4950-AFDE-455D02F873E6}" type="pres">
      <dgm:prSet presAssocID="{2180619B-56AC-47B9-9257-D8DC91C16D82}" presName="sibTrans" presStyleLbl="sibTrans1D1" presStyleIdx="0" presStyleCnt="5"/>
      <dgm:spPr/>
    </dgm:pt>
    <dgm:pt modelId="{D069B990-ED50-4EB7-ADA4-2B31056AABD6}" type="pres">
      <dgm:prSet presAssocID="{2180619B-56AC-47B9-9257-D8DC91C16D82}" presName="connectorText" presStyleLbl="sibTrans1D1" presStyleIdx="0" presStyleCnt="5"/>
      <dgm:spPr/>
    </dgm:pt>
    <dgm:pt modelId="{D43937F5-084A-45F4-936B-EC80364D3B22}" type="pres">
      <dgm:prSet presAssocID="{58098893-A72E-4012-A3D8-A1084D336026}" presName="node" presStyleLbl="node1" presStyleIdx="1" presStyleCnt="6">
        <dgm:presLayoutVars>
          <dgm:bulletEnabled val="1"/>
        </dgm:presLayoutVars>
      </dgm:prSet>
      <dgm:spPr/>
    </dgm:pt>
    <dgm:pt modelId="{08521DA9-6508-48D0-BCAA-1F746EC651B6}" type="pres">
      <dgm:prSet presAssocID="{8B3B16AE-C09F-4302-9B60-873AA0B4034C}" presName="sibTrans" presStyleLbl="sibTrans1D1" presStyleIdx="1" presStyleCnt="5"/>
      <dgm:spPr/>
    </dgm:pt>
    <dgm:pt modelId="{5A50B44F-F6E6-438C-93F6-2298707F9886}" type="pres">
      <dgm:prSet presAssocID="{8B3B16AE-C09F-4302-9B60-873AA0B4034C}" presName="connectorText" presStyleLbl="sibTrans1D1" presStyleIdx="1" presStyleCnt="5"/>
      <dgm:spPr/>
    </dgm:pt>
    <dgm:pt modelId="{0CD9FFFA-87F4-4E81-9E4A-8EDD122673F1}" type="pres">
      <dgm:prSet presAssocID="{6E86711D-6879-4962-9071-82B2EEB39B87}" presName="node" presStyleLbl="node1" presStyleIdx="2" presStyleCnt="6">
        <dgm:presLayoutVars>
          <dgm:bulletEnabled val="1"/>
        </dgm:presLayoutVars>
      </dgm:prSet>
      <dgm:spPr/>
    </dgm:pt>
    <dgm:pt modelId="{13A9CBA7-D362-4F0F-B31A-940A25615D44}" type="pres">
      <dgm:prSet presAssocID="{A1AF5D91-9B4A-4A06-A4E2-D956A79D4344}" presName="sibTrans" presStyleLbl="sibTrans1D1" presStyleIdx="2" presStyleCnt="5"/>
      <dgm:spPr/>
    </dgm:pt>
    <dgm:pt modelId="{2C2B4ECC-A994-4F45-BB4F-59F96FD76B30}" type="pres">
      <dgm:prSet presAssocID="{A1AF5D91-9B4A-4A06-A4E2-D956A79D4344}" presName="connectorText" presStyleLbl="sibTrans1D1" presStyleIdx="2" presStyleCnt="5"/>
      <dgm:spPr/>
    </dgm:pt>
    <dgm:pt modelId="{8124D91C-1558-49F7-94CA-CBF45DEA232D}" type="pres">
      <dgm:prSet presAssocID="{08949E0D-8D5B-4FB1-B7E5-309C3B70C579}" presName="node" presStyleLbl="node1" presStyleIdx="3" presStyleCnt="6">
        <dgm:presLayoutVars>
          <dgm:bulletEnabled val="1"/>
        </dgm:presLayoutVars>
      </dgm:prSet>
      <dgm:spPr/>
    </dgm:pt>
    <dgm:pt modelId="{665DC546-1B11-4AE5-AE85-A9B6CE1757FE}" type="pres">
      <dgm:prSet presAssocID="{22843C50-8777-4291-AB44-8881BBE7EB1E}" presName="sibTrans" presStyleLbl="sibTrans1D1" presStyleIdx="3" presStyleCnt="5"/>
      <dgm:spPr/>
    </dgm:pt>
    <dgm:pt modelId="{E3B5FA47-EFF6-4F80-8F4A-AB375E12DD31}" type="pres">
      <dgm:prSet presAssocID="{22843C50-8777-4291-AB44-8881BBE7EB1E}" presName="connectorText" presStyleLbl="sibTrans1D1" presStyleIdx="3" presStyleCnt="5"/>
      <dgm:spPr/>
    </dgm:pt>
    <dgm:pt modelId="{ABE7FE1E-833E-4E6B-B4D3-80C8B603EE9A}" type="pres">
      <dgm:prSet presAssocID="{4EBA040F-8807-488F-BB1C-1DB9CADE4A8E}" presName="node" presStyleLbl="node1" presStyleIdx="4" presStyleCnt="6">
        <dgm:presLayoutVars>
          <dgm:bulletEnabled val="1"/>
        </dgm:presLayoutVars>
      </dgm:prSet>
      <dgm:spPr/>
    </dgm:pt>
    <dgm:pt modelId="{86DB58F9-DEC0-4C61-8428-5C00819E8A51}" type="pres">
      <dgm:prSet presAssocID="{D7D6A620-CD81-4031-9840-C03AE0CEF599}" presName="sibTrans" presStyleLbl="sibTrans1D1" presStyleIdx="4" presStyleCnt="5"/>
      <dgm:spPr/>
    </dgm:pt>
    <dgm:pt modelId="{A2212DA8-C827-427B-B849-C02A6BA63656}" type="pres">
      <dgm:prSet presAssocID="{D7D6A620-CD81-4031-9840-C03AE0CEF599}" presName="connectorText" presStyleLbl="sibTrans1D1" presStyleIdx="4" presStyleCnt="5"/>
      <dgm:spPr/>
    </dgm:pt>
    <dgm:pt modelId="{5E9AA217-EAC2-42FD-A9C9-674CCE23D3D9}" type="pres">
      <dgm:prSet presAssocID="{85674BFA-863E-416F-B58A-8263E88BA70B}" presName="node" presStyleLbl="node1" presStyleIdx="5" presStyleCnt="6">
        <dgm:presLayoutVars>
          <dgm:bulletEnabled val="1"/>
        </dgm:presLayoutVars>
      </dgm:prSet>
      <dgm:spPr/>
    </dgm:pt>
  </dgm:ptLst>
  <dgm:cxnLst>
    <dgm:cxn modelId="{6B255F03-F149-450A-9BEF-8B6A5917329E}" type="presOf" srcId="{6E86711D-6879-4962-9071-82B2EEB39B87}" destId="{0CD9FFFA-87F4-4E81-9E4A-8EDD122673F1}" srcOrd="0" destOrd="0" presId="urn:microsoft.com/office/officeart/2016/7/layout/RepeatingBendingProcessNew"/>
    <dgm:cxn modelId="{0544DE0B-BB11-4FB0-B3D9-F66C690B053A}" type="presOf" srcId="{8B3B16AE-C09F-4302-9B60-873AA0B4034C}" destId="{08521DA9-6508-48D0-BCAA-1F746EC651B6}" srcOrd="0" destOrd="0" presId="urn:microsoft.com/office/officeart/2016/7/layout/RepeatingBendingProcessNew"/>
    <dgm:cxn modelId="{EC84FC28-F05B-4E9B-9431-E35BA88C4F48}" srcId="{B6851853-9437-47A5-AA6B-2BA642A0F3E1}" destId="{6E86711D-6879-4962-9071-82B2EEB39B87}" srcOrd="2" destOrd="0" parTransId="{D926F392-649E-463D-BC6C-99C59ED19180}" sibTransId="{A1AF5D91-9B4A-4A06-A4E2-D956A79D4344}"/>
    <dgm:cxn modelId="{50054335-BF81-4C9C-8BA9-BF4B607B138A}" srcId="{B6851853-9437-47A5-AA6B-2BA642A0F3E1}" destId="{58098893-A72E-4012-A3D8-A1084D336026}" srcOrd="1" destOrd="0" parTransId="{5D8D1F29-50DA-491F-9F53-F80BED598DAD}" sibTransId="{8B3B16AE-C09F-4302-9B60-873AA0B4034C}"/>
    <dgm:cxn modelId="{BF530E5E-6A13-4F62-A4F1-EEFB680A9BA5}" type="presOf" srcId="{8B3B16AE-C09F-4302-9B60-873AA0B4034C}" destId="{5A50B44F-F6E6-438C-93F6-2298707F9886}" srcOrd="1" destOrd="0" presId="urn:microsoft.com/office/officeart/2016/7/layout/RepeatingBendingProcessNew"/>
    <dgm:cxn modelId="{ADC8CA65-1E2F-47A0-B307-7BBB003158D9}" type="presOf" srcId="{D7D6A620-CD81-4031-9840-C03AE0CEF599}" destId="{A2212DA8-C827-427B-B849-C02A6BA63656}" srcOrd="1" destOrd="0" presId="urn:microsoft.com/office/officeart/2016/7/layout/RepeatingBendingProcessNew"/>
    <dgm:cxn modelId="{42C1B46F-62DC-4E0D-B3E4-D3D46FF90743}" srcId="{B6851853-9437-47A5-AA6B-2BA642A0F3E1}" destId="{4EBA040F-8807-488F-BB1C-1DB9CADE4A8E}" srcOrd="4" destOrd="0" parTransId="{03506527-C857-4119-A9E7-AE1E21CB93BA}" sibTransId="{D7D6A620-CD81-4031-9840-C03AE0CEF599}"/>
    <dgm:cxn modelId="{E73CFE71-5CC3-4367-B485-D289E2BE8858}" type="presOf" srcId="{2180619B-56AC-47B9-9257-D8DC91C16D82}" destId="{D069B990-ED50-4EB7-ADA4-2B31056AABD6}" srcOrd="1" destOrd="0" presId="urn:microsoft.com/office/officeart/2016/7/layout/RepeatingBendingProcessNew"/>
    <dgm:cxn modelId="{2B82C177-8476-46C4-B3D1-09DB7BC6A555}" type="presOf" srcId="{85674BFA-863E-416F-B58A-8263E88BA70B}" destId="{5E9AA217-EAC2-42FD-A9C9-674CCE23D3D9}" srcOrd="0" destOrd="0" presId="urn:microsoft.com/office/officeart/2016/7/layout/RepeatingBendingProcessNew"/>
    <dgm:cxn modelId="{8036BA7B-A10D-41C2-8D06-0E5AAFF6D986}" type="presOf" srcId="{A1AF5D91-9B4A-4A06-A4E2-D956A79D4344}" destId="{2C2B4ECC-A994-4F45-BB4F-59F96FD76B30}" srcOrd="1" destOrd="0" presId="urn:microsoft.com/office/officeart/2016/7/layout/RepeatingBendingProcessNew"/>
    <dgm:cxn modelId="{F67D2891-3DBE-4C37-8F0E-5FB2A8502636}" srcId="{B6851853-9437-47A5-AA6B-2BA642A0F3E1}" destId="{D7EF70D7-21D6-4095-B1CA-20A18B4021FB}" srcOrd="0" destOrd="0" parTransId="{BEE4DE7A-B3EF-41C6-A0F9-03C501B111FC}" sibTransId="{2180619B-56AC-47B9-9257-D8DC91C16D82}"/>
    <dgm:cxn modelId="{FB9E50BC-2158-4202-B793-B50D26F3799C}" type="presOf" srcId="{2180619B-56AC-47B9-9257-D8DC91C16D82}" destId="{0BC3FF44-090C-4950-AFDE-455D02F873E6}" srcOrd="0" destOrd="0" presId="urn:microsoft.com/office/officeart/2016/7/layout/RepeatingBendingProcessNew"/>
    <dgm:cxn modelId="{6F8C08C9-AF0E-4BF4-BAC2-BF99893021AD}" type="presOf" srcId="{D7EF70D7-21D6-4095-B1CA-20A18B4021FB}" destId="{0C2A3F26-6241-4B48-B762-41BF794C544A}" srcOrd="0" destOrd="0" presId="urn:microsoft.com/office/officeart/2016/7/layout/RepeatingBendingProcessNew"/>
    <dgm:cxn modelId="{569A8CCB-E038-472D-A011-84BBE87BF38B}" type="presOf" srcId="{D7D6A620-CD81-4031-9840-C03AE0CEF599}" destId="{86DB58F9-DEC0-4C61-8428-5C00819E8A51}" srcOrd="0" destOrd="0" presId="urn:microsoft.com/office/officeart/2016/7/layout/RepeatingBendingProcessNew"/>
    <dgm:cxn modelId="{C6CDB2D1-A27F-4339-977A-8B88AF1F6EBF}" srcId="{B6851853-9437-47A5-AA6B-2BA642A0F3E1}" destId="{85674BFA-863E-416F-B58A-8263E88BA70B}" srcOrd="5" destOrd="0" parTransId="{C09ECF3C-D5B2-48D5-B443-6398F18467B6}" sibTransId="{BA7E00C6-1BED-41CD-8EAE-D79CE24164F8}"/>
    <dgm:cxn modelId="{6EA633D5-584D-4F63-9550-7EFFC1EFB29E}" type="presOf" srcId="{22843C50-8777-4291-AB44-8881BBE7EB1E}" destId="{E3B5FA47-EFF6-4F80-8F4A-AB375E12DD31}" srcOrd="1" destOrd="0" presId="urn:microsoft.com/office/officeart/2016/7/layout/RepeatingBendingProcessNew"/>
    <dgm:cxn modelId="{833CAFD8-0257-4A08-A3C7-5ED5D8A54DB9}" type="presOf" srcId="{B6851853-9437-47A5-AA6B-2BA642A0F3E1}" destId="{2C9BD6CA-903E-4FC7-85D7-48B25F475C4E}" srcOrd="0" destOrd="0" presId="urn:microsoft.com/office/officeart/2016/7/layout/RepeatingBendingProcessNew"/>
    <dgm:cxn modelId="{686F79DC-A864-4041-8903-24BB59CB02DB}" type="presOf" srcId="{08949E0D-8D5B-4FB1-B7E5-309C3B70C579}" destId="{8124D91C-1558-49F7-94CA-CBF45DEA232D}" srcOrd="0" destOrd="0" presId="urn:microsoft.com/office/officeart/2016/7/layout/RepeatingBendingProcessNew"/>
    <dgm:cxn modelId="{6DF0FADF-0ADF-4930-91AB-49BDDF653CD4}" type="presOf" srcId="{22843C50-8777-4291-AB44-8881BBE7EB1E}" destId="{665DC546-1B11-4AE5-AE85-A9B6CE1757FE}" srcOrd="0" destOrd="0" presId="urn:microsoft.com/office/officeart/2016/7/layout/RepeatingBendingProcessNew"/>
    <dgm:cxn modelId="{E7C2C0F4-58DF-4BEC-8B7A-BB906D85FD43}" type="presOf" srcId="{A1AF5D91-9B4A-4A06-A4E2-D956A79D4344}" destId="{13A9CBA7-D362-4F0F-B31A-940A25615D44}" srcOrd="0" destOrd="0" presId="urn:microsoft.com/office/officeart/2016/7/layout/RepeatingBendingProcessNew"/>
    <dgm:cxn modelId="{F484EDF4-4647-4290-BAEB-ACBE1B5D2F52}" srcId="{B6851853-9437-47A5-AA6B-2BA642A0F3E1}" destId="{08949E0D-8D5B-4FB1-B7E5-309C3B70C579}" srcOrd="3" destOrd="0" parTransId="{495E6253-ECDD-4248-9304-2752EFEED168}" sibTransId="{22843C50-8777-4291-AB44-8881BBE7EB1E}"/>
    <dgm:cxn modelId="{B88781F6-1924-4B37-AF18-5CA9F9816FB9}" type="presOf" srcId="{58098893-A72E-4012-A3D8-A1084D336026}" destId="{D43937F5-084A-45F4-936B-EC80364D3B22}" srcOrd="0" destOrd="0" presId="urn:microsoft.com/office/officeart/2016/7/layout/RepeatingBendingProcessNew"/>
    <dgm:cxn modelId="{6AB66DFA-F14F-45BA-A33C-CCA2959BC88C}" type="presOf" srcId="{4EBA040F-8807-488F-BB1C-1DB9CADE4A8E}" destId="{ABE7FE1E-833E-4E6B-B4D3-80C8B603EE9A}" srcOrd="0" destOrd="0" presId="urn:microsoft.com/office/officeart/2016/7/layout/RepeatingBendingProcessNew"/>
    <dgm:cxn modelId="{C94F53F4-A525-426D-9A9C-329E7ABC11E9}" type="presParOf" srcId="{2C9BD6CA-903E-4FC7-85D7-48B25F475C4E}" destId="{0C2A3F26-6241-4B48-B762-41BF794C544A}" srcOrd="0" destOrd="0" presId="urn:microsoft.com/office/officeart/2016/7/layout/RepeatingBendingProcessNew"/>
    <dgm:cxn modelId="{E24E2D3E-41BF-4D5E-B6ED-699A84757168}" type="presParOf" srcId="{2C9BD6CA-903E-4FC7-85D7-48B25F475C4E}" destId="{0BC3FF44-090C-4950-AFDE-455D02F873E6}" srcOrd="1" destOrd="0" presId="urn:microsoft.com/office/officeart/2016/7/layout/RepeatingBendingProcessNew"/>
    <dgm:cxn modelId="{6B1FC62C-2F8F-4F67-B836-D3E11A56B66A}" type="presParOf" srcId="{0BC3FF44-090C-4950-AFDE-455D02F873E6}" destId="{D069B990-ED50-4EB7-ADA4-2B31056AABD6}" srcOrd="0" destOrd="0" presId="urn:microsoft.com/office/officeart/2016/7/layout/RepeatingBendingProcessNew"/>
    <dgm:cxn modelId="{496D098E-24AF-4DF9-AAE0-5D6B75906A93}" type="presParOf" srcId="{2C9BD6CA-903E-4FC7-85D7-48B25F475C4E}" destId="{D43937F5-084A-45F4-936B-EC80364D3B22}" srcOrd="2" destOrd="0" presId="urn:microsoft.com/office/officeart/2016/7/layout/RepeatingBendingProcessNew"/>
    <dgm:cxn modelId="{257F9E04-C662-42A6-A9BD-F37AD95062E5}" type="presParOf" srcId="{2C9BD6CA-903E-4FC7-85D7-48B25F475C4E}" destId="{08521DA9-6508-48D0-BCAA-1F746EC651B6}" srcOrd="3" destOrd="0" presId="urn:microsoft.com/office/officeart/2016/7/layout/RepeatingBendingProcessNew"/>
    <dgm:cxn modelId="{1A192CC8-10EA-4BF4-B198-A55C00EAC3BF}" type="presParOf" srcId="{08521DA9-6508-48D0-BCAA-1F746EC651B6}" destId="{5A50B44F-F6E6-438C-93F6-2298707F9886}" srcOrd="0" destOrd="0" presId="urn:microsoft.com/office/officeart/2016/7/layout/RepeatingBendingProcessNew"/>
    <dgm:cxn modelId="{C86F622B-9B49-4AB6-8E07-E8011BC91B38}" type="presParOf" srcId="{2C9BD6CA-903E-4FC7-85D7-48B25F475C4E}" destId="{0CD9FFFA-87F4-4E81-9E4A-8EDD122673F1}" srcOrd="4" destOrd="0" presId="urn:microsoft.com/office/officeart/2016/7/layout/RepeatingBendingProcessNew"/>
    <dgm:cxn modelId="{932060EA-46B1-44DD-9A91-AE88B554538F}" type="presParOf" srcId="{2C9BD6CA-903E-4FC7-85D7-48B25F475C4E}" destId="{13A9CBA7-D362-4F0F-B31A-940A25615D44}" srcOrd="5" destOrd="0" presId="urn:microsoft.com/office/officeart/2016/7/layout/RepeatingBendingProcessNew"/>
    <dgm:cxn modelId="{5439DE5B-7054-45A6-A4A0-14E7DE0EB73D}" type="presParOf" srcId="{13A9CBA7-D362-4F0F-B31A-940A25615D44}" destId="{2C2B4ECC-A994-4F45-BB4F-59F96FD76B30}" srcOrd="0" destOrd="0" presId="urn:microsoft.com/office/officeart/2016/7/layout/RepeatingBendingProcessNew"/>
    <dgm:cxn modelId="{91481083-589A-46B4-AD80-05B1BAF1B232}" type="presParOf" srcId="{2C9BD6CA-903E-4FC7-85D7-48B25F475C4E}" destId="{8124D91C-1558-49F7-94CA-CBF45DEA232D}" srcOrd="6" destOrd="0" presId="urn:microsoft.com/office/officeart/2016/7/layout/RepeatingBendingProcessNew"/>
    <dgm:cxn modelId="{31D0E8E7-1154-47F8-AB0A-D45C8ACFC684}" type="presParOf" srcId="{2C9BD6CA-903E-4FC7-85D7-48B25F475C4E}" destId="{665DC546-1B11-4AE5-AE85-A9B6CE1757FE}" srcOrd="7" destOrd="0" presId="urn:microsoft.com/office/officeart/2016/7/layout/RepeatingBendingProcessNew"/>
    <dgm:cxn modelId="{9AC52D82-062E-4025-BD92-D1AFCAA534B6}" type="presParOf" srcId="{665DC546-1B11-4AE5-AE85-A9B6CE1757FE}" destId="{E3B5FA47-EFF6-4F80-8F4A-AB375E12DD31}" srcOrd="0" destOrd="0" presId="urn:microsoft.com/office/officeart/2016/7/layout/RepeatingBendingProcessNew"/>
    <dgm:cxn modelId="{DB6926AB-3E89-472D-8C26-FBC83EFB16C9}" type="presParOf" srcId="{2C9BD6CA-903E-4FC7-85D7-48B25F475C4E}" destId="{ABE7FE1E-833E-4E6B-B4D3-80C8B603EE9A}" srcOrd="8" destOrd="0" presId="urn:microsoft.com/office/officeart/2016/7/layout/RepeatingBendingProcessNew"/>
    <dgm:cxn modelId="{6D6E5A0D-F2BC-4427-973C-21EE8004C111}" type="presParOf" srcId="{2C9BD6CA-903E-4FC7-85D7-48B25F475C4E}" destId="{86DB58F9-DEC0-4C61-8428-5C00819E8A51}" srcOrd="9" destOrd="0" presId="urn:microsoft.com/office/officeart/2016/7/layout/RepeatingBendingProcessNew"/>
    <dgm:cxn modelId="{577F6E40-DCC7-4BF6-8581-75EB7230A712}" type="presParOf" srcId="{86DB58F9-DEC0-4C61-8428-5C00819E8A51}" destId="{A2212DA8-C827-427B-B849-C02A6BA63656}" srcOrd="0" destOrd="0" presId="urn:microsoft.com/office/officeart/2016/7/layout/RepeatingBendingProcessNew"/>
    <dgm:cxn modelId="{55733E22-7CF7-4A4B-83F4-D24710DD47FB}" type="presParOf" srcId="{2C9BD6CA-903E-4FC7-85D7-48B25F475C4E}" destId="{5E9AA217-EAC2-42FD-A9C9-674CCE23D3D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F55C5-DB93-420C-8F92-9EEBDEBBF85E}">
      <dsp:nvSpPr>
        <dsp:cNvPr id="0" name=""/>
        <dsp:cNvSpPr/>
      </dsp:nvSpPr>
      <dsp:spPr>
        <a:xfrm>
          <a:off x="0" y="98059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 data of residents is private and sensitive for eg Medication and medical history should only be accessed by Nurses and medical staff.</a:t>
          </a:r>
          <a:endParaRPr lang="en-US" sz="2300" kern="1200"/>
        </a:p>
      </dsp:txBody>
      <dsp:txXfrm>
        <a:off x="61741" y="159800"/>
        <a:ext cx="6543351" cy="1141288"/>
      </dsp:txXfrm>
    </dsp:sp>
    <dsp:sp modelId="{7607CE82-49BD-45FD-A9F7-9A1492ADA592}">
      <dsp:nvSpPr>
        <dsp:cNvPr id="0" name=""/>
        <dsp:cNvSpPr/>
      </dsp:nvSpPr>
      <dsp:spPr>
        <a:xfrm>
          <a:off x="0" y="1429069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have to ensure that certain data is restricted to staff, if their roles do not require that particular information.</a:t>
          </a:r>
          <a:endParaRPr lang="en-US" sz="2300" kern="1200"/>
        </a:p>
      </dsp:txBody>
      <dsp:txXfrm>
        <a:off x="61741" y="1490810"/>
        <a:ext cx="6543351" cy="1141288"/>
      </dsp:txXfrm>
    </dsp:sp>
    <dsp:sp modelId="{F1FBC615-40E0-4064-B150-C228C9833BB2}">
      <dsp:nvSpPr>
        <dsp:cNvPr id="0" name=""/>
        <dsp:cNvSpPr/>
      </dsp:nvSpPr>
      <dsp:spPr>
        <a:xfrm>
          <a:off x="0" y="2760080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Any changes to information on residents must be reviewed by care home manager and head nurse, so no errors in care are made.</a:t>
          </a:r>
          <a:endParaRPr lang="en-US" sz="2300" kern="1200"/>
        </a:p>
      </dsp:txBody>
      <dsp:txXfrm>
        <a:off x="61741" y="2821821"/>
        <a:ext cx="6543351" cy="1141288"/>
      </dsp:txXfrm>
    </dsp:sp>
    <dsp:sp modelId="{F7801400-7049-4B45-91A3-436BB790A352}">
      <dsp:nvSpPr>
        <dsp:cNvPr id="0" name=""/>
        <dsp:cNvSpPr/>
      </dsp:nvSpPr>
      <dsp:spPr>
        <a:xfrm>
          <a:off x="0" y="4091090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All information can be accessed from one place, from any where in the care home.</a:t>
          </a:r>
          <a:endParaRPr lang="en-US" sz="2300" kern="1200"/>
        </a:p>
      </dsp:txBody>
      <dsp:txXfrm>
        <a:off x="61741" y="4152831"/>
        <a:ext cx="6543351" cy="11412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4C710-5BDF-487F-A005-7B4329AD4A40}">
      <dsp:nvSpPr>
        <dsp:cNvPr id="0" name=""/>
        <dsp:cNvSpPr/>
      </dsp:nvSpPr>
      <dsp:spPr>
        <a:xfrm>
          <a:off x="0" y="105951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Communication will be improved by having all residents information in one place as mentioned earlier.</a:t>
          </a:r>
          <a:endParaRPr lang="en-US" sz="1800" kern="1200"/>
        </a:p>
      </dsp:txBody>
      <dsp:txXfrm>
        <a:off x="49154" y="155105"/>
        <a:ext cx="6568525" cy="908623"/>
      </dsp:txXfrm>
    </dsp:sp>
    <dsp:sp modelId="{E60ABE12-2EE0-4851-98AA-8C1E0ABA8CC1}">
      <dsp:nvSpPr>
        <dsp:cNvPr id="0" name=""/>
        <dsp:cNvSpPr/>
      </dsp:nvSpPr>
      <dsp:spPr>
        <a:xfrm>
          <a:off x="0" y="1164723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Their will be less paperwork and same things will not be entered onto onedrive.</a:t>
          </a:r>
          <a:endParaRPr lang="en-US" sz="1800" kern="1200"/>
        </a:p>
      </dsp:txBody>
      <dsp:txXfrm>
        <a:off x="49154" y="1213877"/>
        <a:ext cx="6568525" cy="908623"/>
      </dsp:txXfrm>
    </dsp:sp>
    <dsp:sp modelId="{D15C28D4-0D45-4A4F-8897-742D31869C4B}">
      <dsp:nvSpPr>
        <dsp:cNvPr id="0" name=""/>
        <dsp:cNvSpPr/>
      </dsp:nvSpPr>
      <dsp:spPr>
        <a:xfrm>
          <a:off x="0" y="2223494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Less mistakes by staff.</a:t>
          </a:r>
          <a:endParaRPr lang="en-US" sz="1800" kern="1200"/>
        </a:p>
      </dsp:txBody>
      <dsp:txXfrm>
        <a:off x="49154" y="2272648"/>
        <a:ext cx="6568525" cy="908623"/>
      </dsp:txXfrm>
    </dsp:sp>
    <dsp:sp modelId="{06B0DAEE-67CC-403C-BAC8-E393545E2D22}">
      <dsp:nvSpPr>
        <dsp:cNvPr id="0" name=""/>
        <dsp:cNvSpPr/>
      </dsp:nvSpPr>
      <dsp:spPr>
        <a:xfrm>
          <a:off x="0" y="3282265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Onedrive can be used with microsoft teams so staff can discuss anything they are not sure about, such as residents care plan or any changes to that.</a:t>
          </a:r>
          <a:endParaRPr lang="en-US" sz="1800" kern="1200"/>
        </a:p>
      </dsp:txBody>
      <dsp:txXfrm>
        <a:off x="49154" y="3331419"/>
        <a:ext cx="6568525" cy="908623"/>
      </dsp:txXfrm>
    </dsp:sp>
    <dsp:sp modelId="{BEBBB51B-EAEF-49C1-AC4F-ACB51F414B0D}">
      <dsp:nvSpPr>
        <dsp:cNvPr id="0" name=""/>
        <dsp:cNvSpPr/>
      </dsp:nvSpPr>
      <dsp:spPr>
        <a:xfrm>
          <a:off x="0" y="4341036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Does not require care staff to be face to face, as everything can be recorded and viewed in one place, thus saving travelling time between 2 buildings.</a:t>
          </a:r>
          <a:endParaRPr lang="en-US" sz="1800" kern="1200"/>
        </a:p>
      </dsp:txBody>
      <dsp:txXfrm>
        <a:off x="49154" y="4390190"/>
        <a:ext cx="6568525" cy="908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C3FF44-090C-4950-AFDE-455D02F873E6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0C2A3F26-6241-4B48-B762-41BF794C544A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 is best for secure file storage and sharing but may require additional storage from microsoft 365 in the future, when storage gets full.</a:t>
          </a:r>
          <a:endParaRPr lang="en-US" sz="1500" kern="1200"/>
        </a:p>
      </dsp:txBody>
      <dsp:txXfrm>
        <a:off x="8061" y="5979"/>
        <a:ext cx="3034531" cy="1820718"/>
      </dsp:txXfrm>
    </dsp:sp>
    <dsp:sp modelId="{08521DA9-6508-48D0-BCAA-1F746EC651B6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D43937F5-084A-45F4-936B-EC80364D3B22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Their could be security breaches if the administrator permissions are not issued correctly.</a:t>
          </a:r>
          <a:endParaRPr lang="en-US" sz="1500" kern="1200"/>
        </a:p>
      </dsp:txBody>
      <dsp:txXfrm>
        <a:off x="3740534" y="5979"/>
        <a:ext cx="3034531" cy="1820718"/>
      </dsp:txXfrm>
    </dsp:sp>
    <dsp:sp modelId="{13A9CBA7-D362-4F0F-B31A-940A25615D44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0CD9FFFA-87F4-4E81-9E4A-8EDD122673F1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Anyone could access confidential and private information.</a:t>
          </a:r>
          <a:endParaRPr lang="en-US" sz="1500" kern="1200"/>
        </a:p>
      </dsp:txBody>
      <dsp:txXfrm>
        <a:off x="7473007" y="5979"/>
        <a:ext cx="3034531" cy="1820718"/>
      </dsp:txXfrm>
    </dsp:sp>
    <dsp:sp modelId="{665DC546-1B11-4AE5-AE85-A9B6CE1757FE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8124D91C-1558-49F7-94CA-CBF45DEA232D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Riverdale care home may have poor internet connections between both buildings, which can affect onedrive and information may not be to be stored. Good internet connection is a must.</a:t>
          </a:r>
          <a:endParaRPr lang="en-US" sz="1500" kern="1200"/>
        </a:p>
      </dsp:txBody>
      <dsp:txXfrm>
        <a:off x="8061" y="2524640"/>
        <a:ext cx="3034531" cy="1820718"/>
      </dsp:txXfrm>
    </dsp:sp>
    <dsp:sp modelId="{86DB58F9-DEC0-4C61-8428-5C00819E8A51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ABE7FE1E-833E-4E6B-B4D3-80C8B603EE9A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 make sure when staff leave or join Riverdale care home, any passwords must be changed regularly.</a:t>
          </a:r>
          <a:endParaRPr lang="en-US" sz="1500" kern="1200"/>
        </a:p>
      </dsp:txBody>
      <dsp:txXfrm>
        <a:off x="3740534" y="2524640"/>
        <a:ext cx="3034531" cy="1820718"/>
      </dsp:txXfrm>
    </dsp:sp>
    <dsp:sp modelId="{5E9AA217-EAC2-42FD-A9C9-674CCE23D3D9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Any staff that have left Riverdale their access to onedrive must be removed by admin, so sensitive information does not leave the care home.</a:t>
          </a:r>
          <a:endParaRPr lang="en-US" sz="1500" kern="1200"/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/>
              <a:t>The Riverdale Nursing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Secure File Storage and Sharing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ud in the sky&#10;&#10;AI-generated content may be incorrect.">
            <a:extLst>
              <a:ext uri="{FF2B5EF4-FFF2-40B4-BE49-F238E27FC236}">
                <a16:creationId xmlns:a16="http://schemas.microsoft.com/office/drawing/2014/main" id="{BB6AEF89-DDC3-4CFD-933B-0012841DAE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76" b="637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A0F56-B7D7-5154-3E00-4B1839B37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Microsoft 365 tool selected (</a:t>
            </a:r>
            <a:r>
              <a:rPr lang="en-GB" sz="4000" u="sng"/>
              <a:t>Onedrive</a:t>
            </a:r>
            <a:r>
              <a:rPr lang="en-GB" sz="400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12DE5-0FB6-7E95-1770-BBCE99C10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Since staff are in 2 buildings I have recommended using onedrive from microsoft 365.</a:t>
            </a:r>
          </a:p>
          <a:p>
            <a:r>
              <a:rPr lang="en-GB" sz="2000"/>
              <a:t>This will ensure that only authorised personnel can access the residents file.</a:t>
            </a:r>
          </a:p>
          <a:p>
            <a:r>
              <a:rPr lang="en-GB" sz="2000"/>
              <a:t>Also as a care home we will have to comply with the Data Protection Act 2018.</a:t>
            </a:r>
          </a:p>
        </p:txBody>
      </p:sp>
    </p:spTree>
    <p:extLst>
      <p:ext uri="{BB962C8B-B14F-4D97-AF65-F5344CB8AC3E}">
        <p14:creationId xmlns:p14="http://schemas.microsoft.com/office/powerpoint/2010/main" val="2615876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753E8-D51F-2BCC-ADFC-B418F6DC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this tool is suitable for Riverdale Nursing home 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7E0D419-E432-9B19-7DBB-EE8FF228B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53641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2465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5FEC9-AB7B-700B-075A-3F55F8305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How it improves communication and efficiency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BFD4FF5-715E-1A46-AC35-DEAC61607A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415658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3347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BD0DC08F-7A0D-48FB-A610-F09F121C6C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9955" r="-7" b="2017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E89B-ACC8-453B-FDB9-F4B2A8261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The advantages and Limitations of using </a:t>
            </a:r>
            <a:r>
              <a:rPr lang="en-GB" err="1"/>
              <a:t>onedrive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C46B142B-21E6-AD07-7E53-13D6D11F0C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33981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8502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The Riverdale Nursing home</vt:lpstr>
      <vt:lpstr>Microsoft 365 tool selected (Onedrive)</vt:lpstr>
      <vt:lpstr>Why this tool is suitable for Riverdale Nursing home </vt:lpstr>
      <vt:lpstr>How it improves communication and efficiency</vt:lpstr>
      <vt:lpstr>The advantages and Limitations of using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2026-06-07T10:50:20Z</dcterms:created>
  <dcterms:modified xsi:type="dcterms:W3CDTF">2026-06-07T12:17:25Z</dcterms:modified>
</cp:coreProperties>
</file>