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5"/>
  </p:notesMasterIdLst>
  <p:sldIdLst>
    <p:sldId id="256" r:id="rId2"/>
    <p:sldId id="260" r:id="rId3"/>
    <p:sldId id="257" r:id="rId4"/>
    <p:sldId id="258" r:id="rId5"/>
    <p:sldId id="262" r:id="rId6"/>
    <p:sldId id="261" r:id="rId7"/>
    <p:sldId id="263" r:id="rId8"/>
    <p:sldId id="264" r:id="rId9"/>
    <p:sldId id="266" r:id="rId10"/>
    <p:sldId id="265" r:id="rId11"/>
    <p:sldId id="267" r:id="rId12"/>
    <p:sldId id="259"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ADE"/>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0D493A-2881-4D81-B62F-45053097E577}" v="2078" dt="2025-04-09T08:29:09.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023" autoAdjust="0"/>
  </p:normalViewPr>
  <p:slideViewPr>
    <p:cSldViewPr snapToGrid="0">
      <p:cViewPr varScale="1">
        <p:scale>
          <a:sx n="58" d="100"/>
          <a:sy n="58" d="100"/>
        </p:scale>
        <p:origin x="9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Richards" userId="906cb4be74d3d872" providerId="LiveId" clId="{690D493A-2881-4D81-B62F-45053097E577}"/>
    <pc:docChg chg="undo redo custSel addSld delSld modSld sldOrd addMainMaster delMainMaster">
      <pc:chgData name="Rachel Richards" userId="906cb4be74d3d872" providerId="LiveId" clId="{690D493A-2881-4D81-B62F-45053097E577}" dt="2025-04-09T08:30:46.292" v="5302" actId="1076"/>
      <pc:docMkLst>
        <pc:docMk/>
      </pc:docMkLst>
      <pc:sldChg chg="addSp delSp modSp new mod modTransition setBg modClrScheme delAnim modAnim setClrOvrMap delDesignElem chgLayout modNotesTx">
        <pc:chgData name="Rachel Richards" userId="906cb4be74d3d872" providerId="LiveId" clId="{690D493A-2881-4D81-B62F-45053097E577}" dt="2025-04-08T14:53:36.570" v="5080"/>
        <pc:sldMkLst>
          <pc:docMk/>
          <pc:sldMk cId="3200721248" sldId="256"/>
        </pc:sldMkLst>
        <pc:spChg chg="mod">
          <ac:chgData name="Rachel Richards" userId="906cb4be74d3d872" providerId="LiveId" clId="{690D493A-2881-4D81-B62F-45053097E577}" dt="2025-03-14T10:28:02.935" v="32" actId="26606"/>
          <ac:spMkLst>
            <pc:docMk/>
            <pc:sldMk cId="3200721248" sldId="256"/>
            <ac:spMk id="2" creationId="{9A0F8AEF-2DA6-B9D7-7811-B5E36A45E7E2}"/>
          </ac:spMkLst>
        </pc:spChg>
        <pc:spChg chg="mod">
          <ac:chgData name="Rachel Richards" userId="906cb4be74d3d872" providerId="LiveId" clId="{690D493A-2881-4D81-B62F-45053097E577}" dt="2025-03-14T10:28:02.935" v="32" actId="26606"/>
          <ac:spMkLst>
            <pc:docMk/>
            <pc:sldMk cId="3200721248" sldId="256"/>
            <ac:spMk id="3" creationId="{D1B61665-651D-5246-0007-66B33B20459E}"/>
          </ac:spMkLst>
        </pc:spChg>
        <pc:spChg chg="add mod">
          <ac:chgData name="Rachel Richards" userId="906cb4be74d3d872" providerId="LiveId" clId="{690D493A-2881-4D81-B62F-45053097E577}" dt="2025-03-15T09:21:57.569" v="340" actId="1076"/>
          <ac:spMkLst>
            <pc:docMk/>
            <pc:sldMk cId="3200721248" sldId="256"/>
            <ac:spMk id="8" creationId="{EFC15A77-0194-4B83-D41C-44AE000DDD49}"/>
          </ac:spMkLst>
        </pc:spChg>
        <pc:spChg chg="add mod ord">
          <ac:chgData name="Rachel Richards" userId="906cb4be74d3d872" providerId="LiveId" clId="{690D493A-2881-4D81-B62F-45053097E577}" dt="2025-03-15T09:23:44.440" v="450" actId="1036"/>
          <ac:spMkLst>
            <pc:docMk/>
            <pc:sldMk cId="3200721248" sldId="256"/>
            <ac:spMk id="10" creationId="{5CCD11F6-7745-986D-0B51-2F53AB5C804F}"/>
          </ac:spMkLst>
        </pc:spChg>
        <pc:spChg chg="add mod">
          <ac:chgData name="Rachel Richards" userId="906cb4be74d3d872" providerId="LiveId" clId="{690D493A-2881-4D81-B62F-45053097E577}" dt="2025-03-15T09:23:25.301" v="429" actId="1076"/>
          <ac:spMkLst>
            <pc:docMk/>
            <pc:sldMk cId="3200721248" sldId="256"/>
            <ac:spMk id="13" creationId="{0FC444BF-D212-D3AC-A5B0-2E09C5D34CA5}"/>
          </ac:spMkLst>
        </pc:spChg>
        <pc:spChg chg="add mod">
          <ac:chgData name="Rachel Richards" userId="906cb4be74d3d872" providerId="LiveId" clId="{690D493A-2881-4D81-B62F-45053097E577}" dt="2025-03-15T09:23:58.421" v="451" actId="20577"/>
          <ac:spMkLst>
            <pc:docMk/>
            <pc:sldMk cId="3200721248" sldId="256"/>
            <ac:spMk id="19" creationId="{FA293747-F2FF-F04F-634A-6D888F8B6D9D}"/>
          </ac:spMkLst>
        </pc:spChg>
        <pc:picChg chg="add mod">
          <ac:chgData name="Rachel Richards" userId="906cb4be74d3d872" providerId="LiveId" clId="{690D493A-2881-4D81-B62F-45053097E577}" dt="2025-03-15T11:34:27.433" v="1390" actId="1076"/>
          <ac:picMkLst>
            <pc:docMk/>
            <pc:sldMk cId="3200721248" sldId="256"/>
            <ac:picMk id="7" creationId="{89A13E22-706A-E672-C667-0D3CFB287FFF}"/>
          </ac:picMkLst>
        </pc:picChg>
        <pc:picChg chg="add del mod ord">
          <ac:chgData name="Rachel Richards" userId="906cb4be74d3d872" providerId="LiveId" clId="{690D493A-2881-4D81-B62F-45053097E577}" dt="2025-04-08T14:53:36.570" v="5080"/>
          <ac:picMkLst>
            <pc:docMk/>
            <pc:sldMk cId="3200721248" sldId="256"/>
            <ac:picMk id="14" creationId="{80E7DCCB-EC11-43C8-4A37-D0EB81D16DE5}"/>
          </ac:picMkLst>
        </pc:picChg>
        <pc:picChg chg="add mod">
          <ac:chgData name="Rachel Richards" userId="906cb4be74d3d872" providerId="LiveId" clId="{690D493A-2881-4D81-B62F-45053097E577}" dt="2025-04-08T14:53:36.570" v="5080"/>
          <ac:picMkLst>
            <pc:docMk/>
            <pc:sldMk cId="3200721248" sldId="256"/>
            <ac:picMk id="15" creationId="{1A697C8B-E964-DD9B-3B9C-7BB1A777260E}"/>
          </ac:picMkLst>
        </pc:picChg>
        <pc:picChg chg="add del mod">
          <ac:chgData name="Rachel Richards" userId="906cb4be74d3d872" providerId="LiveId" clId="{690D493A-2881-4D81-B62F-45053097E577}" dt="2025-04-08T14:53:07.285" v="5079"/>
          <ac:picMkLst>
            <pc:docMk/>
            <pc:sldMk cId="3200721248" sldId="256"/>
            <ac:picMk id="25" creationId="{44947C89-1534-CAE7-1BDD-FD23AE633BF5}"/>
          </ac:picMkLst>
        </pc:picChg>
      </pc:sldChg>
      <pc:sldChg chg="addSp delSp modSp new del mod setBg">
        <pc:chgData name="Rachel Richards" userId="906cb4be74d3d872" providerId="LiveId" clId="{690D493A-2881-4D81-B62F-45053097E577}" dt="2025-03-14T10:29:11.531" v="50" actId="47"/>
        <pc:sldMkLst>
          <pc:docMk/>
          <pc:sldMk cId="1629393137" sldId="257"/>
        </pc:sldMkLst>
      </pc:sldChg>
      <pc:sldChg chg="addSp delSp modSp new mod modTransition setBg modAnim delDesignElem modNotesTx">
        <pc:chgData name="Rachel Richards" userId="906cb4be74d3d872" providerId="LiveId" clId="{690D493A-2881-4D81-B62F-45053097E577}" dt="2025-04-08T14:37:46.530" v="5047" actId="20577"/>
        <pc:sldMkLst>
          <pc:docMk/>
          <pc:sldMk cId="3857764256" sldId="257"/>
        </pc:sldMkLst>
        <pc:spChg chg="add mod">
          <ac:chgData name="Rachel Richards" userId="906cb4be74d3d872" providerId="LiveId" clId="{690D493A-2881-4D81-B62F-45053097E577}" dt="2025-04-08T14:37:44.233" v="5046" actId="20577"/>
          <ac:spMkLst>
            <pc:docMk/>
            <pc:sldMk cId="3857764256" sldId="257"/>
            <ac:spMk id="3" creationId="{70E684F5-2531-7038-7266-3AC9D847563E}"/>
          </ac:spMkLst>
        </pc:spChg>
        <pc:spChg chg="add mod">
          <ac:chgData name="Rachel Richards" userId="906cb4be74d3d872" providerId="LiveId" clId="{690D493A-2881-4D81-B62F-45053097E577}" dt="2025-04-08T14:37:40.735" v="5045" actId="20577"/>
          <ac:spMkLst>
            <pc:docMk/>
            <pc:sldMk cId="3857764256" sldId="257"/>
            <ac:spMk id="5" creationId="{D5BB2506-296A-1AC7-B1D2-74C701EF0F87}"/>
          </ac:spMkLst>
        </pc:spChg>
        <pc:spChg chg="add mod ord">
          <ac:chgData name="Rachel Richards" userId="906cb4be74d3d872" providerId="LiveId" clId="{690D493A-2881-4D81-B62F-45053097E577}" dt="2025-04-08T14:37:46.530" v="5047" actId="20577"/>
          <ac:spMkLst>
            <pc:docMk/>
            <pc:sldMk cId="3857764256" sldId="257"/>
            <ac:spMk id="6" creationId="{A5C0AE50-1BA3-4EAC-3E5C-BEB5AFAAB53B}"/>
          </ac:spMkLst>
        </pc:spChg>
        <pc:spChg chg="add del mod">
          <ac:chgData name="Rachel Richards" userId="906cb4be74d3d872" providerId="LiveId" clId="{690D493A-2881-4D81-B62F-45053097E577}" dt="2025-03-15T09:43:48.997" v="691" actId="313"/>
          <ac:spMkLst>
            <pc:docMk/>
            <pc:sldMk cId="3857764256" sldId="257"/>
            <ac:spMk id="10" creationId="{ECD5D152-130B-5DE9-D6A2-9023336640AB}"/>
          </ac:spMkLst>
        </pc:spChg>
        <pc:spChg chg="add">
          <ac:chgData name="Rachel Richards" userId="906cb4be74d3d872" providerId="LiveId" clId="{690D493A-2881-4D81-B62F-45053097E577}" dt="2025-03-14T10:31:20.098" v="63" actId="26606"/>
          <ac:spMkLst>
            <pc:docMk/>
            <pc:sldMk cId="3857764256" sldId="257"/>
            <ac:spMk id="12" creationId="{79BB35BC-D5C2-4C8B-A22A-A71E6191913B}"/>
          </ac:spMkLst>
        </pc:spChg>
        <pc:spChg chg="add mod">
          <ac:chgData name="Rachel Richards" userId="906cb4be74d3d872" providerId="LiveId" clId="{690D493A-2881-4D81-B62F-45053097E577}" dt="2025-03-15T11:15:13.192" v="1244" actId="1076"/>
          <ac:spMkLst>
            <pc:docMk/>
            <pc:sldMk cId="3857764256" sldId="257"/>
            <ac:spMk id="18" creationId="{FDD927F3-24E2-649C-526E-9972938B4C29}"/>
          </ac:spMkLst>
        </pc:spChg>
        <pc:spChg chg="add mod">
          <ac:chgData name="Rachel Richards" userId="906cb4be74d3d872" providerId="LiveId" clId="{690D493A-2881-4D81-B62F-45053097E577}" dt="2025-03-15T11:15:15.456" v="1245" actId="1076"/>
          <ac:spMkLst>
            <pc:docMk/>
            <pc:sldMk cId="3857764256" sldId="257"/>
            <ac:spMk id="19" creationId="{E3132368-37C8-9E09-9AC7-9EE1600A5307}"/>
          </ac:spMkLst>
        </pc:spChg>
        <pc:spChg chg="add mod ord">
          <ac:chgData name="Rachel Richards" userId="906cb4be74d3d872" providerId="LiveId" clId="{690D493A-2881-4D81-B62F-45053097E577}" dt="2025-03-15T11:25:06.403" v="1387" actId="1076"/>
          <ac:spMkLst>
            <pc:docMk/>
            <pc:sldMk cId="3857764256" sldId="257"/>
            <ac:spMk id="20" creationId="{2133EB31-CA40-8347-D836-4892AC54C8E3}"/>
          </ac:spMkLst>
        </pc:spChg>
        <pc:spChg chg="add mod">
          <ac:chgData name="Rachel Richards" userId="906cb4be74d3d872" providerId="LiveId" clId="{690D493A-2881-4D81-B62F-45053097E577}" dt="2025-04-03T15:12:00.734" v="1776" actId="20577"/>
          <ac:spMkLst>
            <pc:docMk/>
            <pc:sldMk cId="3857764256" sldId="257"/>
            <ac:spMk id="22" creationId="{E25560BD-FD1C-DD60-75BA-D0FB29B07FA5}"/>
          </ac:spMkLst>
        </pc:spChg>
        <pc:picChg chg="add mod">
          <ac:chgData name="Rachel Richards" userId="906cb4be74d3d872" providerId="LiveId" clId="{690D493A-2881-4D81-B62F-45053097E577}" dt="2025-04-07T09:39:29.600" v="3891" actId="1076"/>
          <ac:picMkLst>
            <pc:docMk/>
            <pc:sldMk cId="3857764256" sldId="257"/>
            <ac:picMk id="7" creationId="{26D19352-113F-5845-7A23-A9F4583067F5}"/>
          </ac:picMkLst>
        </pc:picChg>
        <pc:picChg chg="add mod">
          <ac:chgData name="Rachel Richards" userId="906cb4be74d3d872" providerId="LiveId" clId="{690D493A-2881-4D81-B62F-45053097E577}" dt="2025-04-05T12:52:19.723" v="3186"/>
          <ac:picMkLst>
            <pc:docMk/>
            <pc:sldMk cId="3857764256" sldId="257"/>
            <ac:picMk id="36" creationId="{F7698CA7-FBC1-580D-EF1E-FD7AD299D199}"/>
          </ac:picMkLst>
        </pc:picChg>
      </pc:sldChg>
      <pc:sldChg chg="addSp delSp modSp new mod ord modTransition setBg delAnim modAnim modNotesTx">
        <pc:chgData name="Rachel Richards" userId="906cb4be74d3d872" providerId="LiveId" clId="{690D493A-2881-4D81-B62F-45053097E577}" dt="2025-04-08T15:00:05.829" v="5092"/>
        <pc:sldMkLst>
          <pc:docMk/>
          <pc:sldMk cId="279012701" sldId="258"/>
        </pc:sldMkLst>
        <pc:spChg chg="mod">
          <ac:chgData name="Rachel Richards" userId="906cb4be74d3d872" providerId="LiveId" clId="{690D493A-2881-4D81-B62F-45053097E577}" dt="2025-03-15T09:36:40.614" v="609" actId="1076"/>
          <ac:spMkLst>
            <pc:docMk/>
            <pc:sldMk cId="279012701" sldId="258"/>
            <ac:spMk id="2" creationId="{FD202C17-AA17-0879-CDC7-2B1B051EE423}"/>
          </ac:spMkLst>
        </pc:spChg>
        <pc:spChg chg="mod">
          <ac:chgData name="Rachel Richards" userId="906cb4be74d3d872" providerId="LiveId" clId="{690D493A-2881-4D81-B62F-45053097E577}" dt="2025-04-07T10:37:51.183" v="4340" actId="2711"/>
          <ac:spMkLst>
            <pc:docMk/>
            <pc:sldMk cId="279012701" sldId="258"/>
            <ac:spMk id="3" creationId="{D4A11197-3556-3FF1-8858-B17F3F5F070A}"/>
          </ac:spMkLst>
        </pc:spChg>
        <pc:spChg chg="add mod">
          <ac:chgData name="Rachel Richards" userId="906cb4be74d3d872" providerId="LiveId" clId="{690D493A-2881-4D81-B62F-45053097E577}" dt="2025-04-04T12:42:21.106" v="3044" actId="207"/>
          <ac:spMkLst>
            <pc:docMk/>
            <pc:sldMk cId="279012701" sldId="258"/>
            <ac:spMk id="10" creationId="{85C99C78-DF35-76DF-B73D-F7AD2DAE0118}"/>
          </ac:spMkLst>
        </pc:spChg>
        <pc:spChg chg="add mod">
          <ac:chgData name="Rachel Richards" userId="906cb4be74d3d872" providerId="LiveId" clId="{690D493A-2881-4D81-B62F-45053097E577}" dt="2025-04-04T12:42:19.091" v="3043" actId="207"/>
          <ac:spMkLst>
            <pc:docMk/>
            <pc:sldMk cId="279012701" sldId="258"/>
            <ac:spMk id="12" creationId="{8FF51EF3-4856-C9FB-06BC-BE24936D9A32}"/>
          </ac:spMkLst>
        </pc:spChg>
        <pc:spChg chg="add mod">
          <ac:chgData name="Rachel Richards" userId="906cb4be74d3d872" providerId="LiveId" clId="{690D493A-2881-4D81-B62F-45053097E577}" dt="2025-04-07T10:37:51.183" v="4340" actId="2711"/>
          <ac:spMkLst>
            <pc:docMk/>
            <pc:sldMk cId="279012701" sldId="258"/>
            <ac:spMk id="13" creationId="{AB43EFDD-E095-BC0F-7687-6A20879D4143}"/>
          </ac:spMkLst>
        </pc:spChg>
        <pc:spChg chg="add mod">
          <ac:chgData name="Rachel Richards" userId="906cb4be74d3d872" providerId="LiveId" clId="{690D493A-2881-4D81-B62F-45053097E577}" dt="2025-04-07T10:37:51.183" v="4340" actId="2711"/>
          <ac:spMkLst>
            <pc:docMk/>
            <pc:sldMk cId="279012701" sldId="258"/>
            <ac:spMk id="14" creationId="{965B93E5-1048-89AC-2C4C-904B11708DDA}"/>
          </ac:spMkLst>
        </pc:spChg>
        <pc:spChg chg="add mod">
          <ac:chgData name="Rachel Richards" userId="906cb4be74d3d872" providerId="LiveId" clId="{690D493A-2881-4D81-B62F-45053097E577}" dt="2025-04-04T12:42:48.654" v="3066" actId="1076"/>
          <ac:spMkLst>
            <pc:docMk/>
            <pc:sldMk cId="279012701" sldId="258"/>
            <ac:spMk id="15" creationId="{4AC5D56F-7B58-7FBD-A4B4-4044CC90344A}"/>
          </ac:spMkLst>
        </pc:spChg>
        <pc:spChg chg="add">
          <ac:chgData name="Rachel Richards" userId="906cb4be74d3d872" providerId="LiveId" clId="{690D493A-2881-4D81-B62F-45053097E577}" dt="2025-03-15T09:36:06.754" v="582" actId="26606"/>
          <ac:spMkLst>
            <pc:docMk/>
            <pc:sldMk cId="279012701" sldId="258"/>
            <ac:spMk id="22" creationId="{9F7D5CDA-D291-4307-BF55-1381FED29634}"/>
          </ac:spMkLst>
        </pc:spChg>
        <pc:picChg chg="add mod ord">
          <ac:chgData name="Rachel Richards" userId="906cb4be74d3d872" providerId="LiveId" clId="{690D493A-2881-4D81-B62F-45053097E577}" dt="2025-03-15T09:36:06.754" v="582" actId="26606"/>
          <ac:picMkLst>
            <pc:docMk/>
            <pc:sldMk cId="279012701" sldId="258"/>
            <ac:picMk id="4" creationId="{7C8BA55D-AFF1-A6D8-D353-08B6511A437A}"/>
          </ac:picMkLst>
        </pc:picChg>
        <pc:picChg chg="add mod ord modCrop">
          <ac:chgData name="Rachel Richards" userId="906cb4be74d3d872" providerId="LiveId" clId="{690D493A-2881-4D81-B62F-45053097E577}" dt="2025-04-04T08:59:14.714" v="1912" actId="1076"/>
          <ac:picMkLst>
            <pc:docMk/>
            <pc:sldMk cId="279012701" sldId="258"/>
            <ac:picMk id="6" creationId="{D6FFEF42-F79C-9B1A-5760-70229EC8BB1F}"/>
          </ac:picMkLst>
        </pc:picChg>
        <pc:picChg chg="add mod ord">
          <ac:chgData name="Rachel Richards" userId="906cb4be74d3d872" providerId="LiveId" clId="{690D493A-2881-4D81-B62F-45053097E577}" dt="2025-04-04T08:59:15.693" v="1913" actId="1076"/>
          <ac:picMkLst>
            <pc:docMk/>
            <pc:sldMk cId="279012701" sldId="258"/>
            <ac:picMk id="7" creationId="{9C992AA3-BAF6-919C-8478-D449F5E19CAC}"/>
          </ac:picMkLst>
        </pc:picChg>
        <pc:picChg chg="add mod">
          <ac:chgData name="Rachel Richards" userId="906cb4be74d3d872" providerId="LiveId" clId="{690D493A-2881-4D81-B62F-45053097E577}" dt="2025-04-04T08:00:50.914" v="1877" actId="1076"/>
          <ac:picMkLst>
            <pc:docMk/>
            <pc:sldMk cId="279012701" sldId="258"/>
            <ac:picMk id="8" creationId="{740C9EFB-DE97-1F45-A5FA-F8CE3C341A74}"/>
          </ac:picMkLst>
        </pc:picChg>
        <pc:picChg chg="add del mod ord">
          <ac:chgData name="Rachel Richards" userId="906cb4be74d3d872" providerId="LiveId" clId="{690D493A-2881-4D81-B62F-45053097E577}" dt="2025-04-08T14:57:55.179" v="5086"/>
          <ac:picMkLst>
            <pc:docMk/>
            <pc:sldMk cId="279012701" sldId="258"/>
            <ac:picMk id="18" creationId="{5B5744A3-D70E-0F76-9390-11EBD97A672F}"/>
          </ac:picMkLst>
        </pc:picChg>
        <pc:picChg chg="add del mod">
          <ac:chgData name="Rachel Richards" userId="906cb4be74d3d872" providerId="LiveId" clId="{690D493A-2881-4D81-B62F-45053097E577}" dt="2025-04-08T14:58:02.462" v="5088"/>
          <ac:picMkLst>
            <pc:docMk/>
            <pc:sldMk cId="279012701" sldId="258"/>
            <ac:picMk id="19" creationId="{C41D7E11-BF2F-BA02-4CCF-B4889714E362}"/>
          </ac:picMkLst>
        </pc:picChg>
        <pc:picChg chg="add del mod ord">
          <ac:chgData name="Rachel Richards" userId="906cb4be74d3d872" providerId="LiveId" clId="{690D493A-2881-4D81-B62F-45053097E577}" dt="2025-04-08T14:58:14.650" v="5089"/>
          <ac:picMkLst>
            <pc:docMk/>
            <pc:sldMk cId="279012701" sldId="258"/>
            <ac:picMk id="23" creationId="{7637B822-DA91-1301-51C4-7AA832223585}"/>
          </ac:picMkLst>
        </pc:picChg>
        <pc:picChg chg="add del mod">
          <ac:chgData name="Rachel Richards" userId="906cb4be74d3d872" providerId="LiveId" clId="{690D493A-2881-4D81-B62F-45053097E577}" dt="2025-04-08T14:58:18.329" v="5091"/>
          <ac:picMkLst>
            <pc:docMk/>
            <pc:sldMk cId="279012701" sldId="258"/>
            <ac:picMk id="24" creationId="{19EAC0D5-5830-0E45-A050-9760DB96116B}"/>
          </ac:picMkLst>
        </pc:picChg>
        <pc:picChg chg="add del mod ord">
          <ac:chgData name="Rachel Richards" userId="906cb4be74d3d872" providerId="LiveId" clId="{690D493A-2881-4D81-B62F-45053097E577}" dt="2025-04-08T15:00:05.829" v="5092"/>
          <ac:picMkLst>
            <pc:docMk/>
            <pc:sldMk cId="279012701" sldId="258"/>
            <ac:picMk id="27" creationId="{4231283D-F693-699C-3367-2E0AA24C6478}"/>
          </ac:picMkLst>
        </pc:picChg>
        <pc:picChg chg="add mod">
          <ac:chgData name="Rachel Richards" userId="906cb4be74d3d872" providerId="LiveId" clId="{690D493A-2881-4D81-B62F-45053097E577}" dt="2025-04-08T15:00:05.829" v="5092"/>
          <ac:picMkLst>
            <pc:docMk/>
            <pc:sldMk cId="279012701" sldId="258"/>
            <ac:picMk id="28" creationId="{58414A69-568E-406E-204C-94CD3CB966B6}"/>
          </ac:picMkLst>
        </pc:picChg>
        <pc:picChg chg="add del mod">
          <ac:chgData name="Rachel Richards" userId="906cb4be74d3d872" providerId="LiveId" clId="{690D493A-2881-4D81-B62F-45053097E577}" dt="2025-04-08T14:57:45.488" v="5085"/>
          <ac:picMkLst>
            <pc:docMk/>
            <pc:sldMk cId="279012701" sldId="258"/>
            <ac:picMk id="31" creationId="{60CA097C-F56D-7753-5C27-16584ABBB104}"/>
          </ac:picMkLst>
        </pc:picChg>
      </pc:sldChg>
      <pc:sldChg chg="addSp delSp modSp new del mod setBg">
        <pc:chgData name="Rachel Richards" userId="906cb4be74d3d872" providerId="LiveId" clId="{690D493A-2881-4D81-B62F-45053097E577}" dt="2025-03-14T10:29:13.405" v="52" actId="47"/>
        <pc:sldMkLst>
          <pc:docMk/>
          <pc:sldMk cId="2028458406" sldId="258"/>
        </pc:sldMkLst>
      </pc:sldChg>
      <pc:sldChg chg="addSp delSp modSp new mod setBg modAnim">
        <pc:chgData name="Rachel Richards" userId="906cb4be74d3d872" providerId="LiveId" clId="{690D493A-2881-4D81-B62F-45053097E577}" dt="2025-04-09T08:28:26.623" v="5280" actId="20577"/>
        <pc:sldMkLst>
          <pc:docMk/>
          <pc:sldMk cId="974732718" sldId="259"/>
        </pc:sldMkLst>
        <pc:spChg chg="mod">
          <ac:chgData name="Rachel Richards" userId="906cb4be74d3d872" providerId="LiveId" clId="{690D493A-2881-4D81-B62F-45053097E577}" dt="2025-04-09T08:26:38.134" v="5257" actId="1076"/>
          <ac:spMkLst>
            <pc:docMk/>
            <pc:sldMk cId="974732718" sldId="259"/>
            <ac:spMk id="2" creationId="{E3CC0446-598F-887C-2ECE-21D444FC98D1}"/>
          </ac:spMkLst>
        </pc:spChg>
        <pc:spChg chg="add del mod">
          <ac:chgData name="Rachel Richards" userId="906cb4be74d3d872" providerId="LiveId" clId="{690D493A-2881-4D81-B62F-45053097E577}" dt="2025-04-09T08:25:37.973" v="5248" actId="478"/>
          <ac:spMkLst>
            <pc:docMk/>
            <pc:sldMk cId="974732718" sldId="259"/>
            <ac:spMk id="3" creationId="{26ABB544-B2DF-C7F3-274D-DEBE60079401}"/>
          </ac:spMkLst>
        </pc:spChg>
        <pc:spChg chg="add mod">
          <ac:chgData name="Rachel Richards" userId="906cb4be74d3d872" providerId="LiveId" clId="{690D493A-2881-4D81-B62F-45053097E577}" dt="2025-04-09T08:26:42.867" v="5258" actId="1076"/>
          <ac:spMkLst>
            <pc:docMk/>
            <pc:sldMk cId="974732718" sldId="259"/>
            <ac:spMk id="19" creationId="{30838CCD-14EA-36BA-59EB-B924CD41AEF3}"/>
          </ac:spMkLst>
        </pc:spChg>
        <pc:spChg chg="add mod">
          <ac:chgData name="Rachel Richards" userId="906cb4be74d3d872" providerId="LiveId" clId="{690D493A-2881-4D81-B62F-45053097E577}" dt="2025-04-09T08:28:26.623" v="5280" actId="20577"/>
          <ac:spMkLst>
            <pc:docMk/>
            <pc:sldMk cId="974732718" sldId="259"/>
            <ac:spMk id="21" creationId="{97FD45D2-F50F-3ACC-50CE-D242991BF770}"/>
          </ac:spMkLst>
        </pc:spChg>
      </pc:sldChg>
      <pc:sldChg chg="addSp modSp new del">
        <pc:chgData name="Rachel Richards" userId="906cb4be74d3d872" providerId="LiveId" clId="{690D493A-2881-4D81-B62F-45053097E577}" dt="2025-03-14T10:29:12.541" v="51" actId="47"/>
        <pc:sldMkLst>
          <pc:docMk/>
          <pc:sldMk cId="2059234281" sldId="259"/>
        </pc:sldMkLst>
      </pc:sldChg>
      <pc:sldChg chg="addSp delSp modSp new mod modTransition setBg delAnim modAnim modNotesTx">
        <pc:chgData name="Rachel Richards" userId="906cb4be74d3d872" providerId="LiveId" clId="{690D493A-2881-4D81-B62F-45053097E577}" dt="2025-04-08T14:54:48.100" v="5083"/>
        <pc:sldMkLst>
          <pc:docMk/>
          <pc:sldMk cId="1205905148" sldId="260"/>
        </pc:sldMkLst>
        <pc:spChg chg="add mod ord">
          <ac:chgData name="Rachel Richards" userId="906cb4be74d3d872" providerId="LiveId" clId="{690D493A-2881-4D81-B62F-45053097E577}" dt="2025-04-07T09:40:27.789" v="3903" actId="14100"/>
          <ac:spMkLst>
            <pc:docMk/>
            <pc:sldMk cId="1205905148" sldId="260"/>
            <ac:spMk id="7" creationId="{88961BC6-D89C-DA41-4F0C-4050366A0272}"/>
          </ac:spMkLst>
        </pc:spChg>
        <pc:spChg chg="add mod ord">
          <ac:chgData name="Rachel Richards" userId="906cb4be74d3d872" providerId="LiveId" clId="{690D493A-2881-4D81-B62F-45053097E577}" dt="2025-03-15T12:00:07.376" v="1542" actId="20577"/>
          <ac:spMkLst>
            <pc:docMk/>
            <pc:sldMk cId="1205905148" sldId="260"/>
            <ac:spMk id="10" creationId="{23B0D51F-62E2-348A-5FBF-B21D4C0E2D19}"/>
          </ac:spMkLst>
        </pc:spChg>
        <pc:spChg chg="add mod">
          <ac:chgData name="Rachel Richards" userId="906cb4be74d3d872" providerId="LiveId" clId="{690D493A-2881-4D81-B62F-45053097E577}" dt="2025-03-15T12:00:13.950" v="1544" actId="14100"/>
          <ac:spMkLst>
            <pc:docMk/>
            <pc:sldMk cId="1205905148" sldId="260"/>
            <ac:spMk id="12" creationId="{DF19BE55-BDF0-07FB-FC0D-AD786AECDC1C}"/>
          </ac:spMkLst>
        </pc:spChg>
        <pc:spChg chg="add mod ord">
          <ac:chgData name="Rachel Richards" userId="906cb4be74d3d872" providerId="LiveId" clId="{690D493A-2881-4D81-B62F-45053097E577}" dt="2025-03-15T11:55:52.397" v="1494" actId="1076"/>
          <ac:spMkLst>
            <pc:docMk/>
            <pc:sldMk cId="1205905148" sldId="260"/>
            <ac:spMk id="43" creationId="{76C52B86-5966-62D8-9C59-2DC2FBFECB2A}"/>
          </ac:spMkLst>
        </pc:spChg>
        <pc:spChg chg="add">
          <ac:chgData name="Rachel Richards" userId="906cb4be74d3d872" providerId="LiveId" clId="{690D493A-2881-4D81-B62F-45053097E577}" dt="2025-03-15T11:38:10.734" v="1425" actId="26606"/>
          <ac:spMkLst>
            <pc:docMk/>
            <pc:sldMk cId="1205905148" sldId="260"/>
            <ac:spMk id="48" creationId="{4D4677D2-D5AC-4CF9-9EED-2B89D0A1C212}"/>
          </ac:spMkLst>
        </pc:spChg>
        <pc:spChg chg="add">
          <ac:chgData name="Rachel Richards" userId="906cb4be74d3d872" providerId="LiveId" clId="{690D493A-2881-4D81-B62F-45053097E577}" dt="2025-03-15T11:38:10.734" v="1425" actId="26606"/>
          <ac:spMkLst>
            <pc:docMk/>
            <pc:sldMk cId="1205905148" sldId="260"/>
            <ac:spMk id="50" creationId="{AF695F69-7001-421E-98A8-E74156934A51}"/>
          </ac:spMkLst>
        </pc:spChg>
        <pc:picChg chg="add mod ord">
          <ac:chgData name="Rachel Richards" userId="906cb4be74d3d872" providerId="LiveId" clId="{690D493A-2881-4D81-B62F-45053097E577}" dt="2025-03-15T11:58:13.559" v="1498" actId="1076"/>
          <ac:picMkLst>
            <pc:docMk/>
            <pc:sldMk cId="1205905148" sldId="260"/>
            <ac:picMk id="4" creationId="{43D37EFB-A9B3-CEEA-C229-5A944259DB53}"/>
          </ac:picMkLst>
        </pc:picChg>
        <pc:picChg chg="add mod">
          <ac:chgData name="Rachel Richards" userId="906cb4be74d3d872" providerId="LiveId" clId="{690D493A-2881-4D81-B62F-45053097E577}" dt="2025-04-07T09:41:09.485" v="3911" actId="1076"/>
          <ac:picMkLst>
            <pc:docMk/>
            <pc:sldMk cId="1205905148" sldId="260"/>
            <ac:picMk id="6" creationId="{86E023E9-1D04-2411-6DBE-9DD59E6E7425}"/>
          </ac:picMkLst>
        </pc:picChg>
        <pc:picChg chg="add del mod">
          <ac:chgData name="Rachel Richards" userId="906cb4be74d3d872" providerId="LiveId" clId="{690D493A-2881-4D81-B62F-45053097E577}" dt="2025-04-08T14:54:26.599" v="5082"/>
          <ac:picMkLst>
            <pc:docMk/>
            <pc:sldMk cId="1205905148" sldId="260"/>
            <ac:picMk id="20" creationId="{C79C51C2-4959-09B2-6BE7-E317E7520C24}"/>
          </ac:picMkLst>
        </pc:picChg>
        <pc:picChg chg="add del mod ord">
          <ac:chgData name="Rachel Richards" userId="906cb4be74d3d872" providerId="LiveId" clId="{690D493A-2881-4D81-B62F-45053097E577}" dt="2025-04-08T14:54:48.100" v="5083"/>
          <ac:picMkLst>
            <pc:docMk/>
            <pc:sldMk cId="1205905148" sldId="260"/>
            <ac:picMk id="23" creationId="{3FD270B6-D18F-50AE-B6B6-DB7A4F74E851}"/>
          </ac:picMkLst>
        </pc:picChg>
        <pc:picChg chg="add mod">
          <ac:chgData name="Rachel Richards" userId="906cb4be74d3d872" providerId="LiveId" clId="{690D493A-2881-4D81-B62F-45053097E577}" dt="2025-04-08T14:54:48.100" v="5083"/>
          <ac:picMkLst>
            <pc:docMk/>
            <pc:sldMk cId="1205905148" sldId="260"/>
            <ac:picMk id="24" creationId="{91A23125-6E67-8F75-B29B-4F2609D45EE6}"/>
          </ac:picMkLst>
        </pc:picChg>
      </pc:sldChg>
      <pc:sldChg chg="addSp delSp modSp new mod modTransition setBg delAnim modAnim modNotesTx">
        <pc:chgData name="Rachel Richards" userId="906cb4be74d3d872" providerId="LiveId" clId="{690D493A-2881-4D81-B62F-45053097E577}" dt="2025-04-07T10:38:40.257" v="4346" actId="2711"/>
        <pc:sldMkLst>
          <pc:docMk/>
          <pc:sldMk cId="3051256133" sldId="261"/>
        </pc:sldMkLst>
        <pc:spChg chg="mod">
          <ac:chgData name="Rachel Richards" userId="906cb4be74d3d872" providerId="LiveId" clId="{690D493A-2881-4D81-B62F-45053097E577}" dt="2025-04-04T10:14:04.914" v="2215" actId="1076"/>
          <ac:spMkLst>
            <pc:docMk/>
            <pc:sldMk cId="3051256133" sldId="261"/>
            <ac:spMk id="2" creationId="{00C8514D-9E7F-5DFC-302B-C18015A70B51}"/>
          </ac:spMkLst>
        </pc:spChg>
        <pc:spChg chg="mod ord">
          <ac:chgData name="Rachel Richards" userId="906cb4be74d3d872" providerId="LiveId" clId="{690D493A-2881-4D81-B62F-45053097E577}" dt="2025-04-07T10:38:40.257" v="4346" actId="2711"/>
          <ac:spMkLst>
            <pc:docMk/>
            <pc:sldMk cId="3051256133" sldId="261"/>
            <ac:spMk id="3" creationId="{E38A45F3-954D-11C1-9454-CAB1D722CFF3}"/>
          </ac:spMkLst>
        </pc:spChg>
        <pc:spChg chg="add">
          <ac:chgData name="Rachel Richards" userId="906cb4be74d3d872" providerId="LiveId" clId="{690D493A-2881-4D81-B62F-45053097E577}" dt="2025-04-04T09:45:54.627" v="1976" actId="26606"/>
          <ac:spMkLst>
            <pc:docMk/>
            <pc:sldMk cId="3051256133" sldId="261"/>
            <ac:spMk id="9" creationId="{F13C74B1-5B17-4795-BED0-7140497B445A}"/>
          </ac:spMkLst>
        </pc:spChg>
        <pc:spChg chg="add mod">
          <ac:chgData name="Rachel Richards" userId="906cb4be74d3d872" providerId="LiveId" clId="{690D493A-2881-4D81-B62F-45053097E577}" dt="2025-04-04T10:14:01.406" v="2213" actId="1076"/>
          <ac:spMkLst>
            <pc:docMk/>
            <pc:sldMk cId="3051256133" sldId="261"/>
            <ac:spMk id="10" creationId="{7AF0C75F-2127-84AA-7EA0-0AF75570847B}"/>
          </ac:spMkLst>
        </pc:spChg>
        <pc:spChg chg="add">
          <ac:chgData name="Rachel Richards" userId="906cb4be74d3d872" providerId="LiveId" clId="{690D493A-2881-4D81-B62F-45053097E577}" dt="2025-04-04T09:45:54.627" v="1976" actId="26606"/>
          <ac:spMkLst>
            <pc:docMk/>
            <pc:sldMk cId="3051256133" sldId="261"/>
            <ac:spMk id="11" creationId="{D4974D33-8DC5-464E-8C6D-BE58F0669C17}"/>
          </ac:spMkLst>
        </pc:spChg>
        <pc:spChg chg="add mod">
          <ac:chgData name="Rachel Richards" userId="906cb4be74d3d872" providerId="LiveId" clId="{690D493A-2881-4D81-B62F-45053097E577}" dt="2025-04-07T10:38:40.257" v="4346" actId="2711"/>
          <ac:spMkLst>
            <pc:docMk/>
            <pc:sldMk cId="3051256133" sldId="261"/>
            <ac:spMk id="12" creationId="{66CB0411-4247-3795-0A31-11895724D175}"/>
          </ac:spMkLst>
        </pc:spChg>
        <pc:spChg chg="add mod">
          <ac:chgData name="Rachel Richards" userId="906cb4be74d3d872" providerId="LiveId" clId="{690D493A-2881-4D81-B62F-45053097E577}" dt="2025-04-04T10:52:54.607" v="2703" actId="1076"/>
          <ac:spMkLst>
            <pc:docMk/>
            <pc:sldMk cId="3051256133" sldId="261"/>
            <ac:spMk id="14" creationId="{13138084-2EAF-FC99-35C1-B248BD2F7F93}"/>
          </ac:spMkLst>
        </pc:spChg>
        <pc:spChg chg="add mod">
          <ac:chgData name="Rachel Richards" userId="906cb4be74d3d872" providerId="LiveId" clId="{690D493A-2881-4D81-B62F-45053097E577}" dt="2025-04-04T10:52:55.468" v="2704" actId="1076"/>
          <ac:spMkLst>
            <pc:docMk/>
            <pc:sldMk cId="3051256133" sldId="261"/>
            <ac:spMk id="18" creationId="{2FC21F5F-13B5-3577-78D8-390D4A79BC63}"/>
          </ac:spMkLst>
        </pc:spChg>
        <pc:spChg chg="add mod">
          <ac:chgData name="Rachel Richards" userId="906cb4be74d3d872" providerId="LiveId" clId="{690D493A-2881-4D81-B62F-45053097E577}" dt="2025-04-04T10:52:39.201" v="2695" actId="1076"/>
          <ac:spMkLst>
            <pc:docMk/>
            <pc:sldMk cId="3051256133" sldId="261"/>
            <ac:spMk id="19" creationId="{FC36A11F-D5EA-1EFF-E790-461CC0520BF1}"/>
          </ac:spMkLst>
        </pc:spChg>
        <pc:spChg chg="add mod">
          <ac:chgData name="Rachel Richards" userId="906cb4be74d3d872" providerId="LiveId" clId="{690D493A-2881-4D81-B62F-45053097E577}" dt="2025-04-07T10:38:40.257" v="4346" actId="2711"/>
          <ac:spMkLst>
            <pc:docMk/>
            <pc:sldMk cId="3051256133" sldId="261"/>
            <ac:spMk id="20" creationId="{ACB4AE34-F5C5-F304-E959-79E31855C948}"/>
          </ac:spMkLst>
        </pc:spChg>
        <pc:spChg chg="add mod">
          <ac:chgData name="Rachel Richards" userId="906cb4be74d3d872" providerId="LiveId" clId="{690D493A-2881-4D81-B62F-45053097E577}" dt="2025-04-04T12:27:35.401" v="2947" actId="1076"/>
          <ac:spMkLst>
            <pc:docMk/>
            <pc:sldMk cId="3051256133" sldId="261"/>
            <ac:spMk id="21" creationId="{A4049A93-1E4A-922A-D115-973B89FC074C}"/>
          </ac:spMkLst>
        </pc:spChg>
        <pc:picChg chg="add mod">
          <ac:chgData name="Rachel Richards" userId="906cb4be74d3d872" providerId="LiveId" clId="{690D493A-2881-4D81-B62F-45053097E577}" dt="2025-04-04T09:45:54.627" v="1976" actId="26606"/>
          <ac:picMkLst>
            <pc:docMk/>
            <pc:sldMk cId="3051256133" sldId="261"/>
            <ac:picMk id="4" creationId="{E51CF99E-7391-D69E-0A9E-DDCEA7F49F98}"/>
          </ac:picMkLst>
        </pc:picChg>
        <pc:picChg chg="add mod">
          <ac:chgData name="Rachel Richards" userId="906cb4be74d3d872" providerId="LiveId" clId="{690D493A-2881-4D81-B62F-45053097E577}" dt="2025-04-07T09:26:49.362" v="3838"/>
          <ac:picMkLst>
            <pc:docMk/>
            <pc:sldMk cId="3051256133" sldId="261"/>
            <ac:picMk id="33" creationId="{95CFE321-04D7-B77E-4B9B-2BF1EADD88EE}"/>
          </ac:picMkLst>
        </pc:picChg>
      </pc:sldChg>
      <pc:sldChg chg="addSp delSp modSp add mod setBg modAnim delDesignElem modNotesTx">
        <pc:chgData name="Rachel Richards" userId="906cb4be74d3d872" providerId="LiveId" clId="{690D493A-2881-4D81-B62F-45053097E577}" dt="2025-04-07T10:38:26.063" v="4345" actId="1076"/>
        <pc:sldMkLst>
          <pc:docMk/>
          <pc:sldMk cId="2752081920" sldId="262"/>
        </pc:sldMkLst>
        <pc:spChg chg="mod">
          <ac:chgData name="Rachel Richards" userId="906cb4be74d3d872" providerId="LiveId" clId="{690D493A-2881-4D81-B62F-45053097E577}" dt="2025-04-04T09:59:46.642" v="2005" actId="14100"/>
          <ac:spMkLst>
            <pc:docMk/>
            <pc:sldMk cId="2752081920" sldId="262"/>
            <ac:spMk id="7" creationId="{DA67B33C-3645-04DA-8111-1E103638ABBA}"/>
          </ac:spMkLst>
        </pc:spChg>
        <pc:spChg chg="mod">
          <ac:chgData name="Rachel Richards" userId="906cb4be74d3d872" providerId="LiveId" clId="{690D493A-2881-4D81-B62F-45053097E577}" dt="2025-04-07T10:38:26.063" v="4345" actId="1076"/>
          <ac:spMkLst>
            <pc:docMk/>
            <pc:sldMk cId="2752081920" sldId="262"/>
            <ac:spMk id="10" creationId="{B827C07B-61E3-044C-3624-03678F4C505B}"/>
          </ac:spMkLst>
        </pc:spChg>
        <pc:spChg chg="mod">
          <ac:chgData name="Rachel Richards" userId="906cb4be74d3d872" providerId="LiveId" clId="{690D493A-2881-4D81-B62F-45053097E577}" dt="2025-04-07T09:43:44.004" v="3929" actId="14100"/>
          <ac:spMkLst>
            <pc:docMk/>
            <pc:sldMk cId="2752081920" sldId="262"/>
            <ac:spMk id="12" creationId="{5AECFF6C-8FBD-E1B2-7615-8BCDF8B94215}"/>
          </ac:spMkLst>
        </pc:spChg>
        <pc:spChg chg="mod">
          <ac:chgData name="Rachel Richards" userId="906cb4be74d3d872" providerId="LiveId" clId="{690D493A-2881-4D81-B62F-45053097E577}" dt="2025-04-04T09:59:11.198" v="1999" actId="14100"/>
          <ac:spMkLst>
            <pc:docMk/>
            <pc:sldMk cId="2752081920" sldId="262"/>
            <ac:spMk id="43" creationId="{08E2CA02-4664-A11B-0DC0-9141F4F88F18}"/>
          </ac:spMkLst>
        </pc:spChg>
        <pc:picChg chg="add mod">
          <ac:chgData name="Rachel Richards" userId="906cb4be74d3d872" providerId="LiveId" clId="{690D493A-2881-4D81-B62F-45053097E577}" dt="2025-04-04T10:03:45.089" v="2016" actId="1076"/>
          <ac:picMkLst>
            <pc:docMk/>
            <pc:sldMk cId="2752081920" sldId="262"/>
            <ac:picMk id="8" creationId="{BCF028B0-1B84-7F14-1556-DECA5C4EDF39}"/>
          </ac:picMkLst>
        </pc:picChg>
        <pc:picChg chg="add mod">
          <ac:chgData name="Rachel Richards" userId="906cb4be74d3d872" providerId="LiveId" clId="{690D493A-2881-4D81-B62F-45053097E577}" dt="2025-04-05T13:02:50.765" v="3204"/>
          <ac:picMkLst>
            <pc:docMk/>
            <pc:sldMk cId="2752081920" sldId="262"/>
            <ac:picMk id="11" creationId="{54F7D230-E1D7-E652-3AB5-7F1E43725D41}"/>
          </ac:picMkLst>
        </pc:picChg>
      </pc:sldChg>
      <pc:sldChg chg="addSp delSp modSp new mod modTransition setBg delAnim modAnim modNotesTx">
        <pc:chgData name="Rachel Richards" userId="906cb4be74d3d872" providerId="LiveId" clId="{690D493A-2881-4D81-B62F-45053097E577}" dt="2025-04-07T10:36:26.490" v="4333" actId="207"/>
        <pc:sldMkLst>
          <pc:docMk/>
          <pc:sldMk cId="1027250393" sldId="263"/>
        </pc:sldMkLst>
        <pc:spChg chg="add mod">
          <ac:chgData name="Rachel Richards" userId="906cb4be74d3d872" providerId="LiveId" clId="{690D493A-2881-4D81-B62F-45053097E577}" dt="2025-04-04T12:30:01.404" v="3001" actId="1076"/>
          <ac:spMkLst>
            <pc:docMk/>
            <pc:sldMk cId="1027250393" sldId="263"/>
            <ac:spMk id="7" creationId="{DE751418-FA06-EDAE-7C3C-34376518A8F5}"/>
          </ac:spMkLst>
        </pc:spChg>
        <pc:spChg chg="add mod">
          <ac:chgData name="Rachel Richards" userId="906cb4be74d3d872" providerId="LiveId" clId="{690D493A-2881-4D81-B62F-45053097E577}" dt="2025-04-07T10:36:17.533" v="4331" actId="207"/>
          <ac:spMkLst>
            <pc:docMk/>
            <pc:sldMk cId="1027250393" sldId="263"/>
            <ac:spMk id="8" creationId="{0CC50B18-D3A6-713B-BD76-30B619387E05}"/>
          </ac:spMkLst>
        </pc:spChg>
        <pc:spChg chg="add">
          <ac:chgData name="Rachel Richards" userId="906cb4be74d3d872" providerId="LiveId" clId="{690D493A-2881-4D81-B62F-45053097E577}" dt="2025-04-04T12:29:03.170" v="2956" actId="26606"/>
          <ac:spMkLst>
            <pc:docMk/>
            <pc:sldMk cId="1027250393" sldId="263"/>
            <ac:spMk id="9" creationId="{79BB35BC-D5C2-4C8B-A22A-A71E6191913B}"/>
          </ac:spMkLst>
        </pc:spChg>
        <pc:spChg chg="add mod">
          <ac:chgData name="Rachel Richards" userId="906cb4be74d3d872" providerId="LiveId" clId="{690D493A-2881-4D81-B62F-45053097E577}" dt="2025-04-07T10:36:20.147" v="4332" actId="207"/>
          <ac:spMkLst>
            <pc:docMk/>
            <pc:sldMk cId="1027250393" sldId="263"/>
            <ac:spMk id="10" creationId="{845E17C4-5A61-23E2-4FFB-42FFACE2F0D1}"/>
          </ac:spMkLst>
        </pc:spChg>
        <pc:spChg chg="add mod">
          <ac:chgData name="Rachel Richards" userId="906cb4be74d3d872" providerId="LiveId" clId="{690D493A-2881-4D81-B62F-45053097E577}" dt="2025-04-07T10:36:26.490" v="4333" actId="207"/>
          <ac:spMkLst>
            <pc:docMk/>
            <pc:sldMk cId="1027250393" sldId="263"/>
            <ac:spMk id="16" creationId="{7FCEB82D-E7B8-D9EC-E789-9728ABFAD985}"/>
          </ac:spMkLst>
        </pc:spChg>
        <pc:picChg chg="add mod">
          <ac:chgData name="Rachel Richards" userId="906cb4be74d3d872" providerId="LiveId" clId="{690D493A-2881-4D81-B62F-45053097E577}" dt="2025-04-07T07:40:24.180" v="3585" actId="1076"/>
          <ac:picMkLst>
            <pc:docMk/>
            <pc:sldMk cId="1027250393" sldId="263"/>
            <ac:picMk id="3" creationId="{470BFE10-1F84-513C-7EA6-BA14170CDBD9}"/>
          </ac:picMkLst>
        </pc:picChg>
        <pc:picChg chg="add mod">
          <ac:chgData name="Rachel Richards" userId="906cb4be74d3d872" providerId="LiveId" clId="{690D493A-2881-4D81-B62F-45053097E577}" dt="2025-04-04T12:29:03.170" v="2956" actId="26606"/>
          <ac:picMkLst>
            <pc:docMk/>
            <pc:sldMk cId="1027250393" sldId="263"/>
            <ac:picMk id="4" creationId="{336DA126-0837-80DF-5FAE-463C77DBDE3F}"/>
          </ac:picMkLst>
        </pc:picChg>
        <pc:picChg chg="add mod">
          <ac:chgData name="Rachel Richards" userId="906cb4be74d3d872" providerId="LiveId" clId="{690D493A-2881-4D81-B62F-45053097E577}" dt="2025-04-07T07:40:30.380" v="3588" actId="1076"/>
          <ac:picMkLst>
            <pc:docMk/>
            <pc:sldMk cId="1027250393" sldId="263"/>
            <ac:picMk id="12" creationId="{916CC913-C0B6-4840-E330-19A8147F1447}"/>
          </ac:picMkLst>
        </pc:picChg>
        <pc:picChg chg="add mod">
          <ac:chgData name="Rachel Richards" userId="906cb4be74d3d872" providerId="LiveId" clId="{690D493A-2881-4D81-B62F-45053097E577}" dt="2025-04-07T08:23:08.942" v="3654" actId="14100"/>
          <ac:picMkLst>
            <pc:docMk/>
            <pc:sldMk cId="1027250393" sldId="263"/>
            <ac:picMk id="17" creationId="{15E19348-7F18-B3BF-5E6E-97EB003D80EA}"/>
          </ac:picMkLst>
        </pc:picChg>
        <pc:picChg chg="add mod">
          <ac:chgData name="Rachel Richards" userId="906cb4be74d3d872" providerId="LiveId" clId="{690D493A-2881-4D81-B62F-45053097E577}" dt="2025-04-07T10:07:31.219" v="4075"/>
          <ac:picMkLst>
            <pc:docMk/>
            <pc:sldMk cId="1027250393" sldId="263"/>
            <ac:picMk id="59" creationId="{6E834B27-9BB8-EC7D-5CE8-24083A98F515}"/>
          </ac:picMkLst>
        </pc:picChg>
      </pc:sldChg>
      <pc:sldChg chg="addSp delSp modSp new mod modTransition addAnim delAnim modAnim modNotesTx">
        <pc:chgData name="Rachel Richards" userId="906cb4be74d3d872" providerId="LiveId" clId="{690D493A-2881-4D81-B62F-45053097E577}" dt="2025-04-08T15:49:06.773" v="5247" actId="14100"/>
        <pc:sldMkLst>
          <pc:docMk/>
          <pc:sldMk cId="2192927242" sldId="264"/>
        </pc:sldMkLst>
        <pc:spChg chg="add mod">
          <ac:chgData name="Rachel Richards" userId="906cb4be74d3d872" providerId="LiveId" clId="{690D493A-2881-4D81-B62F-45053097E577}" dt="2025-04-06T12:25:50.648" v="3447"/>
          <ac:spMkLst>
            <pc:docMk/>
            <pc:sldMk cId="2192927242" sldId="264"/>
            <ac:spMk id="6" creationId="{656F9959-C15D-1BB0-D824-FFEC565B2BD0}"/>
          </ac:spMkLst>
        </pc:spChg>
        <pc:spChg chg="add del mod">
          <ac:chgData name="Rachel Richards" userId="906cb4be74d3d872" providerId="LiveId" clId="{690D493A-2881-4D81-B62F-45053097E577}" dt="2025-04-07T06:46:03.109" v="3557" actId="313"/>
          <ac:spMkLst>
            <pc:docMk/>
            <pc:sldMk cId="2192927242" sldId="264"/>
            <ac:spMk id="7" creationId="{5CD840C0-E27C-53F5-10D1-5E6FD6C3AF11}"/>
          </ac:spMkLst>
        </pc:spChg>
        <pc:spChg chg="add mod">
          <ac:chgData name="Rachel Richards" userId="906cb4be74d3d872" providerId="LiveId" clId="{690D493A-2881-4D81-B62F-45053097E577}" dt="2025-04-08T15:49:06.773" v="5247" actId="14100"/>
          <ac:spMkLst>
            <pc:docMk/>
            <pc:sldMk cId="2192927242" sldId="264"/>
            <ac:spMk id="9" creationId="{376530B4-82BB-E099-E9F0-05CC9BCB9A7B}"/>
          </ac:spMkLst>
        </pc:spChg>
        <pc:spChg chg="add mod">
          <ac:chgData name="Rachel Richards" userId="906cb4be74d3d872" providerId="LiveId" clId="{690D493A-2881-4D81-B62F-45053097E577}" dt="2025-04-08T15:49:01.597" v="5245" actId="20577"/>
          <ac:spMkLst>
            <pc:docMk/>
            <pc:sldMk cId="2192927242" sldId="264"/>
            <ac:spMk id="10" creationId="{B1092DFA-2376-95A9-F459-8F5D3AB74311}"/>
          </ac:spMkLst>
        </pc:spChg>
        <pc:picChg chg="add mod">
          <ac:chgData name="Rachel Richards" userId="906cb4be74d3d872" providerId="LiveId" clId="{690D493A-2881-4D81-B62F-45053097E577}" dt="2025-04-07T09:09:55.150" v="3743" actId="1076"/>
          <ac:picMkLst>
            <pc:docMk/>
            <pc:sldMk cId="2192927242" sldId="264"/>
            <ac:picMk id="5" creationId="{873E152E-0653-6176-A36D-32EE322EBABF}"/>
          </ac:picMkLst>
        </pc:picChg>
        <pc:picChg chg="add mod">
          <ac:chgData name="Rachel Richards" userId="906cb4be74d3d872" providerId="LiveId" clId="{690D493A-2881-4D81-B62F-45053097E577}" dt="2025-04-07T06:47:51.375" v="3561" actId="1076"/>
          <ac:picMkLst>
            <pc:docMk/>
            <pc:sldMk cId="2192927242" sldId="264"/>
            <ac:picMk id="11" creationId="{8CE7B6AD-473B-A1BD-D5FE-A86D39077CF8}"/>
          </ac:picMkLst>
        </pc:picChg>
        <pc:picChg chg="add del mod ord">
          <ac:chgData name="Rachel Richards" userId="906cb4be74d3d872" providerId="LiveId" clId="{690D493A-2881-4D81-B62F-45053097E577}" dt="2025-04-08T15:45:51.541" v="5148"/>
          <ac:picMkLst>
            <pc:docMk/>
            <pc:sldMk cId="2192927242" sldId="264"/>
            <ac:picMk id="17" creationId="{073E99F8-4DA4-D180-D898-1347B17B8F4C}"/>
          </ac:picMkLst>
        </pc:picChg>
        <pc:picChg chg="add del mod">
          <ac:chgData name="Rachel Richards" userId="906cb4be74d3d872" providerId="LiveId" clId="{690D493A-2881-4D81-B62F-45053097E577}" dt="2025-04-08T15:47:04.031" v="5210"/>
          <ac:picMkLst>
            <pc:docMk/>
            <pc:sldMk cId="2192927242" sldId="264"/>
            <ac:picMk id="18" creationId="{B4DBD363-9E7E-C341-EDE1-B7F0D561ED15}"/>
          </ac:picMkLst>
        </pc:picChg>
        <pc:picChg chg="add del mod ord">
          <ac:chgData name="Rachel Richards" userId="906cb4be74d3d872" providerId="LiveId" clId="{690D493A-2881-4D81-B62F-45053097E577}" dt="2025-04-08T15:47:27.134" v="5211"/>
          <ac:picMkLst>
            <pc:docMk/>
            <pc:sldMk cId="2192927242" sldId="264"/>
            <ac:picMk id="22" creationId="{03D2D535-67F0-200E-290B-A551CE1F3A34}"/>
          </ac:picMkLst>
        </pc:picChg>
        <pc:picChg chg="add del mod">
          <ac:chgData name="Rachel Richards" userId="906cb4be74d3d872" providerId="LiveId" clId="{690D493A-2881-4D81-B62F-45053097E577}" dt="2025-04-08T15:47:33.886" v="5213"/>
          <ac:picMkLst>
            <pc:docMk/>
            <pc:sldMk cId="2192927242" sldId="264"/>
            <ac:picMk id="23" creationId="{D40E7534-386D-3657-C65B-62AAA3691724}"/>
          </ac:picMkLst>
        </pc:picChg>
        <pc:picChg chg="add del mod ord">
          <ac:chgData name="Rachel Richards" userId="906cb4be74d3d872" providerId="LiveId" clId="{690D493A-2881-4D81-B62F-45053097E577}" dt="2025-04-08T15:47:55.029" v="5214"/>
          <ac:picMkLst>
            <pc:docMk/>
            <pc:sldMk cId="2192927242" sldId="264"/>
            <ac:picMk id="26" creationId="{7414B9CE-1C69-1869-B608-EF6E26D7093E}"/>
          </ac:picMkLst>
        </pc:picChg>
        <pc:picChg chg="add del mod">
          <ac:chgData name="Rachel Richards" userId="906cb4be74d3d872" providerId="LiveId" clId="{690D493A-2881-4D81-B62F-45053097E577}" dt="2025-04-08T15:48:24.429" v="5230"/>
          <ac:picMkLst>
            <pc:docMk/>
            <pc:sldMk cId="2192927242" sldId="264"/>
            <ac:picMk id="27" creationId="{45579D98-8998-F69C-840A-4B60F26B5D12}"/>
          </ac:picMkLst>
        </pc:picChg>
        <pc:picChg chg="add del mod ord">
          <ac:chgData name="Rachel Richards" userId="906cb4be74d3d872" providerId="LiveId" clId="{690D493A-2881-4D81-B62F-45053097E577}" dt="2025-04-08T15:48:45.491" v="5231"/>
          <ac:picMkLst>
            <pc:docMk/>
            <pc:sldMk cId="2192927242" sldId="264"/>
            <ac:picMk id="31" creationId="{CB399FAC-F561-9F0F-26DC-0E62586EFC16}"/>
          </ac:picMkLst>
        </pc:picChg>
        <pc:picChg chg="add mod">
          <ac:chgData name="Rachel Richards" userId="906cb4be74d3d872" providerId="LiveId" clId="{690D493A-2881-4D81-B62F-45053097E577}" dt="2025-04-08T15:48:45.491" v="5231"/>
          <ac:picMkLst>
            <pc:docMk/>
            <pc:sldMk cId="2192927242" sldId="264"/>
            <ac:picMk id="32" creationId="{86A17A73-396B-8D66-BDC8-C66E3BD99AD2}"/>
          </ac:picMkLst>
        </pc:picChg>
        <pc:picChg chg="add del mod">
          <ac:chgData name="Rachel Richards" userId="906cb4be74d3d872" providerId="LiveId" clId="{690D493A-2881-4D81-B62F-45053097E577}" dt="2025-04-08T15:45:43.568" v="5147"/>
          <ac:picMkLst>
            <pc:docMk/>
            <pc:sldMk cId="2192927242" sldId="264"/>
            <ac:picMk id="35" creationId="{B4B28E58-0B6F-53B9-125F-C407349AB5A8}"/>
          </ac:picMkLst>
        </pc:picChg>
      </pc:sldChg>
      <pc:sldChg chg="addSp delSp modSp new mod modTransition setBg modAnim modNotesTx">
        <pc:chgData name="Rachel Richards" userId="906cb4be74d3d872" providerId="LiveId" clId="{690D493A-2881-4D81-B62F-45053097E577}" dt="2025-04-08T14:51:15.437" v="5077"/>
        <pc:sldMkLst>
          <pc:docMk/>
          <pc:sldMk cId="574678907" sldId="265"/>
        </pc:sldMkLst>
        <pc:spChg chg="mod">
          <ac:chgData name="Rachel Richards" userId="906cb4be74d3d872" providerId="LiveId" clId="{690D493A-2881-4D81-B62F-45053097E577}" dt="2025-04-08T08:45:45.289" v="4515" actId="1076"/>
          <ac:spMkLst>
            <pc:docMk/>
            <pc:sldMk cId="574678907" sldId="265"/>
            <ac:spMk id="2" creationId="{CC56FEFD-D185-36DD-B011-FA651C477653}"/>
          </ac:spMkLst>
        </pc:spChg>
        <pc:spChg chg="add mod">
          <ac:chgData name="Rachel Richards" userId="906cb4be74d3d872" providerId="LiveId" clId="{690D493A-2881-4D81-B62F-45053097E577}" dt="2025-04-08T08:52:55.591" v="4519" actId="207"/>
          <ac:spMkLst>
            <pc:docMk/>
            <pc:sldMk cId="574678907" sldId="265"/>
            <ac:spMk id="5" creationId="{4A872DB4-0416-C053-0669-6CFD7D5CFC38}"/>
          </ac:spMkLst>
        </pc:spChg>
        <pc:spChg chg="add mod">
          <ac:chgData name="Rachel Richards" userId="906cb4be74d3d872" providerId="LiveId" clId="{690D493A-2881-4D81-B62F-45053097E577}" dt="2025-04-08T12:03:50.355" v="4935" actId="20577"/>
          <ac:spMkLst>
            <pc:docMk/>
            <pc:sldMk cId="574678907" sldId="265"/>
            <ac:spMk id="7" creationId="{F95B00BF-43AE-50DF-C00D-3B21E8B6AD6B}"/>
          </ac:spMkLst>
        </pc:spChg>
        <pc:spChg chg="add">
          <ac:chgData name="Rachel Richards" userId="906cb4be74d3d872" providerId="LiveId" clId="{690D493A-2881-4D81-B62F-45053097E577}" dt="2025-04-06T12:31:20.348" v="3515" actId="26606"/>
          <ac:spMkLst>
            <pc:docMk/>
            <pc:sldMk cId="574678907" sldId="265"/>
            <ac:spMk id="9" creationId="{D009D6D5-DAC2-4A8B-A17A-E206B9012D09}"/>
          </ac:spMkLst>
        </pc:spChg>
        <pc:spChg chg="add mod">
          <ac:chgData name="Rachel Richards" userId="906cb4be74d3d872" providerId="LiveId" clId="{690D493A-2881-4D81-B62F-45053097E577}" dt="2025-04-08T12:02:58.340" v="4923" actId="114"/>
          <ac:spMkLst>
            <pc:docMk/>
            <pc:sldMk cId="574678907" sldId="265"/>
            <ac:spMk id="13" creationId="{843B2179-69FE-C72E-C8AB-6D46862AAFE7}"/>
          </ac:spMkLst>
        </pc:spChg>
        <pc:spChg chg="add mod">
          <ac:chgData name="Rachel Richards" userId="906cb4be74d3d872" providerId="LiveId" clId="{690D493A-2881-4D81-B62F-45053097E577}" dt="2025-04-08T13:50:35.837" v="4989" actId="1076"/>
          <ac:spMkLst>
            <pc:docMk/>
            <pc:sldMk cId="574678907" sldId="265"/>
            <ac:spMk id="17" creationId="{13D144DF-9633-E27E-F184-29ED70787438}"/>
          </ac:spMkLst>
        </pc:spChg>
        <pc:spChg chg="add mod">
          <ac:chgData name="Rachel Richards" userId="906cb4be74d3d872" providerId="LiveId" clId="{690D493A-2881-4D81-B62F-45053097E577}" dt="2025-04-08T14:33:43.779" v="5022" actId="20577"/>
          <ac:spMkLst>
            <pc:docMk/>
            <pc:sldMk cId="574678907" sldId="265"/>
            <ac:spMk id="18" creationId="{EA492FA2-5946-DEE3-DEA3-FC0990F91F81}"/>
          </ac:spMkLst>
        </pc:spChg>
        <pc:spChg chg="add mod">
          <ac:chgData name="Rachel Richards" userId="906cb4be74d3d872" providerId="LiveId" clId="{690D493A-2881-4D81-B62F-45053097E577}" dt="2025-04-08T13:52:42.989" v="5017" actId="14100"/>
          <ac:spMkLst>
            <pc:docMk/>
            <pc:sldMk cId="574678907" sldId="265"/>
            <ac:spMk id="25" creationId="{5985C448-F836-025F-5DC9-E71079137ECC}"/>
          </ac:spMkLst>
        </pc:spChg>
        <pc:picChg chg="add del mod ord">
          <ac:chgData name="Rachel Richards" userId="906cb4be74d3d872" providerId="LiveId" clId="{690D493A-2881-4D81-B62F-45053097E577}" dt="2025-04-08T12:03:42.562" v="4932" actId="1076"/>
          <ac:picMkLst>
            <pc:docMk/>
            <pc:sldMk cId="574678907" sldId="265"/>
            <ac:picMk id="4" creationId="{C5370B9C-AEBD-1555-D076-6DCED3B1F143}"/>
          </ac:picMkLst>
        </pc:picChg>
        <pc:picChg chg="add mod">
          <ac:chgData name="Rachel Richards" userId="906cb4be74d3d872" providerId="LiveId" clId="{690D493A-2881-4D81-B62F-45053097E577}" dt="2025-04-08T12:03:33.169" v="4929" actId="1076"/>
          <ac:picMkLst>
            <pc:docMk/>
            <pc:sldMk cId="574678907" sldId="265"/>
            <ac:picMk id="6" creationId="{E75DA08B-E340-9932-0010-D2AB814C1D93}"/>
          </ac:picMkLst>
        </pc:picChg>
        <pc:picChg chg="add mod">
          <ac:chgData name="Rachel Richards" userId="906cb4be74d3d872" providerId="LiveId" clId="{690D493A-2881-4D81-B62F-45053097E577}" dt="2025-04-08T13:51:39.502" v="4999" actId="1076"/>
          <ac:picMkLst>
            <pc:docMk/>
            <pc:sldMk cId="574678907" sldId="265"/>
            <ac:picMk id="15" creationId="{D2B9F629-1C8B-ECE2-2A66-31F050D4A359}"/>
          </ac:picMkLst>
        </pc:picChg>
        <pc:picChg chg="add del mod">
          <ac:chgData name="Rachel Richards" userId="906cb4be74d3d872" providerId="LiveId" clId="{690D493A-2881-4D81-B62F-45053097E577}" dt="2025-04-08T13:37:11.165" v="4983" actId="478"/>
          <ac:picMkLst>
            <pc:docMk/>
            <pc:sldMk cId="574678907" sldId="265"/>
            <ac:picMk id="20" creationId="{ECA36B33-1A76-0AD0-7881-E5CDB82169C2}"/>
          </ac:picMkLst>
        </pc:picChg>
        <pc:picChg chg="add mod">
          <ac:chgData name="Rachel Richards" userId="906cb4be74d3d872" providerId="LiveId" clId="{690D493A-2881-4D81-B62F-45053097E577}" dt="2025-04-08T13:51:44.855" v="5003" actId="1076"/>
          <ac:picMkLst>
            <pc:docMk/>
            <pc:sldMk cId="574678907" sldId="265"/>
            <ac:picMk id="22" creationId="{DABF2BDF-F354-A862-042C-2E3F641DB990}"/>
          </ac:picMkLst>
        </pc:picChg>
        <pc:picChg chg="add mod">
          <ac:chgData name="Rachel Richards" userId="906cb4be74d3d872" providerId="LiveId" clId="{690D493A-2881-4D81-B62F-45053097E577}" dt="2025-04-08T13:52:08.483" v="5009" actId="1076"/>
          <ac:picMkLst>
            <pc:docMk/>
            <pc:sldMk cId="574678907" sldId="265"/>
            <ac:picMk id="24" creationId="{D2149011-8E26-A9C9-DF91-31257DF33E76}"/>
          </ac:picMkLst>
        </pc:picChg>
        <pc:picChg chg="add del mod">
          <ac:chgData name="Rachel Richards" userId="906cb4be74d3d872" providerId="LiveId" clId="{690D493A-2881-4D81-B62F-45053097E577}" dt="2025-04-08T14:40:50.948" v="5050"/>
          <ac:picMkLst>
            <pc:docMk/>
            <pc:sldMk cId="574678907" sldId="265"/>
            <ac:picMk id="28" creationId="{57786A5A-3E75-DB61-D24B-B4D3698A3A03}"/>
          </ac:picMkLst>
        </pc:picChg>
        <pc:picChg chg="add del mod ord">
          <ac:chgData name="Rachel Richards" userId="906cb4be74d3d872" providerId="LiveId" clId="{690D493A-2881-4D81-B62F-45053097E577}" dt="2025-04-08T14:41:17.163" v="5051"/>
          <ac:picMkLst>
            <pc:docMk/>
            <pc:sldMk cId="574678907" sldId="265"/>
            <ac:picMk id="31" creationId="{DD8F7391-A743-357B-6F7E-2E5EB10BBB80}"/>
          </ac:picMkLst>
        </pc:picChg>
        <pc:picChg chg="add del mod">
          <ac:chgData name="Rachel Richards" userId="906cb4be74d3d872" providerId="LiveId" clId="{690D493A-2881-4D81-B62F-45053097E577}" dt="2025-04-08T14:41:28.957" v="5053"/>
          <ac:picMkLst>
            <pc:docMk/>
            <pc:sldMk cId="574678907" sldId="265"/>
            <ac:picMk id="32" creationId="{C067E563-CDFD-CFD9-8417-BF21C56BF921}"/>
          </ac:picMkLst>
        </pc:picChg>
        <pc:picChg chg="add del mod ord">
          <ac:chgData name="Rachel Richards" userId="906cb4be74d3d872" providerId="LiveId" clId="{690D493A-2881-4D81-B62F-45053097E577}" dt="2025-04-08T14:41:45.909" v="5054"/>
          <ac:picMkLst>
            <pc:docMk/>
            <pc:sldMk cId="574678907" sldId="265"/>
            <ac:picMk id="35" creationId="{1D0FC45E-BD63-468C-DE68-8586B303D88A}"/>
          </ac:picMkLst>
        </pc:picChg>
        <pc:picChg chg="add del mod">
          <ac:chgData name="Rachel Richards" userId="906cb4be74d3d872" providerId="LiveId" clId="{690D493A-2881-4D81-B62F-45053097E577}" dt="2025-04-08T14:41:53.317" v="5056"/>
          <ac:picMkLst>
            <pc:docMk/>
            <pc:sldMk cId="574678907" sldId="265"/>
            <ac:picMk id="36" creationId="{A23F5B50-1136-E5E0-06E5-CB7FAAEAA397}"/>
          </ac:picMkLst>
        </pc:picChg>
        <pc:picChg chg="add del mod ord">
          <ac:chgData name="Rachel Richards" userId="906cb4be74d3d872" providerId="LiveId" clId="{690D493A-2881-4D81-B62F-45053097E577}" dt="2025-04-08T14:42:18.961" v="5057"/>
          <ac:picMkLst>
            <pc:docMk/>
            <pc:sldMk cId="574678907" sldId="265"/>
            <ac:picMk id="39" creationId="{009D2C7D-9CD9-730F-930A-975625076D81}"/>
          </ac:picMkLst>
        </pc:picChg>
        <pc:picChg chg="add del mod">
          <ac:chgData name="Rachel Richards" userId="906cb4be74d3d872" providerId="LiveId" clId="{690D493A-2881-4D81-B62F-45053097E577}" dt="2025-04-08T14:42:38.749" v="5059"/>
          <ac:picMkLst>
            <pc:docMk/>
            <pc:sldMk cId="574678907" sldId="265"/>
            <ac:picMk id="40" creationId="{E31AEC85-9D98-1614-1A63-7AE4E8B8659A}"/>
          </ac:picMkLst>
        </pc:picChg>
        <pc:picChg chg="add del mod ord">
          <ac:chgData name="Rachel Richards" userId="906cb4be74d3d872" providerId="LiveId" clId="{690D493A-2881-4D81-B62F-45053097E577}" dt="2025-04-08T14:42:44.672" v="5060"/>
          <ac:picMkLst>
            <pc:docMk/>
            <pc:sldMk cId="574678907" sldId="265"/>
            <ac:picMk id="43" creationId="{82570030-D7B2-D2EC-FFCD-C724CC4EAE40}"/>
          </ac:picMkLst>
        </pc:picChg>
        <pc:picChg chg="add del mod">
          <ac:chgData name="Rachel Richards" userId="906cb4be74d3d872" providerId="LiveId" clId="{690D493A-2881-4D81-B62F-45053097E577}" dt="2025-04-08T14:42:49.463" v="5062"/>
          <ac:picMkLst>
            <pc:docMk/>
            <pc:sldMk cId="574678907" sldId="265"/>
            <ac:picMk id="44" creationId="{D80D20CA-E64F-3C4C-64D4-5ACA046343D7}"/>
          </ac:picMkLst>
        </pc:picChg>
        <pc:picChg chg="add del mod ord">
          <ac:chgData name="Rachel Richards" userId="906cb4be74d3d872" providerId="LiveId" clId="{690D493A-2881-4D81-B62F-45053097E577}" dt="2025-04-08T14:43:19.341" v="5063"/>
          <ac:picMkLst>
            <pc:docMk/>
            <pc:sldMk cId="574678907" sldId="265"/>
            <ac:picMk id="47" creationId="{7C6D107C-55E1-6815-3E9A-C4B34A54FE4C}"/>
          </ac:picMkLst>
        </pc:picChg>
        <pc:picChg chg="add del mod">
          <ac:chgData name="Rachel Richards" userId="906cb4be74d3d872" providerId="LiveId" clId="{690D493A-2881-4D81-B62F-45053097E577}" dt="2025-04-08T14:43:22.109" v="5065"/>
          <ac:picMkLst>
            <pc:docMk/>
            <pc:sldMk cId="574678907" sldId="265"/>
            <ac:picMk id="48" creationId="{303EE332-3BF0-440E-A8D4-DAA1FEED38F2}"/>
          </ac:picMkLst>
        </pc:picChg>
        <pc:picChg chg="add del mod ord">
          <ac:chgData name="Rachel Richards" userId="906cb4be74d3d872" providerId="LiveId" clId="{690D493A-2881-4D81-B62F-45053097E577}" dt="2025-04-08T14:43:25.990" v="5066"/>
          <ac:picMkLst>
            <pc:docMk/>
            <pc:sldMk cId="574678907" sldId="265"/>
            <ac:picMk id="51" creationId="{2CEB8BE6-92D3-D769-FC79-00F829AE0B13}"/>
          </ac:picMkLst>
        </pc:picChg>
        <pc:picChg chg="add del mod">
          <ac:chgData name="Rachel Richards" userId="906cb4be74d3d872" providerId="LiveId" clId="{690D493A-2881-4D81-B62F-45053097E577}" dt="2025-04-08T14:43:46.909" v="5068"/>
          <ac:picMkLst>
            <pc:docMk/>
            <pc:sldMk cId="574678907" sldId="265"/>
            <ac:picMk id="52" creationId="{3DDAA79B-6895-E800-AEBD-6DE0A5941E6B}"/>
          </ac:picMkLst>
        </pc:picChg>
        <pc:picChg chg="add del mod ord">
          <ac:chgData name="Rachel Richards" userId="906cb4be74d3d872" providerId="LiveId" clId="{690D493A-2881-4D81-B62F-45053097E577}" dt="2025-04-08T14:44:16.593" v="5069"/>
          <ac:picMkLst>
            <pc:docMk/>
            <pc:sldMk cId="574678907" sldId="265"/>
            <ac:picMk id="55" creationId="{9B46B2DB-AE1F-6B7E-48BD-524274B29583}"/>
          </ac:picMkLst>
        </pc:picChg>
        <pc:picChg chg="add del mod">
          <ac:chgData name="Rachel Richards" userId="906cb4be74d3d872" providerId="LiveId" clId="{690D493A-2881-4D81-B62F-45053097E577}" dt="2025-04-08T14:44:32.528" v="5071"/>
          <ac:picMkLst>
            <pc:docMk/>
            <pc:sldMk cId="574678907" sldId="265"/>
            <ac:picMk id="56" creationId="{12A50E57-12C0-1364-C2AD-8A7010E05F31}"/>
          </ac:picMkLst>
        </pc:picChg>
        <pc:picChg chg="add del mod ord">
          <ac:chgData name="Rachel Richards" userId="906cb4be74d3d872" providerId="LiveId" clId="{690D493A-2881-4D81-B62F-45053097E577}" dt="2025-04-08T14:45:50.045" v="5072"/>
          <ac:picMkLst>
            <pc:docMk/>
            <pc:sldMk cId="574678907" sldId="265"/>
            <ac:picMk id="59" creationId="{6F0FEE95-F863-6051-0B58-90383860F1C1}"/>
          </ac:picMkLst>
        </pc:picChg>
        <pc:picChg chg="add del mod">
          <ac:chgData name="Rachel Richards" userId="906cb4be74d3d872" providerId="LiveId" clId="{690D493A-2881-4D81-B62F-45053097E577}" dt="2025-04-08T14:49:25.272" v="5076"/>
          <ac:picMkLst>
            <pc:docMk/>
            <pc:sldMk cId="574678907" sldId="265"/>
            <ac:picMk id="60" creationId="{6D76DE49-B25C-5437-A82C-7B5D54E23A5D}"/>
          </ac:picMkLst>
        </pc:picChg>
        <pc:picChg chg="add del mod ord">
          <ac:chgData name="Rachel Richards" userId="906cb4be74d3d872" providerId="LiveId" clId="{690D493A-2881-4D81-B62F-45053097E577}" dt="2025-04-08T14:51:15.437" v="5077"/>
          <ac:picMkLst>
            <pc:docMk/>
            <pc:sldMk cId="574678907" sldId="265"/>
            <ac:picMk id="64" creationId="{C83AB56B-E323-2AEA-A901-F8BDDBF41142}"/>
          </ac:picMkLst>
        </pc:picChg>
        <pc:picChg chg="add mod">
          <ac:chgData name="Rachel Richards" userId="906cb4be74d3d872" providerId="LiveId" clId="{690D493A-2881-4D81-B62F-45053097E577}" dt="2025-04-08T14:51:15.437" v="5077"/>
          <ac:picMkLst>
            <pc:docMk/>
            <pc:sldMk cId="574678907" sldId="265"/>
            <ac:picMk id="65" creationId="{9F5EF329-CFA5-EFE6-80C3-1DA59BCACA54}"/>
          </ac:picMkLst>
        </pc:picChg>
      </pc:sldChg>
      <pc:sldChg chg="addSp delSp modSp add mod modTransition setBg delAnim modAnim delDesignElem modNotesTx">
        <pc:chgData name="Rachel Richards" userId="906cb4be74d3d872" providerId="LiveId" clId="{690D493A-2881-4D81-B62F-45053097E577}" dt="2025-04-08T10:33:47.520" v="4810"/>
        <pc:sldMkLst>
          <pc:docMk/>
          <pc:sldMk cId="242240199" sldId="266"/>
        </pc:sldMkLst>
        <pc:spChg chg="add mod">
          <ac:chgData name="Rachel Richards" userId="906cb4be74d3d872" providerId="LiveId" clId="{690D493A-2881-4D81-B62F-45053097E577}" dt="2025-04-08T10:30:45.180" v="4804" actId="20577"/>
          <ac:spMkLst>
            <pc:docMk/>
            <pc:sldMk cId="242240199" sldId="266"/>
            <ac:spMk id="2" creationId="{CE6B4091-1CF8-8ED6-943C-E3CEE0527FD0}"/>
          </ac:spMkLst>
        </pc:spChg>
        <pc:spChg chg="mod">
          <ac:chgData name="Rachel Richards" userId="906cb4be74d3d872" providerId="LiveId" clId="{690D493A-2881-4D81-B62F-45053097E577}" dt="2025-04-08T10:19:49.333" v="4671" actId="1076"/>
          <ac:spMkLst>
            <pc:docMk/>
            <pc:sldMk cId="242240199" sldId="266"/>
            <ac:spMk id="3" creationId="{1B74C597-70E2-BD1C-67A2-535ADF5C98A5}"/>
          </ac:spMkLst>
        </pc:spChg>
        <pc:spChg chg="add mod">
          <ac:chgData name="Rachel Richards" userId="906cb4be74d3d872" providerId="LiveId" clId="{690D493A-2881-4D81-B62F-45053097E577}" dt="2025-04-08T10:30:14.798" v="4791" actId="1076"/>
          <ac:spMkLst>
            <pc:docMk/>
            <pc:sldMk cId="242240199" sldId="266"/>
            <ac:spMk id="4" creationId="{E28AB0D0-B68C-4620-4C33-BC5E46E13CAD}"/>
          </ac:spMkLst>
        </pc:spChg>
        <pc:spChg chg="del">
          <ac:chgData name="Rachel Richards" userId="906cb4be74d3d872" providerId="LiveId" clId="{690D493A-2881-4D81-B62F-45053097E577}" dt="2025-04-08T09:13:41.803" v="4590" actId="478"/>
          <ac:spMkLst>
            <pc:docMk/>
            <pc:sldMk cId="242240199" sldId="266"/>
            <ac:spMk id="5" creationId="{81D96DA6-D575-F537-5D7F-0B9FF6B0A503}"/>
          </ac:spMkLst>
        </pc:spChg>
        <pc:spChg chg="mod">
          <ac:chgData name="Rachel Richards" userId="906cb4be74d3d872" providerId="LiveId" clId="{690D493A-2881-4D81-B62F-45053097E577}" dt="2025-04-08T10:19:46.503" v="4670" actId="1076"/>
          <ac:spMkLst>
            <pc:docMk/>
            <pc:sldMk cId="242240199" sldId="266"/>
            <ac:spMk id="6" creationId="{CA148A2F-6056-D95C-4F42-CDAE2BD6BB0C}"/>
          </ac:spMkLst>
        </pc:spChg>
        <pc:spChg chg="mod">
          <ac:chgData name="Rachel Richards" userId="906cb4be74d3d872" providerId="LiveId" clId="{690D493A-2881-4D81-B62F-45053097E577}" dt="2025-04-07T09:16:04.252" v="3807" actId="20577"/>
          <ac:spMkLst>
            <pc:docMk/>
            <pc:sldMk cId="242240199" sldId="266"/>
            <ac:spMk id="10" creationId="{C01839DB-7E8B-FB1B-E719-EBCC60A38742}"/>
          </ac:spMkLst>
        </pc:spChg>
        <pc:spChg chg="mod">
          <ac:chgData name="Rachel Richards" userId="906cb4be74d3d872" providerId="LiveId" clId="{690D493A-2881-4D81-B62F-45053097E577}" dt="2025-04-08T10:27:35.674" v="4783" actId="1076"/>
          <ac:spMkLst>
            <pc:docMk/>
            <pc:sldMk cId="242240199" sldId="266"/>
            <ac:spMk id="18" creationId="{8FD4747F-16A5-649A-5571-15BD22538674}"/>
          </ac:spMkLst>
        </pc:spChg>
        <pc:spChg chg="mod">
          <ac:chgData name="Rachel Richards" userId="906cb4be74d3d872" providerId="LiveId" clId="{690D493A-2881-4D81-B62F-45053097E577}" dt="2025-04-08T10:27:37.132" v="4784" actId="1076"/>
          <ac:spMkLst>
            <pc:docMk/>
            <pc:sldMk cId="242240199" sldId="266"/>
            <ac:spMk id="19" creationId="{93D4A396-9B11-6F22-E044-9A32367AC569}"/>
          </ac:spMkLst>
        </pc:spChg>
        <pc:spChg chg="del">
          <ac:chgData name="Rachel Richards" userId="906cb4be74d3d872" providerId="LiveId" clId="{690D493A-2881-4D81-B62F-45053097E577}" dt="2025-04-08T09:14:47.321" v="4626" actId="478"/>
          <ac:spMkLst>
            <pc:docMk/>
            <pc:sldMk cId="242240199" sldId="266"/>
            <ac:spMk id="20" creationId="{E4943FA0-1785-46B9-8A30-8E5AE85133F9}"/>
          </ac:spMkLst>
        </pc:spChg>
        <pc:spChg chg="mod">
          <ac:chgData name="Rachel Richards" userId="906cb4be74d3d872" providerId="LiveId" clId="{690D493A-2881-4D81-B62F-45053097E577}" dt="2025-04-07T10:29:18.703" v="4316" actId="20577"/>
          <ac:spMkLst>
            <pc:docMk/>
            <pc:sldMk cId="242240199" sldId="266"/>
            <ac:spMk id="22" creationId="{777362F7-3447-EAB9-982C-E5B0498625C2}"/>
          </ac:spMkLst>
        </pc:spChg>
        <pc:picChg chg="add del mod">
          <ac:chgData name="Rachel Richards" userId="906cb4be74d3d872" providerId="LiveId" clId="{690D493A-2881-4D81-B62F-45053097E577}" dt="2025-04-08T10:33:47.520" v="4810"/>
          <ac:picMkLst>
            <pc:docMk/>
            <pc:sldMk cId="242240199" sldId="266"/>
            <ac:picMk id="13" creationId="{61950953-CDB6-BAB5-2D68-520FA1E8F569}"/>
          </ac:picMkLst>
        </pc:picChg>
        <pc:picChg chg="add mod">
          <ac:chgData name="Rachel Richards" userId="906cb4be74d3d872" providerId="LiveId" clId="{690D493A-2881-4D81-B62F-45053097E577}" dt="2025-04-08T10:33:47.520" v="4810"/>
          <ac:picMkLst>
            <pc:docMk/>
            <pc:sldMk cId="242240199" sldId="266"/>
            <ac:picMk id="14" creationId="{681ADF85-E282-D1F2-CB2C-0CB923F6BD39}"/>
          </ac:picMkLst>
        </pc:picChg>
        <pc:picChg chg="del">
          <ac:chgData name="Rachel Richards" userId="906cb4be74d3d872" providerId="LiveId" clId="{690D493A-2881-4D81-B62F-45053097E577}" dt="2025-04-08T07:19:47.830" v="4460" actId="478"/>
          <ac:picMkLst>
            <pc:docMk/>
            <pc:sldMk cId="242240199" sldId="266"/>
            <ac:picMk id="36" creationId="{DE88EDCC-DC19-B34F-82ED-50A5900646C3}"/>
          </ac:picMkLst>
        </pc:picChg>
      </pc:sldChg>
      <pc:sldChg chg="addSp delSp modSp new mod modTransition setBg modAnim modNotesTx">
        <pc:chgData name="Rachel Richards" userId="906cb4be74d3d872" providerId="LiveId" clId="{690D493A-2881-4D81-B62F-45053097E577}" dt="2025-04-08T15:44:34.882" v="5145"/>
        <pc:sldMkLst>
          <pc:docMk/>
          <pc:sldMk cId="1309393813" sldId="267"/>
        </pc:sldMkLst>
        <pc:spChg chg="mod">
          <ac:chgData name="Rachel Richards" userId="906cb4be74d3d872" providerId="LiveId" clId="{690D493A-2881-4D81-B62F-45053097E577}" dt="2025-04-08T15:04:15.185" v="5117" actId="207"/>
          <ac:spMkLst>
            <pc:docMk/>
            <pc:sldMk cId="1309393813" sldId="267"/>
            <ac:spMk id="2" creationId="{25C7A2BB-38B6-9863-AB87-6D4121F62505}"/>
          </ac:spMkLst>
        </pc:spChg>
        <pc:spChg chg="mod">
          <ac:chgData name="Rachel Richards" userId="906cb4be74d3d872" providerId="LiveId" clId="{690D493A-2881-4D81-B62F-45053097E577}" dt="2025-04-08T15:41:23.439" v="5130" actId="20577"/>
          <ac:spMkLst>
            <pc:docMk/>
            <pc:sldMk cId="1309393813" sldId="267"/>
            <ac:spMk id="3" creationId="{FDF7C2F3-A814-A3B5-1961-AA226B235D82}"/>
          </ac:spMkLst>
        </pc:spChg>
        <pc:spChg chg="add">
          <ac:chgData name="Rachel Richards" userId="906cb4be74d3d872" providerId="LiveId" clId="{690D493A-2881-4D81-B62F-45053097E577}" dt="2025-04-08T15:02:44.619" v="5095" actId="26606"/>
          <ac:spMkLst>
            <pc:docMk/>
            <pc:sldMk cId="1309393813" sldId="267"/>
            <ac:spMk id="9" creationId="{F13C74B1-5B17-4795-BED0-7140497B445A}"/>
          </ac:spMkLst>
        </pc:spChg>
        <pc:spChg chg="add">
          <ac:chgData name="Rachel Richards" userId="906cb4be74d3d872" providerId="LiveId" clId="{690D493A-2881-4D81-B62F-45053097E577}" dt="2025-04-08T15:02:44.619" v="5095" actId="26606"/>
          <ac:spMkLst>
            <pc:docMk/>
            <pc:sldMk cId="1309393813" sldId="267"/>
            <ac:spMk id="11" creationId="{D4974D33-8DC5-464E-8C6D-BE58F0669C17}"/>
          </ac:spMkLst>
        </pc:spChg>
        <pc:picChg chg="add mod ord">
          <ac:chgData name="Rachel Richards" userId="906cb4be74d3d872" providerId="LiveId" clId="{690D493A-2881-4D81-B62F-45053097E577}" dt="2025-04-08T15:04:21.022" v="5118" actId="1076"/>
          <ac:picMkLst>
            <pc:docMk/>
            <pc:sldMk cId="1309393813" sldId="267"/>
            <ac:picMk id="4" creationId="{5A946535-C404-4AC5-D94D-44B0CFFE897B}"/>
          </ac:picMkLst>
        </pc:picChg>
        <pc:picChg chg="add mod">
          <ac:chgData name="Rachel Richards" userId="906cb4be74d3d872" providerId="LiveId" clId="{690D493A-2881-4D81-B62F-45053097E577}" dt="2025-04-08T15:41:52.467" v="5134" actId="1076"/>
          <ac:picMkLst>
            <pc:docMk/>
            <pc:sldMk cId="1309393813" sldId="267"/>
            <ac:picMk id="6" creationId="{2CA9DF8D-453C-8DA5-16B4-243A5B4E65CE}"/>
          </ac:picMkLst>
        </pc:picChg>
        <pc:picChg chg="add del mod">
          <ac:chgData name="Rachel Richards" userId="906cb4be74d3d872" providerId="LiveId" clId="{690D493A-2881-4D81-B62F-45053097E577}" dt="2025-04-08T15:44:05.399" v="5141"/>
          <ac:picMkLst>
            <pc:docMk/>
            <pc:sldMk cId="1309393813" sldId="267"/>
            <ac:picMk id="10" creationId="{4FCADF18-B0ED-865E-EC2F-A14808655B45}"/>
          </ac:picMkLst>
        </pc:picChg>
        <pc:picChg chg="add del mod ord">
          <ac:chgData name="Rachel Richards" userId="906cb4be74d3d872" providerId="LiveId" clId="{690D493A-2881-4D81-B62F-45053097E577}" dt="2025-04-08T15:44:15.871" v="5142"/>
          <ac:picMkLst>
            <pc:docMk/>
            <pc:sldMk cId="1309393813" sldId="267"/>
            <ac:picMk id="16" creationId="{506CF2B4-DA86-5F64-721B-170E52E069BA}"/>
          </ac:picMkLst>
        </pc:picChg>
        <pc:picChg chg="add del mod">
          <ac:chgData name="Rachel Richards" userId="906cb4be74d3d872" providerId="LiveId" clId="{690D493A-2881-4D81-B62F-45053097E577}" dt="2025-04-08T15:44:18.127" v="5144"/>
          <ac:picMkLst>
            <pc:docMk/>
            <pc:sldMk cId="1309393813" sldId="267"/>
            <ac:picMk id="17" creationId="{21ABA185-5B95-3D7C-838F-FCD0E3435A14}"/>
          </ac:picMkLst>
        </pc:picChg>
        <pc:picChg chg="add del mod ord">
          <ac:chgData name="Rachel Richards" userId="906cb4be74d3d872" providerId="LiveId" clId="{690D493A-2881-4D81-B62F-45053097E577}" dt="2025-04-08T15:44:34.882" v="5145"/>
          <ac:picMkLst>
            <pc:docMk/>
            <pc:sldMk cId="1309393813" sldId="267"/>
            <ac:picMk id="20" creationId="{999ADF9E-03C7-D0BF-98C9-B0F68C30B736}"/>
          </ac:picMkLst>
        </pc:picChg>
        <pc:picChg chg="add mod">
          <ac:chgData name="Rachel Richards" userId="906cb4be74d3d872" providerId="LiveId" clId="{690D493A-2881-4D81-B62F-45053097E577}" dt="2025-04-08T15:44:34.882" v="5145"/>
          <ac:picMkLst>
            <pc:docMk/>
            <pc:sldMk cId="1309393813" sldId="267"/>
            <ac:picMk id="21" creationId="{C05900F4-8CD1-F019-BE7F-DAEBF6B1E7B7}"/>
          </ac:picMkLst>
        </pc:picChg>
      </pc:sldChg>
      <pc:sldChg chg="addSp delSp modSp new mod">
        <pc:chgData name="Rachel Richards" userId="906cb4be74d3d872" providerId="LiveId" clId="{690D493A-2881-4D81-B62F-45053097E577}" dt="2025-04-09T08:30:46.292" v="5302" actId="1076"/>
        <pc:sldMkLst>
          <pc:docMk/>
          <pc:sldMk cId="1797095439" sldId="268"/>
        </pc:sldMkLst>
        <pc:spChg chg="del">
          <ac:chgData name="Rachel Richards" userId="906cb4be74d3d872" providerId="LiveId" clId="{690D493A-2881-4D81-B62F-45053097E577}" dt="2025-04-09T08:28:39.445" v="5282" actId="478"/>
          <ac:spMkLst>
            <pc:docMk/>
            <pc:sldMk cId="1797095439" sldId="268"/>
            <ac:spMk id="2" creationId="{A966D9CA-8F1B-A5B8-05D0-A25F5531B81A}"/>
          </ac:spMkLst>
        </pc:spChg>
        <pc:spChg chg="del">
          <ac:chgData name="Rachel Richards" userId="906cb4be74d3d872" providerId="LiveId" clId="{690D493A-2881-4D81-B62F-45053097E577}" dt="2025-04-09T08:28:41.050" v="5283" actId="478"/>
          <ac:spMkLst>
            <pc:docMk/>
            <pc:sldMk cId="1797095439" sldId="268"/>
            <ac:spMk id="3" creationId="{053E9C3F-D358-2635-2404-7C11AC1FA4AA}"/>
          </ac:spMkLst>
        </pc:spChg>
        <pc:spChg chg="add mod">
          <ac:chgData name="Rachel Richards" userId="906cb4be74d3d872" providerId="LiveId" clId="{690D493A-2881-4D81-B62F-45053097E577}" dt="2025-04-09T08:30:22.684" v="5300"/>
          <ac:spMkLst>
            <pc:docMk/>
            <pc:sldMk cId="1797095439" sldId="268"/>
            <ac:spMk id="5" creationId="{D0CA4DE6-C5F8-AAF2-ACE6-FA5517D60C42}"/>
          </ac:spMkLst>
        </pc:spChg>
        <pc:spChg chg="add mod">
          <ac:chgData name="Rachel Richards" userId="906cb4be74d3d872" providerId="LiveId" clId="{690D493A-2881-4D81-B62F-45053097E577}" dt="2025-04-09T08:30:46.292" v="5302" actId="1076"/>
          <ac:spMkLst>
            <pc:docMk/>
            <pc:sldMk cId="1797095439" sldId="268"/>
            <ac:spMk id="7" creationId="{78E6FC88-CA85-8B98-E611-B3FCE03DA0EC}"/>
          </ac:spMkLst>
        </pc:spChg>
      </pc:sldChg>
      <pc:sldMasterChg chg="del delSldLayout">
        <pc:chgData name="Rachel Richards" userId="906cb4be74d3d872" providerId="LiveId" clId="{690D493A-2881-4D81-B62F-45053097E577}" dt="2025-03-14T10:24:07.457" v="1" actId="26606"/>
        <pc:sldMasterMkLst>
          <pc:docMk/>
          <pc:sldMasterMk cId="4231449602" sldId="2147483648"/>
        </pc:sldMasterMkLst>
        <pc:sldLayoutChg chg="del">
          <pc:chgData name="Rachel Richards" userId="906cb4be74d3d872" providerId="LiveId" clId="{690D493A-2881-4D81-B62F-45053097E577}" dt="2025-03-14T10:24:07.457" v="1" actId="26606"/>
          <pc:sldLayoutMkLst>
            <pc:docMk/>
            <pc:sldMasterMk cId="4231449602" sldId="2147483648"/>
            <pc:sldLayoutMk cId="3654559504" sldId="2147483649"/>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433494543" sldId="2147483650"/>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3412377606" sldId="2147483651"/>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3275498509" sldId="2147483652"/>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1695802184" sldId="2147483653"/>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4248351427" sldId="2147483654"/>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1180540888" sldId="2147483655"/>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2116336269" sldId="2147483656"/>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1994756223" sldId="2147483657"/>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96024675" sldId="2147483658"/>
          </pc:sldLayoutMkLst>
        </pc:sldLayoutChg>
        <pc:sldLayoutChg chg="del">
          <pc:chgData name="Rachel Richards" userId="906cb4be74d3d872" providerId="LiveId" clId="{690D493A-2881-4D81-B62F-45053097E577}" dt="2025-03-14T10:24:07.457" v="1" actId="26606"/>
          <pc:sldLayoutMkLst>
            <pc:docMk/>
            <pc:sldMasterMk cId="4231449602" sldId="2147483648"/>
            <pc:sldLayoutMk cId="2993689165" sldId="2147483659"/>
          </pc:sldLayoutMkLst>
        </pc:sldLayoutChg>
      </pc:sldMasterChg>
      <pc:sldMasterChg chg="add addSldLayout">
        <pc:chgData name="Rachel Richards" userId="906cb4be74d3d872" providerId="LiveId" clId="{690D493A-2881-4D81-B62F-45053097E577}" dt="2025-03-14T10:24:07.457" v="1" actId="26606"/>
        <pc:sldMasterMkLst>
          <pc:docMk/>
          <pc:sldMasterMk cId="1746160327" sldId="2147483712"/>
        </pc:sldMasterMkLst>
        <pc:sldLayoutChg chg="add">
          <pc:chgData name="Rachel Richards" userId="906cb4be74d3d872" providerId="LiveId" clId="{690D493A-2881-4D81-B62F-45053097E577}" dt="2025-03-14T10:24:07.457" v="1" actId="26606"/>
          <pc:sldLayoutMkLst>
            <pc:docMk/>
            <pc:sldMasterMk cId="1746160327" sldId="2147483712"/>
            <pc:sldLayoutMk cId="835937452" sldId="2147483701"/>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3261623144" sldId="2147483702"/>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3652380714" sldId="2147483703"/>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2561680236" sldId="2147483704"/>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4056880003" sldId="2147483705"/>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1472255057" sldId="2147483706"/>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141408143" sldId="2147483707"/>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1735137049" sldId="2147483708"/>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3174560116" sldId="2147483709"/>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1244300973" sldId="2147483710"/>
          </pc:sldLayoutMkLst>
        </pc:sldLayoutChg>
        <pc:sldLayoutChg chg="add">
          <pc:chgData name="Rachel Richards" userId="906cb4be74d3d872" providerId="LiveId" clId="{690D493A-2881-4D81-B62F-45053097E577}" dt="2025-03-14T10:24:07.457" v="1" actId="26606"/>
          <pc:sldLayoutMkLst>
            <pc:docMk/>
            <pc:sldMasterMk cId="1746160327" sldId="2147483712"/>
            <pc:sldLayoutMk cId="1248121374" sldId="214748371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BDC04F-2210-4645-81C1-FF56ED08539B}" type="datetimeFigureOut">
              <a:rPr lang="en-GB" smtClean="0"/>
              <a:t>10/04/2025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6C28D5-1DC5-40A3-BC0D-239B158F39C0}" type="slidenum">
              <a:rPr lang="en-GB" smtClean="0"/>
              <a:t>‹#›</a:t>
            </a:fld>
            <a:endParaRPr lang="en-GB"/>
          </a:p>
        </p:txBody>
      </p:sp>
    </p:spTree>
    <p:extLst>
      <p:ext uri="{BB962C8B-B14F-4D97-AF65-F5344CB8AC3E}">
        <p14:creationId xmlns:p14="http://schemas.microsoft.com/office/powerpoint/2010/main" val="3458568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180"/>
              </a:lnSpc>
              <a:spcAft>
                <a:spcPts val="800"/>
              </a:spcAft>
              <a:buNone/>
            </a:pPr>
            <a:r>
              <a:rPr lang="en-GB" sz="1800" b="0" i="0" dirty="0">
                <a:solidFill>
                  <a:srgbClr val="000000"/>
                </a:solidFill>
                <a:effectLst/>
                <a:latin typeface="Aptos" panose="020B0004020202020204" pitchFamily="34" charset="0"/>
              </a:rPr>
              <a:t>My academic journey so far has been extremely rewarding. However, it has not been without its challenges.  </a:t>
            </a:r>
            <a:endParaRPr lang="en-GB" b="0" i="0" dirty="0">
              <a:solidFill>
                <a:srgbClr val="000000"/>
              </a:solidFill>
              <a:effectLst/>
              <a:latin typeface="Segoe UI" panose="020B0502040204020203" pitchFamily="34" charset="0"/>
            </a:endParaRPr>
          </a:p>
          <a:p>
            <a:pPr algn="l" rtl="0" fontAlgn="base">
              <a:lnSpc>
                <a:spcPts val="2180"/>
              </a:lnSpc>
              <a:spcAft>
                <a:spcPts val="800"/>
              </a:spcAft>
            </a:pPr>
            <a:r>
              <a:rPr lang="en-GB" sz="1800" b="0" i="0" dirty="0">
                <a:solidFill>
                  <a:srgbClr val="000000"/>
                </a:solidFill>
                <a:effectLst/>
                <a:latin typeface="Aptos" panose="020B0004020202020204" pitchFamily="34" charset="0"/>
              </a:rPr>
              <a:t>Having reflected on my past experiences I have identified both my strengths and weaknesses throughout my first term at university. From this I have been able to explore various tools and strategies that can help to enhance my future learning experiences and assist me in achieving my academic goals.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46C28D5-1DC5-40A3-BC0D-239B158F39C0}" type="slidenum">
              <a:rPr lang="en-GB" smtClean="0"/>
              <a:t>1</a:t>
            </a:fld>
            <a:endParaRPr lang="en-GB"/>
          </a:p>
        </p:txBody>
      </p:sp>
    </p:spTree>
    <p:extLst>
      <p:ext uri="{BB962C8B-B14F-4D97-AF65-F5344CB8AC3E}">
        <p14:creationId xmlns:p14="http://schemas.microsoft.com/office/powerpoint/2010/main" val="3104527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In my first semester I struggled to manage my time efficiently. Deadlines were fast approaching and the stress of managing the workload was sometimes overwhelming.</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pPr>
            <a:r>
              <a:rPr lang="en-GB" sz="1800" b="0" i="0" u="none" strike="noStrike" dirty="0">
                <a:solidFill>
                  <a:srgbClr val="000000"/>
                </a:solidFill>
                <a:effectLst/>
                <a:latin typeface="Aptos" panose="020B0004020202020204" pitchFamily="34" charset="0"/>
              </a:rPr>
              <a:t>As stated by McMillan (2021) time management is critical life skill that most successful people process.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46C28D5-1DC5-40A3-BC0D-239B158F39C0}" type="slidenum">
              <a:rPr lang="en-GB" smtClean="0"/>
              <a:t>2</a:t>
            </a:fld>
            <a:endParaRPr lang="en-GB"/>
          </a:p>
        </p:txBody>
      </p:sp>
    </p:spTree>
    <p:extLst>
      <p:ext uri="{BB962C8B-B14F-4D97-AF65-F5344CB8AC3E}">
        <p14:creationId xmlns:p14="http://schemas.microsoft.com/office/powerpoint/2010/main" val="3900798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So How can managing my time help? </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u="none" strike="noStrike" dirty="0">
                <a:solidFill>
                  <a:srgbClr val="000000"/>
                </a:solidFill>
                <a:effectLst/>
                <a:latin typeface="Aptos" panose="020B0004020202020204" pitchFamily="34" charset="0"/>
              </a:rPr>
              <a:t>According to Adams and Blair, report from 2019, time management can help students' achievement their academic goals by providing them vital coping strategies that enables them to prioritise their tasks.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marL="0" marR="0" lvl="0" indent="0" algn="l" defTabSz="914400" rtl="0" eaLnBrk="1" fontAlgn="base" latinLnBrk="0" hangingPunct="1">
              <a:lnSpc>
                <a:spcPts val="2180"/>
              </a:lnSpc>
              <a:spcBef>
                <a:spcPts val="0"/>
              </a:spcBef>
              <a:spcAft>
                <a:spcPts val="800"/>
              </a:spcAft>
              <a:buClrTx/>
              <a:buSzTx/>
              <a:buFontTx/>
              <a:buNone/>
              <a:tabLst/>
              <a:defRPr/>
            </a:pPr>
            <a:r>
              <a:rPr lang="en-GB" sz="1800" b="0" i="0" u="none" strike="noStrike" dirty="0">
                <a:solidFill>
                  <a:srgbClr val="000000"/>
                </a:solidFill>
                <a:effectLst/>
                <a:latin typeface="Aptos" panose="020B0004020202020204" pitchFamily="34" charset="0"/>
              </a:rPr>
              <a:t>Additionally, organising your time can help you keep on track and reduce unnecessary stress and anxiety which according to </a:t>
            </a:r>
            <a:r>
              <a:rPr lang="en-GB" sz="1800" b="0" i="0" u="none" strike="noStrike" dirty="0" err="1">
                <a:solidFill>
                  <a:srgbClr val="000000"/>
                </a:solidFill>
                <a:effectLst/>
                <a:latin typeface="Aptos" panose="020B0004020202020204" pitchFamily="34" charset="0"/>
              </a:rPr>
              <a:t>Trentepohl</a:t>
            </a:r>
            <a:r>
              <a:rPr lang="en-GB" sz="1800" b="0" i="0" u="none" strike="noStrike" dirty="0">
                <a:solidFill>
                  <a:srgbClr val="000000"/>
                </a:solidFill>
                <a:effectLst/>
                <a:latin typeface="Aptos" panose="020B0004020202020204" pitchFamily="34" charset="0"/>
              </a:rPr>
              <a:t> </a:t>
            </a:r>
            <a:r>
              <a:rPr lang="en-GB" sz="1800" b="0" i="1" u="none" strike="noStrike" dirty="0">
                <a:solidFill>
                  <a:srgbClr val="000000"/>
                </a:solidFill>
                <a:effectLst/>
                <a:latin typeface="Aptos" panose="020B0004020202020204" pitchFamily="34" charset="0"/>
              </a:rPr>
              <a:t>et al.</a:t>
            </a:r>
            <a:r>
              <a:rPr lang="en-GB" sz="1800" b="0" i="0" u="none" strike="noStrike" dirty="0">
                <a:solidFill>
                  <a:srgbClr val="000000"/>
                </a:solidFill>
                <a:effectLst/>
                <a:latin typeface="Aptos" panose="020B0004020202020204" pitchFamily="34" charset="0"/>
              </a:rPr>
              <a:t>’s 2022 report</a:t>
            </a:r>
            <a:endParaRPr lang="en-GB" sz="1800"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is beneficial for health</a:t>
            </a:r>
            <a:r>
              <a:rPr lang="en-GB" sz="1800" b="0" i="0" dirty="0">
                <a:solidFill>
                  <a:srgbClr val="000000"/>
                </a:solidFill>
                <a:effectLst/>
                <a:latin typeface="Aptos" panose="020B0004020202020204" pitchFamily="34" charset="0"/>
              </a:rPr>
              <a:t> </a:t>
            </a:r>
            <a:r>
              <a:rPr lang="en-GB" sz="1800" b="0" i="0" u="none" strike="noStrike" dirty="0">
                <a:solidFill>
                  <a:srgbClr val="000000"/>
                </a:solidFill>
                <a:effectLst/>
                <a:latin typeface="Aptos" panose="020B0004020202020204" pitchFamily="34" charset="0"/>
              </a:rPr>
              <a:t>and wellbeing.</a:t>
            </a: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Furthermore, Bixby’s 2024 research report explains that managing your time effectively can ensure that you allocate enough time to do the things you enjoy, which is important for maintaining overall health and well-being.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46C28D5-1DC5-40A3-BC0D-239B158F39C0}" type="slidenum">
              <a:rPr lang="en-GB" smtClean="0"/>
              <a:t>3</a:t>
            </a:fld>
            <a:endParaRPr lang="en-GB"/>
          </a:p>
        </p:txBody>
      </p:sp>
    </p:spTree>
    <p:extLst>
      <p:ext uri="{BB962C8B-B14F-4D97-AF65-F5344CB8AC3E}">
        <p14:creationId xmlns:p14="http://schemas.microsoft.com/office/powerpoint/2010/main" val="3222415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Here are some strategies that have been developed to help improve students time managing skills.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Firstly, Wray published a paper in 2023, which states that mapping out when your assignments are due can help you effectively prioritise your work and ensure that the work is completed in a timely manner. Additionally Wray explains the brain struggles to focus on uncompleted tasks, therefore implicating strategies that allows students to organise and track their work can help to improve their academic performance.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Another well-known strategy to assist good time keeping is the Eisenhower’s Urgent-Important Matrix.  According to Kennedy and Porter, 2022 report, this method encourages students to focus on the most important tasks first and can helps to eliminate distractions and meet deadlines. In 2018 Research was conducted by ZHU, YANG and HSEE showed that people are more likely to focus on tasks that they deem urgent over important. The Eisenhower’s Matrix creates a sense of urgency surrounding the task presented in the “Do First” box, which in theory can help students complete their work in a timely manner.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pPr>
            <a:r>
              <a:rPr lang="en-GB" sz="1800" b="0" i="0" u="none" strike="noStrike" dirty="0">
                <a:solidFill>
                  <a:srgbClr val="000000"/>
                </a:solidFill>
                <a:effectLst/>
                <a:latin typeface="Aptos" panose="020B0004020202020204" pitchFamily="34" charset="0"/>
              </a:rPr>
              <a:t>Additionally, the plan backwards chart is a strategy used to identify the amount of time needed to complete an assignment. This method uses a modified backward design approach which according to Radinsky et al. report from 2014 is often used in education to develop curriculums based on the ideal learning outcomes.</a:t>
            </a:r>
            <a:r>
              <a:rPr lang="en-GB" sz="1800" b="1" i="0" u="none" strike="noStrike" dirty="0">
                <a:solidFill>
                  <a:srgbClr val="000000"/>
                </a:solidFill>
                <a:effectLst/>
                <a:latin typeface="Aptos" panose="020B0004020202020204" pitchFamily="34" charset="0"/>
              </a:rPr>
              <a:t> </a:t>
            </a:r>
            <a:r>
              <a:rPr lang="en-GB" sz="1800" b="0" i="0" u="none" strike="noStrike" dirty="0">
                <a:solidFill>
                  <a:srgbClr val="000000"/>
                </a:solidFill>
                <a:effectLst/>
                <a:latin typeface="Aptos" panose="020B0004020202020204" pitchFamily="34" charset="0"/>
              </a:rPr>
              <a:t>Cottrell (2024) explains that by using this method students can outline each step needed to complete the work by working backwards from the assignment due date. Radinsky et al. continues to explain that this process can aid individuals in their decision-making process and help to prioritise tasks that will benefit their end goals whilst ensuring that the student allocates enough time to complete each step and meet their deadline without excess stress (Cottrell, 2024).</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46C28D5-1DC5-40A3-BC0D-239B158F39C0}" type="slidenum">
              <a:rPr lang="en-GB" smtClean="0"/>
              <a:t>4</a:t>
            </a:fld>
            <a:endParaRPr lang="en-GB"/>
          </a:p>
        </p:txBody>
      </p:sp>
    </p:spTree>
    <p:extLst>
      <p:ext uri="{BB962C8B-B14F-4D97-AF65-F5344CB8AC3E}">
        <p14:creationId xmlns:p14="http://schemas.microsoft.com/office/powerpoint/2010/main" val="1358809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ptos" panose="020B0004020202020204" pitchFamily="34" charset="0"/>
              </a:rPr>
              <a:t>Furthermore, Perfectionism is </a:t>
            </a:r>
            <a:r>
              <a:rPr lang="en-GB" sz="1200" dirty="0">
                <a:solidFill>
                  <a:schemeClr val="tx2"/>
                </a:solidFill>
              </a:rPr>
              <a:t>A personality trait that can be applied to all aspects of life and is derived from an individual's desire to perform at the highest standards, which often causes extremely self-critical thoughts about one’s own work </a:t>
            </a:r>
            <a:r>
              <a:rPr lang="en-GB" sz="1200" b="0" i="0" dirty="0">
                <a:solidFill>
                  <a:srgbClr val="000000"/>
                </a:solidFill>
                <a:effectLst/>
                <a:latin typeface="Aptos" panose="020B0004020202020204" pitchFamily="34" charset="0"/>
              </a:rPr>
              <a:t>as stated by </a:t>
            </a:r>
            <a:r>
              <a:rPr lang="en-GB" b="0" i="0" dirty="0" err="1">
                <a:solidFill>
                  <a:srgbClr val="000000"/>
                </a:solidFill>
                <a:effectLst/>
                <a:latin typeface="Aptos" panose="020B0004020202020204" pitchFamily="34" charset="0"/>
              </a:rPr>
              <a:t>Pannhausen</a:t>
            </a:r>
            <a:r>
              <a:rPr lang="en-GB" b="0" i="0" dirty="0">
                <a:solidFill>
                  <a:srgbClr val="000000"/>
                </a:solidFill>
                <a:effectLst/>
                <a:latin typeface="Aptos" panose="020B0004020202020204" pitchFamily="34" charset="0"/>
              </a:rPr>
              <a:t>, Klug and Rohrmann, in 2022).</a:t>
            </a:r>
            <a:endParaRPr lang="en-GB" dirty="0"/>
          </a:p>
        </p:txBody>
      </p:sp>
      <p:sp>
        <p:nvSpPr>
          <p:cNvPr id="4" name="Slide Number Placeholder 3"/>
          <p:cNvSpPr>
            <a:spLocks noGrp="1"/>
          </p:cNvSpPr>
          <p:nvPr>
            <p:ph type="sldNum" sz="quarter" idx="5"/>
          </p:nvPr>
        </p:nvSpPr>
        <p:spPr/>
        <p:txBody>
          <a:bodyPr/>
          <a:lstStyle/>
          <a:p>
            <a:fld id="{346C28D5-1DC5-40A3-BC0D-239B158F39C0}" type="slidenum">
              <a:rPr lang="en-GB" smtClean="0"/>
              <a:t>5</a:t>
            </a:fld>
            <a:endParaRPr lang="en-GB"/>
          </a:p>
        </p:txBody>
      </p:sp>
    </p:spTree>
    <p:extLst>
      <p:ext uri="{BB962C8B-B14F-4D97-AF65-F5344CB8AC3E}">
        <p14:creationId xmlns:p14="http://schemas.microsoft.com/office/powerpoint/2010/main" val="2078666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striving for perfection can help student's achiever higher grades, the effects of perfectionism can have a negative impact on health and wellbeing. according to research conducted by Park et al. in 2020</a:t>
            </a:r>
          </a:p>
          <a:p>
            <a:endParaRPr lang="en-GB" dirty="0"/>
          </a:p>
          <a:p>
            <a:r>
              <a:rPr lang="en-GB" dirty="0"/>
              <a:t>Park et al. Continues to State that students with perfectionistic tendencies are often very self-critical of their own work, which can lead to excessive worrying over the fear of making mistakes.  </a:t>
            </a:r>
          </a:p>
          <a:p>
            <a:endParaRPr lang="en-GB" dirty="0"/>
          </a:p>
          <a:p>
            <a:r>
              <a:rPr lang="en-GB" dirty="0"/>
              <a:t>Additionally, Harvey, Moore and Koestner’s 2017 report suggests that these concerns about academic achievements can cause students to have low opinions of themselves resulting in conditions such as anxiety and depression.  </a:t>
            </a:r>
          </a:p>
          <a:p>
            <a:endParaRPr lang="en-GB" dirty="0"/>
          </a:p>
          <a:p>
            <a:r>
              <a:rPr lang="en-GB" dirty="0"/>
              <a:t>Furthermore, Madigan explains in his 2019 publication that perfectionism can cause students to feel burnt out quickly, which again can have negative effects on health, wellbeing and grades. </a:t>
            </a:r>
          </a:p>
        </p:txBody>
      </p:sp>
      <p:sp>
        <p:nvSpPr>
          <p:cNvPr id="4" name="Slide Number Placeholder 3"/>
          <p:cNvSpPr>
            <a:spLocks noGrp="1"/>
          </p:cNvSpPr>
          <p:nvPr>
            <p:ph type="sldNum" sz="quarter" idx="5"/>
          </p:nvPr>
        </p:nvSpPr>
        <p:spPr/>
        <p:txBody>
          <a:bodyPr/>
          <a:lstStyle/>
          <a:p>
            <a:fld id="{346C28D5-1DC5-40A3-BC0D-239B158F39C0}" type="slidenum">
              <a:rPr lang="en-GB" smtClean="0"/>
              <a:t>6</a:t>
            </a:fld>
            <a:endParaRPr lang="en-GB"/>
          </a:p>
        </p:txBody>
      </p:sp>
    </p:spTree>
    <p:extLst>
      <p:ext uri="{BB962C8B-B14F-4D97-AF65-F5344CB8AC3E}">
        <p14:creationId xmlns:p14="http://schemas.microsoft.com/office/powerpoint/2010/main" val="2606606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Here are several strategies that can help students cope with the negative feelings associated with perfectionism.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A study conducted by Bearden et al  in 2024) showed that students that regularly practiced mindfulness displayed lower rates of perfectionism, stress and anxiety.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A 2018 paper by Diaz defines Mindfulness as a mental state that is often achieved through various forms of meditation, which enables the individual to feel present, calm and stable, therefore improving overall wellbeing.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Secondly, Criswell’s 2024 research paper found that conditions such as depression and anxiety that are often associated with perfectionism can be managed by creating more realistic expectations.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This can be achieved through a self-reflective process as suggested by Dekker et al. in their 2024 research paper, which showed that individuals that evaluated previous performances were able to outline their strengths and weaknesses. From this, students were able to focus on areas on improvement whilst creating an accurate indication of their academic abilities.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pPr>
            <a:r>
              <a:rPr lang="en-GB" sz="1800" b="0" i="0" u="none" strike="noStrike" dirty="0">
                <a:solidFill>
                  <a:srgbClr val="000000"/>
                </a:solidFill>
                <a:effectLst/>
                <a:latin typeface="Aptos" panose="020B0004020202020204" pitchFamily="34" charset="0"/>
              </a:rPr>
              <a:t>Additionally, Peng, et </a:t>
            </a:r>
            <a:r>
              <a:rPr lang="en-GB" sz="1800" b="0" i="0" u="none" strike="noStrike" dirty="0" err="1">
                <a:solidFill>
                  <a:srgbClr val="000000"/>
                </a:solidFill>
                <a:effectLst/>
                <a:latin typeface="Aptos" panose="020B0004020202020204" pitchFamily="34" charset="0"/>
              </a:rPr>
              <a:t>al.s</a:t>
            </a:r>
            <a:r>
              <a:rPr lang="en-GB" sz="1800" b="0" i="0" u="none" strike="noStrike" dirty="0">
                <a:solidFill>
                  <a:srgbClr val="000000"/>
                </a:solidFill>
                <a:effectLst/>
                <a:latin typeface="Aptos" panose="020B0004020202020204" pitchFamily="34" charset="0"/>
              </a:rPr>
              <a:t> 2024 research suggests that self-image and self-esteem can be improved through regular affirmations. Writing daily affirmations can help to reinstate student's self-image whilst also mitigating the negative self-depictions that are often obtained by individuals with perfectionistic traits as suggested by </a:t>
            </a:r>
            <a:r>
              <a:rPr lang="en-GB" sz="1800" b="0" i="0" u="none" strike="noStrike" dirty="0" err="1">
                <a:solidFill>
                  <a:srgbClr val="000000"/>
                </a:solidFill>
                <a:effectLst/>
                <a:latin typeface="Aptos" panose="020B0004020202020204" pitchFamily="34" charset="0"/>
              </a:rPr>
              <a:t>Koosis</a:t>
            </a:r>
            <a:r>
              <a:rPr lang="en-GB" sz="1800" b="0" i="0" u="none" strike="noStrike" dirty="0">
                <a:solidFill>
                  <a:srgbClr val="000000"/>
                </a:solidFill>
                <a:effectLst/>
                <a:latin typeface="Aptos" panose="020B0004020202020204" pitchFamily="34" charset="0"/>
              </a:rPr>
              <a:t>, in her 2024 publication. </a:t>
            </a:r>
            <a:endParaRPr lang="en-GB" b="0" i="0" dirty="0">
              <a:solidFill>
                <a:srgbClr val="000000"/>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fld id="{346C28D5-1DC5-40A3-BC0D-239B158F39C0}" type="slidenum">
              <a:rPr lang="en-GB" smtClean="0"/>
              <a:t>7</a:t>
            </a:fld>
            <a:endParaRPr lang="en-GB"/>
          </a:p>
        </p:txBody>
      </p:sp>
    </p:spTree>
    <p:extLst>
      <p:ext uri="{BB962C8B-B14F-4D97-AF65-F5344CB8AC3E}">
        <p14:creationId xmlns:p14="http://schemas.microsoft.com/office/powerpoint/2010/main" val="2572841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Thirdly Rozental et </a:t>
            </a:r>
            <a:r>
              <a:rPr lang="en-GB" sz="1800" b="0" i="0" u="none" strike="noStrike" dirty="0" err="1">
                <a:solidFill>
                  <a:srgbClr val="000000"/>
                </a:solidFill>
                <a:effectLst/>
                <a:latin typeface="Aptos" panose="020B0004020202020204" pitchFamily="34" charset="0"/>
              </a:rPr>
              <a:t>al’s</a:t>
            </a:r>
            <a:r>
              <a:rPr lang="en-GB" sz="1800" b="0" i="0" u="none" strike="noStrike" dirty="0">
                <a:solidFill>
                  <a:srgbClr val="000000"/>
                </a:solidFill>
                <a:effectLst/>
                <a:latin typeface="Aptos" panose="020B0004020202020204" pitchFamily="34" charset="0"/>
              </a:rPr>
              <a:t> 2022 research paper states that procrastination is </a:t>
            </a:r>
            <a:r>
              <a:rPr lang="en-GB" sz="1800" dirty="0">
                <a:solidFill>
                  <a:schemeClr val="tx2"/>
                </a:solidFill>
                <a:latin typeface="Century Gothic" panose="020B0502020202020204" pitchFamily="34" charset="0"/>
              </a:rPr>
              <a:t>A behaviour often displayed by students that involves the intentional postponing of tasks, which can have a negative effects on productivity and wellbeing.</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46C28D5-1DC5-40A3-BC0D-239B158F39C0}" type="slidenum">
              <a:rPr lang="en-GB" smtClean="0"/>
              <a:t>8</a:t>
            </a:fld>
            <a:endParaRPr lang="en-GB"/>
          </a:p>
        </p:txBody>
      </p:sp>
    </p:spTree>
    <p:extLst>
      <p:ext uri="{BB962C8B-B14F-4D97-AF65-F5344CB8AC3E}">
        <p14:creationId xmlns:p14="http://schemas.microsoft.com/office/powerpoint/2010/main" val="2448826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A58C5-A58E-34EB-3AD8-16395573FD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AE030E-B3FE-762D-6E98-AAA8C272A6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518357-7683-F927-026E-E2EF35B45040}"/>
              </a:ext>
            </a:extLst>
          </p:cNvPr>
          <p:cNvSpPr>
            <a:spLocks noGrp="1"/>
          </p:cNvSpPr>
          <p:nvPr>
            <p:ph type="body" idx="1"/>
          </p:nvPr>
        </p:nvSpPr>
        <p:spPr/>
        <p:txBody>
          <a:bodyPr/>
          <a:lstStyle/>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According to paper published in 2023 by Lindner, et al., procrastination effects up to 70% of students.</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u="none" strike="noStrike" dirty="0">
                <a:solidFill>
                  <a:srgbClr val="000000"/>
                </a:solidFill>
                <a:effectLst/>
                <a:latin typeface="Aptos" panose="020B0004020202020204" pitchFamily="34" charset="0"/>
              </a:rPr>
              <a:t>So how does procrastination impact us? </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u="none" strike="noStrike" dirty="0">
                <a:solidFill>
                  <a:srgbClr val="000000"/>
                </a:solidFill>
                <a:effectLst/>
                <a:latin typeface="Aptos" panose="020B0004020202020204" pitchFamily="34" charset="0"/>
              </a:rPr>
              <a:t>According to Nicholls’s 2023 research states that procrastination can prevent students from achieving their full potential, as Failure to dedicate enough time or effort to assignments or revision can have a negative impact on grades.</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Additionally, </a:t>
            </a:r>
            <a:r>
              <a:rPr lang="en-GB" sz="1800" b="0" i="0" u="none" strike="noStrike" dirty="0" err="1">
                <a:solidFill>
                  <a:srgbClr val="000000"/>
                </a:solidFill>
                <a:effectLst/>
                <a:latin typeface="Aptos" panose="020B0004020202020204" pitchFamily="34" charset="0"/>
              </a:rPr>
              <a:t>Kuftyak’s</a:t>
            </a:r>
            <a:r>
              <a:rPr lang="en-GB" sz="1800" b="0" i="0" u="none" strike="noStrike" dirty="0">
                <a:solidFill>
                  <a:srgbClr val="000000"/>
                </a:solidFill>
                <a:effectLst/>
                <a:latin typeface="Aptos" panose="020B0004020202020204" pitchFamily="34" charset="0"/>
              </a:rPr>
              <a:t> (2022 research paper explains that procrastination can have a negative effect on health and wellbeing by creating unnecessary stress, impacting sleep patterns, confusion about work, and guilty feelings surrounding poor grades or uncompleted work.</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pPr>
            <a:r>
              <a:rPr lang="en-GB" sz="1800" b="0" i="0" u="none" strike="noStrike" dirty="0">
                <a:solidFill>
                  <a:srgbClr val="000000"/>
                </a:solidFill>
                <a:effectLst/>
                <a:latin typeface="Aptos" panose="020B0004020202020204" pitchFamily="34" charset="0"/>
              </a:rPr>
              <a:t>Furthermore, according to </a:t>
            </a:r>
            <a:r>
              <a:rPr lang="en-GB" sz="1800" b="0" i="0" dirty="0">
                <a:solidFill>
                  <a:srgbClr val="000000"/>
                </a:solidFill>
                <a:effectLst/>
                <a:latin typeface="Aptos" panose="020B0004020202020204" pitchFamily="34" charset="0"/>
              </a:rPr>
              <a:t>Wieber &amp; Gollwitzer 2010 research, procrastination has been linked to students dropping out of school and even future job losses due poor performance and unmet deadlines.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a:extLst>
              <a:ext uri="{FF2B5EF4-FFF2-40B4-BE49-F238E27FC236}">
                <a16:creationId xmlns:a16="http://schemas.microsoft.com/office/drawing/2014/main" id="{0BED936C-0ADE-E018-5EEB-509083D47295}"/>
              </a:ext>
            </a:extLst>
          </p:cNvPr>
          <p:cNvSpPr>
            <a:spLocks noGrp="1"/>
          </p:cNvSpPr>
          <p:nvPr>
            <p:ph type="sldNum" sz="quarter" idx="5"/>
          </p:nvPr>
        </p:nvSpPr>
        <p:spPr/>
        <p:txBody>
          <a:bodyPr/>
          <a:lstStyle/>
          <a:p>
            <a:fld id="{346C28D5-1DC5-40A3-BC0D-239B158F39C0}" type="slidenum">
              <a:rPr lang="en-GB" smtClean="0"/>
              <a:t>9</a:t>
            </a:fld>
            <a:endParaRPr lang="en-GB"/>
          </a:p>
        </p:txBody>
      </p:sp>
    </p:spTree>
    <p:extLst>
      <p:ext uri="{BB962C8B-B14F-4D97-AF65-F5344CB8AC3E}">
        <p14:creationId xmlns:p14="http://schemas.microsoft.com/office/powerpoint/2010/main" val="721964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Here are several Strategies that can help to prevent procrastination.</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Firstly, </a:t>
            </a:r>
            <a:r>
              <a:rPr lang="en-GB" sz="1800" b="0" i="0" dirty="0">
                <a:solidFill>
                  <a:srgbClr val="000000"/>
                </a:solidFill>
                <a:effectLst/>
                <a:latin typeface="Aptos" panose="020B0004020202020204" pitchFamily="34" charset="0"/>
              </a:rPr>
              <a:t>Lawlor’s (2012) publication states that</a:t>
            </a:r>
            <a:r>
              <a:rPr lang="en-GB" sz="1800" b="0" i="0" u="none" strike="noStrike" dirty="0">
                <a:solidFill>
                  <a:srgbClr val="000000"/>
                </a:solidFill>
                <a:effectLst/>
                <a:latin typeface="Aptos" panose="020B0004020202020204" pitchFamily="34" charset="0"/>
              </a:rPr>
              <a:t> SMART goals are used to help students reduce time spent procrastinating by enabling them to plan their work and hold them accountable for their progress.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According to the 2022 research by Bahrami et al. SMART goals allow individuals to clearly identify a plan that will enable them to achieve their desired outcome by following each step of the SMART acronym </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u="none" strike="noStrike" dirty="0">
                <a:solidFill>
                  <a:srgbClr val="000000"/>
                </a:solidFill>
                <a:effectLst/>
                <a:latin typeface="Aptos" panose="020B0004020202020204" pitchFamily="34" charset="0"/>
              </a:rPr>
              <a:t>S- stands for Specific</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u="none" strike="noStrike" dirty="0">
                <a:solidFill>
                  <a:srgbClr val="000000"/>
                </a:solidFill>
                <a:effectLst/>
                <a:latin typeface="Aptos" panose="020B0004020202020204" pitchFamily="34" charset="0"/>
              </a:rPr>
              <a:t>the M- stands for Measurable </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u="none" strike="noStrike" dirty="0">
                <a:solidFill>
                  <a:srgbClr val="000000"/>
                </a:solidFill>
                <a:effectLst/>
                <a:latin typeface="Aptos" panose="020B0004020202020204" pitchFamily="34" charset="0"/>
              </a:rPr>
              <a:t>the A- stands for Attainable </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u="none" strike="noStrike" dirty="0">
                <a:solidFill>
                  <a:srgbClr val="000000"/>
                </a:solidFill>
                <a:effectLst/>
                <a:latin typeface="Aptos" panose="020B0004020202020204" pitchFamily="34" charset="0"/>
              </a:rPr>
              <a:t>the R- stands for Realistic </a:t>
            </a:r>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0" i="0" u="none" strike="noStrike" dirty="0">
                <a:solidFill>
                  <a:srgbClr val="000000"/>
                </a:solidFill>
                <a:effectLst/>
                <a:latin typeface="Aptos" panose="020B0004020202020204" pitchFamily="34" charset="0"/>
              </a:rPr>
              <a:t>and the T- stands for Timely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Furthermore, Ismail, et al. explains in their 2022 research paper that The Pomodoro Technique is used to eliminate distraction during periods of studying by following a sequence of approximately 25 minutes of studying which is then followed by a 5-minute break0</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A 2023 experiment by Biwer, et al. compared this method of studying against students that managed their own study breaks. The results showed that students following the Pomodoro sequence displayed lower levels of fatigue and appeared to be more focused on their tasks. </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Lastly, </a:t>
            </a:r>
            <a:r>
              <a:rPr lang="en-GB" sz="1800" b="0" i="0" u="none" strike="noStrike" dirty="0" err="1">
                <a:solidFill>
                  <a:srgbClr val="000000"/>
                </a:solidFill>
                <a:effectLst/>
                <a:latin typeface="Aptos" panose="020B0004020202020204" pitchFamily="34" charset="0"/>
              </a:rPr>
              <a:t>Mayer,s</a:t>
            </a:r>
            <a:r>
              <a:rPr lang="en-GB" sz="1800" b="0" i="0" u="none" strike="noStrike" dirty="0">
                <a:solidFill>
                  <a:srgbClr val="000000"/>
                </a:solidFill>
                <a:effectLst/>
                <a:latin typeface="Aptos" panose="020B0004020202020204" pitchFamily="34" charset="0"/>
              </a:rPr>
              <a:t> 2019 report claims that removing distractions such as Televisions, phones and music can help to reduce levels of procrastinations and improve productivity among students.</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ptos" panose="020B0004020202020204" pitchFamily="34" charset="0"/>
              </a:rPr>
              <a:t>In her 2024 publication Cottrell’s, advises that creating a list of common distractions can be beneficial in helping students identify which behaviours cause the most interruptions and reduce their productivity.</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pPr>
            <a:r>
              <a:rPr lang="en-GB" sz="1800" b="0" i="0" u="none" strike="noStrike" dirty="0">
                <a:solidFill>
                  <a:srgbClr val="000000"/>
                </a:solidFill>
                <a:effectLst/>
                <a:latin typeface="Aptos" panose="020B0004020202020204" pitchFamily="34" charset="0"/>
              </a:rPr>
              <a:t>Likewise, McMillan, explains in her 2021 publication, that many distractions are acted out subconsciously, therefore by consciously making the efforts to identify the distraction will help students reframe from engaging in said behaviours.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46C28D5-1DC5-40A3-BC0D-239B158F39C0}" type="slidenum">
              <a:rPr lang="en-GB" smtClean="0"/>
              <a:t>10</a:t>
            </a:fld>
            <a:endParaRPr lang="en-GB"/>
          </a:p>
        </p:txBody>
      </p:sp>
    </p:spTree>
    <p:extLst>
      <p:ext uri="{BB962C8B-B14F-4D97-AF65-F5344CB8AC3E}">
        <p14:creationId xmlns:p14="http://schemas.microsoft.com/office/powerpoint/2010/main" val="3393350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ptos" panose="020B0004020202020204" pitchFamily="34" charset="0"/>
              </a:rPr>
              <a:t>To conclude, the issues students face during academia will most likely re-occur during their future careers. Having the skills to overcome these challenges can assist individuals in their everyday lives as well as their working lives (Clements and Kamau, 2018). </a:t>
            </a:r>
            <a:endParaRPr lang="en-GB" dirty="0"/>
          </a:p>
        </p:txBody>
      </p:sp>
      <p:sp>
        <p:nvSpPr>
          <p:cNvPr id="4" name="Slide Number Placeholder 3"/>
          <p:cNvSpPr>
            <a:spLocks noGrp="1"/>
          </p:cNvSpPr>
          <p:nvPr>
            <p:ph type="sldNum" sz="quarter" idx="5"/>
          </p:nvPr>
        </p:nvSpPr>
        <p:spPr/>
        <p:txBody>
          <a:bodyPr/>
          <a:lstStyle/>
          <a:p>
            <a:fld id="{346C28D5-1DC5-40A3-BC0D-239B158F39C0}" type="slidenum">
              <a:rPr lang="en-GB" smtClean="0"/>
              <a:t>11</a:t>
            </a:fld>
            <a:endParaRPr lang="en-GB"/>
          </a:p>
        </p:txBody>
      </p:sp>
    </p:spTree>
    <p:extLst>
      <p:ext uri="{BB962C8B-B14F-4D97-AF65-F5344CB8AC3E}">
        <p14:creationId xmlns:p14="http://schemas.microsoft.com/office/powerpoint/2010/main" val="356601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6C28D5-1DC5-40A3-BC0D-239B158F39C0}" type="slidenum">
              <a:rPr lang="en-GB" smtClean="0"/>
              <a:t>12</a:t>
            </a:fld>
            <a:endParaRPr lang="en-GB"/>
          </a:p>
        </p:txBody>
      </p:sp>
    </p:spTree>
    <p:extLst>
      <p:ext uri="{BB962C8B-B14F-4D97-AF65-F5344CB8AC3E}">
        <p14:creationId xmlns:p14="http://schemas.microsoft.com/office/powerpoint/2010/main" val="370274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4C574-1437-1BB3-4B68-03179227EF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EB249B-B01E-2DC0-359A-A0818A46FE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81A07E-397C-7A77-3AB7-8B37A6E39A03}"/>
              </a:ext>
            </a:extLst>
          </p:cNvPr>
          <p:cNvSpPr>
            <a:spLocks noGrp="1"/>
          </p:cNvSpPr>
          <p:nvPr>
            <p:ph type="dt" sz="half" idx="10"/>
          </p:nvPr>
        </p:nvSpPr>
        <p:spPr/>
        <p:txBody>
          <a:bodyPr/>
          <a:lstStyle/>
          <a:p>
            <a:fld id="{79C5A860-F335-4252-AA00-24FB67ED2982}" type="datetime1">
              <a:rPr lang="en-US" smtClean="0"/>
              <a:t>4/10/2025</a:t>
            </a:fld>
            <a:endParaRPr lang="en-US"/>
          </a:p>
        </p:txBody>
      </p:sp>
      <p:sp>
        <p:nvSpPr>
          <p:cNvPr id="5" name="Footer Placeholder 4">
            <a:extLst>
              <a:ext uri="{FF2B5EF4-FFF2-40B4-BE49-F238E27FC236}">
                <a16:creationId xmlns:a16="http://schemas.microsoft.com/office/drawing/2014/main" id="{F9C2B359-DFDD-F8BB-A519-B6389274B7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DAC082-3271-E488-761D-7E1B9967E73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14764454"/>
      </p:ext>
    </p:extLst>
  </p:cSld>
  <p:clrMapOvr>
    <a:masterClrMapping/>
  </p:clrMapOvr>
  <p:transition spd="med" advTm="23078">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90399-5BBF-8208-1032-8A888E4C66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07AC7C-FF42-57A5-1E49-14B47C3F8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C86DBC-BD96-FB37-BF91-737E82B5409C}"/>
              </a:ext>
            </a:extLst>
          </p:cNvPr>
          <p:cNvSpPr>
            <a:spLocks noGrp="1"/>
          </p:cNvSpPr>
          <p:nvPr>
            <p:ph type="dt" sz="half" idx="10"/>
          </p:nvPr>
        </p:nvSpPr>
        <p:spPr/>
        <p:txBody>
          <a:bodyPr/>
          <a:lstStyle/>
          <a:p>
            <a:fld id="{D04BC802-30E3-4658-9CCA-F873646FEC67}" type="datetime1">
              <a:rPr lang="en-US" smtClean="0"/>
              <a:t>4/10/2025</a:t>
            </a:fld>
            <a:endParaRPr lang="en-US"/>
          </a:p>
        </p:txBody>
      </p:sp>
      <p:sp>
        <p:nvSpPr>
          <p:cNvPr id="5" name="Footer Placeholder 4">
            <a:extLst>
              <a:ext uri="{FF2B5EF4-FFF2-40B4-BE49-F238E27FC236}">
                <a16:creationId xmlns:a16="http://schemas.microsoft.com/office/drawing/2014/main" id="{348BF1A7-3113-B833-A33A-AF1EB95838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EC33A3-566D-571B-F211-3D1EF3742FB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22789751"/>
      </p:ext>
    </p:extLst>
  </p:cSld>
  <p:clrMapOvr>
    <a:masterClrMapping/>
  </p:clrMapOvr>
  <p:transition spd="med" advTm="23078">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21DBA-B301-956C-F3AF-BAC2A55074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7C58DA-15CD-DF1A-1B03-5E22EDF77D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633553-FB22-1DD0-A977-F8F68195CF6A}"/>
              </a:ext>
            </a:extLst>
          </p:cNvPr>
          <p:cNvSpPr>
            <a:spLocks noGrp="1"/>
          </p:cNvSpPr>
          <p:nvPr>
            <p:ph type="dt" sz="half" idx="10"/>
          </p:nvPr>
        </p:nvSpPr>
        <p:spPr/>
        <p:txBody>
          <a:bodyPr/>
          <a:lstStyle/>
          <a:p>
            <a:fld id="{0AB227A3-19CE-4153-81CE-64EB7AB094B3}" type="datetime1">
              <a:rPr lang="en-US" smtClean="0"/>
              <a:t>4/10/2025</a:t>
            </a:fld>
            <a:endParaRPr lang="en-US"/>
          </a:p>
        </p:txBody>
      </p:sp>
      <p:sp>
        <p:nvSpPr>
          <p:cNvPr id="5" name="Footer Placeholder 4">
            <a:extLst>
              <a:ext uri="{FF2B5EF4-FFF2-40B4-BE49-F238E27FC236}">
                <a16:creationId xmlns:a16="http://schemas.microsoft.com/office/drawing/2014/main" id="{ABE55396-3D67-427F-0E27-A1CDFD967E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812998-CED9-6710-3B65-AB6481FD159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58924582"/>
      </p:ext>
    </p:extLst>
  </p:cSld>
  <p:clrMapOvr>
    <a:masterClrMapping/>
  </p:clrMapOvr>
  <p:transition spd="med" advTm="23078">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12067-3665-E8E8-389D-363ABE23D2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487650-9E60-D4FB-8AD4-2A6A527E27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D441DA-617B-E11F-1C00-22530AF543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51AD11-4D83-302E-83BA-8B04842E52DD}"/>
              </a:ext>
            </a:extLst>
          </p:cNvPr>
          <p:cNvSpPr>
            <a:spLocks noGrp="1"/>
          </p:cNvSpPr>
          <p:nvPr>
            <p:ph type="dt" sz="half" idx="10"/>
          </p:nvPr>
        </p:nvSpPr>
        <p:spPr/>
        <p:txBody>
          <a:bodyPr/>
          <a:lstStyle/>
          <a:p>
            <a:fld id="{B819A100-10F6-477E-8847-29D479EF1C92}" type="datetime1">
              <a:rPr lang="en-US" smtClean="0"/>
              <a:t>4/10/2025</a:t>
            </a:fld>
            <a:endParaRPr lang="en-US"/>
          </a:p>
        </p:txBody>
      </p:sp>
      <p:sp>
        <p:nvSpPr>
          <p:cNvPr id="6" name="Footer Placeholder 5">
            <a:extLst>
              <a:ext uri="{FF2B5EF4-FFF2-40B4-BE49-F238E27FC236}">
                <a16:creationId xmlns:a16="http://schemas.microsoft.com/office/drawing/2014/main" id="{B237B264-5CEA-B69D-F2BD-6CA19E7542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0A886F-15CD-E2CD-7C6A-94DD1347277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9058361"/>
      </p:ext>
    </p:extLst>
  </p:cSld>
  <p:clrMapOvr>
    <a:masterClrMapping/>
  </p:clrMapOvr>
  <p:transition spd="med" advTm="23078">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C69EB-0604-C87B-34C8-CD7A352908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180B84-7F78-AEFB-8ADD-0E809B4E1F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6587D2-8FEA-EE25-978E-A6BAD18D70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795C61-A486-D694-B2BC-61597D1F4A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A94F88-04B8-AA80-1CEB-1A69C0FA2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003E6F-B665-B760-73CA-0D7E229E1747}"/>
              </a:ext>
            </a:extLst>
          </p:cNvPr>
          <p:cNvSpPr>
            <a:spLocks noGrp="1"/>
          </p:cNvSpPr>
          <p:nvPr>
            <p:ph type="dt" sz="half" idx="10"/>
          </p:nvPr>
        </p:nvSpPr>
        <p:spPr/>
        <p:txBody>
          <a:bodyPr/>
          <a:lstStyle/>
          <a:p>
            <a:fld id="{5DF128AB-198A-495F-8475-FDB360C9873F}" type="datetime1">
              <a:rPr lang="en-US" smtClean="0"/>
              <a:t>4/10/2025</a:t>
            </a:fld>
            <a:endParaRPr lang="en-US"/>
          </a:p>
        </p:txBody>
      </p:sp>
      <p:sp>
        <p:nvSpPr>
          <p:cNvPr id="8" name="Footer Placeholder 7">
            <a:extLst>
              <a:ext uri="{FF2B5EF4-FFF2-40B4-BE49-F238E27FC236}">
                <a16:creationId xmlns:a16="http://schemas.microsoft.com/office/drawing/2014/main" id="{25BC1C28-BEBF-CCD0-7C17-B4E02E5C0A7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1E131F-4F4A-B671-6695-8D582F410DC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2920575"/>
      </p:ext>
    </p:extLst>
  </p:cSld>
  <p:clrMapOvr>
    <a:masterClrMapping/>
  </p:clrMapOvr>
  <p:transition spd="med" advTm="23078">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5A8F5-EE12-2878-65D5-E51BA7D0C4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57041B-AE9E-14BD-21AB-D44F667D8CCD}"/>
              </a:ext>
            </a:extLst>
          </p:cNvPr>
          <p:cNvSpPr>
            <a:spLocks noGrp="1"/>
          </p:cNvSpPr>
          <p:nvPr>
            <p:ph type="dt" sz="half" idx="10"/>
          </p:nvPr>
        </p:nvSpPr>
        <p:spPr/>
        <p:txBody>
          <a:bodyPr/>
          <a:lstStyle/>
          <a:p>
            <a:fld id="{021A235E-F8FD-479F-9FC7-18BE84110877}" type="datetime1">
              <a:rPr lang="en-US" smtClean="0"/>
              <a:t>4/10/2025</a:t>
            </a:fld>
            <a:endParaRPr lang="en-US"/>
          </a:p>
        </p:txBody>
      </p:sp>
      <p:sp>
        <p:nvSpPr>
          <p:cNvPr id="4" name="Footer Placeholder 3">
            <a:extLst>
              <a:ext uri="{FF2B5EF4-FFF2-40B4-BE49-F238E27FC236}">
                <a16:creationId xmlns:a16="http://schemas.microsoft.com/office/drawing/2014/main" id="{188DE43A-6C32-46FE-61EE-4FA8E906A2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16D252-81FA-CEB1-DBD5-3A8137769E9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38809337"/>
      </p:ext>
    </p:extLst>
  </p:cSld>
  <p:clrMapOvr>
    <a:masterClrMapping/>
  </p:clrMapOvr>
  <p:transition spd="med" advTm="23078">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68B699-A8D7-55E7-9D52-840FF0ACA63A}"/>
              </a:ext>
            </a:extLst>
          </p:cNvPr>
          <p:cNvSpPr>
            <a:spLocks noGrp="1"/>
          </p:cNvSpPr>
          <p:nvPr>
            <p:ph type="dt" sz="half" idx="10"/>
          </p:nvPr>
        </p:nvSpPr>
        <p:spPr/>
        <p:txBody>
          <a:bodyPr/>
          <a:lstStyle/>
          <a:p>
            <a:fld id="{E890F09B-68DA-462E-9DB4-4C9ADAB8CBCC}" type="datetime1">
              <a:rPr lang="en-US" smtClean="0"/>
              <a:t>4/10/2025</a:t>
            </a:fld>
            <a:endParaRPr lang="en-US"/>
          </a:p>
        </p:txBody>
      </p:sp>
      <p:sp>
        <p:nvSpPr>
          <p:cNvPr id="3" name="Footer Placeholder 2">
            <a:extLst>
              <a:ext uri="{FF2B5EF4-FFF2-40B4-BE49-F238E27FC236}">
                <a16:creationId xmlns:a16="http://schemas.microsoft.com/office/drawing/2014/main" id="{78FBFCEC-04A1-32E0-0E5A-2BE39F4D22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64D4E71-B891-9515-D0FB-A0E790F66295}"/>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796268"/>
      </p:ext>
    </p:extLst>
  </p:cSld>
  <p:clrMapOvr>
    <a:masterClrMapping/>
  </p:clrMapOvr>
  <p:transition spd="med" advTm="23078">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FBC5F-EB49-C325-5871-57F4ED8EC8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B05A9-C82C-BCD2-9D50-635C7F411A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C310F3-607A-034C-C02F-9DB468EB61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713F18-0003-D919-25D2-BE7DF7209C53}"/>
              </a:ext>
            </a:extLst>
          </p:cNvPr>
          <p:cNvSpPr>
            <a:spLocks noGrp="1"/>
          </p:cNvSpPr>
          <p:nvPr>
            <p:ph type="dt" sz="half" idx="10"/>
          </p:nvPr>
        </p:nvSpPr>
        <p:spPr/>
        <p:txBody>
          <a:bodyPr/>
          <a:lstStyle/>
          <a:p>
            <a:fld id="{17AC4E36-FABE-47EB-AA7F-C19A93824617}" type="datetime1">
              <a:rPr lang="en-US" smtClean="0"/>
              <a:t>4/10/2025</a:t>
            </a:fld>
            <a:endParaRPr lang="en-US"/>
          </a:p>
        </p:txBody>
      </p:sp>
      <p:sp>
        <p:nvSpPr>
          <p:cNvPr id="6" name="Footer Placeholder 5">
            <a:extLst>
              <a:ext uri="{FF2B5EF4-FFF2-40B4-BE49-F238E27FC236}">
                <a16:creationId xmlns:a16="http://schemas.microsoft.com/office/drawing/2014/main" id="{A7E3F441-DC36-032E-9D5F-F29583670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3F60ED-6492-E16B-D078-B365A9BC6A46}"/>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66659185"/>
      </p:ext>
    </p:extLst>
  </p:cSld>
  <p:clrMapOvr>
    <a:masterClrMapping/>
  </p:clrMapOvr>
  <p:transition spd="med" advTm="23078">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444C-6C87-9848-4FF8-4349AAA568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BE3A12-0635-62F5-761A-10EF689BD4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AAA59D-C835-B5AE-5B63-FF1996C537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B78965-7B0E-1D69-63CD-9DB2EFD35130}"/>
              </a:ext>
            </a:extLst>
          </p:cNvPr>
          <p:cNvSpPr>
            <a:spLocks noGrp="1"/>
          </p:cNvSpPr>
          <p:nvPr>
            <p:ph type="dt" sz="half" idx="10"/>
          </p:nvPr>
        </p:nvSpPr>
        <p:spPr/>
        <p:txBody>
          <a:bodyPr/>
          <a:lstStyle/>
          <a:p>
            <a:fld id="{F199CE6B-5DE6-4A2D-B72E-5E8969F9F56F}" type="datetime1">
              <a:rPr lang="en-US" smtClean="0"/>
              <a:t>4/10/2025</a:t>
            </a:fld>
            <a:endParaRPr lang="en-US"/>
          </a:p>
        </p:txBody>
      </p:sp>
      <p:sp>
        <p:nvSpPr>
          <p:cNvPr id="6" name="Footer Placeholder 5">
            <a:extLst>
              <a:ext uri="{FF2B5EF4-FFF2-40B4-BE49-F238E27FC236}">
                <a16:creationId xmlns:a16="http://schemas.microsoft.com/office/drawing/2014/main" id="{1965405A-321C-5DE6-4E60-DE901A7B89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08C676-22AB-A98F-4D63-249C6BE29C7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03978448"/>
      </p:ext>
    </p:extLst>
  </p:cSld>
  <p:clrMapOvr>
    <a:masterClrMapping/>
  </p:clrMapOvr>
  <p:transition spd="med" advTm="23078">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697DF-5250-F1D4-A091-BF85F640FE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94BFEA-974A-7371-B2FE-A204A110D3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3CFFB8-C3CD-EED1-6F09-61E0644CF7DC}"/>
              </a:ext>
            </a:extLst>
          </p:cNvPr>
          <p:cNvSpPr>
            <a:spLocks noGrp="1"/>
          </p:cNvSpPr>
          <p:nvPr>
            <p:ph type="dt" sz="half" idx="10"/>
          </p:nvPr>
        </p:nvSpPr>
        <p:spPr/>
        <p:txBody>
          <a:bodyPr/>
          <a:lstStyle/>
          <a:p>
            <a:fld id="{46AB1048-0047-48CA-88BA-D69B470942CF}" type="datetime1">
              <a:rPr lang="en-US" smtClean="0"/>
              <a:t>4/10/2025</a:t>
            </a:fld>
            <a:endParaRPr lang="en-US"/>
          </a:p>
        </p:txBody>
      </p:sp>
      <p:sp>
        <p:nvSpPr>
          <p:cNvPr id="5" name="Footer Placeholder 4">
            <a:extLst>
              <a:ext uri="{FF2B5EF4-FFF2-40B4-BE49-F238E27FC236}">
                <a16:creationId xmlns:a16="http://schemas.microsoft.com/office/drawing/2014/main" id="{081A71C6-14B5-F74E-027A-9FC46EA08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648595-4605-8CAD-6B94-70343A8F003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95067990"/>
      </p:ext>
    </p:extLst>
  </p:cSld>
  <p:clrMapOvr>
    <a:masterClrMapping/>
  </p:clrMapOvr>
  <p:transition spd="med" advTm="23078">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AD3CBD-9022-ADFF-9AD5-778B47D2F9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373FA6-FDA0-044B-723C-CB8D19CE22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E833A-997B-67F2-4EE1-BF5094C8BFD3}"/>
              </a:ext>
            </a:extLst>
          </p:cNvPr>
          <p:cNvSpPr>
            <a:spLocks noGrp="1"/>
          </p:cNvSpPr>
          <p:nvPr>
            <p:ph type="dt" sz="half" idx="10"/>
          </p:nvPr>
        </p:nvSpPr>
        <p:spPr/>
        <p:txBody>
          <a:bodyPr/>
          <a:lstStyle/>
          <a:p>
            <a:fld id="{5BD83879-648C-49A9-81A2-0EF5946532D0}" type="datetime1">
              <a:rPr lang="en-US" smtClean="0"/>
              <a:t>4/10/2025</a:t>
            </a:fld>
            <a:endParaRPr lang="en-US"/>
          </a:p>
        </p:txBody>
      </p:sp>
      <p:sp>
        <p:nvSpPr>
          <p:cNvPr id="5" name="Footer Placeholder 4">
            <a:extLst>
              <a:ext uri="{FF2B5EF4-FFF2-40B4-BE49-F238E27FC236}">
                <a16:creationId xmlns:a16="http://schemas.microsoft.com/office/drawing/2014/main" id="{521EA013-B23A-29DC-6348-A3FA8FE32A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77F0A1-ECB1-AA31-C024-F5888403265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94104443"/>
      </p:ext>
    </p:extLst>
  </p:cSld>
  <p:clrMapOvr>
    <a:masterClrMapping/>
  </p:clrMapOvr>
  <p:transition spd="med" advTm="23078">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DDBF6A-BCCB-EC25-E1D3-E713BCE397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4856CF-6B5A-1F18-71CD-0BFFEE01DF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4CD09-98E0-36B2-7DE1-28B3E57160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81A142-DA77-4A5F-AD1F-14E6C18F0F5F}" type="datetime1">
              <a:rPr lang="en-US" smtClean="0"/>
              <a:t>4/10/2025</a:t>
            </a:fld>
            <a:endParaRPr lang="en-US" dirty="0"/>
          </a:p>
        </p:txBody>
      </p:sp>
      <p:sp>
        <p:nvSpPr>
          <p:cNvPr id="5" name="Footer Placeholder 4">
            <a:extLst>
              <a:ext uri="{FF2B5EF4-FFF2-40B4-BE49-F238E27FC236}">
                <a16:creationId xmlns:a16="http://schemas.microsoft.com/office/drawing/2014/main" id="{5CD66FAE-051E-D7B6-9DE9-7224EDA74C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386C0932-417E-F1F2-5493-3F936B98DF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68847942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ransition spd="med" advTm="23078">
    <p:fade/>
  </p:transition>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m4a"/><Relationship Id="rId7" Type="http://schemas.openxmlformats.org/officeDocument/2006/relationships/image" Target="../media/image2.jpe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2.m4a"/><Relationship Id="rId7" Type="http://schemas.openxmlformats.org/officeDocument/2006/relationships/image" Target="../media/image4.jp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audio" Target="../media/media3.m4a"/><Relationship Id="rId7" Type="http://schemas.openxmlformats.org/officeDocument/2006/relationships/image" Target="../media/image5.jpe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1.png"/><Relationship Id="rId5" Type="http://schemas.openxmlformats.org/officeDocument/2006/relationships/notesSlide" Target="../notesSlides/notesSlide3.xml"/><Relationship Id="rId10" Type="http://schemas.openxmlformats.org/officeDocument/2006/relationships/image" Target="../media/image3.png"/><Relationship Id="rId4" Type="http://schemas.openxmlformats.org/officeDocument/2006/relationships/slideLayout" Target="../slideLayouts/slideLayout2.xml"/><Relationship Id="rId9" Type="http://schemas.openxmlformats.org/officeDocument/2006/relationships/image" Target="../media/image7.jpe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audio" Target="../media/media4.m4a"/><Relationship Id="rId7" Type="http://schemas.openxmlformats.org/officeDocument/2006/relationships/image" Target="../media/image8.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1.png"/><Relationship Id="rId5" Type="http://schemas.openxmlformats.org/officeDocument/2006/relationships/notesSlide" Target="../notesSlides/notesSlide4.xml"/><Relationship Id="rId10" Type="http://schemas.openxmlformats.org/officeDocument/2006/relationships/image" Target="../media/image3.png"/><Relationship Id="rId4" Type="http://schemas.openxmlformats.org/officeDocument/2006/relationships/slideLayout" Target="../slideLayouts/slideLayout2.xml"/><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5.m4a"/><Relationship Id="rId7" Type="http://schemas.openxmlformats.org/officeDocument/2006/relationships/image" Target="../media/image11.png"/><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1.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audio" Target="../media/media6.m4a"/><Relationship Id="rId7" Type="http://schemas.openxmlformats.org/officeDocument/2006/relationships/image" Target="../media/image13.jpg"/><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12.png"/><Relationship Id="rId5" Type="http://schemas.openxmlformats.org/officeDocument/2006/relationships/notesSlide" Target="../notesSlides/notesSlide6.xml"/><Relationship Id="rId10" Type="http://schemas.openxmlformats.org/officeDocument/2006/relationships/image" Target="../media/image3.png"/><Relationship Id="rId4" Type="http://schemas.openxmlformats.org/officeDocument/2006/relationships/slideLayout" Target="../slideLayouts/slideLayout2.xml"/><Relationship Id="rId9" Type="http://schemas.openxmlformats.org/officeDocument/2006/relationships/image" Target="../media/image15.jpe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2.xml"/><Relationship Id="rId7" Type="http://schemas.openxmlformats.org/officeDocument/2006/relationships/image" Target="../media/image17.jp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6.jpeg"/><Relationship Id="rId5" Type="http://schemas.openxmlformats.org/officeDocument/2006/relationships/image" Target="../media/image12.png"/><Relationship Id="rId4" Type="http://schemas.openxmlformats.org/officeDocument/2006/relationships/notesSlide" Target="../notesSlides/notesSlide7.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9.pn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hyperlink" Target="http://www.flickr.com/photos/amboo213/4020584983/" TargetMode="External"/><Relationship Id="rId13" Type="http://schemas.openxmlformats.org/officeDocument/2006/relationships/image" Target="../media/image3.png"/><Relationship Id="rId3" Type="http://schemas.openxmlformats.org/officeDocument/2006/relationships/audio" Target="../media/media9.m4a"/><Relationship Id="rId7" Type="http://schemas.openxmlformats.org/officeDocument/2006/relationships/image" Target="../media/image20.jpg"/><Relationship Id="rId12" Type="http://schemas.openxmlformats.org/officeDocument/2006/relationships/hyperlink" Target="https://manuelgross.blogspot.com/2009/04/estilos-de-direccion-del-poder.html" TargetMode="External"/><Relationship Id="rId2" Type="http://schemas.microsoft.com/office/2007/relationships/media" Target="../media/media9.m4a"/><Relationship Id="rId1" Type="http://schemas.openxmlformats.org/officeDocument/2006/relationships/tags" Target="../tags/tag7.xml"/><Relationship Id="rId6" Type="http://schemas.openxmlformats.org/officeDocument/2006/relationships/image" Target="../media/image1.png"/><Relationship Id="rId11" Type="http://schemas.openxmlformats.org/officeDocument/2006/relationships/image" Target="../media/image22.jpg"/><Relationship Id="rId5" Type="http://schemas.openxmlformats.org/officeDocument/2006/relationships/notesSlide" Target="../notesSlides/notesSlide9.xml"/><Relationship Id="rId10" Type="http://schemas.openxmlformats.org/officeDocument/2006/relationships/hyperlink" Target="https://researchoutreach.org/articles/investigating-teachers-psychological-physiological-stress/" TargetMode="External"/><Relationship Id="rId4" Type="http://schemas.openxmlformats.org/officeDocument/2006/relationships/slideLayout" Target="../slideLayouts/slideLayout2.xml"/><Relationship Id="rId9" Type="http://schemas.openxmlformats.org/officeDocument/2006/relationships/image" Target="../media/image21.jp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2.xml"/><Relationship Id="rId7" Type="http://schemas.openxmlformats.org/officeDocument/2006/relationships/image" Target="../media/image2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3.png"/><Relationship Id="rId5" Type="http://schemas.openxmlformats.org/officeDocument/2006/relationships/image" Target="../media/image1.png"/><Relationship Id="rId10" Type="http://schemas.openxmlformats.org/officeDocument/2006/relationships/image" Target="../media/image3.png"/><Relationship Id="rId4" Type="http://schemas.openxmlformats.org/officeDocument/2006/relationships/notesSlide" Target="../notesSlides/notesSlide10.xml"/><Relationship Id="rId9"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7.jpg"/><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07/s00247-024-05876-x" TargetMode="External"/><Relationship Id="rId13" Type="http://schemas.openxmlformats.org/officeDocument/2006/relationships/hyperlink" Target="https://doi.org/10.30762/jeels.v9i1.4298" TargetMode="External"/><Relationship Id="rId3" Type="http://schemas.openxmlformats.org/officeDocument/2006/relationships/hyperlink" Target="https://doi.org/10.1177/2158244018824506" TargetMode="External"/><Relationship Id="rId7" Type="http://schemas.openxmlformats.org/officeDocument/2006/relationships/hyperlink" Target="https://doi.org/10.1111/bjep.12593" TargetMode="External"/><Relationship Id="rId12" Type="http://schemas.openxmlformats.org/officeDocument/2006/relationships/hyperlink" Target="https://doi.org/10.1016/j.paid.2017.02.069" TargetMode="External"/><Relationship Id="rId17" Type="http://schemas.openxmlformats.org/officeDocument/2006/relationships/hyperlink" Target="https://scholar.googleusercontent.com/scholar?q=cache:S96jE1E25IgJ:scholar.google.com/&amp;hl=en&amp;as_sdt=0,5" TargetMode="External"/><Relationship Id="rId2" Type="http://schemas.openxmlformats.org/officeDocument/2006/relationships/notesSlide" Target="../notesSlides/notesSlide12.xml"/><Relationship Id="rId16" Type="http://schemas.openxmlformats.org/officeDocument/2006/relationships/hyperlink" Target="https://doi.org/10.3897/ap.5.e0965" TargetMode="External"/><Relationship Id="rId1" Type="http://schemas.openxmlformats.org/officeDocument/2006/relationships/slideLayout" Target="../slideLayouts/slideLayout2.xml"/><Relationship Id="rId6" Type="http://schemas.openxmlformats.org/officeDocument/2006/relationships/hyperlink" Target="https://www.bitesizelearning.co.uk/resources/moscow-prioritisation-model" TargetMode="External"/><Relationship Id="rId11" Type="http://schemas.openxmlformats.org/officeDocument/2006/relationships/hyperlink" Target="https://doi.org/10.1177/0022429418765447" TargetMode="External"/><Relationship Id="rId5" Type="http://schemas.openxmlformats.org/officeDocument/2006/relationships/hyperlink" Target="https://doi.org/10.1002/pits.23201" TargetMode="External"/><Relationship Id="rId15" Type="http://schemas.openxmlformats.org/officeDocument/2006/relationships/hyperlink" Target="https://www.mentalhealth.com/tools/science-of-affirmations" TargetMode="External"/><Relationship Id="rId10" Type="http://schemas.openxmlformats.org/officeDocument/2006/relationships/hyperlink" Target="https://doi.org/10.1080/19345747.2023.2231440" TargetMode="External"/><Relationship Id="rId4" Type="http://schemas.openxmlformats.org/officeDocument/2006/relationships/hyperlink" Target="https://doi.org/10.32604/ijmhp.2022.018954" TargetMode="External"/><Relationship Id="rId9" Type="http://schemas.openxmlformats.org/officeDocument/2006/relationships/hyperlink" Target="https://doi.org/10.1080/00029157.2023.2208638" TargetMode="External"/><Relationship Id="rId14" Type="http://schemas.openxmlformats.org/officeDocument/2006/relationships/hyperlink" Target="https://doi.org/10.5688/ajpe8914"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jssr.2014.02.002" TargetMode="External"/><Relationship Id="rId13" Type="http://schemas.openxmlformats.org/officeDocument/2006/relationships/hyperlink" Target="https://creatingpositivefutures.com/the-psychology-of-student-planners/#:~:text=(this%20is%20called%20the%20'Zeigarnik,complete%20their%20work%20more%20quickly.&amp;text=The%20closer%20students%20get%20to,to%20serve%20as%20a%20reminder" TargetMode="External"/><Relationship Id="rId3" Type="http://schemas.openxmlformats.org/officeDocument/2006/relationships/hyperlink" Target="https://doi.org/10.1007/s10648-019-09484-2" TargetMode="External"/><Relationship Id="rId7" Type="http://schemas.openxmlformats.org/officeDocument/2006/relationships/hyperlink" Target="https://doi.org/10.1027/2512-8442/a000140" TargetMode="External"/><Relationship Id="rId12" Type="http://schemas.openxmlformats.org/officeDocument/2006/relationships/hyperlink" Target="https://doi.org/10.1093/acprof:oso/9780195376685.003.0011" TargetMode="External"/><Relationship Id="rId2" Type="http://schemas.openxmlformats.org/officeDocument/2006/relationships/hyperlink" Target="https://doi.org/10.1016/j.lindif.2023.102373" TargetMode="External"/><Relationship Id="rId1" Type="http://schemas.openxmlformats.org/officeDocument/2006/relationships/slideLayout" Target="../slideLayouts/slideLayout2.xml"/><Relationship Id="rId6" Type="http://schemas.openxmlformats.org/officeDocument/2006/relationships/hyperlink" Target="https://doi.org/10.1002/ijop.12659" TargetMode="External"/><Relationship Id="rId11" Type="http://schemas.openxmlformats.org/officeDocument/2006/relationships/hyperlink" Target="https://www.asundergrad.pitt.edu/study-lab/study-skills-tools-resources/pomodoro-technique" TargetMode="External"/><Relationship Id="rId5" Type="http://schemas.openxmlformats.org/officeDocument/2006/relationships/hyperlink" Target="https://doi.org/10.1007/s12144-020-00613-7" TargetMode="External"/><Relationship Id="rId10" Type="http://schemas.openxmlformats.org/officeDocument/2006/relationships/hyperlink" Target="https://doi.org/10.3390/su14095097" TargetMode="External"/><Relationship Id="rId4" Type="http://schemas.openxmlformats.org/officeDocument/2006/relationships/hyperlink" Target="https://doi.org/10.1016/j.iree.2022.100256" TargetMode="External"/><Relationship Id="rId9" Type="http://schemas.openxmlformats.org/officeDocument/2006/relationships/hyperlink" Target="https://doi.org/10.3389/fpsyg.2022.783570" TargetMode="External"/><Relationship Id="rId14" Type="http://schemas.openxmlformats.org/officeDocument/2006/relationships/hyperlink" Target="https://doi.org/10.1093/jcr/ucy0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F8AEF-2DA6-B9D7-7811-B5E36A45E7E2}"/>
              </a:ext>
            </a:extLst>
          </p:cNvPr>
          <p:cNvSpPr>
            <a:spLocks noGrp="1"/>
          </p:cNvSpPr>
          <p:nvPr>
            <p:ph type="ctrTitle"/>
          </p:nvPr>
        </p:nvSpPr>
        <p:spPr>
          <a:xfrm>
            <a:off x="244220" y="663960"/>
            <a:ext cx="2987417" cy="3228104"/>
          </a:xfrm>
        </p:spPr>
        <p:txBody>
          <a:bodyPr anchor="b">
            <a:normAutofit/>
          </a:bodyPr>
          <a:lstStyle/>
          <a:p>
            <a:endParaRPr lang="en-GB" sz="4400"/>
          </a:p>
        </p:txBody>
      </p:sp>
      <p:sp>
        <p:nvSpPr>
          <p:cNvPr id="3" name="Subtitle 2">
            <a:extLst>
              <a:ext uri="{FF2B5EF4-FFF2-40B4-BE49-F238E27FC236}">
                <a16:creationId xmlns:a16="http://schemas.microsoft.com/office/drawing/2014/main" id="{D1B61665-651D-5246-0007-66B33B20459E}"/>
              </a:ext>
            </a:extLst>
          </p:cNvPr>
          <p:cNvSpPr>
            <a:spLocks noGrp="1"/>
          </p:cNvSpPr>
          <p:nvPr>
            <p:ph type="subTitle" idx="1"/>
          </p:nvPr>
        </p:nvSpPr>
        <p:spPr>
          <a:xfrm>
            <a:off x="244220" y="4257675"/>
            <a:ext cx="2987417" cy="876300"/>
          </a:xfrm>
        </p:spPr>
        <p:txBody>
          <a:bodyPr anchor="t">
            <a:normAutofit/>
          </a:bodyPr>
          <a:lstStyle/>
          <a:p>
            <a:endParaRPr lang="en-GB"/>
          </a:p>
        </p:txBody>
      </p:sp>
      <p:pic>
        <p:nvPicPr>
          <p:cNvPr id="7" name="Picture 6">
            <a:extLst>
              <a:ext uri="{FF2B5EF4-FFF2-40B4-BE49-F238E27FC236}">
                <a16:creationId xmlns:a16="http://schemas.microsoft.com/office/drawing/2014/main" id="{89A13E22-706A-E672-C667-0D3CFB287FFF}"/>
              </a:ext>
            </a:extLst>
          </p:cNvPr>
          <p:cNvPicPr>
            <a:picLocks noChangeAspect="1"/>
          </p:cNvPicPr>
          <p:nvPr/>
        </p:nvPicPr>
        <p:blipFill>
          <a:blip r:embed="rId6"/>
          <a:stretch>
            <a:fillRect/>
          </a:stretch>
        </p:blipFill>
        <p:spPr>
          <a:xfrm>
            <a:off x="0" y="-1"/>
            <a:ext cx="12192000" cy="6857999"/>
          </a:xfrm>
          <a:prstGeom prst="rect">
            <a:avLst/>
          </a:prstGeom>
        </p:spPr>
      </p:pic>
      <p:sp>
        <p:nvSpPr>
          <p:cNvPr id="8" name="TextBox 7">
            <a:extLst>
              <a:ext uri="{FF2B5EF4-FFF2-40B4-BE49-F238E27FC236}">
                <a16:creationId xmlns:a16="http://schemas.microsoft.com/office/drawing/2014/main" id="{EFC15A77-0194-4B83-D41C-44AE000DDD49}"/>
              </a:ext>
            </a:extLst>
          </p:cNvPr>
          <p:cNvSpPr txBox="1"/>
          <p:nvPr/>
        </p:nvSpPr>
        <p:spPr>
          <a:xfrm>
            <a:off x="244220" y="523686"/>
            <a:ext cx="4264982" cy="1754326"/>
          </a:xfrm>
          <a:prstGeom prst="rect">
            <a:avLst/>
          </a:prstGeom>
          <a:noFill/>
        </p:spPr>
        <p:txBody>
          <a:bodyPr wrap="square" rtlCol="0">
            <a:spAutoFit/>
          </a:bodyPr>
          <a:lstStyle/>
          <a:p>
            <a:r>
              <a:rPr lang="en-GB" sz="5400" dirty="0">
                <a:solidFill>
                  <a:schemeClr val="bg1"/>
                </a:solidFill>
                <a:latin typeface="Century Gothic" panose="020B0502020202020204" pitchFamily="34" charset="0"/>
                <a:ea typeface="GulimChe" panose="020B0503020000020004" pitchFamily="49" charset="-127"/>
              </a:rPr>
              <a:t>Academic Learning</a:t>
            </a:r>
            <a:r>
              <a:rPr lang="en-GB" sz="5400" b="1" dirty="0">
                <a:solidFill>
                  <a:schemeClr val="bg1"/>
                </a:solidFill>
                <a:latin typeface="Century Gothic" panose="020B0502020202020204" pitchFamily="34" charset="0"/>
                <a:ea typeface="GulimChe" panose="020B0503020000020004" pitchFamily="49" charset="-127"/>
              </a:rPr>
              <a:t> </a:t>
            </a:r>
          </a:p>
        </p:txBody>
      </p:sp>
      <p:sp>
        <p:nvSpPr>
          <p:cNvPr id="13" name="Oval 12" descr="Throwing graduation caps">
            <a:extLst>
              <a:ext uri="{FF2B5EF4-FFF2-40B4-BE49-F238E27FC236}">
                <a16:creationId xmlns:a16="http://schemas.microsoft.com/office/drawing/2014/main" id="{0FC444BF-D212-D3AC-A5B0-2E09C5D34CA5}"/>
              </a:ext>
            </a:extLst>
          </p:cNvPr>
          <p:cNvSpPr/>
          <p:nvPr/>
        </p:nvSpPr>
        <p:spPr>
          <a:xfrm>
            <a:off x="6233532" y="-359627"/>
            <a:ext cx="8396868" cy="7577252"/>
          </a:xfrm>
          <a:prstGeom prst="ellipse">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FA293747-F2FF-F04F-634A-6D888F8B6D9D}"/>
              </a:ext>
            </a:extLst>
          </p:cNvPr>
          <p:cNvSpPr txBox="1"/>
          <p:nvPr/>
        </p:nvSpPr>
        <p:spPr>
          <a:xfrm>
            <a:off x="244220" y="2348598"/>
            <a:ext cx="3848278" cy="1015663"/>
          </a:xfrm>
          <a:prstGeom prst="rect">
            <a:avLst/>
          </a:prstGeom>
          <a:noFill/>
        </p:spPr>
        <p:txBody>
          <a:bodyPr wrap="square" rtlCol="0">
            <a:spAutoFit/>
          </a:bodyPr>
          <a:lstStyle/>
          <a:p>
            <a:r>
              <a:rPr lang="en-GB" sz="2000" dirty="0">
                <a:solidFill>
                  <a:schemeClr val="bg1"/>
                </a:solidFill>
                <a:latin typeface="Century Gothic" panose="020B0502020202020204" pitchFamily="34" charset="0"/>
                <a:ea typeface="GulimChe" panose="020B0503020000020004" pitchFamily="49" charset="-127"/>
              </a:rPr>
              <a:t>The tips and tricks that can help you along with your studies.</a:t>
            </a:r>
          </a:p>
        </p:txBody>
      </p:sp>
      <p:sp>
        <p:nvSpPr>
          <p:cNvPr id="10" name="TextBox 9">
            <a:extLst>
              <a:ext uri="{FF2B5EF4-FFF2-40B4-BE49-F238E27FC236}">
                <a16:creationId xmlns:a16="http://schemas.microsoft.com/office/drawing/2014/main" id="{5CCD11F6-7745-986D-0B51-2F53AB5C804F}"/>
              </a:ext>
            </a:extLst>
          </p:cNvPr>
          <p:cNvSpPr txBox="1"/>
          <p:nvPr/>
        </p:nvSpPr>
        <p:spPr>
          <a:xfrm>
            <a:off x="91623" y="6080730"/>
            <a:ext cx="4264982" cy="707886"/>
          </a:xfrm>
          <a:prstGeom prst="rect">
            <a:avLst/>
          </a:prstGeom>
          <a:noFill/>
        </p:spPr>
        <p:txBody>
          <a:bodyPr wrap="square" rtlCol="0">
            <a:spAutoFit/>
          </a:bodyPr>
          <a:lstStyle/>
          <a:p>
            <a:r>
              <a:rPr lang="en-GB" sz="2000" dirty="0">
                <a:solidFill>
                  <a:schemeClr val="tx2"/>
                </a:solidFill>
                <a:latin typeface="Century Gothic" panose="020B0502020202020204" pitchFamily="34" charset="0"/>
                <a:ea typeface="GulimChe" panose="020B0503020000020004" pitchFamily="49" charset="-127"/>
              </a:rPr>
              <a:t>Module Number: BMSS4008</a:t>
            </a:r>
          </a:p>
          <a:p>
            <a:r>
              <a:rPr lang="en-GB" sz="2000" dirty="0">
                <a:solidFill>
                  <a:schemeClr val="tx2"/>
                </a:solidFill>
                <a:latin typeface="Century Gothic" panose="020B0502020202020204" pitchFamily="34" charset="0"/>
                <a:ea typeface="GulimChe" panose="020B0503020000020004" pitchFamily="49" charset="-127"/>
              </a:rPr>
              <a:t>Student Number: 2406718</a:t>
            </a:r>
          </a:p>
        </p:txBody>
      </p:sp>
      <p:pic>
        <p:nvPicPr>
          <p:cNvPr id="15" name="Audio 14">
            <a:hlinkClick r:id="" action="ppaction://media"/>
            <a:extLst>
              <a:ext uri="{FF2B5EF4-FFF2-40B4-BE49-F238E27FC236}">
                <a16:creationId xmlns:a16="http://schemas.microsoft.com/office/drawing/2014/main" id="{1A697C8B-E964-DD9B-3B9C-7BB1A777260E}"/>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200721248"/>
      </p:ext>
    </p:extLst>
  </p:cSld>
  <p:clrMapOvr>
    <a:masterClrMapping/>
  </p:clrMapOvr>
  <p:transition spd="med" advTm="2307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cBhvr additive="base">
                                        <p:cTn id="10" dur="500" fill="hold"/>
                                        <p:tgtEl>
                                          <p:spTgt spid="8"/>
                                        </p:tgtEl>
                                        <p:attrNameLst>
                                          <p:attrName>ppt_x</p:attrName>
                                        </p:attrNameLst>
                                      </p:cBhvr>
                                      <p:tavLst>
                                        <p:tav tm="0">
                                          <p:val>
                                            <p:strVal val="#ppt_x"/>
                                          </p:val>
                                        </p:tav>
                                        <p:tav tm="100000">
                                          <p:val>
                                            <p:strVal val="#ppt_x"/>
                                          </p:val>
                                        </p:tav>
                                      </p:tavLst>
                                    </p:anim>
                                    <p:anim calcmode="lin" valueType="num">
                                      <p:cBhvr additive="base">
                                        <p:cTn id="11" dur="500" fill="hold"/>
                                        <p:tgtEl>
                                          <p:spTgt spid="8"/>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ppt_x"/>
                                          </p:val>
                                        </p:tav>
                                        <p:tav tm="100000">
                                          <p:val>
                                            <p:strVal val="#ppt_x"/>
                                          </p:val>
                                        </p:tav>
                                      </p:tavLst>
                                    </p:anim>
                                    <p:anim calcmode="lin" valueType="num">
                                      <p:cBhvr additive="base">
                                        <p:cTn id="16" dur="500" fill="hold"/>
                                        <p:tgtEl>
                                          <p:spTgt spid="19"/>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15"/>
                </p:tgtEl>
              </p:cMediaNode>
            </p:audio>
          </p:childTnLst>
        </p:cTn>
      </p:par>
    </p:tnLst>
    <p:bldLst>
      <p:bldP spid="8" grpId="0"/>
      <p:bldP spid="19" grpId="0"/>
      <p:bldP spid="1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961BC6-D89C-DA41-4F0C-4050366A0272}"/>
              </a:ext>
            </a:extLst>
          </p:cNvPr>
          <p:cNvSpPr/>
          <p:nvPr/>
        </p:nvSpPr>
        <p:spPr>
          <a:xfrm>
            <a:off x="-11151" y="-1"/>
            <a:ext cx="6151737" cy="5910944"/>
          </a:xfrm>
          <a:prstGeom prst="rect">
            <a:avLst/>
          </a:prstGeom>
          <a:solidFill>
            <a:srgbClr val="D9DADE"/>
          </a:solid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useBgFill="1">
        <p:nvSpPr>
          <p:cNvPr id="48" name="Rectangle 47">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3D37EFB-A9B3-CEEA-C229-5A944259DB53}"/>
              </a:ext>
            </a:extLst>
          </p:cNvPr>
          <p:cNvPicPr>
            <a:picLocks noChangeAspect="1"/>
          </p:cNvPicPr>
          <p:nvPr/>
        </p:nvPicPr>
        <p:blipFill>
          <a:blip r:embed="rId6"/>
          <a:srcRect l="16741" r="33259"/>
          <a:stretch/>
        </p:blipFill>
        <p:spPr>
          <a:xfrm>
            <a:off x="6096000" y="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pic>
        <p:nvPicPr>
          <p:cNvPr id="6" name="Content Placeholder 5" descr="Melting wall clock on gray background">
            <a:extLst>
              <a:ext uri="{FF2B5EF4-FFF2-40B4-BE49-F238E27FC236}">
                <a16:creationId xmlns:a16="http://schemas.microsoft.com/office/drawing/2014/main" id="{86E023E9-1D04-2411-6DBE-9DD59E6E7425}"/>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l="1307" r="2720" b="-1"/>
          <a:stretch/>
        </p:blipFill>
        <p:spPr>
          <a:xfrm>
            <a:off x="506376" y="1483112"/>
            <a:ext cx="5045184" cy="4415046"/>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sp>
        <p:nvSpPr>
          <p:cNvPr id="43" name="Title 1">
            <a:extLst>
              <a:ext uri="{FF2B5EF4-FFF2-40B4-BE49-F238E27FC236}">
                <a16:creationId xmlns:a16="http://schemas.microsoft.com/office/drawing/2014/main" id="{76C52B86-5966-62D8-9C59-2DC2FBFECB2A}"/>
              </a:ext>
            </a:extLst>
          </p:cNvPr>
          <p:cNvSpPr>
            <a:spLocks noGrp="1"/>
          </p:cNvSpPr>
          <p:nvPr>
            <p:ph type="title"/>
          </p:nvPr>
        </p:nvSpPr>
        <p:spPr>
          <a:xfrm>
            <a:off x="237060" y="602166"/>
            <a:ext cx="6931319" cy="752217"/>
          </a:xfrm>
        </p:spPr>
        <p:txBody>
          <a:bodyPr vert="horz" lIns="91440" tIns="45720" rIns="91440" bIns="45720" rtlCol="0" anchor="b">
            <a:normAutofit/>
          </a:bodyPr>
          <a:lstStyle/>
          <a:p>
            <a:r>
              <a:rPr lang="en-US" sz="4800" kern="1200" dirty="0">
                <a:solidFill>
                  <a:schemeClr val="tx2"/>
                </a:solidFill>
                <a:latin typeface="Century Gothic" panose="020B0502020202020204" pitchFamily="34" charset="0"/>
              </a:rPr>
              <a:t>Time Management </a:t>
            </a:r>
          </a:p>
        </p:txBody>
      </p:sp>
      <p:sp>
        <p:nvSpPr>
          <p:cNvPr id="12" name="Rectangle 11">
            <a:extLst>
              <a:ext uri="{FF2B5EF4-FFF2-40B4-BE49-F238E27FC236}">
                <a16:creationId xmlns:a16="http://schemas.microsoft.com/office/drawing/2014/main" id="{DF19BE55-BDF0-07FB-FC0D-AD786AECDC1C}"/>
              </a:ext>
            </a:extLst>
          </p:cNvPr>
          <p:cNvSpPr/>
          <p:nvPr/>
        </p:nvSpPr>
        <p:spPr>
          <a:xfrm>
            <a:off x="7637330" y="1483112"/>
            <a:ext cx="3590693" cy="2999678"/>
          </a:xfrm>
          <a:prstGeom prst="rect">
            <a:avLst/>
          </a:prstGeom>
          <a:solidFill>
            <a:srgbClr val="D9DADE"/>
          </a:solid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3B0D51F-62E2-348A-5FBF-B21D4C0E2D19}"/>
              </a:ext>
            </a:extLst>
          </p:cNvPr>
          <p:cNvSpPr txBox="1"/>
          <p:nvPr/>
        </p:nvSpPr>
        <p:spPr>
          <a:xfrm>
            <a:off x="7718592" y="1564203"/>
            <a:ext cx="3428167" cy="2677656"/>
          </a:xfrm>
          <a:prstGeom prst="rect">
            <a:avLst/>
          </a:prstGeom>
          <a:noFill/>
        </p:spPr>
        <p:txBody>
          <a:bodyPr wrap="square">
            <a:spAutoFit/>
          </a:bodyPr>
          <a:lstStyle/>
          <a:p>
            <a:r>
              <a:rPr lang="en-GB" sz="2800" dirty="0">
                <a:solidFill>
                  <a:schemeClr val="tx2"/>
                </a:solidFill>
                <a:latin typeface="Century Gothic" panose="020B0502020202020204" pitchFamily="34" charset="0"/>
              </a:rPr>
              <a:t>T</a:t>
            </a:r>
            <a:r>
              <a:rPr lang="en-GB" sz="2800" b="0" i="0" dirty="0">
                <a:solidFill>
                  <a:schemeClr val="tx2"/>
                </a:solidFill>
                <a:effectLst/>
                <a:latin typeface="Century Gothic" panose="020B0502020202020204" pitchFamily="34" charset="0"/>
              </a:rPr>
              <a:t>ime management is critical life skill that most successful people process (McMillan, 2021). </a:t>
            </a:r>
            <a:endParaRPr lang="en-GB" sz="2800" dirty="0">
              <a:solidFill>
                <a:schemeClr val="tx2"/>
              </a:solidFill>
              <a:latin typeface="Century Gothic" panose="020B0502020202020204" pitchFamily="34" charset="0"/>
            </a:endParaRPr>
          </a:p>
        </p:txBody>
      </p:sp>
      <p:pic>
        <p:nvPicPr>
          <p:cNvPr id="8" name="Audio 7">
            <a:hlinkClick r:id="" action="ppaction://media"/>
            <a:extLst>
              <a:ext uri="{FF2B5EF4-FFF2-40B4-BE49-F238E27FC236}">
                <a16:creationId xmlns:a16="http://schemas.microsoft.com/office/drawing/2014/main" id="{9FDED3BB-D3C4-7A75-9C60-2BD8873EDFB1}"/>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205905148"/>
      </p:ext>
    </p:extLst>
  </p:cSld>
  <p:clrMapOvr>
    <a:masterClrMapping/>
  </p:clrMapOvr>
  <p:transition spd="med" advTm="1696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43"/>
                                        </p:tgtEl>
                                        <p:attrNameLst>
                                          <p:attrName>style.visibility</p:attrName>
                                        </p:attrNameLst>
                                      </p:cBhvr>
                                      <p:to>
                                        <p:strVal val="visible"/>
                                      </p:to>
                                    </p:set>
                                    <p:anim calcmode="lin" valueType="num">
                                      <p:cBhvr additive="base">
                                        <p:cTn id="10" dur="500" fill="hold"/>
                                        <p:tgtEl>
                                          <p:spTgt spid="43"/>
                                        </p:tgtEl>
                                        <p:attrNameLst>
                                          <p:attrName>ppt_x</p:attrName>
                                        </p:attrNameLst>
                                      </p:cBhvr>
                                      <p:tavLst>
                                        <p:tav tm="0">
                                          <p:val>
                                            <p:strVal val="#ppt_x"/>
                                          </p:val>
                                        </p:tav>
                                        <p:tav tm="100000">
                                          <p:val>
                                            <p:strVal val="#ppt_x"/>
                                          </p:val>
                                        </p:tav>
                                      </p:tavLst>
                                    </p:anim>
                                    <p:anim calcmode="lin" valueType="num">
                                      <p:cBhvr additive="base">
                                        <p:cTn id="11" dur="500" fill="hold"/>
                                        <p:tgtEl>
                                          <p:spTgt spid="43"/>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additive="base">
                                        <p:cTn id="24" dur="500" fill="hold"/>
                                        <p:tgtEl>
                                          <p:spTgt spid="12"/>
                                        </p:tgtEl>
                                        <p:attrNameLst>
                                          <p:attrName>ppt_x</p:attrName>
                                        </p:attrNameLst>
                                      </p:cBhvr>
                                      <p:tavLst>
                                        <p:tav tm="0">
                                          <p:val>
                                            <p:strVal val="#ppt_x"/>
                                          </p:val>
                                        </p:tav>
                                        <p:tav tm="100000">
                                          <p:val>
                                            <p:strVal val="#ppt_x"/>
                                          </p:val>
                                        </p:tav>
                                      </p:tavLst>
                                    </p:anim>
                                    <p:anim calcmode="lin" valueType="num">
                                      <p:cBhvr additive="base">
                                        <p:cTn id="2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8"/>
                </p:tgtEl>
              </p:cMediaNode>
            </p:audio>
          </p:childTnLst>
        </p:cTn>
      </p:par>
    </p:tnLst>
    <p:bldLst>
      <p:bldP spid="43" grpId="0"/>
      <p:bldP spid="12" grpId="0" animBg="1"/>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6D19352-113F-5845-7A23-A9F4583067F5}"/>
              </a:ext>
            </a:extLst>
          </p:cNvPr>
          <p:cNvPicPr>
            <a:picLocks noChangeAspect="1"/>
          </p:cNvPicPr>
          <p:nvPr/>
        </p:nvPicPr>
        <p:blipFill>
          <a:blip r:embed="rId6"/>
          <a:srcRect l="16656" r="33175"/>
          <a:stretch/>
        </p:blipFill>
        <p:spPr>
          <a:xfrm>
            <a:off x="0" y="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Content Placeholder 5">
            <a:extLst>
              <a:ext uri="{FF2B5EF4-FFF2-40B4-BE49-F238E27FC236}">
                <a16:creationId xmlns:a16="http://schemas.microsoft.com/office/drawing/2014/main" id="{A5C0AE50-1BA3-4EAC-3E5C-BEB5AFAAB53B}"/>
              </a:ext>
            </a:extLst>
          </p:cNvPr>
          <p:cNvSpPr>
            <a:spLocks noGrp="1"/>
          </p:cNvSpPr>
          <p:nvPr>
            <p:ph idx="1"/>
          </p:nvPr>
        </p:nvSpPr>
        <p:spPr>
          <a:xfrm>
            <a:off x="5683020" y="1768642"/>
            <a:ext cx="6480890" cy="1486187"/>
          </a:xfrm>
        </p:spPr>
        <p:txBody>
          <a:bodyPr>
            <a:normAutofit/>
          </a:bodyPr>
          <a:lstStyle/>
          <a:p>
            <a:pPr marL="0" indent="0" algn="r">
              <a:buNone/>
            </a:pPr>
            <a:r>
              <a:rPr lang="en-GB" dirty="0">
                <a:solidFill>
                  <a:schemeClr val="accent1"/>
                </a:solidFill>
                <a:latin typeface="Century Gothic" panose="020B0502020202020204" pitchFamily="34" charset="0"/>
              </a:rPr>
              <a:t>Effective time management can…</a:t>
            </a:r>
          </a:p>
          <a:p>
            <a:pPr algn="r"/>
            <a:r>
              <a:rPr lang="en-GB" dirty="0">
                <a:solidFill>
                  <a:schemeClr val="tx2"/>
                </a:solidFill>
                <a:latin typeface="Century Gothic" panose="020B0502020202020204" pitchFamily="34" charset="0"/>
              </a:rPr>
              <a:t> improve academic achievements </a:t>
            </a:r>
            <a:r>
              <a:rPr lang="en-GB" sz="2400" dirty="0">
                <a:solidFill>
                  <a:schemeClr val="accent1"/>
                </a:solidFill>
                <a:latin typeface="Century Gothic" panose="020B0502020202020204" pitchFamily="34" charset="0"/>
              </a:rPr>
              <a:t>(</a:t>
            </a:r>
            <a:r>
              <a:rPr lang="en-GB" sz="2400" b="0" i="0" dirty="0">
                <a:solidFill>
                  <a:schemeClr val="accent1"/>
                </a:solidFill>
                <a:effectLst/>
                <a:latin typeface="Century Gothic" panose="020B0502020202020204" pitchFamily="34" charset="0"/>
              </a:rPr>
              <a:t>Adams and Blair, 2019).</a:t>
            </a:r>
          </a:p>
        </p:txBody>
      </p:sp>
      <p:sp>
        <p:nvSpPr>
          <p:cNvPr id="10" name="TextBox 9">
            <a:extLst>
              <a:ext uri="{FF2B5EF4-FFF2-40B4-BE49-F238E27FC236}">
                <a16:creationId xmlns:a16="http://schemas.microsoft.com/office/drawing/2014/main" id="{ECD5D152-130B-5DE9-D6A2-9023336640AB}"/>
              </a:ext>
            </a:extLst>
          </p:cNvPr>
          <p:cNvSpPr txBox="1"/>
          <p:nvPr/>
        </p:nvSpPr>
        <p:spPr>
          <a:xfrm>
            <a:off x="5207620" y="88789"/>
            <a:ext cx="6825215" cy="923330"/>
          </a:xfrm>
          <a:prstGeom prst="rect">
            <a:avLst/>
          </a:prstGeom>
          <a:noFill/>
        </p:spPr>
        <p:txBody>
          <a:bodyPr wrap="square" rtlCol="0">
            <a:spAutoFit/>
          </a:bodyPr>
          <a:lstStyle/>
          <a:p>
            <a:pPr algn="r"/>
            <a:r>
              <a:rPr lang="en-GB" sz="5400" dirty="0">
                <a:solidFill>
                  <a:schemeClr val="tx2"/>
                </a:solidFill>
                <a:latin typeface="Century Gothic" panose="020B0502020202020204" pitchFamily="34" charset="0"/>
                <a:ea typeface="GulimChe" panose="020B0503020000020004" pitchFamily="49" charset="-127"/>
              </a:rPr>
              <a:t>Time Management</a:t>
            </a:r>
          </a:p>
        </p:txBody>
      </p:sp>
      <p:sp>
        <p:nvSpPr>
          <p:cNvPr id="18" name="Oval 17" descr="Back photo of a graduate with a cap on">
            <a:extLst>
              <a:ext uri="{FF2B5EF4-FFF2-40B4-BE49-F238E27FC236}">
                <a16:creationId xmlns:a16="http://schemas.microsoft.com/office/drawing/2014/main" id="{FDD927F3-24E2-649C-526E-9972938B4C29}"/>
              </a:ext>
            </a:extLst>
          </p:cNvPr>
          <p:cNvSpPr/>
          <p:nvPr/>
        </p:nvSpPr>
        <p:spPr>
          <a:xfrm>
            <a:off x="1167878" y="249122"/>
            <a:ext cx="2271754" cy="2274732"/>
          </a:xfrm>
          <a:prstGeom prst="ellipse">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Oval 19" descr="Scales of justice on blue background">
            <a:extLst>
              <a:ext uri="{FF2B5EF4-FFF2-40B4-BE49-F238E27FC236}">
                <a16:creationId xmlns:a16="http://schemas.microsoft.com/office/drawing/2014/main" id="{2133EB31-CA40-8347-D836-4892AC54C8E3}"/>
              </a:ext>
            </a:extLst>
          </p:cNvPr>
          <p:cNvSpPr/>
          <p:nvPr/>
        </p:nvSpPr>
        <p:spPr>
          <a:xfrm>
            <a:off x="1167878" y="4334145"/>
            <a:ext cx="2271754" cy="2274733"/>
          </a:xfrm>
          <a:prstGeom prst="ellipse">
            <a:avLst/>
          </a:prstGeom>
          <a:blipFill dpi="0" rotWithShape="1">
            <a:blip r:embed="rId8">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Oval 18" descr="Two women looking at a laptop screen in an office">
            <a:extLst>
              <a:ext uri="{FF2B5EF4-FFF2-40B4-BE49-F238E27FC236}">
                <a16:creationId xmlns:a16="http://schemas.microsoft.com/office/drawing/2014/main" id="{E3132368-37C8-9E09-9AC7-9EE1600A5307}"/>
              </a:ext>
            </a:extLst>
          </p:cNvPr>
          <p:cNvSpPr/>
          <p:nvPr/>
        </p:nvSpPr>
        <p:spPr>
          <a:xfrm>
            <a:off x="2972543" y="2275764"/>
            <a:ext cx="2486331" cy="2571083"/>
          </a:xfrm>
          <a:prstGeom prst="ellipse">
            <a:avLst/>
          </a:prstGeom>
          <a:blipFill dpi="0" rotWithShape="1">
            <a:blip r:embed="rId9">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E25560BD-FD1C-DD60-75BA-D0FB29B07FA5}"/>
              </a:ext>
            </a:extLst>
          </p:cNvPr>
          <p:cNvSpPr txBox="1"/>
          <p:nvPr/>
        </p:nvSpPr>
        <p:spPr>
          <a:xfrm>
            <a:off x="5756603" y="931327"/>
            <a:ext cx="6177774" cy="590931"/>
          </a:xfrm>
          <a:prstGeom prst="rect">
            <a:avLst/>
          </a:prstGeom>
          <a:noFill/>
        </p:spPr>
        <p:txBody>
          <a:bodyPr wrap="square">
            <a:spAutoFit/>
          </a:bodyPr>
          <a:lstStyle/>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How can it help?</a:t>
            </a:r>
          </a:p>
        </p:txBody>
      </p:sp>
      <p:sp>
        <p:nvSpPr>
          <p:cNvPr id="3" name="TextBox 2">
            <a:extLst>
              <a:ext uri="{FF2B5EF4-FFF2-40B4-BE49-F238E27FC236}">
                <a16:creationId xmlns:a16="http://schemas.microsoft.com/office/drawing/2014/main" id="{70E684F5-2531-7038-7266-3AC9D847563E}"/>
              </a:ext>
            </a:extLst>
          </p:cNvPr>
          <p:cNvSpPr txBox="1"/>
          <p:nvPr/>
        </p:nvSpPr>
        <p:spPr>
          <a:xfrm>
            <a:off x="5831403" y="3392160"/>
            <a:ext cx="6177642" cy="1588127"/>
          </a:xfrm>
          <a:prstGeom prst="rect">
            <a:avLst/>
          </a:prstGeom>
          <a:noFill/>
        </p:spPr>
        <p:txBody>
          <a:bodyPr wrap="square">
            <a:spAutoFit/>
          </a:bodyPr>
          <a:lstStyle/>
          <a:p>
            <a:pPr marL="228600" marR="0" lvl="0" indent="-228600" algn="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E2841"/>
                </a:solidFill>
                <a:effectLst/>
                <a:uLnTx/>
                <a:uFillTx/>
                <a:latin typeface="Century Gothic" panose="020B0502020202020204" pitchFamily="34" charset="0"/>
                <a:ea typeface="+mn-ea"/>
                <a:cs typeface="+mn-cs"/>
              </a:rPr>
              <a:t>Improve overall health &amp; wellbeing by reducing stress &amp; anxiety</a:t>
            </a:r>
            <a:br>
              <a:rPr kumimoji="0" lang="en-GB" sz="2800" b="0" i="0" u="none" strike="noStrike" kern="1200" cap="none" spc="0" normalizeH="0" baseline="0" noProof="0" dirty="0">
                <a:ln>
                  <a:noFill/>
                </a:ln>
                <a:solidFill>
                  <a:srgbClr val="0E2841"/>
                </a:solidFill>
                <a:effectLst/>
                <a:uLnTx/>
                <a:uFillTx/>
                <a:latin typeface="Century Gothic" panose="020B0502020202020204" pitchFamily="34" charset="0"/>
                <a:ea typeface="+mn-ea"/>
                <a:cs typeface="+mn-cs"/>
              </a:rPr>
            </a:br>
            <a:r>
              <a:rPr kumimoji="0" lang="en-GB" sz="24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a:t>
            </a:r>
            <a:r>
              <a:rPr kumimoji="0" lang="da-DK" sz="24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Trentepohl </a:t>
            </a:r>
            <a:r>
              <a:rPr kumimoji="0" lang="da-DK" sz="2400" b="0" i="1"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et al.</a:t>
            </a:r>
            <a:r>
              <a:rPr kumimoji="0" lang="da-DK" sz="24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 2022).</a:t>
            </a:r>
          </a:p>
        </p:txBody>
      </p:sp>
      <p:sp>
        <p:nvSpPr>
          <p:cNvPr id="5" name="TextBox 4">
            <a:extLst>
              <a:ext uri="{FF2B5EF4-FFF2-40B4-BE49-F238E27FC236}">
                <a16:creationId xmlns:a16="http://schemas.microsoft.com/office/drawing/2014/main" id="{D5BB2506-296A-1AC7-B1D2-74C701EF0F87}"/>
              </a:ext>
            </a:extLst>
          </p:cNvPr>
          <p:cNvSpPr txBox="1"/>
          <p:nvPr/>
        </p:nvSpPr>
        <p:spPr>
          <a:xfrm>
            <a:off x="7349769" y="5297848"/>
            <a:ext cx="6177642" cy="892552"/>
          </a:xfrm>
          <a:prstGeom prst="rect">
            <a:avLst/>
          </a:prstGeom>
          <a:noFill/>
        </p:spPr>
        <p:txBody>
          <a:bodyPr wrap="square">
            <a:spAutoFit/>
          </a:bodyPr>
          <a:lstStyle/>
          <a:p>
            <a:r>
              <a:rPr kumimoji="0" lang="en-GB" sz="2800" b="0" i="0" u="none" strike="noStrike" kern="1200" cap="none" spc="0" normalizeH="0" baseline="0" noProof="0" dirty="0">
                <a:ln>
                  <a:noFill/>
                </a:ln>
                <a:solidFill>
                  <a:srgbClr val="0E2841"/>
                </a:solidFill>
                <a:effectLst/>
                <a:uLnTx/>
                <a:uFillTx/>
                <a:latin typeface="Century Gothic" panose="020B0502020202020204" pitchFamily="34" charset="0"/>
                <a:ea typeface="+mn-ea"/>
                <a:cs typeface="+mn-cs"/>
              </a:rPr>
              <a:t>Improve work-life balance</a:t>
            </a:r>
            <a:br>
              <a:rPr kumimoji="0" lang="en-GB" sz="2800" b="0" i="0" u="none" strike="noStrike" kern="1200" cap="none" spc="0" normalizeH="0" baseline="0" noProof="0" dirty="0">
                <a:ln>
                  <a:noFill/>
                </a:ln>
                <a:solidFill>
                  <a:srgbClr val="0E2841"/>
                </a:solidFill>
                <a:effectLst/>
                <a:uLnTx/>
                <a:uFillTx/>
                <a:latin typeface="Century Gothic" panose="020B0502020202020204" pitchFamily="34" charset="0"/>
                <a:ea typeface="+mn-ea"/>
                <a:cs typeface="+mn-cs"/>
              </a:rPr>
            </a:br>
            <a:r>
              <a:rPr kumimoji="0" lang="en-GB" sz="24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(Bixby, 2024).</a:t>
            </a:r>
            <a:endParaRPr lang="en-GB" dirty="0"/>
          </a:p>
        </p:txBody>
      </p:sp>
      <p:pic>
        <p:nvPicPr>
          <p:cNvPr id="29" name="Audio 28">
            <a:hlinkClick r:id="" action="ppaction://media"/>
            <a:extLst>
              <a:ext uri="{FF2B5EF4-FFF2-40B4-BE49-F238E27FC236}">
                <a16:creationId xmlns:a16="http://schemas.microsoft.com/office/drawing/2014/main" id="{6E96123E-84EC-4E3B-05DB-61601D47864D}"/>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857764256"/>
      </p:ext>
    </p:extLst>
  </p:cSld>
  <p:clrMapOvr>
    <a:masterClrMapping/>
  </p:clrMapOvr>
  <p:transition spd="med" advTm="3794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10"/>
                                        </p:tgtEl>
                                        <p:attrNameLst>
                                          <p:attrName>style.visibility</p:attrName>
                                        </p:attrNameLst>
                                      </p:cBhvr>
                                      <p:to>
                                        <p:strVal val="visible"/>
                                      </p:to>
                                    </p:set>
                                    <p:anim calcmode="lin" valueType="num">
                                      <p:cBhvr additive="base">
                                        <p:cTn id="10" dur="500" fill="hold"/>
                                        <p:tgtEl>
                                          <p:spTgt spid="10"/>
                                        </p:tgtEl>
                                        <p:attrNameLst>
                                          <p:attrName>ppt_x</p:attrName>
                                        </p:attrNameLst>
                                      </p:cBhvr>
                                      <p:tavLst>
                                        <p:tav tm="0">
                                          <p:val>
                                            <p:strVal val="#ppt_x"/>
                                          </p:val>
                                        </p:tav>
                                        <p:tav tm="100000">
                                          <p:val>
                                            <p:strVal val="#ppt_x"/>
                                          </p:val>
                                        </p:tav>
                                      </p:tavLst>
                                    </p:anim>
                                    <p:anim calcmode="lin" valueType="num">
                                      <p:cBhvr additive="base">
                                        <p:cTn id="11" dur="500" fill="hold"/>
                                        <p:tgtEl>
                                          <p:spTgt spid="10"/>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grpId="0" nodeType="after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500" fill="hold"/>
                                        <p:tgtEl>
                                          <p:spTgt spid="22"/>
                                        </p:tgtEl>
                                        <p:attrNameLst>
                                          <p:attrName>ppt_x</p:attrName>
                                        </p:attrNameLst>
                                      </p:cBhvr>
                                      <p:tavLst>
                                        <p:tav tm="0">
                                          <p:val>
                                            <p:strVal val="#ppt_x"/>
                                          </p:val>
                                        </p:tav>
                                        <p:tav tm="100000">
                                          <p:val>
                                            <p:strVal val="#ppt_x"/>
                                          </p:val>
                                        </p:tav>
                                      </p:tavLst>
                                    </p:anim>
                                    <p:anim calcmode="lin" valueType="num">
                                      <p:cBhvr additive="base">
                                        <p:cTn id="16" dur="500" fill="hold"/>
                                        <p:tgtEl>
                                          <p:spTgt spid="22"/>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 calcmode="lin" valueType="num">
                                      <p:cBhvr additive="base">
                                        <p:cTn id="20"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par>
                          <p:cTn id="22" fill="hold">
                            <p:stCondLst>
                              <p:cond delay="1500"/>
                            </p:stCondLst>
                            <p:childTnLst>
                              <p:par>
                                <p:cTn id="23" presetID="2" presetClass="entr" presetSubtype="4" fill="hold" grpId="0" nodeType="after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 calcmode="lin" valueType="num">
                                      <p:cBhvr additive="base">
                                        <p:cTn id="2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par>
                          <p:cTn id="27" fill="hold">
                            <p:stCondLst>
                              <p:cond delay="2000"/>
                            </p:stCondLst>
                            <p:childTnLst>
                              <p:par>
                                <p:cTn id="28" presetID="2" presetClass="entr" presetSubtype="4" fill="hold" grpId="0" nodeType="afterEffect">
                                  <p:stCondLst>
                                    <p:cond delay="0"/>
                                  </p:stCondLst>
                                  <p:childTnLst>
                                    <p:set>
                                      <p:cBhvr>
                                        <p:cTn id="29" dur="1" fill="hold">
                                          <p:stCondLst>
                                            <p:cond delay="0"/>
                                          </p:stCondLst>
                                        </p:cTn>
                                        <p:tgtEl>
                                          <p:spTgt spid="18"/>
                                        </p:tgtEl>
                                        <p:attrNameLst>
                                          <p:attrName>style.visibility</p:attrName>
                                        </p:attrNameLst>
                                      </p:cBhvr>
                                      <p:to>
                                        <p:strVal val="visible"/>
                                      </p:to>
                                    </p:set>
                                    <p:anim calcmode="lin" valueType="num">
                                      <p:cBhvr additive="base">
                                        <p:cTn id="30" dur="500" fill="hold"/>
                                        <p:tgtEl>
                                          <p:spTgt spid="18"/>
                                        </p:tgtEl>
                                        <p:attrNameLst>
                                          <p:attrName>ppt_x</p:attrName>
                                        </p:attrNameLst>
                                      </p:cBhvr>
                                      <p:tavLst>
                                        <p:tav tm="0">
                                          <p:val>
                                            <p:strVal val="#ppt_x"/>
                                          </p:val>
                                        </p:tav>
                                        <p:tav tm="100000">
                                          <p:val>
                                            <p:strVal val="#ppt_x"/>
                                          </p:val>
                                        </p:tav>
                                      </p:tavLst>
                                    </p:anim>
                                    <p:anim calcmode="lin" valueType="num">
                                      <p:cBhvr additive="base">
                                        <p:cTn id="31" dur="500" fill="hold"/>
                                        <p:tgtEl>
                                          <p:spTgt spid="18"/>
                                        </p:tgtEl>
                                        <p:attrNameLst>
                                          <p:attrName>ppt_y</p:attrName>
                                        </p:attrNameLst>
                                      </p:cBhvr>
                                      <p:tavLst>
                                        <p:tav tm="0">
                                          <p:val>
                                            <p:strVal val="1+#ppt_h/2"/>
                                          </p:val>
                                        </p:tav>
                                        <p:tav tm="100000">
                                          <p:val>
                                            <p:strVal val="#ppt_y"/>
                                          </p:val>
                                        </p:tav>
                                      </p:tavLst>
                                    </p:anim>
                                  </p:childTnLst>
                                </p:cTn>
                              </p:par>
                            </p:childTnLst>
                          </p:cTn>
                        </p:par>
                        <p:par>
                          <p:cTn id="32" fill="hold">
                            <p:stCondLst>
                              <p:cond delay="2500"/>
                            </p:stCondLst>
                            <p:childTnLst>
                              <p:par>
                                <p:cTn id="33" presetID="2" presetClass="entr" presetSubtype="4" fill="hold" grpId="0" nodeType="afterEffect">
                                  <p:stCondLst>
                                    <p:cond delay="0"/>
                                  </p:stCondLst>
                                  <p:childTnLst>
                                    <p:set>
                                      <p:cBhvr>
                                        <p:cTn id="34" dur="1" fill="hold">
                                          <p:stCondLst>
                                            <p:cond delay="0"/>
                                          </p:stCondLst>
                                        </p:cTn>
                                        <p:tgtEl>
                                          <p:spTgt spid="3"/>
                                        </p:tgtEl>
                                        <p:attrNameLst>
                                          <p:attrName>style.visibility</p:attrName>
                                        </p:attrNameLst>
                                      </p:cBhvr>
                                      <p:to>
                                        <p:strVal val="visible"/>
                                      </p:to>
                                    </p:set>
                                    <p:anim calcmode="lin" valueType="num">
                                      <p:cBhvr additive="base">
                                        <p:cTn id="35" dur="500" fill="hold"/>
                                        <p:tgtEl>
                                          <p:spTgt spid="3"/>
                                        </p:tgtEl>
                                        <p:attrNameLst>
                                          <p:attrName>ppt_x</p:attrName>
                                        </p:attrNameLst>
                                      </p:cBhvr>
                                      <p:tavLst>
                                        <p:tav tm="0">
                                          <p:val>
                                            <p:strVal val="#ppt_x"/>
                                          </p:val>
                                        </p:tav>
                                        <p:tav tm="100000">
                                          <p:val>
                                            <p:strVal val="#ppt_x"/>
                                          </p:val>
                                        </p:tav>
                                      </p:tavLst>
                                    </p:anim>
                                    <p:anim calcmode="lin" valueType="num">
                                      <p:cBhvr additive="base">
                                        <p:cTn id="36" dur="500" fill="hold"/>
                                        <p:tgtEl>
                                          <p:spTgt spid="3"/>
                                        </p:tgtEl>
                                        <p:attrNameLst>
                                          <p:attrName>ppt_y</p:attrName>
                                        </p:attrNameLst>
                                      </p:cBhvr>
                                      <p:tavLst>
                                        <p:tav tm="0">
                                          <p:val>
                                            <p:strVal val="1+#ppt_h/2"/>
                                          </p:val>
                                        </p:tav>
                                        <p:tav tm="100000">
                                          <p:val>
                                            <p:strVal val="#ppt_y"/>
                                          </p:val>
                                        </p:tav>
                                      </p:tavLst>
                                    </p:anim>
                                  </p:childTnLst>
                                </p:cTn>
                              </p:par>
                            </p:childTnLst>
                          </p:cTn>
                        </p:par>
                        <p:par>
                          <p:cTn id="37" fill="hold">
                            <p:stCondLst>
                              <p:cond delay="3000"/>
                            </p:stCondLst>
                            <p:childTnLst>
                              <p:par>
                                <p:cTn id="38" presetID="2" presetClass="entr" presetSubtype="4" fill="hold" grpId="0" nodeType="afterEffect">
                                  <p:stCondLst>
                                    <p:cond delay="0"/>
                                  </p:stCondLst>
                                  <p:childTnLst>
                                    <p:set>
                                      <p:cBhvr>
                                        <p:cTn id="39" dur="1" fill="hold">
                                          <p:stCondLst>
                                            <p:cond delay="0"/>
                                          </p:stCondLst>
                                        </p:cTn>
                                        <p:tgtEl>
                                          <p:spTgt spid="19"/>
                                        </p:tgtEl>
                                        <p:attrNameLst>
                                          <p:attrName>style.visibility</p:attrName>
                                        </p:attrNameLst>
                                      </p:cBhvr>
                                      <p:to>
                                        <p:strVal val="visible"/>
                                      </p:to>
                                    </p:set>
                                    <p:anim calcmode="lin" valueType="num">
                                      <p:cBhvr additive="base">
                                        <p:cTn id="40" dur="500" fill="hold"/>
                                        <p:tgtEl>
                                          <p:spTgt spid="19"/>
                                        </p:tgtEl>
                                        <p:attrNameLst>
                                          <p:attrName>ppt_x</p:attrName>
                                        </p:attrNameLst>
                                      </p:cBhvr>
                                      <p:tavLst>
                                        <p:tav tm="0">
                                          <p:val>
                                            <p:strVal val="#ppt_x"/>
                                          </p:val>
                                        </p:tav>
                                        <p:tav tm="100000">
                                          <p:val>
                                            <p:strVal val="#ppt_x"/>
                                          </p:val>
                                        </p:tav>
                                      </p:tavLst>
                                    </p:anim>
                                    <p:anim calcmode="lin" valueType="num">
                                      <p:cBhvr additive="base">
                                        <p:cTn id="41" dur="500" fill="hold"/>
                                        <p:tgtEl>
                                          <p:spTgt spid="19"/>
                                        </p:tgtEl>
                                        <p:attrNameLst>
                                          <p:attrName>ppt_y</p:attrName>
                                        </p:attrNameLst>
                                      </p:cBhvr>
                                      <p:tavLst>
                                        <p:tav tm="0">
                                          <p:val>
                                            <p:strVal val="1+#ppt_h/2"/>
                                          </p:val>
                                        </p:tav>
                                        <p:tav tm="100000">
                                          <p:val>
                                            <p:strVal val="#ppt_y"/>
                                          </p:val>
                                        </p:tav>
                                      </p:tavLst>
                                    </p:anim>
                                  </p:childTnLst>
                                </p:cTn>
                              </p:par>
                            </p:childTnLst>
                          </p:cTn>
                        </p:par>
                        <p:par>
                          <p:cTn id="42" fill="hold">
                            <p:stCondLst>
                              <p:cond delay="3500"/>
                            </p:stCondLst>
                            <p:childTnLst>
                              <p:par>
                                <p:cTn id="43" presetID="2" presetClass="entr" presetSubtype="4" fill="hold" grpId="0" nodeType="afterEffect">
                                  <p:stCondLst>
                                    <p:cond delay="0"/>
                                  </p:stCondLst>
                                  <p:childTnLst>
                                    <p:set>
                                      <p:cBhvr>
                                        <p:cTn id="44" dur="1" fill="hold">
                                          <p:stCondLst>
                                            <p:cond delay="0"/>
                                          </p:stCondLst>
                                        </p:cTn>
                                        <p:tgtEl>
                                          <p:spTgt spid="5"/>
                                        </p:tgtEl>
                                        <p:attrNameLst>
                                          <p:attrName>style.visibility</p:attrName>
                                        </p:attrNameLst>
                                      </p:cBhvr>
                                      <p:to>
                                        <p:strVal val="visible"/>
                                      </p:to>
                                    </p:set>
                                    <p:anim calcmode="lin" valueType="num">
                                      <p:cBhvr additive="base">
                                        <p:cTn id="45" dur="500" fill="hold"/>
                                        <p:tgtEl>
                                          <p:spTgt spid="5"/>
                                        </p:tgtEl>
                                        <p:attrNameLst>
                                          <p:attrName>ppt_x</p:attrName>
                                        </p:attrNameLst>
                                      </p:cBhvr>
                                      <p:tavLst>
                                        <p:tav tm="0">
                                          <p:val>
                                            <p:strVal val="#ppt_x"/>
                                          </p:val>
                                        </p:tav>
                                        <p:tav tm="100000">
                                          <p:val>
                                            <p:strVal val="#ppt_x"/>
                                          </p:val>
                                        </p:tav>
                                      </p:tavLst>
                                    </p:anim>
                                    <p:anim calcmode="lin" valueType="num">
                                      <p:cBhvr additive="base">
                                        <p:cTn id="46" dur="500" fill="hold"/>
                                        <p:tgtEl>
                                          <p:spTgt spid="5"/>
                                        </p:tgtEl>
                                        <p:attrNameLst>
                                          <p:attrName>ppt_y</p:attrName>
                                        </p:attrNameLst>
                                      </p:cBhvr>
                                      <p:tavLst>
                                        <p:tav tm="0">
                                          <p:val>
                                            <p:strVal val="1+#ppt_h/2"/>
                                          </p:val>
                                        </p:tav>
                                        <p:tav tm="100000">
                                          <p:val>
                                            <p:strVal val="#ppt_y"/>
                                          </p:val>
                                        </p:tav>
                                      </p:tavLst>
                                    </p:anim>
                                  </p:childTnLst>
                                </p:cTn>
                              </p:par>
                            </p:childTnLst>
                          </p:cTn>
                        </p:par>
                        <p:par>
                          <p:cTn id="47" fill="hold">
                            <p:stCondLst>
                              <p:cond delay="4000"/>
                            </p:stCondLst>
                            <p:childTnLst>
                              <p:par>
                                <p:cTn id="48" presetID="2" presetClass="entr" presetSubtype="4" fill="hold" grpId="0" nodeType="afterEffect">
                                  <p:stCondLst>
                                    <p:cond delay="0"/>
                                  </p:stCondLst>
                                  <p:childTnLst>
                                    <p:set>
                                      <p:cBhvr>
                                        <p:cTn id="49" dur="1" fill="hold">
                                          <p:stCondLst>
                                            <p:cond delay="0"/>
                                          </p:stCondLst>
                                        </p:cTn>
                                        <p:tgtEl>
                                          <p:spTgt spid="20"/>
                                        </p:tgtEl>
                                        <p:attrNameLst>
                                          <p:attrName>style.visibility</p:attrName>
                                        </p:attrNameLst>
                                      </p:cBhvr>
                                      <p:to>
                                        <p:strVal val="visible"/>
                                      </p:to>
                                    </p:set>
                                    <p:anim calcmode="lin" valueType="num">
                                      <p:cBhvr additive="base">
                                        <p:cTn id="50" dur="500" fill="hold"/>
                                        <p:tgtEl>
                                          <p:spTgt spid="20"/>
                                        </p:tgtEl>
                                        <p:attrNameLst>
                                          <p:attrName>ppt_x</p:attrName>
                                        </p:attrNameLst>
                                      </p:cBhvr>
                                      <p:tavLst>
                                        <p:tav tm="0">
                                          <p:val>
                                            <p:strVal val="#ppt_x"/>
                                          </p:val>
                                        </p:tav>
                                        <p:tav tm="100000">
                                          <p:val>
                                            <p:strVal val="#ppt_x"/>
                                          </p:val>
                                        </p:tav>
                                      </p:tavLst>
                                    </p:anim>
                                    <p:anim calcmode="lin" valueType="num">
                                      <p:cBhvr additive="base">
                                        <p:cTn id="5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2" fill="hold" display="0">
                  <p:stCondLst>
                    <p:cond delay="indefinite"/>
                  </p:stCondLst>
                  <p:endCondLst>
                    <p:cond evt="onStopAudio" delay="0">
                      <p:tgtEl>
                        <p:sldTgt/>
                      </p:tgtEl>
                    </p:cond>
                  </p:endCondLst>
                </p:cTn>
                <p:tgtEl>
                  <p:spTgt spid="29"/>
                </p:tgtEl>
              </p:cMediaNode>
            </p:audio>
          </p:childTnLst>
        </p:cTn>
      </p:par>
    </p:tnLst>
    <p:bldLst>
      <p:bldP spid="6" grpId="0" build="p"/>
      <p:bldP spid="10" grpId="0"/>
      <p:bldP spid="18" grpId="0" animBg="1"/>
      <p:bldP spid="20" grpId="0" animBg="1"/>
      <p:bldP spid="19" grpId="0" animBg="1"/>
      <p:bldP spid="22" grpId="0"/>
      <p:bldP spid="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02C17-AA17-0879-CDC7-2B1B051EE423}"/>
              </a:ext>
            </a:extLst>
          </p:cNvPr>
          <p:cNvSpPr>
            <a:spLocks noGrp="1"/>
          </p:cNvSpPr>
          <p:nvPr>
            <p:ph type="title"/>
          </p:nvPr>
        </p:nvSpPr>
        <p:spPr>
          <a:xfrm>
            <a:off x="133822" y="-10886"/>
            <a:ext cx="5809778" cy="1708242"/>
          </a:xfrm>
        </p:spPr>
        <p:txBody>
          <a:bodyPr anchor="ctr">
            <a:normAutofit/>
          </a:bodyPr>
          <a:lstStyle/>
          <a:p>
            <a:r>
              <a:rPr lang="en-GB" sz="4000" dirty="0">
                <a:solidFill>
                  <a:schemeClr val="tx2"/>
                </a:solidFill>
                <a:latin typeface="Century Gothic" panose="020B0502020202020204" pitchFamily="34" charset="0"/>
                <a:ea typeface="GulimChe" panose="020B0503020000020004" pitchFamily="49" charset="-127"/>
              </a:rPr>
              <a:t>Time Management Strategies</a:t>
            </a:r>
          </a:p>
        </p:txBody>
      </p:sp>
      <p:sp>
        <p:nvSpPr>
          <p:cNvPr id="3" name="Content Placeholder 2">
            <a:extLst>
              <a:ext uri="{FF2B5EF4-FFF2-40B4-BE49-F238E27FC236}">
                <a16:creationId xmlns:a16="http://schemas.microsoft.com/office/drawing/2014/main" id="{D4A11197-3556-3FF1-8858-B17F3F5F070A}"/>
              </a:ext>
            </a:extLst>
          </p:cNvPr>
          <p:cNvSpPr>
            <a:spLocks noGrp="1"/>
          </p:cNvSpPr>
          <p:nvPr>
            <p:ph idx="1"/>
          </p:nvPr>
        </p:nvSpPr>
        <p:spPr>
          <a:xfrm>
            <a:off x="238450" y="4710981"/>
            <a:ext cx="6836429" cy="1708243"/>
          </a:xfrm>
        </p:spPr>
        <p:txBody>
          <a:bodyPr anchor="ctr">
            <a:normAutofit fontScale="70000" lnSpcReduction="20000"/>
          </a:bodyPr>
          <a:lstStyle/>
          <a:p>
            <a:pPr marL="514350" indent="-514350">
              <a:buAutoNum type="arabicPeriod"/>
            </a:pPr>
            <a:endParaRPr lang="en-GB" dirty="0">
              <a:latin typeface="Century Gothic" panose="020B0502020202020204" pitchFamily="34" charset="0"/>
            </a:endParaRPr>
          </a:p>
          <a:p>
            <a:pPr marL="0" indent="0">
              <a:buNone/>
            </a:pPr>
            <a:endParaRPr lang="en-GB" dirty="0">
              <a:solidFill>
                <a:srgbClr val="000000"/>
              </a:solidFill>
              <a:latin typeface="Century Gothic" panose="020B0502020202020204" pitchFamily="34" charset="0"/>
            </a:endParaRPr>
          </a:p>
          <a:p>
            <a:pPr marL="0" indent="0">
              <a:buNone/>
            </a:pPr>
            <a:endParaRPr lang="en-GB" dirty="0">
              <a:solidFill>
                <a:srgbClr val="000000"/>
              </a:solidFill>
              <a:latin typeface="Century Gothic" panose="020B0502020202020204" pitchFamily="34" charset="0"/>
            </a:endParaRPr>
          </a:p>
          <a:p>
            <a:pPr marL="0" indent="0">
              <a:buNone/>
            </a:pPr>
            <a:r>
              <a:rPr lang="en-GB" sz="3700" b="0" i="0" dirty="0">
                <a:solidFill>
                  <a:srgbClr val="000000"/>
                </a:solidFill>
                <a:effectLst/>
                <a:latin typeface="Century Gothic" panose="020B0502020202020204" pitchFamily="34" charset="0"/>
              </a:rPr>
              <a:t>3. Plan Backwards Chart </a:t>
            </a:r>
            <a:br>
              <a:rPr lang="en-GB" sz="3700" dirty="0">
                <a:solidFill>
                  <a:srgbClr val="000000"/>
                </a:solidFill>
                <a:latin typeface="Century Gothic" panose="020B0502020202020204" pitchFamily="34" charset="0"/>
              </a:rPr>
            </a:br>
            <a:r>
              <a:rPr lang="en-GB" sz="3700" dirty="0">
                <a:solidFill>
                  <a:schemeClr val="accent4">
                    <a:lumMod val="75000"/>
                  </a:schemeClr>
                </a:solidFill>
                <a:latin typeface="Century Gothic" panose="020B0502020202020204" pitchFamily="34" charset="0"/>
              </a:rPr>
              <a:t>(Cottrell, 2024).</a:t>
            </a:r>
            <a:endParaRPr lang="en-GB" b="0" i="0" dirty="0">
              <a:solidFill>
                <a:schemeClr val="accent4">
                  <a:lumMod val="75000"/>
                </a:schemeClr>
              </a:solidFill>
              <a:effectLst/>
              <a:latin typeface="Century Gothic" panose="020B0502020202020204" pitchFamily="34" charset="0"/>
            </a:endParaRPr>
          </a:p>
          <a:p>
            <a:pPr marL="514350" indent="-514350">
              <a:buAutoNum type="arabicPeriod"/>
            </a:pPr>
            <a:endParaRPr lang="en-GB" dirty="0">
              <a:solidFill>
                <a:srgbClr val="000000"/>
              </a:solidFill>
              <a:latin typeface="Century Gothic" panose="020B0502020202020204" pitchFamily="34" charset="0"/>
            </a:endParaRPr>
          </a:p>
          <a:p>
            <a:pPr marL="514350" indent="-514350">
              <a:buAutoNum type="arabicPeriod"/>
            </a:pPr>
            <a:endParaRPr lang="en-GB" b="0" i="0" dirty="0">
              <a:solidFill>
                <a:srgbClr val="000000"/>
              </a:solidFill>
              <a:effectLst/>
              <a:latin typeface="Century Gothic" panose="020B0502020202020204" pitchFamily="34" charset="0"/>
            </a:endParaRPr>
          </a:p>
          <a:p>
            <a:pPr marL="514350" indent="-514350">
              <a:buAutoNum type="arabicPeriod"/>
            </a:pPr>
            <a:endParaRPr lang="en-GB" dirty="0">
              <a:latin typeface="Century Gothic" panose="020B0502020202020204" pitchFamily="34" charset="0"/>
            </a:endParaRPr>
          </a:p>
        </p:txBody>
      </p:sp>
      <p:pic>
        <p:nvPicPr>
          <p:cNvPr id="4" name="Picture 3">
            <a:extLst>
              <a:ext uri="{FF2B5EF4-FFF2-40B4-BE49-F238E27FC236}">
                <a16:creationId xmlns:a16="http://schemas.microsoft.com/office/drawing/2014/main" id="{7C8BA55D-AFF1-A6D8-D353-08B6511A437A}"/>
              </a:ext>
            </a:extLst>
          </p:cNvPr>
          <p:cNvPicPr>
            <a:picLocks noChangeAspect="1"/>
          </p:cNvPicPr>
          <p:nvPr/>
        </p:nvPicPr>
        <p:blipFill>
          <a:blip r:embed="rId6"/>
          <a:srcRect l="19900" r="364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8" name="Picture 7" descr="A screenshot of a computer&#10;&#10;AI-generated content may be incorrect.">
            <a:extLst>
              <a:ext uri="{FF2B5EF4-FFF2-40B4-BE49-F238E27FC236}">
                <a16:creationId xmlns:a16="http://schemas.microsoft.com/office/drawing/2014/main" id="{740C9EFB-DE97-1F45-A5FA-F8CE3C341A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61773" y="196281"/>
            <a:ext cx="4526251" cy="1420044"/>
          </a:xfrm>
          <a:prstGeom prst="rect">
            <a:avLst/>
          </a:prstGeom>
        </p:spPr>
      </p:pic>
      <p:sp>
        <p:nvSpPr>
          <p:cNvPr id="13" name="TextBox 12">
            <a:extLst>
              <a:ext uri="{FF2B5EF4-FFF2-40B4-BE49-F238E27FC236}">
                <a16:creationId xmlns:a16="http://schemas.microsoft.com/office/drawing/2014/main" id="{AB43EFDD-E095-BC0F-7687-6A20879D4143}"/>
              </a:ext>
            </a:extLst>
          </p:cNvPr>
          <p:cNvSpPr txBox="1"/>
          <p:nvPr/>
        </p:nvSpPr>
        <p:spPr>
          <a:xfrm>
            <a:off x="174054" y="1863908"/>
            <a:ext cx="6683741" cy="1212640"/>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2600" b="0" i="0" u="none" strike="noStrike" kern="1200" cap="none" spc="0" normalizeH="0" baseline="0" noProof="0" dirty="0">
                <a:ln>
                  <a:noFill/>
                </a:ln>
                <a:solidFill>
                  <a:srgbClr val="000000"/>
                </a:solidFill>
                <a:effectLst/>
                <a:uLnTx/>
                <a:uFillTx/>
                <a:latin typeface="Century Gothic" panose="020B0502020202020204" pitchFamily="34" charset="0"/>
              </a:rPr>
              <a:t>1. Create a table of your assignment due dates.</a:t>
            </a:r>
            <a:r>
              <a:rPr lang="en-GB" sz="2600" dirty="0">
                <a:solidFill>
                  <a:srgbClr val="000000"/>
                </a:solidFill>
                <a:latin typeface="Century Gothic" panose="020B0502020202020204" pitchFamily="34" charset="0"/>
              </a:rPr>
              <a:t> </a:t>
            </a:r>
            <a:r>
              <a:rPr kumimoji="0" lang="en-GB" sz="2600" b="0" i="0" u="none" strike="noStrike" kern="1200" cap="none" spc="0" normalizeH="0" baseline="0" noProof="0" dirty="0">
                <a:ln>
                  <a:noFill/>
                </a:ln>
                <a:solidFill>
                  <a:schemeClr val="accent4">
                    <a:lumMod val="75000"/>
                  </a:schemeClr>
                </a:solidFill>
                <a:effectLst/>
                <a:uLnTx/>
                <a:uFillTx/>
                <a:latin typeface="Century Gothic" panose="020B0502020202020204" pitchFamily="34" charset="0"/>
              </a:rPr>
              <a:t>(Wray,</a:t>
            </a:r>
            <a:r>
              <a:rPr kumimoji="0" lang="en-GB" sz="2600" b="0" i="0" u="none" strike="noStrike" kern="1200" cap="none" spc="0" normalizeH="0" noProof="0" dirty="0">
                <a:ln>
                  <a:noFill/>
                </a:ln>
                <a:solidFill>
                  <a:schemeClr val="accent4">
                    <a:lumMod val="75000"/>
                  </a:schemeClr>
                </a:solidFill>
                <a:effectLst/>
                <a:uLnTx/>
                <a:uFillTx/>
                <a:latin typeface="Century Gothic" panose="020B0502020202020204" pitchFamily="34" charset="0"/>
              </a:rPr>
              <a:t> 2023).</a:t>
            </a:r>
            <a:endParaRPr kumimoji="0" lang="en-GB" sz="2600" b="0" i="0" u="none" strike="noStrike" kern="1200" cap="none" spc="0" normalizeH="0" baseline="0" noProof="0" dirty="0">
              <a:ln>
                <a:noFill/>
              </a:ln>
              <a:solidFill>
                <a:schemeClr val="accent4">
                  <a:lumMod val="75000"/>
                </a:schemeClr>
              </a:solidFill>
              <a:effectLst/>
              <a:uLnTx/>
              <a:uFillTx/>
              <a:latin typeface="Century Gothic" panose="020B0502020202020204" pitchFamily="34" charset="0"/>
            </a:endParaRPr>
          </a:p>
          <a:p>
            <a:endParaRPr lang="en-GB" sz="2600" dirty="0">
              <a:latin typeface="Century Gothic" panose="020B0502020202020204" pitchFamily="34" charset="0"/>
            </a:endParaRPr>
          </a:p>
        </p:txBody>
      </p:sp>
      <p:sp>
        <p:nvSpPr>
          <p:cNvPr id="14" name="TextBox 13">
            <a:extLst>
              <a:ext uri="{FF2B5EF4-FFF2-40B4-BE49-F238E27FC236}">
                <a16:creationId xmlns:a16="http://schemas.microsoft.com/office/drawing/2014/main" id="{965B93E5-1048-89AC-2C4C-904B11708DDA}"/>
              </a:ext>
            </a:extLst>
          </p:cNvPr>
          <p:cNvSpPr txBox="1"/>
          <p:nvPr/>
        </p:nvSpPr>
        <p:spPr>
          <a:xfrm>
            <a:off x="174054" y="3433600"/>
            <a:ext cx="6578154" cy="121264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600" dirty="0">
                <a:solidFill>
                  <a:srgbClr val="000000"/>
                </a:solidFill>
                <a:latin typeface="Century Gothic" panose="020B0502020202020204" pitchFamily="34" charset="0"/>
              </a:rPr>
              <a:t>2. Eisenhower’s Urgent-Important Matrix </a:t>
            </a:r>
            <a:r>
              <a:rPr lang="en-GB" sz="2600" dirty="0">
                <a:solidFill>
                  <a:schemeClr val="accent4">
                    <a:lumMod val="75000"/>
                  </a:schemeClr>
                </a:solidFill>
                <a:latin typeface="Century Gothic" panose="020B0502020202020204" pitchFamily="34" charset="0"/>
              </a:rPr>
              <a:t>(Kennedy and Porter, 2022)</a:t>
            </a:r>
            <a:r>
              <a:rPr kumimoji="0" lang="en-GB" sz="2600" b="0" i="0" u="none" strike="noStrike" kern="1200" cap="none" spc="0" normalizeH="0" baseline="0" noProof="0" dirty="0">
                <a:ln>
                  <a:noFill/>
                </a:ln>
                <a:solidFill>
                  <a:schemeClr val="accent4">
                    <a:lumMod val="75000"/>
                  </a:schemeClr>
                </a:solidFill>
                <a:effectLst/>
                <a:uLnTx/>
                <a:uFillTx/>
                <a:latin typeface="Century Gothic" panose="020B0502020202020204" pitchFamily="34" charset="0"/>
              </a:rPr>
              <a:t>.</a:t>
            </a:r>
          </a:p>
          <a:p>
            <a:endParaRPr lang="en-GB" sz="2600" dirty="0">
              <a:latin typeface="Century Gothic" panose="020B0502020202020204" pitchFamily="34" charset="0"/>
            </a:endParaRPr>
          </a:p>
        </p:txBody>
      </p:sp>
      <p:pic>
        <p:nvPicPr>
          <p:cNvPr id="6" name="Picture 5" descr="A group of colorful squares with white text&#10;&#10;AI-generated content may be incorrect.">
            <a:extLst>
              <a:ext uri="{FF2B5EF4-FFF2-40B4-BE49-F238E27FC236}">
                <a16:creationId xmlns:a16="http://schemas.microsoft.com/office/drawing/2014/main" id="{D6FFEF42-F79C-9B1A-5760-70229EC8BB1F}"/>
              </a:ext>
            </a:extLst>
          </p:cNvPr>
          <p:cNvPicPr>
            <a:picLocks noChangeAspect="1"/>
          </p:cNvPicPr>
          <p:nvPr/>
        </p:nvPicPr>
        <p:blipFill>
          <a:blip r:embed="rId8">
            <a:extLst>
              <a:ext uri="{28A0092B-C50C-407E-A947-70E740481C1C}">
                <a14:useLocalDpi xmlns:a14="http://schemas.microsoft.com/office/drawing/2010/main" val="0"/>
              </a:ext>
            </a:extLst>
          </a:blip>
          <a:srcRect l="751" r="678"/>
          <a:stretch/>
        </p:blipFill>
        <p:spPr>
          <a:xfrm>
            <a:off x="9041555" y="1400074"/>
            <a:ext cx="2852057" cy="2558203"/>
          </a:xfrm>
          <a:prstGeom prst="rect">
            <a:avLst/>
          </a:prstGeom>
        </p:spPr>
      </p:pic>
      <p:pic>
        <p:nvPicPr>
          <p:cNvPr id="7" name="Picture 6" descr="A blue and yellow checklist&#10;&#10;AI-generated content may be incorrect.">
            <a:extLst>
              <a:ext uri="{FF2B5EF4-FFF2-40B4-BE49-F238E27FC236}">
                <a16:creationId xmlns:a16="http://schemas.microsoft.com/office/drawing/2014/main" id="{9C992AA3-BAF6-919C-8478-D449F5E19CA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085563" y="3423557"/>
            <a:ext cx="2981741" cy="3162741"/>
          </a:xfrm>
          <a:prstGeom prst="rect">
            <a:avLst/>
          </a:prstGeom>
        </p:spPr>
      </p:pic>
      <p:sp>
        <p:nvSpPr>
          <p:cNvPr id="10" name="TextBox 9">
            <a:extLst>
              <a:ext uri="{FF2B5EF4-FFF2-40B4-BE49-F238E27FC236}">
                <a16:creationId xmlns:a16="http://schemas.microsoft.com/office/drawing/2014/main" id="{85C99C78-DF35-76DF-B73D-F7AD2DAE0118}"/>
              </a:ext>
            </a:extLst>
          </p:cNvPr>
          <p:cNvSpPr txBox="1"/>
          <p:nvPr/>
        </p:nvSpPr>
        <p:spPr>
          <a:xfrm>
            <a:off x="10077988" y="3971625"/>
            <a:ext cx="1974902" cy="258532"/>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200" dirty="0">
                <a:solidFill>
                  <a:schemeClr val="tx2"/>
                </a:solidFill>
                <a:latin typeface="WordVisi_MSFontService"/>
              </a:rPr>
              <a:t>(Kennedy and Porter, 2022)</a:t>
            </a:r>
            <a:r>
              <a:rPr kumimoji="0" lang="en-GB" sz="1200" b="0" i="0" u="none" strike="noStrike" kern="1200" cap="none" spc="0" normalizeH="0" baseline="0" noProof="0" dirty="0">
                <a:ln>
                  <a:noFill/>
                </a:ln>
                <a:solidFill>
                  <a:schemeClr val="tx2"/>
                </a:solidFill>
                <a:effectLst/>
                <a:uLnTx/>
                <a:uFillTx/>
                <a:latin typeface="WordVisi_MSFontService"/>
                <a:ea typeface="+mn-ea"/>
                <a:cs typeface="+mn-cs"/>
              </a:rPr>
              <a:t>.</a:t>
            </a:r>
          </a:p>
        </p:txBody>
      </p:sp>
      <p:sp>
        <p:nvSpPr>
          <p:cNvPr id="12" name="TextBox 11">
            <a:extLst>
              <a:ext uri="{FF2B5EF4-FFF2-40B4-BE49-F238E27FC236}">
                <a16:creationId xmlns:a16="http://schemas.microsoft.com/office/drawing/2014/main" id="{8FF51EF3-4856-C9FB-06BC-BE24936D9A32}"/>
              </a:ext>
            </a:extLst>
          </p:cNvPr>
          <p:cNvSpPr txBox="1"/>
          <p:nvPr/>
        </p:nvSpPr>
        <p:spPr>
          <a:xfrm>
            <a:off x="7085562" y="6578353"/>
            <a:ext cx="1731365" cy="276999"/>
          </a:xfrm>
          <a:prstGeom prst="rect">
            <a:avLst/>
          </a:prstGeom>
          <a:noFill/>
        </p:spPr>
        <p:txBody>
          <a:bodyPr wrap="square">
            <a:spAutoFit/>
          </a:bodyPr>
          <a:lstStyle/>
          <a:p>
            <a:pPr marL="0" indent="0">
              <a:buNone/>
            </a:pPr>
            <a:r>
              <a:rPr lang="en-GB" sz="1200" b="0" i="0" dirty="0">
                <a:solidFill>
                  <a:schemeClr val="tx2"/>
                </a:solidFill>
                <a:effectLst/>
                <a:latin typeface="WordVisi_MSFontService"/>
              </a:rPr>
              <a:t>(</a:t>
            </a:r>
            <a:r>
              <a:rPr lang="en-GB" sz="1200" dirty="0">
                <a:solidFill>
                  <a:schemeClr val="tx2"/>
                </a:solidFill>
              </a:rPr>
              <a:t>Cottrell, 2024).</a:t>
            </a:r>
            <a:endParaRPr lang="en-GB" sz="1200" dirty="0">
              <a:solidFill>
                <a:schemeClr val="tx2"/>
              </a:solidFill>
              <a:latin typeface="WordVisi_MSFontService"/>
            </a:endParaRPr>
          </a:p>
        </p:txBody>
      </p:sp>
      <p:sp>
        <p:nvSpPr>
          <p:cNvPr id="15" name="TextBox 14">
            <a:extLst>
              <a:ext uri="{FF2B5EF4-FFF2-40B4-BE49-F238E27FC236}">
                <a16:creationId xmlns:a16="http://schemas.microsoft.com/office/drawing/2014/main" id="{4AC5D56F-7B58-7FBD-A4B4-4044CC90344A}"/>
              </a:ext>
            </a:extLst>
          </p:cNvPr>
          <p:cNvSpPr txBox="1"/>
          <p:nvPr/>
        </p:nvSpPr>
        <p:spPr>
          <a:xfrm>
            <a:off x="7184762" y="1622910"/>
            <a:ext cx="1974902" cy="258532"/>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200" dirty="0">
                <a:solidFill>
                  <a:schemeClr val="bg1"/>
                </a:solidFill>
                <a:latin typeface="WordVisi_MSFontService"/>
              </a:rPr>
              <a:t>(Richards, 2025)</a:t>
            </a:r>
            <a:endParaRPr kumimoji="0" lang="en-GB" sz="1200" b="0" i="0" u="none" strike="noStrike" kern="1200" cap="none" spc="0" normalizeH="0" baseline="0" noProof="0" dirty="0">
              <a:ln>
                <a:noFill/>
              </a:ln>
              <a:solidFill>
                <a:schemeClr val="bg1"/>
              </a:solidFill>
              <a:effectLst/>
              <a:uLnTx/>
              <a:uFillTx/>
              <a:latin typeface="WordVisi_MSFontService"/>
              <a:ea typeface="+mn-ea"/>
              <a:cs typeface="+mn-cs"/>
            </a:endParaRPr>
          </a:p>
        </p:txBody>
      </p:sp>
      <p:pic>
        <p:nvPicPr>
          <p:cNvPr id="43" name="Audio 42">
            <a:hlinkClick r:id="" action="ppaction://media"/>
            <a:extLst>
              <a:ext uri="{FF2B5EF4-FFF2-40B4-BE49-F238E27FC236}">
                <a16:creationId xmlns:a16="http://schemas.microsoft.com/office/drawing/2014/main" id="{0C5CC52C-B377-028B-FDB1-BF8D4A192C3D}"/>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79012701"/>
      </p:ext>
    </p:extLst>
  </p:cSld>
  <p:clrMapOvr>
    <a:masterClrMapping/>
  </p:clrMapOvr>
  <p:transition spd="med" advTm="10922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 fill="hold"/>
                                        <p:tgtEl>
                                          <p:spTgt spid="2"/>
                                        </p:tgtEl>
                                        <p:attrNameLst>
                                          <p:attrName>ppt_x</p:attrName>
                                        </p:attrNameLst>
                                      </p:cBhvr>
                                      <p:tavLst>
                                        <p:tav tm="0">
                                          <p:val>
                                            <p:strVal val="#ppt_x"/>
                                          </p:val>
                                        </p:tav>
                                        <p:tav tm="100000">
                                          <p:val>
                                            <p:strVal val="#ppt_x"/>
                                          </p:val>
                                        </p:tav>
                                      </p:tavLst>
                                    </p:anim>
                                    <p:anim calcmode="lin" valueType="num">
                                      <p:cBhvr additive="base">
                                        <p:cTn id="11" dur="500" fill="hold"/>
                                        <p:tgtEl>
                                          <p:spTgt spid="2"/>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par>
                          <p:cTn id="22" fill="hold">
                            <p:stCondLst>
                              <p:cond delay="1500"/>
                            </p:stCondLst>
                            <p:childTnLst>
                              <p:par>
                                <p:cTn id="23" presetID="2" presetClass="entr" presetSubtype="4" fill="hold" grpId="0" nodeType="after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par>
                          <p:cTn id="27" fill="hold">
                            <p:stCondLst>
                              <p:cond delay="2000"/>
                            </p:stCondLst>
                            <p:childTnLst>
                              <p:par>
                                <p:cTn id="28" presetID="2" presetClass="entr" presetSubtype="4" fill="hold" nodeType="after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additive="base">
                                        <p:cTn id="30" dur="500" fill="hold"/>
                                        <p:tgtEl>
                                          <p:spTgt spid="6"/>
                                        </p:tgtEl>
                                        <p:attrNameLst>
                                          <p:attrName>ppt_x</p:attrName>
                                        </p:attrNameLst>
                                      </p:cBhvr>
                                      <p:tavLst>
                                        <p:tav tm="0">
                                          <p:val>
                                            <p:strVal val="#ppt_x"/>
                                          </p:val>
                                        </p:tav>
                                        <p:tav tm="100000">
                                          <p:val>
                                            <p:strVal val="#ppt_x"/>
                                          </p:val>
                                        </p:tav>
                                      </p:tavLst>
                                    </p:anim>
                                    <p:anim calcmode="lin" valueType="num">
                                      <p:cBhvr additive="base">
                                        <p:cTn id="31" dur="500" fill="hold"/>
                                        <p:tgtEl>
                                          <p:spTgt spid="6"/>
                                        </p:tgtEl>
                                        <p:attrNameLst>
                                          <p:attrName>ppt_y</p:attrName>
                                        </p:attrNameLst>
                                      </p:cBhvr>
                                      <p:tavLst>
                                        <p:tav tm="0">
                                          <p:val>
                                            <p:strVal val="1+#ppt_h/2"/>
                                          </p:val>
                                        </p:tav>
                                        <p:tav tm="100000">
                                          <p:val>
                                            <p:strVal val="#ppt_y"/>
                                          </p:val>
                                        </p:tav>
                                      </p:tavLst>
                                    </p:anim>
                                  </p:childTnLst>
                                </p:cTn>
                              </p:par>
                            </p:childTnLst>
                          </p:cTn>
                        </p:par>
                        <p:par>
                          <p:cTn id="32" fill="hold">
                            <p:stCondLst>
                              <p:cond delay="2500"/>
                            </p:stCondLst>
                            <p:childTnLst>
                              <p:par>
                                <p:cTn id="33" presetID="2" presetClass="entr" presetSubtype="4" fill="hold" grpId="0" nodeType="after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7" fill="hold">
                            <p:stCondLst>
                              <p:cond delay="3000"/>
                            </p:stCondLst>
                            <p:childTnLst>
                              <p:par>
                                <p:cTn id="38" presetID="2" presetClass="entr" presetSubtype="4" fill="hold" nodeType="afterEffect">
                                  <p:stCondLst>
                                    <p:cond delay="0"/>
                                  </p:stCondLst>
                                  <p:childTnLst>
                                    <p:set>
                                      <p:cBhvr>
                                        <p:cTn id="39" dur="1" fill="hold">
                                          <p:stCondLst>
                                            <p:cond delay="0"/>
                                          </p:stCondLst>
                                        </p:cTn>
                                        <p:tgtEl>
                                          <p:spTgt spid="7"/>
                                        </p:tgtEl>
                                        <p:attrNameLst>
                                          <p:attrName>style.visibility</p:attrName>
                                        </p:attrNameLst>
                                      </p:cBhvr>
                                      <p:to>
                                        <p:strVal val="visible"/>
                                      </p:to>
                                    </p:set>
                                    <p:anim calcmode="lin" valueType="num">
                                      <p:cBhvr additive="base">
                                        <p:cTn id="40" dur="500" fill="hold"/>
                                        <p:tgtEl>
                                          <p:spTgt spid="7"/>
                                        </p:tgtEl>
                                        <p:attrNameLst>
                                          <p:attrName>ppt_x</p:attrName>
                                        </p:attrNameLst>
                                      </p:cBhvr>
                                      <p:tavLst>
                                        <p:tav tm="0">
                                          <p:val>
                                            <p:strVal val="#ppt_x"/>
                                          </p:val>
                                        </p:tav>
                                        <p:tav tm="100000">
                                          <p:val>
                                            <p:strVal val="#ppt_x"/>
                                          </p:val>
                                        </p:tav>
                                      </p:tavLst>
                                    </p:anim>
                                    <p:anim calcmode="lin" valueType="num">
                                      <p:cBhvr additive="base">
                                        <p:cTn id="41" dur="500" fill="hold"/>
                                        <p:tgtEl>
                                          <p:spTgt spid="7"/>
                                        </p:tgtEl>
                                        <p:attrNameLst>
                                          <p:attrName>ppt_y</p:attrName>
                                        </p:attrNameLst>
                                      </p:cBhvr>
                                      <p:tavLst>
                                        <p:tav tm="0">
                                          <p:val>
                                            <p:strVal val="1+#ppt_h/2"/>
                                          </p:val>
                                        </p:tav>
                                        <p:tav tm="100000">
                                          <p:val>
                                            <p:strVal val="#ppt_y"/>
                                          </p:val>
                                        </p:tav>
                                      </p:tavLst>
                                    </p:anim>
                                  </p:childTnLst>
                                </p:cTn>
                              </p:par>
                            </p:childTnLst>
                          </p:cTn>
                        </p:par>
                        <p:par>
                          <p:cTn id="42" fill="hold">
                            <p:stCondLst>
                              <p:cond delay="3500"/>
                            </p:stCondLst>
                            <p:childTnLst>
                              <p:par>
                                <p:cTn id="43" presetID="2" presetClass="entr" presetSubtype="4" fill="hold" grpId="0" nodeType="afterEffect">
                                  <p:stCondLst>
                                    <p:cond delay="0"/>
                                  </p:stCondLst>
                                  <p:childTnLst>
                                    <p:set>
                                      <p:cBhvr>
                                        <p:cTn id="44" dur="1" fill="hold">
                                          <p:stCondLst>
                                            <p:cond delay="0"/>
                                          </p:stCondLst>
                                        </p:cTn>
                                        <p:tgtEl>
                                          <p:spTgt spid="15"/>
                                        </p:tgtEl>
                                        <p:attrNameLst>
                                          <p:attrName>style.visibility</p:attrName>
                                        </p:attrNameLst>
                                      </p:cBhvr>
                                      <p:to>
                                        <p:strVal val="visible"/>
                                      </p:to>
                                    </p:set>
                                    <p:anim calcmode="lin" valueType="num">
                                      <p:cBhvr additive="base">
                                        <p:cTn id="45" dur="500" fill="hold"/>
                                        <p:tgtEl>
                                          <p:spTgt spid="15"/>
                                        </p:tgtEl>
                                        <p:attrNameLst>
                                          <p:attrName>ppt_x</p:attrName>
                                        </p:attrNameLst>
                                      </p:cBhvr>
                                      <p:tavLst>
                                        <p:tav tm="0">
                                          <p:val>
                                            <p:strVal val="#ppt_x"/>
                                          </p:val>
                                        </p:tav>
                                        <p:tav tm="100000">
                                          <p:val>
                                            <p:strVal val="#ppt_x"/>
                                          </p:val>
                                        </p:tav>
                                      </p:tavLst>
                                    </p:anim>
                                    <p:anim calcmode="lin" valueType="num">
                                      <p:cBhvr additive="base">
                                        <p:cTn id="46" dur="500" fill="hold"/>
                                        <p:tgtEl>
                                          <p:spTgt spid="15"/>
                                        </p:tgtEl>
                                        <p:attrNameLst>
                                          <p:attrName>ppt_y</p:attrName>
                                        </p:attrNameLst>
                                      </p:cBhvr>
                                      <p:tavLst>
                                        <p:tav tm="0">
                                          <p:val>
                                            <p:strVal val="1+#ppt_h/2"/>
                                          </p:val>
                                        </p:tav>
                                        <p:tav tm="100000">
                                          <p:val>
                                            <p:strVal val="#ppt_y"/>
                                          </p:val>
                                        </p:tav>
                                      </p:tavLst>
                                    </p:anim>
                                  </p:childTnLst>
                                </p:cTn>
                              </p:par>
                            </p:childTnLst>
                          </p:cTn>
                        </p:par>
                        <p:par>
                          <p:cTn id="47" fill="hold">
                            <p:stCondLst>
                              <p:cond delay="4000"/>
                            </p:stCondLst>
                            <p:childTnLst>
                              <p:par>
                                <p:cTn id="48" presetID="2" presetClass="entr" presetSubtype="4" fill="hold" grpId="0" nodeType="afterEffect">
                                  <p:stCondLst>
                                    <p:cond delay="0"/>
                                  </p:stCondLst>
                                  <p:childTnLst>
                                    <p:set>
                                      <p:cBhvr>
                                        <p:cTn id="49" dur="1" fill="hold">
                                          <p:stCondLst>
                                            <p:cond delay="0"/>
                                          </p:stCondLst>
                                        </p:cTn>
                                        <p:tgtEl>
                                          <p:spTgt spid="10"/>
                                        </p:tgtEl>
                                        <p:attrNameLst>
                                          <p:attrName>style.visibility</p:attrName>
                                        </p:attrNameLst>
                                      </p:cBhvr>
                                      <p:to>
                                        <p:strVal val="visible"/>
                                      </p:to>
                                    </p:set>
                                    <p:anim calcmode="lin" valueType="num">
                                      <p:cBhvr additive="base">
                                        <p:cTn id="50" dur="500" fill="hold"/>
                                        <p:tgtEl>
                                          <p:spTgt spid="10"/>
                                        </p:tgtEl>
                                        <p:attrNameLst>
                                          <p:attrName>ppt_x</p:attrName>
                                        </p:attrNameLst>
                                      </p:cBhvr>
                                      <p:tavLst>
                                        <p:tav tm="0">
                                          <p:val>
                                            <p:strVal val="#ppt_x"/>
                                          </p:val>
                                        </p:tav>
                                        <p:tav tm="100000">
                                          <p:val>
                                            <p:strVal val="#ppt_x"/>
                                          </p:val>
                                        </p:tav>
                                      </p:tavLst>
                                    </p:anim>
                                    <p:anim calcmode="lin" valueType="num">
                                      <p:cBhvr additive="base">
                                        <p:cTn id="51" dur="500" fill="hold"/>
                                        <p:tgtEl>
                                          <p:spTgt spid="10"/>
                                        </p:tgtEl>
                                        <p:attrNameLst>
                                          <p:attrName>ppt_y</p:attrName>
                                        </p:attrNameLst>
                                      </p:cBhvr>
                                      <p:tavLst>
                                        <p:tav tm="0">
                                          <p:val>
                                            <p:strVal val="1+#ppt_h/2"/>
                                          </p:val>
                                        </p:tav>
                                        <p:tav tm="100000">
                                          <p:val>
                                            <p:strVal val="#ppt_y"/>
                                          </p:val>
                                        </p:tav>
                                      </p:tavLst>
                                    </p:anim>
                                  </p:childTnLst>
                                </p:cTn>
                              </p:par>
                            </p:childTnLst>
                          </p:cTn>
                        </p:par>
                        <p:par>
                          <p:cTn id="52" fill="hold">
                            <p:stCondLst>
                              <p:cond delay="4500"/>
                            </p:stCondLst>
                            <p:childTnLst>
                              <p:par>
                                <p:cTn id="53" presetID="2" presetClass="entr" presetSubtype="4"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43"/>
                </p:tgtEl>
              </p:cMediaNode>
            </p:audio>
          </p:childTnLst>
        </p:cTn>
      </p:par>
    </p:tnLst>
    <p:bldLst>
      <p:bldP spid="2" grpId="0"/>
      <p:bldP spid="3" grpId="0" build="p"/>
      <p:bldP spid="13" grpId="0"/>
      <p:bldP spid="14" grpId="0"/>
      <p:bldP spid="10" grpId="0"/>
      <p:bldP spid="12"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1D07D-2C63-21ED-1402-3750124E55A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BC0FF98-4900-DB33-CD8B-B568013C058E}"/>
              </a:ext>
            </a:extLst>
          </p:cNvPr>
          <p:cNvPicPr>
            <a:picLocks noChangeAspect="1"/>
          </p:cNvPicPr>
          <p:nvPr/>
        </p:nvPicPr>
        <p:blipFill>
          <a:blip r:embed="rId6"/>
          <a:srcRect l="16741" r="33259"/>
          <a:stretch/>
        </p:blipFill>
        <p:spPr>
          <a:xfrm>
            <a:off x="6096000" y="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sp>
        <p:nvSpPr>
          <p:cNvPr id="7" name="Rectangle 6">
            <a:extLst>
              <a:ext uri="{FF2B5EF4-FFF2-40B4-BE49-F238E27FC236}">
                <a16:creationId xmlns:a16="http://schemas.microsoft.com/office/drawing/2014/main" id="{DA67B33C-3645-04DA-8111-1E103638ABBA}"/>
              </a:ext>
            </a:extLst>
          </p:cNvPr>
          <p:cNvSpPr/>
          <p:nvPr/>
        </p:nvSpPr>
        <p:spPr>
          <a:xfrm>
            <a:off x="-67181" y="0"/>
            <a:ext cx="6151737" cy="6858000"/>
          </a:xfrm>
          <a:prstGeom prst="rect">
            <a:avLst/>
          </a:prstGeom>
          <a:solidFill>
            <a:srgbClr val="D9DADE"/>
          </a:solid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itle 1">
            <a:extLst>
              <a:ext uri="{FF2B5EF4-FFF2-40B4-BE49-F238E27FC236}">
                <a16:creationId xmlns:a16="http://schemas.microsoft.com/office/drawing/2014/main" id="{08E2CA02-4664-A11B-0DC0-9141F4F88F18}"/>
              </a:ext>
            </a:extLst>
          </p:cNvPr>
          <p:cNvSpPr>
            <a:spLocks noGrp="1"/>
          </p:cNvSpPr>
          <p:nvPr>
            <p:ph type="title"/>
          </p:nvPr>
        </p:nvSpPr>
        <p:spPr>
          <a:xfrm>
            <a:off x="237061" y="602166"/>
            <a:ext cx="5543254" cy="752217"/>
          </a:xfrm>
        </p:spPr>
        <p:txBody>
          <a:bodyPr vert="horz" lIns="91440" tIns="45720" rIns="91440" bIns="45720" rtlCol="0" anchor="b">
            <a:normAutofit/>
          </a:bodyPr>
          <a:lstStyle/>
          <a:p>
            <a:pPr algn="ctr"/>
            <a:r>
              <a:rPr lang="en-US" sz="4800" kern="1200" dirty="0">
                <a:solidFill>
                  <a:schemeClr val="tx2"/>
                </a:solidFill>
                <a:latin typeface="Century Gothic" panose="020B0502020202020204" pitchFamily="34" charset="0"/>
              </a:rPr>
              <a:t>Perfectionism </a:t>
            </a:r>
          </a:p>
        </p:txBody>
      </p:sp>
      <p:sp>
        <p:nvSpPr>
          <p:cNvPr id="12" name="Rectangle 11">
            <a:extLst>
              <a:ext uri="{FF2B5EF4-FFF2-40B4-BE49-F238E27FC236}">
                <a16:creationId xmlns:a16="http://schemas.microsoft.com/office/drawing/2014/main" id="{5AECFF6C-8FBD-E1B2-7615-8BCDF8B94215}"/>
              </a:ext>
            </a:extLst>
          </p:cNvPr>
          <p:cNvSpPr/>
          <p:nvPr/>
        </p:nvSpPr>
        <p:spPr>
          <a:xfrm>
            <a:off x="7648773" y="1416887"/>
            <a:ext cx="3590693" cy="3668210"/>
          </a:xfrm>
          <a:prstGeom prst="rect">
            <a:avLst/>
          </a:prstGeom>
          <a:solidFill>
            <a:srgbClr val="D9DADE"/>
          </a:solid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827C07B-61E3-044C-3624-03678F4C505B}"/>
              </a:ext>
            </a:extLst>
          </p:cNvPr>
          <p:cNvSpPr txBox="1"/>
          <p:nvPr/>
        </p:nvSpPr>
        <p:spPr>
          <a:xfrm>
            <a:off x="7637329" y="1430737"/>
            <a:ext cx="3590694" cy="3693319"/>
          </a:xfrm>
          <a:prstGeom prst="rect">
            <a:avLst/>
          </a:prstGeom>
          <a:noFill/>
        </p:spPr>
        <p:txBody>
          <a:bodyPr wrap="square">
            <a:spAutoFit/>
          </a:bodyPr>
          <a:lstStyle/>
          <a:p>
            <a:r>
              <a:rPr lang="en-GB" sz="2600" dirty="0">
                <a:solidFill>
                  <a:schemeClr val="tx2"/>
                </a:solidFill>
                <a:latin typeface="Century Gothic" panose="020B0502020202020204" pitchFamily="34" charset="0"/>
              </a:rPr>
              <a:t>A personality trait that often involves criticising one's own work whilst striving to perform at the highest standards (</a:t>
            </a:r>
            <a:r>
              <a:rPr lang="de-DE" sz="2600" dirty="0">
                <a:solidFill>
                  <a:srgbClr val="3A3A3A"/>
                </a:solidFill>
                <a:latin typeface="Century Gothic" panose="020B0502020202020204" pitchFamily="34" charset="0"/>
              </a:rPr>
              <a:t>Pannhausen, Klug and Rohrmann, 2022).</a:t>
            </a:r>
            <a:endParaRPr lang="en-GB" sz="2600" dirty="0">
              <a:solidFill>
                <a:schemeClr val="tx2"/>
              </a:solidFill>
              <a:latin typeface="Century Gothic" panose="020B0502020202020204" pitchFamily="34" charset="0"/>
            </a:endParaRPr>
          </a:p>
        </p:txBody>
      </p:sp>
      <p:pic>
        <p:nvPicPr>
          <p:cNvPr id="8" name="Picture 7">
            <a:extLst>
              <a:ext uri="{FF2B5EF4-FFF2-40B4-BE49-F238E27FC236}">
                <a16:creationId xmlns:a16="http://schemas.microsoft.com/office/drawing/2014/main" id="{BCF028B0-1B84-7F14-1556-DECA5C4EDF39}"/>
              </a:ext>
            </a:extLst>
          </p:cNvPr>
          <p:cNvPicPr>
            <a:picLocks noChangeAspect="1"/>
          </p:cNvPicPr>
          <p:nvPr/>
        </p:nvPicPr>
        <p:blipFill>
          <a:blip r:embed="rId7"/>
          <a:stretch>
            <a:fillRect/>
          </a:stretch>
        </p:blipFill>
        <p:spPr>
          <a:xfrm>
            <a:off x="702396" y="1956549"/>
            <a:ext cx="4650377" cy="2906486"/>
          </a:xfrm>
          <a:prstGeom prst="rect">
            <a:avLst/>
          </a:prstGeom>
        </p:spPr>
      </p:pic>
      <p:pic>
        <p:nvPicPr>
          <p:cNvPr id="14" name="Audio 13">
            <a:hlinkClick r:id="" action="ppaction://media"/>
            <a:extLst>
              <a:ext uri="{FF2B5EF4-FFF2-40B4-BE49-F238E27FC236}">
                <a16:creationId xmlns:a16="http://schemas.microsoft.com/office/drawing/2014/main" id="{482ACA35-26C3-E632-21F8-30B7C168B912}"/>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752081920"/>
      </p:ext>
    </p:extLst>
  </p:cSld>
  <p:clrMapOvr>
    <a:masterClrMapping/>
  </p:clrMapOvr>
  <p:transition spd="med" advTm="2307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43"/>
                                        </p:tgtEl>
                                        <p:attrNameLst>
                                          <p:attrName>style.visibility</p:attrName>
                                        </p:attrNameLst>
                                      </p:cBhvr>
                                      <p:to>
                                        <p:strVal val="visible"/>
                                      </p:to>
                                    </p:set>
                                    <p:anim calcmode="lin" valueType="num">
                                      <p:cBhvr additive="base">
                                        <p:cTn id="10" dur="500" fill="hold"/>
                                        <p:tgtEl>
                                          <p:spTgt spid="43"/>
                                        </p:tgtEl>
                                        <p:attrNameLst>
                                          <p:attrName>ppt_x</p:attrName>
                                        </p:attrNameLst>
                                      </p:cBhvr>
                                      <p:tavLst>
                                        <p:tav tm="0">
                                          <p:val>
                                            <p:strVal val="#ppt_x"/>
                                          </p:val>
                                        </p:tav>
                                        <p:tav tm="100000">
                                          <p:val>
                                            <p:strVal val="#ppt_x"/>
                                          </p:val>
                                        </p:tav>
                                      </p:tavLst>
                                    </p:anim>
                                    <p:anim calcmode="lin" valueType="num">
                                      <p:cBhvr additive="base">
                                        <p:cTn id="11" dur="500" fill="hold"/>
                                        <p:tgtEl>
                                          <p:spTgt spid="43"/>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additive="base">
                                        <p:cTn id="24" dur="500" fill="hold"/>
                                        <p:tgtEl>
                                          <p:spTgt spid="12"/>
                                        </p:tgtEl>
                                        <p:attrNameLst>
                                          <p:attrName>ppt_x</p:attrName>
                                        </p:attrNameLst>
                                      </p:cBhvr>
                                      <p:tavLst>
                                        <p:tav tm="0">
                                          <p:val>
                                            <p:strVal val="#ppt_x"/>
                                          </p:val>
                                        </p:tav>
                                        <p:tav tm="100000">
                                          <p:val>
                                            <p:strVal val="#ppt_x"/>
                                          </p:val>
                                        </p:tav>
                                      </p:tavLst>
                                    </p:anim>
                                    <p:anim calcmode="lin" valueType="num">
                                      <p:cBhvr additive="base">
                                        <p:cTn id="2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14"/>
                </p:tgtEl>
              </p:cMediaNode>
            </p:audio>
          </p:childTnLst>
        </p:cTn>
      </p:par>
    </p:tnLst>
    <p:bldLst>
      <p:bldP spid="43" grpId="0"/>
      <p:bldP spid="12" grpId="0" animBg="1"/>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8514D-9E7F-5DFC-302B-C18015A70B51}"/>
              </a:ext>
            </a:extLst>
          </p:cNvPr>
          <p:cNvSpPr>
            <a:spLocks noGrp="1"/>
          </p:cNvSpPr>
          <p:nvPr>
            <p:ph type="title"/>
          </p:nvPr>
        </p:nvSpPr>
        <p:spPr>
          <a:xfrm>
            <a:off x="259733" y="407125"/>
            <a:ext cx="5312227" cy="878547"/>
          </a:xfrm>
        </p:spPr>
        <p:txBody>
          <a:bodyPr anchor="b">
            <a:normAutofit/>
          </a:bodyPr>
          <a:lstStyle/>
          <a:p>
            <a:r>
              <a:rPr lang="en-GB" sz="5400" dirty="0">
                <a:solidFill>
                  <a:schemeClr val="tx2"/>
                </a:solidFill>
                <a:latin typeface="Century Gothic" panose="020B0502020202020204" pitchFamily="34" charset="0"/>
              </a:rPr>
              <a:t>Perfectionism</a:t>
            </a:r>
            <a:r>
              <a:rPr lang="en-GB" sz="5400" dirty="0">
                <a:solidFill>
                  <a:schemeClr val="tx2"/>
                </a:solidFill>
              </a:rPr>
              <a: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51CF99E-7391-D69E-0A9E-DDCEA7F49F98}"/>
              </a:ext>
            </a:extLst>
          </p:cNvPr>
          <p:cNvPicPr>
            <a:picLocks noChangeAspect="1"/>
          </p:cNvPicPr>
          <p:nvPr/>
        </p:nvPicPr>
        <p:blipFill>
          <a:blip r:embed="rId6"/>
          <a:srcRect l="13238" r="3034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7AF0C75F-2127-84AA-7EA0-0AF75570847B}"/>
              </a:ext>
            </a:extLst>
          </p:cNvPr>
          <p:cNvSpPr txBox="1"/>
          <p:nvPr/>
        </p:nvSpPr>
        <p:spPr>
          <a:xfrm>
            <a:off x="261258" y="1242023"/>
            <a:ext cx="5677988" cy="867930"/>
          </a:xfrm>
          <a:prstGeom prst="rect">
            <a:avLst/>
          </a:prstGeom>
          <a:noFill/>
        </p:spPr>
        <p:txBody>
          <a:bodyPr wrap="square">
            <a:spAutoFit/>
          </a:bodyPr>
          <a:lstStyle/>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Perfectionism affects us in many ways….</a:t>
            </a:r>
          </a:p>
        </p:txBody>
      </p:sp>
      <p:sp>
        <p:nvSpPr>
          <p:cNvPr id="12" name="Content Placeholder 2">
            <a:extLst>
              <a:ext uri="{FF2B5EF4-FFF2-40B4-BE49-F238E27FC236}">
                <a16:creationId xmlns:a16="http://schemas.microsoft.com/office/drawing/2014/main" id="{66CB0411-4247-3795-0A31-11895724D175}"/>
              </a:ext>
            </a:extLst>
          </p:cNvPr>
          <p:cNvSpPr txBox="1">
            <a:spLocks/>
          </p:cNvSpPr>
          <p:nvPr/>
        </p:nvSpPr>
        <p:spPr>
          <a:xfrm>
            <a:off x="0" y="3827591"/>
            <a:ext cx="5088044" cy="128869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chemeClr val="tx2"/>
                </a:solidFill>
                <a:latin typeface="Century Gothic" panose="020B0502020202020204" pitchFamily="34" charset="0"/>
              </a:rPr>
              <a:t>Creates a poor self-image resulting in conditions such as anxiety and depression </a:t>
            </a:r>
            <a:br>
              <a:rPr lang="en-GB" sz="2200" dirty="0">
                <a:solidFill>
                  <a:schemeClr val="tx2"/>
                </a:solidFill>
                <a:latin typeface="Century Gothic" panose="020B0502020202020204" pitchFamily="34" charset="0"/>
              </a:rPr>
            </a:br>
            <a:r>
              <a:rPr lang="en-GB" sz="2200" dirty="0">
                <a:solidFill>
                  <a:schemeClr val="accent4">
                    <a:lumMod val="75000"/>
                  </a:schemeClr>
                </a:solidFill>
                <a:latin typeface="Century Gothic" panose="020B0502020202020204" pitchFamily="34" charset="0"/>
              </a:rPr>
              <a:t>(Harvey, Moore and Koestner, 2017).</a:t>
            </a:r>
          </a:p>
        </p:txBody>
      </p:sp>
      <p:sp>
        <p:nvSpPr>
          <p:cNvPr id="14" name="Oval 13" descr="Stressed businessman">
            <a:extLst>
              <a:ext uri="{FF2B5EF4-FFF2-40B4-BE49-F238E27FC236}">
                <a16:creationId xmlns:a16="http://schemas.microsoft.com/office/drawing/2014/main" id="{13138084-2EAF-FC99-35C1-B248BD2F7F93}"/>
              </a:ext>
            </a:extLst>
          </p:cNvPr>
          <p:cNvSpPr/>
          <p:nvPr/>
        </p:nvSpPr>
        <p:spPr>
          <a:xfrm>
            <a:off x="6198326" y="482913"/>
            <a:ext cx="2889067" cy="2515011"/>
          </a:xfrm>
          <a:prstGeom prst="ellipse">
            <a:avLst/>
          </a:prstGeom>
          <a:blipFill dpi="0" rotWithShape="1">
            <a:blip r:embed="rId7">
              <a:extLst>
                <a:ext uri="{28A0092B-C50C-407E-A947-70E740481C1C}">
                  <a14:useLocalDpi xmlns:a14="http://schemas.microsoft.com/office/drawing/2010/main" val="0"/>
                </a:ext>
              </a:extLst>
            </a:blip>
            <a:srcRect/>
            <a:stretch>
              <a:fillRect/>
            </a:stretch>
          </a:blip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descr="Person in distress">
            <a:extLst>
              <a:ext uri="{FF2B5EF4-FFF2-40B4-BE49-F238E27FC236}">
                <a16:creationId xmlns:a16="http://schemas.microsoft.com/office/drawing/2014/main" id="{2FC21F5F-13B5-3577-78D8-390D4A79BC63}"/>
              </a:ext>
            </a:extLst>
          </p:cNvPr>
          <p:cNvSpPr/>
          <p:nvPr/>
        </p:nvSpPr>
        <p:spPr>
          <a:xfrm>
            <a:off x="8439584" y="2299823"/>
            <a:ext cx="3133480" cy="2515011"/>
          </a:xfrm>
          <a:prstGeom prst="ellipse">
            <a:avLst/>
          </a:prstGeom>
          <a:blipFill dpi="0" rotWithShape="1">
            <a:blip r:embed="rId8">
              <a:extLst>
                <a:ext uri="{28A0092B-C50C-407E-A947-70E740481C1C}">
                  <a14:useLocalDpi xmlns:a14="http://schemas.microsoft.com/office/drawing/2010/main" val="0"/>
                </a:ext>
              </a:extLst>
            </a:blip>
            <a:srcRect/>
            <a:stretch>
              <a:fillRect/>
            </a:stretch>
          </a:blip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FC36A11F-D5EA-1EFF-E790-461CC0520BF1}"/>
              </a:ext>
            </a:extLst>
          </p:cNvPr>
          <p:cNvSpPr/>
          <p:nvPr/>
        </p:nvSpPr>
        <p:spPr>
          <a:xfrm>
            <a:off x="381000" y="2428661"/>
            <a:ext cx="4191000" cy="293914"/>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E38A45F3-954D-11C1-9454-CAB1D722CFF3}"/>
              </a:ext>
            </a:extLst>
          </p:cNvPr>
          <p:cNvSpPr>
            <a:spLocks noGrp="1"/>
          </p:cNvSpPr>
          <p:nvPr>
            <p:ph idx="1"/>
          </p:nvPr>
        </p:nvSpPr>
        <p:spPr>
          <a:xfrm>
            <a:off x="76301" y="2299823"/>
            <a:ext cx="5312226" cy="1288695"/>
          </a:xfrm>
        </p:spPr>
        <p:txBody>
          <a:bodyPr>
            <a:noAutofit/>
          </a:bodyPr>
          <a:lstStyle/>
          <a:p>
            <a:r>
              <a:rPr lang="en-GB" sz="2200" dirty="0">
                <a:solidFill>
                  <a:schemeClr val="tx2"/>
                </a:solidFill>
                <a:latin typeface="Century Gothic" panose="020B0502020202020204" pitchFamily="34" charset="0"/>
              </a:rPr>
              <a:t>Excessive worrying about making mistakes can lead to poor health and wellbeing </a:t>
            </a:r>
            <a:br>
              <a:rPr lang="en-GB" sz="2200" dirty="0">
                <a:solidFill>
                  <a:schemeClr val="tx2"/>
                </a:solidFill>
                <a:latin typeface="Century Gothic" panose="020B0502020202020204" pitchFamily="34" charset="0"/>
              </a:rPr>
            </a:br>
            <a:r>
              <a:rPr lang="en-GB" sz="2200" dirty="0">
                <a:solidFill>
                  <a:schemeClr val="accent4">
                    <a:lumMod val="75000"/>
                  </a:schemeClr>
                </a:solidFill>
                <a:latin typeface="Century Gothic" panose="020B0502020202020204" pitchFamily="34" charset="0"/>
              </a:rPr>
              <a:t>(Park </a:t>
            </a:r>
            <a:r>
              <a:rPr lang="en-GB" sz="2200" i="1" dirty="0">
                <a:solidFill>
                  <a:schemeClr val="accent4">
                    <a:lumMod val="75000"/>
                  </a:schemeClr>
                </a:solidFill>
                <a:latin typeface="Century Gothic" panose="020B0502020202020204" pitchFamily="34" charset="0"/>
              </a:rPr>
              <a:t>et al</a:t>
            </a:r>
            <a:r>
              <a:rPr lang="en-GB" sz="2200" dirty="0">
                <a:solidFill>
                  <a:schemeClr val="accent4">
                    <a:lumMod val="75000"/>
                  </a:schemeClr>
                </a:solidFill>
                <a:latin typeface="Century Gothic" panose="020B0502020202020204" pitchFamily="34" charset="0"/>
              </a:rPr>
              <a:t>., 2020).</a:t>
            </a:r>
          </a:p>
        </p:txBody>
      </p:sp>
      <p:sp>
        <p:nvSpPr>
          <p:cNvPr id="20" name="Content Placeholder 2">
            <a:extLst>
              <a:ext uri="{FF2B5EF4-FFF2-40B4-BE49-F238E27FC236}">
                <a16:creationId xmlns:a16="http://schemas.microsoft.com/office/drawing/2014/main" id="{ACB4AE34-F5C5-F304-E959-79E31855C948}"/>
              </a:ext>
            </a:extLst>
          </p:cNvPr>
          <p:cNvSpPr txBox="1">
            <a:spLocks/>
          </p:cNvSpPr>
          <p:nvPr/>
        </p:nvSpPr>
        <p:spPr>
          <a:xfrm>
            <a:off x="-1525" y="5467346"/>
            <a:ext cx="5088044" cy="102723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chemeClr val="tx2"/>
                </a:solidFill>
                <a:latin typeface="Century Gothic" panose="020B0502020202020204" pitchFamily="34" charset="0"/>
              </a:rPr>
              <a:t>Can cause students to feel burnt out </a:t>
            </a:r>
            <a:br>
              <a:rPr lang="en-GB" sz="2200" dirty="0">
                <a:solidFill>
                  <a:schemeClr val="tx2"/>
                </a:solidFill>
                <a:latin typeface="Century Gothic" panose="020B0502020202020204" pitchFamily="34" charset="0"/>
              </a:rPr>
            </a:br>
            <a:r>
              <a:rPr lang="en-GB" sz="2200" dirty="0">
                <a:solidFill>
                  <a:schemeClr val="accent4">
                    <a:lumMod val="75000"/>
                  </a:schemeClr>
                </a:solidFill>
                <a:latin typeface="Century Gothic" panose="020B0502020202020204" pitchFamily="34" charset="0"/>
              </a:rPr>
              <a:t>(Madigan, 2019).</a:t>
            </a:r>
          </a:p>
        </p:txBody>
      </p:sp>
      <p:sp>
        <p:nvSpPr>
          <p:cNvPr id="21" name="Oval 20" descr="Child lying in bed">
            <a:extLst>
              <a:ext uri="{FF2B5EF4-FFF2-40B4-BE49-F238E27FC236}">
                <a16:creationId xmlns:a16="http://schemas.microsoft.com/office/drawing/2014/main" id="{A4049A93-1E4A-922A-D115-973B89FC074C}"/>
              </a:ext>
            </a:extLst>
          </p:cNvPr>
          <p:cNvSpPr/>
          <p:nvPr/>
        </p:nvSpPr>
        <p:spPr>
          <a:xfrm>
            <a:off x="6198326" y="4194511"/>
            <a:ext cx="2775857" cy="2206452"/>
          </a:xfrm>
          <a:prstGeom prst="ellipse">
            <a:avLst/>
          </a:prstGeom>
          <a:blipFill dpi="0" rotWithShape="1">
            <a:blip r:embed="rId9">
              <a:extLst>
                <a:ext uri="{28A0092B-C50C-407E-A947-70E740481C1C}">
                  <a14:useLocalDpi xmlns:a14="http://schemas.microsoft.com/office/drawing/2010/main" val="0"/>
                </a:ext>
              </a:extLst>
            </a:blip>
            <a:srcRect/>
            <a:stretch>
              <a:fillRect/>
            </a:stretch>
          </a:blip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5" name="Audio 34">
            <a:hlinkClick r:id="" action="ppaction://media"/>
            <a:extLst>
              <a:ext uri="{FF2B5EF4-FFF2-40B4-BE49-F238E27FC236}">
                <a16:creationId xmlns:a16="http://schemas.microsoft.com/office/drawing/2014/main" id="{DE1B3C56-8D2E-EAA6-79E0-608FBFE0A0C6}"/>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51256133"/>
      </p:ext>
    </p:extLst>
  </p:cSld>
  <p:clrMapOvr>
    <a:masterClrMapping/>
  </p:clrMapOvr>
  <p:transition spd="med" advTm="4690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 fill="hold"/>
                                        <p:tgtEl>
                                          <p:spTgt spid="2"/>
                                        </p:tgtEl>
                                        <p:attrNameLst>
                                          <p:attrName>ppt_x</p:attrName>
                                        </p:attrNameLst>
                                      </p:cBhvr>
                                      <p:tavLst>
                                        <p:tav tm="0">
                                          <p:val>
                                            <p:strVal val="#ppt_x"/>
                                          </p:val>
                                        </p:tav>
                                        <p:tav tm="100000">
                                          <p:val>
                                            <p:strVal val="#ppt_x"/>
                                          </p:val>
                                        </p:tav>
                                      </p:tavLst>
                                    </p:anim>
                                    <p:anim calcmode="lin" valueType="num">
                                      <p:cBhvr additive="base">
                                        <p:cTn id="11" dur="500" fill="hold"/>
                                        <p:tgtEl>
                                          <p:spTgt spid="2"/>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22" fill="hold">
                            <p:stCondLst>
                              <p:cond delay="1500"/>
                            </p:stCondLst>
                            <p:childTnLst>
                              <p:par>
                                <p:cTn id="23" presetID="2" presetClass="entr" presetSubtype="4" fill="hold" grpId="0" nodeType="after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par>
                          <p:cTn id="27" fill="hold">
                            <p:stCondLst>
                              <p:cond delay="2000"/>
                            </p:stCondLst>
                            <p:childTnLst>
                              <p:par>
                                <p:cTn id="28" presetID="2" presetClass="entr" presetSubtype="4" fill="hold" grpId="0" nodeType="after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additive="base">
                                        <p:cTn id="30" dur="500" fill="hold"/>
                                        <p:tgtEl>
                                          <p:spTgt spid="12"/>
                                        </p:tgtEl>
                                        <p:attrNameLst>
                                          <p:attrName>ppt_x</p:attrName>
                                        </p:attrNameLst>
                                      </p:cBhvr>
                                      <p:tavLst>
                                        <p:tav tm="0">
                                          <p:val>
                                            <p:strVal val="#ppt_x"/>
                                          </p:val>
                                        </p:tav>
                                        <p:tav tm="100000">
                                          <p:val>
                                            <p:strVal val="#ppt_x"/>
                                          </p:val>
                                        </p:tav>
                                      </p:tavLst>
                                    </p:anim>
                                    <p:anim calcmode="lin" valueType="num">
                                      <p:cBhvr additive="base">
                                        <p:cTn id="31" dur="500" fill="hold"/>
                                        <p:tgtEl>
                                          <p:spTgt spid="12"/>
                                        </p:tgtEl>
                                        <p:attrNameLst>
                                          <p:attrName>ppt_y</p:attrName>
                                        </p:attrNameLst>
                                      </p:cBhvr>
                                      <p:tavLst>
                                        <p:tav tm="0">
                                          <p:val>
                                            <p:strVal val="1+#ppt_h/2"/>
                                          </p:val>
                                        </p:tav>
                                        <p:tav tm="100000">
                                          <p:val>
                                            <p:strVal val="#ppt_y"/>
                                          </p:val>
                                        </p:tav>
                                      </p:tavLst>
                                    </p:anim>
                                  </p:childTnLst>
                                </p:cTn>
                              </p:par>
                            </p:childTnLst>
                          </p:cTn>
                        </p:par>
                        <p:par>
                          <p:cTn id="32" fill="hold">
                            <p:stCondLst>
                              <p:cond delay="2500"/>
                            </p:stCondLst>
                            <p:childTnLst>
                              <p:par>
                                <p:cTn id="33" presetID="2" presetClass="entr" presetSubtype="4" fill="hold" grpId="0" nodeType="afterEffect">
                                  <p:stCondLst>
                                    <p:cond delay="0"/>
                                  </p:stCondLst>
                                  <p:childTnLst>
                                    <p:set>
                                      <p:cBhvr>
                                        <p:cTn id="34" dur="1" fill="hold">
                                          <p:stCondLst>
                                            <p:cond delay="0"/>
                                          </p:stCondLst>
                                        </p:cTn>
                                        <p:tgtEl>
                                          <p:spTgt spid="18"/>
                                        </p:tgtEl>
                                        <p:attrNameLst>
                                          <p:attrName>style.visibility</p:attrName>
                                        </p:attrNameLst>
                                      </p:cBhvr>
                                      <p:to>
                                        <p:strVal val="visible"/>
                                      </p:to>
                                    </p:set>
                                    <p:anim calcmode="lin" valueType="num">
                                      <p:cBhvr additive="base">
                                        <p:cTn id="35" dur="500" fill="hold"/>
                                        <p:tgtEl>
                                          <p:spTgt spid="18"/>
                                        </p:tgtEl>
                                        <p:attrNameLst>
                                          <p:attrName>ppt_x</p:attrName>
                                        </p:attrNameLst>
                                      </p:cBhvr>
                                      <p:tavLst>
                                        <p:tav tm="0">
                                          <p:val>
                                            <p:strVal val="#ppt_x"/>
                                          </p:val>
                                        </p:tav>
                                        <p:tav tm="100000">
                                          <p:val>
                                            <p:strVal val="#ppt_x"/>
                                          </p:val>
                                        </p:tav>
                                      </p:tavLst>
                                    </p:anim>
                                    <p:anim calcmode="lin" valueType="num">
                                      <p:cBhvr additive="base">
                                        <p:cTn id="36" dur="500" fill="hold"/>
                                        <p:tgtEl>
                                          <p:spTgt spid="18"/>
                                        </p:tgtEl>
                                        <p:attrNameLst>
                                          <p:attrName>ppt_y</p:attrName>
                                        </p:attrNameLst>
                                      </p:cBhvr>
                                      <p:tavLst>
                                        <p:tav tm="0">
                                          <p:val>
                                            <p:strVal val="1+#ppt_h/2"/>
                                          </p:val>
                                        </p:tav>
                                        <p:tav tm="100000">
                                          <p:val>
                                            <p:strVal val="#ppt_y"/>
                                          </p:val>
                                        </p:tav>
                                      </p:tavLst>
                                    </p:anim>
                                  </p:childTnLst>
                                </p:cTn>
                              </p:par>
                            </p:childTnLst>
                          </p:cTn>
                        </p:par>
                        <p:par>
                          <p:cTn id="37" fill="hold">
                            <p:stCondLst>
                              <p:cond delay="3000"/>
                            </p:stCondLst>
                            <p:childTnLst>
                              <p:par>
                                <p:cTn id="38" presetID="2" presetClass="entr" presetSubtype="4" fill="hold" nodeType="afterEffect">
                                  <p:stCondLst>
                                    <p:cond delay="0"/>
                                  </p:stCondLst>
                                  <p:childTnLst>
                                    <p:set>
                                      <p:cBhvr>
                                        <p:cTn id="39" dur="1" fill="hold">
                                          <p:stCondLst>
                                            <p:cond delay="0"/>
                                          </p:stCondLst>
                                        </p:cTn>
                                        <p:tgtEl>
                                          <p:spTgt spid="20">
                                            <p:txEl>
                                              <p:pRg st="0" end="0"/>
                                            </p:txEl>
                                          </p:spTgt>
                                        </p:tgtEl>
                                        <p:attrNameLst>
                                          <p:attrName>style.visibility</p:attrName>
                                        </p:attrNameLst>
                                      </p:cBhvr>
                                      <p:to>
                                        <p:strVal val="visible"/>
                                      </p:to>
                                    </p:set>
                                    <p:anim calcmode="lin" valueType="num">
                                      <p:cBhvr additive="base">
                                        <p:cTn id="40"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par>
                          <p:cTn id="42" fill="hold">
                            <p:stCondLst>
                              <p:cond delay="3500"/>
                            </p:stCondLst>
                            <p:childTnLst>
                              <p:par>
                                <p:cTn id="43" presetID="2" presetClass="entr" presetSubtype="4" fill="hold" grpId="0" nodeType="afterEffect">
                                  <p:stCondLst>
                                    <p:cond delay="0"/>
                                  </p:stCondLst>
                                  <p:childTnLst>
                                    <p:set>
                                      <p:cBhvr>
                                        <p:cTn id="44" dur="1" fill="hold">
                                          <p:stCondLst>
                                            <p:cond delay="0"/>
                                          </p:stCondLst>
                                        </p:cTn>
                                        <p:tgtEl>
                                          <p:spTgt spid="21"/>
                                        </p:tgtEl>
                                        <p:attrNameLst>
                                          <p:attrName>style.visibility</p:attrName>
                                        </p:attrNameLst>
                                      </p:cBhvr>
                                      <p:to>
                                        <p:strVal val="visible"/>
                                      </p:to>
                                    </p:set>
                                    <p:anim calcmode="lin" valueType="num">
                                      <p:cBhvr additive="base">
                                        <p:cTn id="45" dur="500" fill="hold"/>
                                        <p:tgtEl>
                                          <p:spTgt spid="21"/>
                                        </p:tgtEl>
                                        <p:attrNameLst>
                                          <p:attrName>ppt_x</p:attrName>
                                        </p:attrNameLst>
                                      </p:cBhvr>
                                      <p:tavLst>
                                        <p:tav tm="0">
                                          <p:val>
                                            <p:strVal val="#ppt_x"/>
                                          </p:val>
                                        </p:tav>
                                        <p:tav tm="100000">
                                          <p:val>
                                            <p:strVal val="#ppt_x"/>
                                          </p:val>
                                        </p:tav>
                                      </p:tavLst>
                                    </p:anim>
                                    <p:anim calcmode="lin" valueType="num">
                                      <p:cBhvr additive="base">
                                        <p:cTn id="4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35"/>
                </p:tgtEl>
              </p:cMediaNode>
            </p:audio>
          </p:childTnLst>
        </p:cTn>
      </p:par>
    </p:tnLst>
    <p:bldLst>
      <p:bldP spid="2" grpId="0"/>
      <p:bldP spid="10" grpId="0"/>
      <p:bldP spid="12" grpId="0"/>
      <p:bldP spid="14" grpId="0" animBg="1"/>
      <p:bldP spid="18" grpId="0" animBg="1"/>
      <p:bldP spid="3" grpId="0" build="p"/>
      <p:bldP spid="2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36DA126-0837-80DF-5FAE-463C77DBDE3F}"/>
              </a:ext>
            </a:extLst>
          </p:cNvPr>
          <p:cNvPicPr>
            <a:picLocks noChangeAspect="1"/>
          </p:cNvPicPr>
          <p:nvPr/>
        </p:nvPicPr>
        <p:blipFill>
          <a:blip r:embed="rId5"/>
          <a:srcRect l="16364" r="33467"/>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7" name="Title 1">
            <a:extLst>
              <a:ext uri="{FF2B5EF4-FFF2-40B4-BE49-F238E27FC236}">
                <a16:creationId xmlns:a16="http://schemas.microsoft.com/office/drawing/2014/main" id="{DE751418-FA06-EDAE-7C3C-34376518A8F5}"/>
              </a:ext>
            </a:extLst>
          </p:cNvPr>
          <p:cNvSpPr txBox="1">
            <a:spLocks/>
          </p:cNvSpPr>
          <p:nvPr/>
        </p:nvSpPr>
        <p:spPr>
          <a:xfrm>
            <a:off x="6247871" y="-173084"/>
            <a:ext cx="5809778" cy="17082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4000" dirty="0">
                <a:solidFill>
                  <a:schemeClr val="tx2"/>
                </a:solidFill>
                <a:latin typeface="Century Gothic" panose="020B0502020202020204" pitchFamily="34" charset="0"/>
                <a:ea typeface="GulimChe" panose="020B0503020000020004" pitchFamily="49" charset="-127"/>
              </a:rPr>
              <a:t>Managing Feelings of Perfectionism</a:t>
            </a:r>
          </a:p>
        </p:txBody>
      </p:sp>
      <p:sp>
        <p:nvSpPr>
          <p:cNvPr id="8" name="TextBox 7">
            <a:extLst>
              <a:ext uri="{FF2B5EF4-FFF2-40B4-BE49-F238E27FC236}">
                <a16:creationId xmlns:a16="http://schemas.microsoft.com/office/drawing/2014/main" id="{0CC50B18-D3A6-713B-BD76-30B619387E05}"/>
              </a:ext>
            </a:extLst>
          </p:cNvPr>
          <p:cNvSpPr txBox="1"/>
          <p:nvPr/>
        </p:nvSpPr>
        <p:spPr>
          <a:xfrm>
            <a:off x="8026939" y="1672953"/>
            <a:ext cx="4030710" cy="1298817"/>
          </a:xfrm>
          <a:prstGeom prst="rect">
            <a:avLst/>
          </a:prstGeom>
          <a:noFill/>
        </p:spPr>
        <p:txBody>
          <a:bodyPr wrap="square" rtlCol="0">
            <a:spAutoFit/>
          </a:bodyPr>
          <a:lstStyle/>
          <a:p>
            <a:pPr lvl="0" algn="r">
              <a:lnSpc>
                <a:spcPct val="90000"/>
              </a:lnSpc>
              <a:spcBef>
                <a:spcPts val="1000"/>
              </a:spcBef>
              <a:defRPr/>
            </a:pPr>
            <a:r>
              <a:rPr kumimoji="0" lang="en-GB" sz="2800" b="0" i="0" u="none" strike="noStrike" kern="1200" cap="none" spc="0" normalizeH="0" baseline="0" noProof="0" dirty="0">
                <a:ln>
                  <a:noFill/>
                </a:ln>
                <a:solidFill>
                  <a:schemeClr val="tx2"/>
                </a:solidFill>
                <a:effectLst/>
                <a:uLnTx/>
                <a:uFillTx/>
                <a:latin typeface="WordVisi_MSFontService"/>
              </a:rPr>
              <a:t>1. Mindfulness</a:t>
            </a:r>
            <a:br>
              <a:rPr kumimoji="0" lang="en-GB" sz="2800" b="0" i="0" u="none" strike="noStrike" kern="1200" cap="none" spc="0" normalizeH="0" baseline="0" noProof="0" dirty="0">
                <a:ln>
                  <a:noFill/>
                </a:ln>
                <a:solidFill>
                  <a:schemeClr val="tx2"/>
                </a:solidFill>
                <a:effectLst/>
                <a:uLnTx/>
                <a:uFillTx/>
                <a:latin typeface="WordVisi_MSFontService"/>
              </a:rPr>
            </a:br>
            <a:r>
              <a:rPr kumimoji="0" lang="en-GB" sz="2800" b="0" i="0" u="none" strike="noStrike" kern="1200" cap="none" spc="0" normalizeH="0" baseline="0" noProof="0" dirty="0">
                <a:ln>
                  <a:noFill/>
                </a:ln>
                <a:solidFill>
                  <a:schemeClr val="accent4">
                    <a:lumMod val="75000"/>
                  </a:schemeClr>
                </a:solidFill>
                <a:effectLst/>
                <a:uLnTx/>
                <a:uFillTx/>
                <a:latin typeface="WordVisi_MSFontService"/>
              </a:rPr>
              <a:t>(</a:t>
            </a:r>
            <a:r>
              <a:rPr lang="en-GB" sz="2800" dirty="0">
                <a:solidFill>
                  <a:schemeClr val="accent4">
                    <a:lumMod val="75000"/>
                  </a:schemeClr>
                </a:solidFill>
                <a:latin typeface="WordVisi_MSFontService"/>
              </a:rPr>
              <a:t>Bearden </a:t>
            </a:r>
            <a:r>
              <a:rPr lang="en-GB" sz="2800" i="1" dirty="0">
                <a:solidFill>
                  <a:schemeClr val="accent4">
                    <a:lumMod val="75000"/>
                  </a:schemeClr>
                </a:solidFill>
                <a:latin typeface="WordVisi_MSFontService"/>
              </a:rPr>
              <a:t>et al., </a:t>
            </a:r>
            <a:r>
              <a:rPr lang="en-GB" sz="2800" dirty="0">
                <a:solidFill>
                  <a:schemeClr val="accent4">
                    <a:lumMod val="75000"/>
                  </a:schemeClr>
                </a:solidFill>
                <a:latin typeface="WordVisi_MSFontService"/>
              </a:rPr>
              <a:t>2024</a:t>
            </a:r>
            <a:r>
              <a:rPr kumimoji="0" lang="en-GB" sz="2800" b="0" i="0" u="none" strike="noStrike" kern="1200" cap="none" spc="0" normalizeH="0" noProof="0" dirty="0">
                <a:ln>
                  <a:noFill/>
                </a:ln>
                <a:solidFill>
                  <a:schemeClr val="accent4">
                    <a:lumMod val="75000"/>
                  </a:schemeClr>
                </a:solidFill>
                <a:effectLst/>
                <a:uLnTx/>
                <a:uFillTx/>
                <a:latin typeface="WordVisi_MSFontService"/>
              </a:rPr>
              <a:t>).</a:t>
            </a:r>
            <a:endParaRPr kumimoji="0" lang="en-GB" sz="2800" b="0" i="0" u="none" strike="noStrike" kern="1200" cap="none" spc="0" normalizeH="0" baseline="0" noProof="0" dirty="0">
              <a:ln>
                <a:noFill/>
              </a:ln>
              <a:solidFill>
                <a:schemeClr val="accent4">
                  <a:lumMod val="75000"/>
                </a:schemeClr>
              </a:solidFill>
              <a:effectLst/>
              <a:uLnTx/>
              <a:uFillTx/>
              <a:latin typeface="WordVisi_MSFontService"/>
            </a:endParaRPr>
          </a:p>
          <a:p>
            <a:pPr algn="r"/>
            <a:endParaRPr lang="en-GB" sz="2800" dirty="0"/>
          </a:p>
        </p:txBody>
      </p:sp>
      <p:pic>
        <p:nvPicPr>
          <p:cNvPr id="3" name="Picture 2" descr="Woman meditating on yoga mat">
            <a:extLst>
              <a:ext uri="{FF2B5EF4-FFF2-40B4-BE49-F238E27FC236}">
                <a16:creationId xmlns:a16="http://schemas.microsoft.com/office/drawing/2014/main" id="{470BFE10-1F84-513C-7EA6-BA14170CDBD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31856" y="246208"/>
            <a:ext cx="3262620" cy="2177555"/>
          </a:xfrm>
          <a:prstGeom prst="rect">
            <a:avLst/>
          </a:prstGeom>
        </p:spPr>
      </p:pic>
      <p:sp>
        <p:nvSpPr>
          <p:cNvPr id="10" name="TextBox 9">
            <a:extLst>
              <a:ext uri="{FF2B5EF4-FFF2-40B4-BE49-F238E27FC236}">
                <a16:creationId xmlns:a16="http://schemas.microsoft.com/office/drawing/2014/main" id="{845E17C4-5A61-23E2-4FFB-42FFACE2F0D1}"/>
              </a:ext>
            </a:extLst>
          </p:cNvPr>
          <p:cNvSpPr txBox="1"/>
          <p:nvPr/>
        </p:nvSpPr>
        <p:spPr>
          <a:xfrm>
            <a:off x="6247871" y="3072018"/>
            <a:ext cx="5809778" cy="954107"/>
          </a:xfrm>
          <a:prstGeom prst="rect">
            <a:avLst/>
          </a:prstGeom>
          <a:noFill/>
        </p:spPr>
        <p:txBody>
          <a:bodyPr wrap="square" rtlCol="0">
            <a:spAutoFit/>
          </a:bodyPr>
          <a:lstStyle/>
          <a:p>
            <a:pPr algn="r"/>
            <a:r>
              <a:rPr lang="en-GB" sz="2800" dirty="0">
                <a:solidFill>
                  <a:schemeClr val="tx2"/>
                </a:solidFill>
              </a:rPr>
              <a:t>2. Develop realistic expectations</a:t>
            </a:r>
            <a:br>
              <a:rPr lang="en-GB" sz="2800" dirty="0">
                <a:solidFill>
                  <a:schemeClr val="tx2"/>
                </a:solidFill>
              </a:rPr>
            </a:br>
            <a:r>
              <a:rPr lang="en-GB" sz="2800" dirty="0">
                <a:solidFill>
                  <a:schemeClr val="accent4">
                    <a:lumMod val="75000"/>
                  </a:schemeClr>
                </a:solidFill>
              </a:rPr>
              <a:t>(Criswell, 2024). </a:t>
            </a:r>
          </a:p>
        </p:txBody>
      </p:sp>
      <p:pic>
        <p:nvPicPr>
          <p:cNvPr id="12" name="Picture 11" descr="Close up of bullseye">
            <a:extLst>
              <a:ext uri="{FF2B5EF4-FFF2-40B4-BE49-F238E27FC236}">
                <a16:creationId xmlns:a16="http://schemas.microsoft.com/office/drawing/2014/main" id="{916CC913-C0B6-4840-E330-19A8147F144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56225" y="2596847"/>
            <a:ext cx="3483997" cy="2322665"/>
          </a:xfrm>
          <a:prstGeom prst="rect">
            <a:avLst/>
          </a:prstGeom>
        </p:spPr>
      </p:pic>
      <p:sp>
        <p:nvSpPr>
          <p:cNvPr id="16" name="TextBox 15">
            <a:extLst>
              <a:ext uri="{FF2B5EF4-FFF2-40B4-BE49-F238E27FC236}">
                <a16:creationId xmlns:a16="http://schemas.microsoft.com/office/drawing/2014/main" id="{7FCEB82D-E7B8-D9EC-E789-9728ABFAD985}"/>
              </a:ext>
            </a:extLst>
          </p:cNvPr>
          <p:cNvSpPr txBox="1"/>
          <p:nvPr/>
        </p:nvSpPr>
        <p:spPr>
          <a:xfrm>
            <a:off x="6379174" y="4791960"/>
            <a:ext cx="5809778" cy="954107"/>
          </a:xfrm>
          <a:prstGeom prst="rect">
            <a:avLst/>
          </a:prstGeom>
          <a:noFill/>
        </p:spPr>
        <p:txBody>
          <a:bodyPr wrap="square" rtlCol="0">
            <a:spAutoFit/>
          </a:bodyPr>
          <a:lstStyle/>
          <a:p>
            <a:pPr algn="r"/>
            <a:r>
              <a:rPr lang="en-GB" sz="2800" dirty="0">
                <a:solidFill>
                  <a:schemeClr val="tx2"/>
                </a:solidFill>
              </a:rPr>
              <a:t>3. Self affirmations  </a:t>
            </a:r>
            <a:br>
              <a:rPr lang="en-GB" sz="2800" dirty="0">
                <a:solidFill>
                  <a:schemeClr val="tx2"/>
                </a:solidFill>
              </a:rPr>
            </a:br>
            <a:r>
              <a:rPr lang="en-GB" sz="2800" dirty="0">
                <a:solidFill>
                  <a:schemeClr val="accent4">
                    <a:lumMod val="75000"/>
                  </a:schemeClr>
                </a:solidFill>
              </a:rPr>
              <a:t>(Peng </a:t>
            </a:r>
            <a:r>
              <a:rPr lang="en-GB" sz="2800" i="1" dirty="0">
                <a:solidFill>
                  <a:schemeClr val="accent4">
                    <a:lumMod val="75000"/>
                  </a:schemeClr>
                </a:solidFill>
              </a:rPr>
              <a:t>et al., </a:t>
            </a:r>
            <a:r>
              <a:rPr lang="en-GB" sz="2800" dirty="0">
                <a:solidFill>
                  <a:schemeClr val="accent4">
                    <a:lumMod val="75000"/>
                  </a:schemeClr>
                </a:solidFill>
              </a:rPr>
              <a:t>2024). </a:t>
            </a:r>
          </a:p>
        </p:txBody>
      </p:sp>
      <p:pic>
        <p:nvPicPr>
          <p:cNvPr id="17" name="Picture 16">
            <a:extLst>
              <a:ext uri="{FF2B5EF4-FFF2-40B4-BE49-F238E27FC236}">
                <a16:creationId xmlns:a16="http://schemas.microsoft.com/office/drawing/2014/main" id="{15E19348-7F18-B3BF-5E6E-97EB003D80EA}"/>
              </a:ext>
            </a:extLst>
          </p:cNvPr>
          <p:cNvPicPr>
            <a:picLocks noChangeAspect="1"/>
          </p:cNvPicPr>
          <p:nvPr/>
        </p:nvPicPr>
        <p:blipFill>
          <a:blip r:embed="rId8"/>
          <a:stretch>
            <a:fillRect/>
          </a:stretch>
        </p:blipFill>
        <p:spPr>
          <a:xfrm>
            <a:off x="4702827" y="4213811"/>
            <a:ext cx="3401587" cy="2267725"/>
          </a:xfrm>
          <a:prstGeom prst="rect">
            <a:avLst/>
          </a:prstGeom>
        </p:spPr>
      </p:pic>
      <p:pic>
        <p:nvPicPr>
          <p:cNvPr id="38" name="Audio 37">
            <a:hlinkClick r:id="" action="ppaction://media"/>
            <a:extLst>
              <a:ext uri="{FF2B5EF4-FFF2-40B4-BE49-F238E27FC236}">
                <a16:creationId xmlns:a16="http://schemas.microsoft.com/office/drawing/2014/main" id="{DC89261D-A765-8D38-0829-63375977AEA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7250393"/>
      </p:ext>
    </p:extLst>
  </p:cSld>
  <p:clrMapOvr>
    <a:masterClrMapping/>
  </p:clrMapOvr>
  <p:transition spd="med" advTm="8580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nodeType="after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fill="hold"/>
                                        <p:tgtEl>
                                          <p:spTgt spid="3"/>
                                        </p:tgtEl>
                                        <p:attrNameLst>
                                          <p:attrName>ppt_x</p:attrName>
                                        </p:attrNameLst>
                                      </p:cBhvr>
                                      <p:tavLst>
                                        <p:tav tm="0">
                                          <p:val>
                                            <p:strVal val="#ppt_x"/>
                                          </p:val>
                                        </p:tav>
                                        <p:tav tm="100000">
                                          <p:val>
                                            <p:strVal val="#ppt_x"/>
                                          </p:val>
                                        </p:tav>
                                      </p:tavLst>
                                    </p:anim>
                                    <p:anim calcmode="lin" valueType="num">
                                      <p:cBhvr additive="base">
                                        <p:cTn id="21" dur="500" fill="hold"/>
                                        <p:tgtEl>
                                          <p:spTgt spid="3"/>
                                        </p:tgtEl>
                                        <p:attrNameLst>
                                          <p:attrName>ppt_y</p:attrName>
                                        </p:attrNameLst>
                                      </p:cBhvr>
                                      <p:tavLst>
                                        <p:tav tm="0">
                                          <p:val>
                                            <p:strVal val="1+#ppt_h/2"/>
                                          </p:val>
                                        </p:tav>
                                        <p:tav tm="100000">
                                          <p:val>
                                            <p:strVal val="#ppt_y"/>
                                          </p:val>
                                        </p:tav>
                                      </p:tavLst>
                                    </p:anim>
                                  </p:childTnLst>
                                </p:cTn>
                              </p:par>
                            </p:childTnLst>
                          </p:cTn>
                        </p:par>
                        <p:par>
                          <p:cTn id="22" fill="hold">
                            <p:stCondLst>
                              <p:cond delay="1500"/>
                            </p:stCondLst>
                            <p:childTnLst>
                              <p:par>
                                <p:cTn id="23" presetID="2" presetClass="entr" presetSubtype="4" fill="hold" grpId="0" nodeType="after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par>
                          <p:cTn id="27" fill="hold">
                            <p:stCondLst>
                              <p:cond delay="2000"/>
                            </p:stCondLst>
                            <p:childTnLst>
                              <p:par>
                                <p:cTn id="28" presetID="2" presetClass="entr" presetSubtype="4" fill="hold" nodeType="after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additive="base">
                                        <p:cTn id="30" dur="500" fill="hold"/>
                                        <p:tgtEl>
                                          <p:spTgt spid="12"/>
                                        </p:tgtEl>
                                        <p:attrNameLst>
                                          <p:attrName>ppt_x</p:attrName>
                                        </p:attrNameLst>
                                      </p:cBhvr>
                                      <p:tavLst>
                                        <p:tav tm="0">
                                          <p:val>
                                            <p:strVal val="#ppt_x"/>
                                          </p:val>
                                        </p:tav>
                                        <p:tav tm="100000">
                                          <p:val>
                                            <p:strVal val="#ppt_x"/>
                                          </p:val>
                                        </p:tav>
                                      </p:tavLst>
                                    </p:anim>
                                    <p:anim calcmode="lin" valueType="num">
                                      <p:cBhvr additive="base">
                                        <p:cTn id="31" dur="500" fill="hold"/>
                                        <p:tgtEl>
                                          <p:spTgt spid="12"/>
                                        </p:tgtEl>
                                        <p:attrNameLst>
                                          <p:attrName>ppt_y</p:attrName>
                                        </p:attrNameLst>
                                      </p:cBhvr>
                                      <p:tavLst>
                                        <p:tav tm="0">
                                          <p:val>
                                            <p:strVal val="1+#ppt_h/2"/>
                                          </p:val>
                                        </p:tav>
                                        <p:tav tm="100000">
                                          <p:val>
                                            <p:strVal val="#ppt_y"/>
                                          </p:val>
                                        </p:tav>
                                      </p:tavLst>
                                    </p:anim>
                                  </p:childTnLst>
                                </p:cTn>
                              </p:par>
                            </p:childTnLst>
                          </p:cTn>
                        </p:par>
                        <p:par>
                          <p:cTn id="32" fill="hold">
                            <p:stCondLst>
                              <p:cond delay="2500"/>
                            </p:stCondLst>
                            <p:childTnLst>
                              <p:par>
                                <p:cTn id="33" presetID="2" presetClass="entr" presetSubtype="4" fill="hold" grpId="0" nodeType="after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ppt_x"/>
                                          </p:val>
                                        </p:tav>
                                        <p:tav tm="100000">
                                          <p:val>
                                            <p:strVal val="#ppt_x"/>
                                          </p:val>
                                        </p:tav>
                                      </p:tavLst>
                                    </p:anim>
                                    <p:anim calcmode="lin" valueType="num">
                                      <p:cBhvr additive="base">
                                        <p:cTn id="36" dur="500" fill="hold"/>
                                        <p:tgtEl>
                                          <p:spTgt spid="16"/>
                                        </p:tgtEl>
                                        <p:attrNameLst>
                                          <p:attrName>ppt_y</p:attrName>
                                        </p:attrNameLst>
                                      </p:cBhvr>
                                      <p:tavLst>
                                        <p:tav tm="0">
                                          <p:val>
                                            <p:strVal val="1+#ppt_h/2"/>
                                          </p:val>
                                        </p:tav>
                                        <p:tav tm="100000">
                                          <p:val>
                                            <p:strVal val="#ppt_y"/>
                                          </p:val>
                                        </p:tav>
                                      </p:tavLst>
                                    </p:anim>
                                  </p:childTnLst>
                                </p:cTn>
                              </p:par>
                            </p:childTnLst>
                          </p:cTn>
                        </p:par>
                        <p:par>
                          <p:cTn id="37" fill="hold">
                            <p:stCondLst>
                              <p:cond delay="3000"/>
                            </p:stCondLst>
                            <p:childTnLst>
                              <p:par>
                                <p:cTn id="38" presetID="2" presetClass="entr" presetSubtype="4" fill="hold" nodeType="afterEffect">
                                  <p:stCondLst>
                                    <p:cond delay="0"/>
                                  </p:stCondLst>
                                  <p:childTnLst>
                                    <p:set>
                                      <p:cBhvr>
                                        <p:cTn id="39" dur="1" fill="hold">
                                          <p:stCondLst>
                                            <p:cond delay="0"/>
                                          </p:stCondLst>
                                        </p:cTn>
                                        <p:tgtEl>
                                          <p:spTgt spid="17"/>
                                        </p:tgtEl>
                                        <p:attrNameLst>
                                          <p:attrName>style.visibility</p:attrName>
                                        </p:attrNameLst>
                                      </p:cBhvr>
                                      <p:to>
                                        <p:strVal val="visible"/>
                                      </p:to>
                                    </p:set>
                                    <p:anim calcmode="lin" valueType="num">
                                      <p:cBhvr additive="base">
                                        <p:cTn id="40" dur="500" fill="hold"/>
                                        <p:tgtEl>
                                          <p:spTgt spid="17"/>
                                        </p:tgtEl>
                                        <p:attrNameLst>
                                          <p:attrName>ppt_x</p:attrName>
                                        </p:attrNameLst>
                                      </p:cBhvr>
                                      <p:tavLst>
                                        <p:tav tm="0">
                                          <p:val>
                                            <p:strVal val="#ppt_x"/>
                                          </p:val>
                                        </p:tav>
                                        <p:tav tm="100000">
                                          <p:val>
                                            <p:strVal val="#ppt_x"/>
                                          </p:val>
                                        </p:tav>
                                      </p:tavLst>
                                    </p:anim>
                                    <p:anim calcmode="lin" valueType="num">
                                      <p:cBhvr additive="base">
                                        <p:cTn id="41"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38"/>
                </p:tgtEl>
              </p:cMediaNode>
            </p:audio>
          </p:childTnLst>
        </p:cTn>
      </p:par>
    </p:tnLst>
    <p:bldLst>
      <p:bldP spid="7" grpId="0"/>
      <p:bldP spid="8" grpId="0"/>
      <p:bldP spid="10" grpId="0"/>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982CE-3F46-A901-E6AF-C9A2D2B69F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0DB5F5-E874-67AE-C32F-6F7BE673835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73E152E-0653-6176-A36D-32EE322EBABF}"/>
              </a:ext>
            </a:extLst>
          </p:cNvPr>
          <p:cNvPicPr>
            <a:picLocks noChangeAspect="1"/>
          </p:cNvPicPr>
          <p:nvPr/>
        </p:nvPicPr>
        <p:blipFill>
          <a:blip r:embed="rId5"/>
          <a:srcRect l="16741" r="33259"/>
          <a:stretch/>
        </p:blipFill>
        <p:spPr>
          <a:xfrm>
            <a:off x="6107446" y="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sp>
        <p:nvSpPr>
          <p:cNvPr id="6" name="Rectangle 5">
            <a:extLst>
              <a:ext uri="{FF2B5EF4-FFF2-40B4-BE49-F238E27FC236}">
                <a16:creationId xmlns:a16="http://schemas.microsoft.com/office/drawing/2014/main" id="{656F9959-C15D-1BB0-D824-FFEC565B2BD0}"/>
              </a:ext>
            </a:extLst>
          </p:cNvPr>
          <p:cNvSpPr/>
          <p:nvPr/>
        </p:nvSpPr>
        <p:spPr>
          <a:xfrm>
            <a:off x="-67181" y="0"/>
            <a:ext cx="6151737" cy="6858000"/>
          </a:xfrm>
          <a:prstGeom prst="rect">
            <a:avLst/>
          </a:prstGeom>
          <a:solidFill>
            <a:srgbClr val="D9DADE"/>
          </a:solid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1">
            <a:extLst>
              <a:ext uri="{FF2B5EF4-FFF2-40B4-BE49-F238E27FC236}">
                <a16:creationId xmlns:a16="http://schemas.microsoft.com/office/drawing/2014/main" id="{5CD840C0-E27C-53F5-10D1-5E6FD6C3AF11}"/>
              </a:ext>
            </a:extLst>
          </p:cNvPr>
          <p:cNvSpPr txBox="1">
            <a:spLocks/>
          </p:cNvSpPr>
          <p:nvPr/>
        </p:nvSpPr>
        <p:spPr>
          <a:xfrm>
            <a:off x="237061" y="602166"/>
            <a:ext cx="5543254" cy="75221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dirty="0">
                <a:solidFill>
                  <a:schemeClr val="tx2"/>
                </a:solidFill>
                <a:latin typeface="Century Gothic" panose="020B0502020202020204" pitchFamily="34" charset="0"/>
              </a:rPr>
              <a:t>Procrastination</a:t>
            </a:r>
          </a:p>
        </p:txBody>
      </p:sp>
      <p:sp>
        <p:nvSpPr>
          <p:cNvPr id="9" name="Rectangle 8">
            <a:extLst>
              <a:ext uri="{FF2B5EF4-FFF2-40B4-BE49-F238E27FC236}">
                <a16:creationId xmlns:a16="http://schemas.microsoft.com/office/drawing/2014/main" id="{376530B4-82BB-E099-E9F0-05CC9BCB9A7B}"/>
              </a:ext>
            </a:extLst>
          </p:cNvPr>
          <p:cNvSpPr/>
          <p:nvPr/>
        </p:nvSpPr>
        <p:spPr>
          <a:xfrm>
            <a:off x="7717329" y="1220798"/>
            <a:ext cx="3590693" cy="3645116"/>
          </a:xfrm>
          <a:prstGeom prst="rect">
            <a:avLst/>
          </a:prstGeom>
          <a:solidFill>
            <a:srgbClr val="D9DADE"/>
          </a:solidFill>
          <a:ln>
            <a:solidFill>
              <a:srgbClr val="D9DA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092DFA-2376-95A9-F459-8F5D3AB74311}"/>
              </a:ext>
            </a:extLst>
          </p:cNvPr>
          <p:cNvSpPr txBox="1"/>
          <p:nvPr/>
        </p:nvSpPr>
        <p:spPr>
          <a:xfrm>
            <a:off x="7705884" y="1366356"/>
            <a:ext cx="3613581" cy="3785652"/>
          </a:xfrm>
          <a:prstGeom prst="rect">
            <a:avLst/>
          </a:prstGeom>
          <a:noFill/>
        </p:spPr>
        <p:txBody>
          <a:bodyPr wrap="square">
            <a:spAutoFit/>
          </a:bodyPr>
          <a:lstStyle/>
          <a:p>
            <a:r>
              <a:rPr lang="en-GB" sz="2400" dirty="0">
                <a:solidFill>
                  <a:schemeClr val="tx2"/>
                </a:solidFill>
                <a:latin typeface="Century Gothic" panose="020B0502020202020204" pitchFamily="34" charset="0"/>
              </a:rPr>
              <a:t>A behaviour often displayed by students that involves the intentional postponing of tasks, which can have a negative effects on productivity and wellbeing</a:t>
            </a:r>
            <a:br>
              <a:rPr lang="en-GB" sz="2400" dirty="0">
                <a:solidFill>
                  <a:schemeClr val="tx2"/>
                </a:solidFill>
                <a:latin typeface="Century Gothic" panose="020B0502020202020204" pitchFamily="34" charset="0"/>
              </a:rPr>
            </a:br>
            <a:r>
              <a:rPr lang="en-GB" sz="2400" dirty="0">
                <a:solidFill>
                  <a:schemeClr val="accent4">
                    <a:lumMod val="75000"/>
                  </a:schemeClr>
                </a:solidFill>
                <a:latin typeface="Century Gothic" panose="020B0502020202020204" pitchFamily="34" charset="0"/>
              </a:rPr>
              <a:t>(Rozental </a:t>
            </a:r>
            <a:r>
              <a:rPr lang="en-GB" sz="2400" i="1" dirty="0">
                <a:solidFill>
                  <a:schemeClr val="accent4">
                    <a:lumMod val="75000"/>
                  </a:schemeClr>
                </a:solidFill>
                <a:latin typeface="Century Gothic" panose="020B0502020202020204" pitchFamily="34" charset="0"/>
              </a:rPr>
              <a:t>et al</a:t>
            </a:r>
            <a:r>
              <a:rPr lang="en-GB" sz="2400" dirty="0">
                <a:solidFill>
                  <a:schemeClr val="accent4">
                    <a:lumMod val="75000"/>
                  </a:schemeClr>
                </a:solidFill>
                <a:latin typeface="Century Gothic" panose="020B0502020202020204" pitchFamily="34" charset="0"/>
              </a:rPr>
              <a:t>., 2022).</a:t>
            </a:r>
            <a:br>
              <a:rPr lang="en-GB" sz="2400" dirty="0">
                <a:solidFill>
                  <a:schemeClr val="accent4">
                    <a:lumMod val="75000"/>
                  </a:schemeClr>
                </a:solidFill>
                <a:latin typeface="Century Gothic" panose="020B0502020202020204" pitchFamily="34" charset="0"/>
              </a:rPr>
            </a:br>
            <a:endParaRPr lang="en-GB" sz="2400" dirty="0">
              <a:solidFill>
                <a:schemeClr val="accent4">
                  <a:lumMod val="75000"/>
                </a:schemeClr>
              </a:solidFill>
              <a:latin typeface="Century Gothic" panose="020B0502020202020204" pitchFamily="34" charset="0"/>
            </a:endParaRPr>
          </a:p>
        </p:txBody>
      </p:sp>
      <p:pic>
        <p:nvPicPr>
          <p:cNvPr id="11" name="Picture 10">
            <a:extLst>
              <a:ext uri="{FF2B5EF4-FFF2-40B4-BE49-F238E27FC236}">
                <a16:creationId xmlns:a16="http://schemas.microsoft.com/office/drawing/2014/main" id="{8CE7B6AD-473B-A1BD-D5FE-A86D39077CF8}"/>
              </a:ext>
            </a:extLst>
          </p:cNvPr>
          <p:cNvPicPr>
            <a:picLocks noChangeAspect="1"/>
          </p:cNvPicPr>
          <p:nvPr/>
        </p:nvPicPr>
        <p:blipFill>
          <a:blip r:embed="rId6"/>
          <a:stretch>
            <a:fillRect/>
          </a:stretch>
        </p:blipFill>
        <p:spPr>
          <a:xfrm>
            <a:off x="151187" y="1807277"/>
            <a:ext cx="5715000" cy="3429000"/>
          </a:xfrm>
          <a:prstGeom prst="rect">
            <a:avLst/>
          </a:prstGeom>
        </p:spPr>
      </p:pic>
      <p:pic>
        <p:nvPicPr>
          <p:cNvPr id="31" name="Audio 30">
            <a:hlinkClick r:id="" action="ppaction://media"/>
            <a:extLst>
              <a:ext uri="{FF2B5EF4-FFF2-40B4-BE49-F238E27FC236}">
                <a16:creationId xmlns:a16="http://schemas.microsoft.com/office/drawing/2014/main" id="{1166ADDF-C66F-FE6E-4A6F-406742C3DE6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92927242"/>
      </p:ext>
    </p:extLst>
  </p:cSld>
  <p:clrMapOvr>
    <a:masterClrMapping/>
  </p:clrMapOvr>
  <p:transition spd="med" advTm="2307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31"/>
                </p:tgtEl>
              </p:cMediaNode>
            </p:audio>
          </p:childTnLst>
        </p:cTn>
      </p:par>
    </p:tnLst>
    <p:bldLst>
      <p:bldP spid="7" grpId="0"/>
      <p:bldP spid="9" grpId="0" animBg="1"/>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EA52F-B838-DA48-F6E4-1B5A6213B054}"/>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2B4BC568-2919-9467-704A-6644D9E3CA97}"/>
              </a:ext>
            </a:extLst>
          </p:cNvPr>
          <p:cNvPicPr>
            <a:picLocks noChangeAspect="1"/>
          </p:cNvPicPr>
          <p:nvPr/>
        </p:nvPicPr>
        <p:blipFill>
          <a:blip r:embed="rId6"/>
          <a:srcRect l="16656" r="33175"/>
          <a:stretch/>
        </p:blipFill>
        <p:spPr>
          <a:xfrm>
            <a:off x="0" y="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Content Placeholder 5">
            <a:extLst>
              <a:ext uri="{FF2B5EF4-FFF2-40B4-BE49-F238E27FC236}">
                <a16:creationId xmlns:a16="http://schemas.microsoft.com/office/drawing/2014/main" id="{CA148A2F-6056-D95C-4F42-CDAE2BD6BB0C}"/>
              </a:ext>
            </a:extLst>
          </p:cNvPr>
          <p:cNvSpPr>
            <a:spLocks noGrp="1"/>
          </p:cNvSpPr>
          <p:nvPr>
            <p:ph idx="1"/>
          </p:nvPr>
        </p:nvSpPr>
        <p:spPr>
          <a:xfrm>
            <a:off x="5605045" y="1974738"/>
            <a:ext cx="6480890" cy="1486187"/>
          </a:xfrm>
        </p:spPr>
        <p:txBody>
          <a:bodyPr>
            <a:normAutofit/>
          </a:bodyPr>
          <a:lstStyle/>
          <a:p>
            <a:pPr algn="r"/>
            <a:r>
              <a:rPr lang="en-GB" dirty="0">
                <a:solidFill>
                  <a:schemeClr val="tx2"/>
                </a:solidFill>
                <a:latin typeface="Century Gothic" panose="020B0502020202020204" pitchFamily="34" charset="0"/>
              </a:rPr>
              <a:t>Procrastination can negatively impact student's grades</a:t>
            </a:r>
            <a:br>
              <a:rPr lang="en-GB" dirty="0">
                <a:solidFill>
                  <a:schemeClr val="tx2"/>
                </a:solidFill>
                <a:latin typeface="Century Gothic" panose="020B0502020202020204" pitchFamily="34" charset="0"/>
              </a:rPr>
            </a:br>
            <a:r>
              <a:rPr lang="en-GB" sz="2400" dirty="0">
                <a:solidFill>
                  <a:schemeClr val="accent1"/>
                </a:solidFill>
                <a:latin typeface="Century Gothic" panose="020B0502020202020204" pitchFamily="34" charset="0"/>
              </a:rPr>
              <a:t>(Nicholls, 2023).</a:t>
            </a:r>
            <a:endParaRPr lang="en-GB" sz="2400" b="0" i="0" dirty="0">
              <a:solidFill>
                <a:schemeClr val="accent1"/>
              </a:solidFill>
              <a:effectLst/>
              <a:latin typeface="Century Gothic" panose="020B0502020202020204" pitchFamily="34" charset="0"/>
            </a:endParaRPr>
          </a:p>
        </p:txBody>
      </p:sp>
      <p:sp>
        <p:nvSpPr>
          <p:cNvPr id="10" name="TextBox 9">
            <a:extLst>
              <a:ext uri="{FF2B5EF4-FFF2-40B4-BE49-F238E27FC236}">
                <a16:creationId xmlns:a16="http://schemas.microsoft.com/office/drawing/2014/main" id="{C01839DB-7E8B-FB1B-E719-EBCC60A38742}"/>
              </a:ext>
            </a:extLst>
          </p:cNvPr>
          <p:cNvSpPr txBox="1"/>
          <p:nvPr/>
        </p:nvSpPr>
        <p:spPr>
          <a:xfrm>
            <a:off x="5207620" y="88789"/>
            <a:ext cx="6825215" cy="923330"/>
          </a:xfrm>
          <a:prstGeom prst="rect">
            <a:avLst/>
          </a:prstGeom>
          <a:noFill/>
        </p:spPr>
        <p:txBody>
          <a:bodyPr wrap="square" rtlCol="0">
            <a:spAutoFit/>
          </a:bodyPr>
          <a:lstStyle/>
          <a:p>
            <a:pPr algn="r"/>
            <a:r>
              <a:rPr lang="en-GB" sz="5400" dirty="0">
                <a:solidFill>
                  <a:schemeClr val="tx2"/>
                </a:solidFill>
                <a:latin typeface="Century Gothic" panose="020B0502020202020204" pitchFamily="34" charset="0"/>
                <a:ea typeface="GulimChe" panose="020B0503020000020004" pitchFamily="49" charset="-127"/>
              </a:rPr>
              <a:t>Procrastination</a:t>
            </a:r>
          </a:p>
        </p:txBody>
      </p:sp>
      <p:sp>
        <p:nvSpPr>
          <p:cNvPr id="18" name="Oval 17" descr="Back photo of a graduate with a cap on">
            <a:extLst>
              <a:ext uri="{FF2B5EF4-FFF2-40B4-BE49-F238E27FC236}">
                <a16:creationId xmlns:a16="http://schemas.microsoft.com/office/drawing/2014/main" id="{8FD4747F-16A5-649A-5571-15BD22538674}"/>
              </a:ext>
            </a:extLst>
          </p:cNvPr>
          <p:cNvSpPr/>
          <p:nvPr/>
        </p:nvSpPr>
        <p:spPr>
          <a:xfrm>
            <a:off x="859149" y="243733"/>
            <a:ext cx="2940339" cy="2474098"/>
          </a:xfrm>
          <a:prstGeom prst="ellipse">
            <a:avLst/>
          </a:prstGeom>
          <a:blipFill dpi="0"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Oval 18" descr="Hourglass and a calendar">
            <a:extLst>
              <a:ext uri="{FF2B5EF4-FFF2-40B4-BE49-F238E27FC236}">
                <a16:creationId xmlns:a16="http://schemas.microsoft.com/office/drawing/2014/main" id="{93D4A396-9B11-6F22-E044-9A32367AC569}"/>
              </a:ext>
            </a:extLst>
          </p:cNvPr>
          <p:cNvSpPr/>
          <p:nvPr/>
        </p:nvSpPr>
        <p:spPr>
          <a:xfrm>
            <a:off x="3262365" y="2323310"/>
            <a:ext cx="3031361" cy="2746241"/>
          </a:xfrm>
          <a:prstGeom prst="ellipse">
            <a:avLst/>
          </a:prstGeom>
          <a:blipFill dpi="0"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a:extLst>
              <a:ext uri="{FF2B5EF4-FFF2-40B4-BE49-F238E27FC236}">
                <a16:creationId xmlns:a16="http://schemas.microsoft.com/office/drawing/2014/main" id="{777362F7-3447-EAB9-982C-E5B0498625C2}"/>
              </a:ext>
            </a:extLst>
          </p:cNvPr>
          <p:cNvSpPr txBox="1"/>
          <p:nvPr/>
        </p:nvSpPr>
        <p:spPr>
          <a:xfrm>
            <a:off x="5756603" y="931327"/>
            <a:ext cx="6177774" cy="590931"/>
          </a:xfrm>
          <a:prstGeom prst="rect">
            <a:avLst/>
          </a:prstGeom>
          <a:noFill/>
        </p:spPr>
        <p:txBody>
          <a:bodyPr wrap="square">
            <a:spAutoFit/>
          </a:bodyPr>
          <a:lstStyle/>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3600" dirty="0">
                <a:solidFill>
                  <a:srgbClr val="156082"/>
                </a:solidFill>
                <a:latin typeface="Century Gothic" panose="020B0502020202020204" pitchFamily="34" charset="0"/>
              </a:rPr>
              <a:t>H</a:t>
            </a:r>
            <a:r>
              <a:rPr kumimoji="0" lang="en-GB" sz="36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ow</a:t>
            </a:r>
            <a:r>
              <a:rPr kumimoji="0" lang="en-GB" sz="3600" b="0" i="0" u="none" strike="noStrike" kern="1200" cap="none" spc="0" normalizeH="0" noProof="0" dirty="0">
                <a:ln>
                  <a:noFill/>
                </a:ln>
                <a:solidFill>
                  <a:srgbClr val="156082"/>
                </a:solidFill>
                <a:effectLst/>
                <a:uLnTx/>
                <a:uFillTx/>
                <a:latin typeface="Century Gothic" panose="020B0502020202020204" pitchFamily="34" charset="0"/>
                <a:ea typeface="+mn-ea"/>
                <a:cs typeface="+mn-cs"/>
              </a:rPr>
              <a:t> does it affect us?</a:t>
            </a:r>
            <a:endParaRPr kumimoji="0" lang="en-GB" sz="36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endParaRPr>
          </a:p>
        </p:txBody>
      </p:sp>
      <p:sp>
        <p:nvSpPr>
          <p:cNvPr id="3" name="TextBox 2">
            <a:extLst>
              <a:ext uri="{FF2B5EF4-FFF2-40B4-BE49-F238E27FC236}">
                <a16:creationId xmlns:a16="http://schemas.microsoft.com/office/drawing/2014/main" id="{1B74C597-70E2-BD1C-67A2-535ADF5C98A5}"/>
              </a:ext>
            </a:extLst>
          </p:cNvPr>
          <p:cNvSpPr txBox="1"/>
          <p:nvPr/>
        </p:nvSpPr>
        <p:spPr>
          <a:xfrm>
            <a:off x="5983027" y="3530770"/>
            <a:ext cx="6177642" cy="1200329"/>
          </a:xfrm>
          <a:prstGeom prst="rect">
            <a:avLst/>
          </a:prstGeom>
          <a:noFill/>
        </p:spPr>
        <p:txBody>
          <a:bodyPr wrap="square">
            <a:spAutoFit/>
          </a:bodyPr>
          <a:lstStyle/>
          <a:p>
            <a:pPr marL="228600" lvl="0" indent="-228600" algn="r">
              <a:lnSpc>
                <a:spcPct val="90000"/>
              </a:lnSpc>
              <a:spcBef>
                <a:spcPts val="1000"/>
              </a:spcBef>
              <a:buFont typeface="Arial" panose="020B0604020202020204" pitchFamily="34" charset="0"/>
              <a:buChar char="•"/>
              <a:defRPr/>
            </a:pPr>
            <a:r>
              <a:rPr lang="en-GB" sz="2800" dirty="0">
                <a:solidFill>
                  <a:srgbClr val="0E2841"/>
                </a:solidFill>
                <a:latin typeface="Century Gothic" panose="020B0502020202020204" pitchFamily="34" charset="0"/>
              </a:rPr>
              <a:t>Negative effect health and wellbeing </a:t>
            </a:r>
            <a:br>
              <a:rPr kumimoji="0" lang="en-GB" sz="2800" b="0" i="0" u="none" strike="noStrike" kern="1200" cap="none" spc="0" normalizeH="0" baseline="0" noProof="0" dirty="0">
                <a:ln>
                  <a:noFill/>
                </a:ln>
                <a:solidFill>
                  <a:srgbClr val="0E2841"/>
                </a:solidFill>
                <a:effectLst/>
                <a:uLnTx/>
                <a:uFillTx/>
                <a:latin typeface="Century Gothic" panose="020B0502020202020204" pitchFamily="34" charset="0"/>
                <a:ea typeface="+mn-ea"/>
                <a:cs typeface="+mn-cs"/>
              </a:rPr>
            </a:br>
            <a:r>
              <a:rPr kumimoji="0" lang="en-GB" sz="24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a:t>
            </a:r>
            <a:r>
              <a:rPr lang="en-GB" sz="2400" dirty="0" err="1">
                <a:solidFill>
                  <a:srgbClr val="156082"/>
                </a:solidFill>
                <a:latin typeface="Century Gothic" panose="020B0502020202020204" pitchFamily="34" charset="0"/>
              </a:rPr>
              <a:t>Kuftyak</a:t>
            </a:r>
            <a:r>
              <a:rPr lang="en-GB" sz="2400" dirty="0">
                <a:solidFill>
                  <a:srgbClr val="156082"/>
                </a:solidFill>
                <a:latin typeface="Century Gothic" panose="020B0502020202020204" pitchFamily="34" charset="0"/>
              </a:rPr>
              <a:t>, 2022)</a:t>
            </a:r>
            <a:r>
              <a:rPr lang="da-DK" sz="2400" dirty="0">
                <a:solidFill>
                  <a:srgbClr val="156082"/>
                </a:solidFill>
                <a:latin typeface="Century Gothic" panose="020B0502020202020204" pitchFamily="34" charset="0"/>
              </a:rPr>
              <a:t>.</a:t>
            </a:r>
            <a:endParaRPr kumimoji="0" lang="da-DK" sz="24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endParaRPr>
          </a:p>
        </p:txBody>
      </p:sp>
      <p:sp>
        <p:nvSpPr>
          <p:cNvPr id="2" name="TextBox 1">
            <a:extLst>
              <a:ext uri="{FF2B5EF4-FFF2-40B4-BE49-F238E27FC236}">
                <a16:creationId xmlns:a16="http://schemas.microsoft.com/office/drawing/2014/main" id="{CE6B4091-1CF8-8ED6-943C-E3CEE0527FD0}"/>
              </a:ext>
            </a:extLst>
          </p:cNvPr>
          <p:cNvSpPr txBox="1"/>
          <p:nvPr/>
        </p:nvSpPr>
        <p:spPr>
          <a:xfrm>
            <a:off x="5908293" y="5053028"/>
            <a:ext cx="6177642" cy="1200329"/>
          </a:xfrm>
          <a:prstGeom prst="rect">
            <a:avLst/>
          </a:prstGeom>
          <a:noFill/>
        </p:spPr>
        <p:txBody>
          <a:bodyPr wrap="square">
            <a:spAutoFit/>
          </a:bodyPr>
          <a:lstStyle/>
          <a:p>
            <a:pPr marL="228600" lvl="0" indent="-228600" algn="r">
              <a:lnSpc>
                <a:spcPct val="90000"/>
              </a:lnSpc>
              <a:spcBef>
                <a:spcPts val="1000"/>
              </a:spcBef>
              <a:buFont typeface="Arial" panose="020B0604020202020204" pitchFamily="34" charset="0"/>
              <a:buChar char="•"/>
              <a:defRPr/>
            </a:pPr>
            <a:r>
              <a:rPr kumimoji="0" lang="en-GB" sz="2800" b="0" i="0" u="none" strike="noStrike" kern="1200" cap="none" spc="0" normalizeH="0" baseline="0" noProof="0" dirty="0">
                <a:ln>
                  <a:noFill/>
                </a:ln>
                <a:solidFill>
                  <a:srgbClr val="0E2841"/>
                </a:solidFill>
                <a:effectLst/>
                <a:uLnTx/>
                <a:uFillTx/>
                <a:latin typeface="Century Gothic" panose="020B0502020202020204" pitchFamily="34" charset="0"/>
                <a:ea typeface="+mn-ea"/>
                <a:cs typeface="+mn-cs"/>
              </a:rPr>
              <a:t>Can</a:t>
            </a:r>
            <a:r>
              <a:rPr kumimoji="0" lang="en-GB" sz="2800" b="0" i="0" u="none" strike="noStrike" kern="1200" cap="none" spc="0" normalizeH="0" noProof="0" dirty="0">
                <a:ln>
                  <a:noFill/>
                </a:ln>
                <a:solidFill>
                  <a:srgbClr val="0E2841"/>
                </a:solidFill>
                <a:effectLst/>
                <a:uLnTx/>
                <a:uFillTx/>
                <a:latin typeface="Century Gothic" panose="020B0502020202020204" pitchFamily="34" charset="0"/>
                <a:ea typeface="+mn-ea"/>
                <a:cs typeface="+mn-cs"/>
              </a:rPr>
              <a:t> result in dropping out of education or future job losses</a:t>
            </a:r>
            <a:br>
              <a:rPr kumimoji="0" lang="en-GB" sz="2800" b="0" i="0" u="none" strike="noStrike" kern="1200" cap="none" spc="0" normalizeH="0" baseline="0" noProof="0" dirty="0">
                <a:ln>
                  <a:noFill/>
                </a:ln>
                <a:solidFill>
                  <a:srgbClr val="0E2841"/>
                </a:solidFill>
                <a:effectLst/>
                <a:uLnTx/>
                <a:uFillTx/>
                <a:latin typeface="Century Gothic" panose="020B0502020202020204" pitchFamily="34" charset="0"/>
                <a:ea typeface="+mn-ea"/>
                <a:cs typeface="+mn-cs"/>
              </a:rPr>
            </a:br>
            <a:r>
              <a:rPr kumimoji="0" lang="en-GB" sz="24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rPr>
              <a:t>(</a:t>
            </a:r>
            <a:r>
              <a:rPr lang="en-GB" sz="2400" dirty="0">
                <a:solidFill>
                  <a:srgbClr val="156082"/>
                </a:solidFill>
                <a:latin typeface="Century Gothic" panose="020B0502020202020204" pitchFamily="34" charset="0"/>
              </a:rPr>
              <a:t>Wieber and Gollwitzer, 2010)</a:t>
            </a:r>
            <a:r>
              <a:rPr lang="da-DK" sz="2400" dirty="0">
                <a:solidFill>
                  <a:srgbClr val="156082"/>
                </a:solidFill>
                <a:latin typeface="Century Gothic" panose="020B0502020202020204" pitchFamily="34" charset="0"/>
              </a:rPr>
              <a:t>.</a:t>
            </a:r>
            <a:endParaRPr kumimoji="0" lang="da-DK" sz="2400" b="0" i="0" u="none" strike="noStrike" kern="1200" cap="none" spc="0" normalizeH="0" baseline="0" noProof="0" dirty="0">
              <a:ln>
                <a:noFill/>
              </a:ln>
              <a:solidFill>
                <a:srgbClr val="156082"/>
              </a:solidFill>
              <a:effectLst/>
              <a:uLnTx/>
              <a:uFillTx/>
              <a:latin typeface="Century Gothic" panose="020B0502020202020204" pitchFamily="34" charset="0"/>
              <a:ea typeface="+mn-ea"/>
              <a:cs typeface="+mn-cs"/>
            </a:endParaRPr>
          </a:p>
        </p:txBody>
      </p:sp>
      <p:sp>
        <p:nvSpPr>
          <p:cNvPr id="4" name="Oval 3" descr="Hourglass and a calendar">
            <a:extLst>
              <a:ext uri="{FF2B5EF4-FFF2-40B4-BE49-F238E27FC236}">
                <a16:creationId xmlns:a16="http://schemas.microsoft.com/office/drawing/2014/main" id="{E28AB0D0-B68C-4620-4C33-BC5E46E13CAD}"/>
              </a:ext>
            </a:extLst>
          </p:cNvPr>
          <p:cNvSpPr/>
          <p:nvPr/>
        </p:nvSpPr>
        <p:spPr>
          <a:xfrm>
            <a:off x="502425" y="4219658"/>
            <a:ext cx="3116664" cy="2394609"/>
          </a:xfrm>
          <a:prstGeom prst="ellipse">
            <a:avLst/>
          </a:prstGeom>
          <a:blipFill dpi="0"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9" name="Audio 28">
            <a:hlinkClick r:id="" action="ppaction://media"/>
            <a:extLst>
              <a:ext uri="{FF2B5EF4-FFF2-40B4-BE49-F238E27FC236}">
                <a16:creationId xmlns:a16="http://schemas.microsoft.com/office/drawing/2014/main" id="{1B8B8542-644E-06A5-3B64-C197B11D3838}"/>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42240199"/>
      </p:ext>
    </p:extLst>
  </p:cSld>
  <p:clrMapOvr>
    <a:masterClrMapping/>
  </p:clrMapOvr>
  <p:transition spd="med" advTm="5172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10"/>
                                        </p:tgtEl>
                                        <p:attrNameLst>
                                          <p:attrName>style.visibility</p:attrName>
                                        </p:attrNameLst>
                                      </p:cBhvr>
                                      <p:to>
                                        <p:strVal val="visible"/>
                                      </p:to>
                                    </p:set>
                                    <p:anim calcmode="lin" valueType="num">
                                      <p:cBhvr additive="base">
                                        <p:cTn id="10" dur="500" fill="hold"/>
                                        <p:tgtEl>
                                          <p:spTgt spid="10"/>
                                        </p:tgtEl>
                                        <p:attrNameLst>
                                          <p:attrName>ppt_x</p:attrName>
                                        </p:attrNameLst>
                                      </p:cBhvr>
                                      <p:tavLst>
                                        <p:tav tm="0">
                                          <p:val>
                                            <p:strVal val="#ppt_x"/>
                                          </p:val>
                                        </p:tav>
                                        <p:tav tm="100000">
                                          <p:val>
                                            <p:strVal val="#ppt_x"/>
                                          </p:val>
                                        </p:tav>
                                      </p:tavLst>
                                    </p:anim>
                                    <p:anim calcmode="lin" valueType="num">
                                      <p:cBhvr additive="base">
                                        <p:cTn id="11" dur="500" fill="hold"/>
                                        <p:tgtEl>
                                          <p:spTgt spid="10"/>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grpId="0" nodeType="after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500" fill="hold"/>
                                        <p:tgtEl>
                                          <p:spTgt spid="22"/>
                                        </p:tgtEl>
                                        <p:attrNameLst>
                                          <p:attrName>ppt_x</p:attrName>
                                        </p:attrNameLst>
                                      </p:cBhvr>
                                      <p:tavLst>
                                        <p:tav tm="0">
                                          <p:val>
                                            <p:strVal val="#ppt_x"/>
                                          </p:val>
                                        </p:tav>
                                        <p:tav tm="100000">
                                          <p:val>
                                            <p:strVal val="#ppt_x"/>
                                          </p:val>
                                        </p:tav>
                                      </p:tavLst>
                                    </p:anim>
                                    <p:anim calcmode="lin" valueType="num">
                                      <p:cBhvr additive="base">
                                        <p:cTn id="16" dur="500" fill="hold"/>
                                        <p:tgtEl>
                                          <p:spTgt spid="22"/>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 calcmode="lin" valueType="num">
                                      <p:cBhvr additive="base">
                                        <p:cTn id="20"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par>
                          <p:cTn id="22" fill="hold">
                            <p:stCondLst>
                              <p:cond delay="1500"/>
                            </p:stCondLst>
                            <p:childTnLst>
                              <p:par>
                                <p:cTn id="23" presetID="2" presetClass="entr" presetSubtype="4" fill="hold" grpId="0" nodeType="after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par>
                          <p:cTn id="27" fill="hold">
                            <p:stCondLst>
                              <p:cond delay="2000"/>
                            </p:stCondLst>
                            <p:childTnLst>
                              <p:par>
                                <p:cTn id="28" presetID="2" presetClass="entr" presetSubtype="4" fill="hold" grpId="0" nodeType="afterEffect">
                                  <p:stCondLst>
                                    <p:cond delay="0"/>
                                  </p:stCondLst>
                                  <p:childTnLst>
                                    <p:set>
                                      <p:cBhvr>
                                        <p:cTn id="29" dur="1" fill="hold">
                                          <p:stCondLst>
                                            <p:cond delay="0"/>
                                          </p:stCondLst>
                                        </p:cTn>
                                        <p:tgtEl>
                                          <p:spTgt spid="3"/>
                                        </p:tgtEl>
                                        <p:attrNameLst>
                                          <p:attrName>style.visibility</p:attrName>
                                        </p:attrNameLst>
                                      </p:cBhvr>
                                      <p:to>
                                        <p:strVal val="visible"/>
                                      </p:to>
                                    </p:set>
                                    <p:anim calcmode="lin" valueType="num">
                                      <p:cBhvr additive="base">
                                        <p:cTn id="30" dur="500" fill="hold"/>
                                        <p:tgtEl>
                                          <p:spTgt spid="3"/>
                                        </p:tgtEl>
                                        <p:attrNameLst>
                                          <p:attrName>ppt_x</p:attrName>
                                        </p:attrNameLst>
                                      </p:cBhvr>
                                      <p:tavLst>
                                        <p:tav tm="0">
                                          <p:val>
                                            <p:strVal val="#ppt_x"/>
                                          </p:val>
                                        </p:tav>
                                        <p:tav tm="100000">
                                          <p:val>
                                            <p:strVal val="#ppt_x"/>
                                          </p:val>
                                        </p:tav>
                                      </p:tavLst>
                                    </p:anim>
                                    <p:anim calcmode="lin" valueType="num">
                                      <p:cBhvr additive="base">
                                        <p:cTn id="31" dur="500" fill="hold"/>
                                        <p:tgtEl>
                                          <p:spTgt spid="3"/>
                                        </p:tgtEl>
                                        <p:attrNameLst>
                                          <p:attrName>ppt_y</p:attrName>
                                        </p:attrNameLst>
                                      </p:cBhvr>
                                      <p:tavLst>
                                        <p:tav tm="0">
                                          <p:val>
                                            <p:strVal val="1+#ppt_h/2"/>
                                          </p:val>
                                        </p:tav>
                                        <p:tav tm="100000">
                                          <p:val>
                                            <p:strVal val="#ppt_y"/>
                                          </p:val>
                                        </p:tav>
                                      </p:tavLst>
                                    </p:anim>
                                  </p:childTnLst>
                                </p:cTn>
                              </p:par>
                            </p:childTnLst>
                          </p:cTn>
                        </p:par>
                        <p:par>
                          <p:cTn id="32" fill="hold">
                            <p:stCondLst>
                              <p:cond delay="2500"/>
                            </p:stCondLst>
                            <p:childTnLst>
                              <p:par>
                                <p:cTn id="33" presetID="2" presetClass="entr" presetSubtype="4" fill="hold" grpId="0" nodeType="afterEffect">
                                  <p:stCondLst>
                                    <p:cond delay="0"/>
                                  </p:stCondLst>
                                  <p:childTnLst>
                                    <p:set>
                                      <p:cBhvr>
                                        <p:cTn id="34" dur="1" fill="hold">
                                          <p:stCondLst>
                                            <p:cond delay="0"/>
                                          </p:stCondLst>
                                        </p:cTn>
                                        <p:tgtEl>
                                          <p:spTgt spid="19"/>
                                        </p:tgtEl>
                                        <p:attrNameLst>
                                          <p:attrName>style.visibility</p:attrName>
                                        </p:attrNameLst>
                                      </p:cBhvr>
                                      <p:to>
                                        <p:strVal val="visible"/>
                                      </p:to>
                                    </p:set>
                                    <p:anim calcmode="lin" valueType="num">
                                      <p:cBhvr additive="base">
                                        <p:cTn id="35" dur="500" fill="hold"/>
                                        <p:tgtEl>
                                          <p:spTgt spid="19"/>
                                        </p:tgtEl>
                                        <p:attrNameLst>
                                          <p:attrName>ppt_x</p:attrName>
                                        </p:attrNameLst>
                                      </p:cBhvr>
                                      <p:tavLst>
                                        <p:tav tm="0">
                                          <p:val>
                                            <p:strVal val="#ppt_x"/>
                                          </p:val>
                                        </p:tav>
                                        <p:tav tm="100000">
                                          <p:val>
                                            <p:strVal val="#ppt_x"/>
                                          </p:val>
                                        </p:tav>
                                      </p:tavLst>
                                    </p:anim>
                                    <p:anim calcmode="lin" valueType="num">
                                      <p:cBhvr additive="base">
                                        <p:cTn id="36" dur="500" fill="hold"/>
                                        <p:tgtEl>
                                          <p:spTgt spid="19"/>
                                        </p:tgtEl>
                                        <p:attrNameLst>
                                          <p:attrName>ppt_y</p:attrName>
                                        </p:attrNameLst>
                                      </p:cBhvr>
                                      <p:tavLst>
                                        <p:tav tm="0">
                                          <p:val>
                                            <p:strVal val="1+#ppt_h/2"/>
                                          </p:val>
                                        </p:tav>
                                        <p:tav tm="100000">
                                          <p:val>
                                            <p:strVal val="#ppt_y"/>
                                          </p:val>
                                        </p:tav>
                                      </p:tavLst>
                                    </p:anim>
                                  </p:childTnLst>
                                </p:cTn>
                              </p:par>
                            </p:childTnLst>
                          </p:cTn>
                        </p:par>
                        <p:par>
                          <p:cTn id="37" fill="hold">
                            <p:stCondLst>
                              <p:cond delay="3000"/>
                            </p:stCondLst>
                            <p:childTnLst>
                              <p:par>
                                <p:cTn id="38" presetID="2" presetClass="entr" presetSubtype="4" fill="hold" grpId="0" nodeType="afterEffect">
                                  <p:stCondLst>
                                    <p:cond delay="0"/>
                                  </p:stCondLst>
                                  <p:childTnLst>
                                    <p:set>
                                      <p:cBhvr>
                                        <p:cTn id="39" dur="1" fill="hold">
                                          <p:stCondLst>
                                            <p:cond delay="0"/>
                                          </p:stCondLst>
                                        </p:cTn>
                                        <p:tgtEl>
                                          <p:spTgt spid="2"/>
                                        </p:tgtEl>
                                        <p:attrNameLst>
                                          <p:attrName>style.visibility</p:attrName>
                                        </p:attrNameLst>
                                      </p:cBhvr>
                                      <p:to>
                                        <p:strVal val="visible"/>
                                      </p:to>
                                    </p:set>
                                    <p:anim calcmode="lin" valueType="num">
                                      <p:cBhvr additive="base">
                                        <p:cTn id="40" dur="500" fill="hold"/>
                                        <p:tgtEl>
                                          <p:spTgt spid="2"/>
                                        </p:tgtEl>
                                        <p:attrNameLst>
                                          <p:attrName>ppt_x</p:attrName>
                                        </p:attrNameLst>
                                      </p:cBhvr>
                                      <p:tavLst>
                                        <p:tav tm="0">
                                          <p:val>
                                            <p:strVal val="#ppt_x"/>
                                          </p:val>
                                        </p:tav>
                                        <p:tav tm="100000">
                                          <p:val>
                                            <p:strVal val="#ppt_x"/>
                                          </p:val>
                                        </p:tav>
                                      </p:tavLst>
                                    </p:anim>
                                    <p:anim calcmode="lin" valueType="num">
                                      <p:cBhvr additive="base">
                                        <p:cTn id="41" dur="500" fill="hold"/>
                                        <p:tgtEl>
                                          <p:spTgt spid="2"/>
                                        </p:tgtEl>
                                        <p:attrNameLst>
                                          <p:attrName>ppt_y</p:attrName>
                                        </p:attrNameLst>
                                      </p:cBhvr>
                                      <p:tavLst>
                                        <p:tav tm="0">
                                          <p:val>
                                            <p:strVal val="1+#ppt_h/2"/>
                                          </p:val>
                                        </p:tav>
                                        <p:tav tm="100000">
                                          <p:val>
                                            <p:strVal val="#ppt_y"/>
                                          </p:val>
                                        </p:tav>
                                      </p:tavLst>
                                    </p:anim>
                                  </p:childTnLst>
                                </p:cTn>
                              </p:par>
                            </p:childTnLst>
                          </p:cTn>
                        </p:par>
                        <p:par>
                          <p:cTn id="42" fill="hold">
                            <p:stCondLst>
                              <p:cond delay="3500"/>
                            </p:stCondLst>
                            <p:childTnLst>
                              <p:par>
                                <p:cTn id="43" presetID="2" presetClass="entr" presetSubtype="4" fill="hold" grpId="0" nodeType="afterEffect">
                                  <p:stCondLst>
                                    <p:cond delay="0"/>
                                  </p:stCondLst>
                                  <p:childTnLst>
                                    <p:set>
                                      <p:cBhvr>
                                        <p:cTn id="44" dur="1" fill="hold">
                                          <p:stCondLst>
                                            <p:cond delay="0"/>
                                          </p:stCondLst>
                                        </p:cTn>
                                        <p:tgtEl>
                                          <p:spTgt spid="4"/>
                                        </p:tgtEl>
                                        <p:attrNameLst>
                                          <p:attrName>style.visibility</p:attrName>
                                        </p:attrNameLst>
                                      </p:cBhvr>
                                      <p:to>
                                        <p:strVal val="visible"/>
                                      </p:to>
                                    </p:set>
                                    <p:anim calcmode="lin" valueType="num">
                                      <p:cBhvr additive="base">
                                        <p:cTn id="45" dur="500" fill="hold"/>
                                        <p:tgtEl>
                                          <p:spTgt spid="4"/>
                                        </p:tgtEl>
                                        <p:attrNameLst>
                                          <p:attrName>ppt_x</p:attrName>
                                        </p:attrNameLst>
                                      </p:cBhvr>
                                      <p:tavLst>
                                        <p:tav tm="0">
                                          <p:val>
                                            <p:strVal val="#ppt_x"/>
                                          </p:val>
                                        </p:tav>
                                        <p:tav tm="100000">
                                          <p:val>
                                            <p:strVal val="#ppt_x"/>
                                          </p:val>
                                        </p:tav>
                                      </p:tavLst>
                                    </p:anim>
                                    <p:anim calcmode="lin" valueType="num">
                                      <p:cBhvr additive="base">
                                        <p:cTn id="4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29"/>
                </p:tgtEl>
              </p:cMediaNode>
            </p:audio>
          </p:childTnLst>
        </p:cTn>
      </p:par>
    </p:tnLst>
    <p:bldLst>
      <p:bldP spid="6" grpId="0" build="p"/>
      <p:bldP spid="10" grpId="0"/>
      <p:bldP spid="18" grpId="0" animBg="1"/>
      <p:bldP spid="19" grpId="0" animBg="1"/>
      <p:bldP spid="22" grpId="0"/>
      <p:bldP spid="3" grpId="0"/>
      <p:bldP spid="2" grpId="0"/>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6FEFD-D185-36DD-B011-FA651C477653}"/>
              </a:ext>
            </a:extLst>
          </p:cNvPr>
          <p:cNvSpPr>
            <a:spLocks noGrp="1"/>
          </p:cNvSpPr>
          <p:nvPr>
            <p:ph type="title"/>
          </p:nvPr>
        </p:nvSpPr>
        <p:spPr>
          <a:xfrm>
            <a:off x="87085" y="38301"/>
            <a:ext cx="5714999" cy="1807305"/>
          </a:xfrm>
        </p:spPr>
        <p:txBody>
          <a:bodyPr>
            <a:normAutofit fontScale="90000"/>
          </a:bodyPr>
          <a:lstStyle/>
          <a:p>
            <a:r>
              <a:rPr lang="en-GB" dirty="0">
                <a:solidFill>
                  <a:schemeClr val="tx2"/>
                </a:solidFill>
                <a:latin typeface="Century Gothic" panose="020B0502020202020204" pitchFamily="34" charset="0"/>
              </a:rPr>
              <a:t>Strategies to prevent procrastination </a:t>
            </a:r>
          </a:p>
        </p:txBody>
      </p:sp>
      <p:pic>
        <p:nvPicPr>
          <p:cNvPr id="4" name="Picture 3">
            <a:extLst>
              <a:ext uri="{FF2B5EF4-FFF2-40B4-BE49-F238E27FC236}">
                <a16:creationId xmlns:a16="http://schemas.microsoft.com/office/drawing/2014/main" id="{C5370B9C-AEBD-1555-D076-6DCED3B1F143}"/>
              </a:ext>
            </a:extLst>
          </p:cNvPr>
          <p:cNvPicPr>
            <a:picLocks noChangeAspect="1"/>
          </p:cNvPicPr>
          <p:nvPr/>
        </p:nvPicPr>
        <p:blipFill>
          <a:blip r:embed="rId5"/>
          <a:srcRect l="17287" r="33806"/>
          <a:stretch/>
        </p:blipFill>
        <p:spPr>
          <a:xfrm>
            <a:off x="5537781" y="-39999"/>
            <a:ext cx="6651171"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4A872DB4-0416-C053-0669-6CFD7D5CFC38}"/>
              </a:ext>
            </a:extLst>
          </p:cNvPr>
          <p:cNvSpPr txBox="1"/>
          <p:nvPr/>
        </p:nvSpPr>
        <p:spPr>
          <a:xfrm>
            <a:off x="87085" y="1845606"/>
            <a:ext cx="5809778" cy="954107"/>
          </a:xfrm>
          <a:prstGeom prst="rect">
            <a:avLst/>
          </a:prstGeom>
          <a:noFill/>
        </p:spPr>
        <p:txBody>
          <a:bodyPr wrap="square" rtlCol="0">
            <a:spAutoFit/>
          </a:bodyPr>
          <a:lstStyle/>
          <a:p>
            <a:r>
              <a:rPr lang="en-GB" sz="2800" dirty="0">
                <a:solidFill>
                  <a:schemeClr val="tx2"/>
                </a:solidFill>
              </a:rPr>
              <a:t>1. SMART goals</a:t>
            </a:r>
            <a:br>
              <a:rPr lang="en-GB" sz="2800" dirty="0">
                <a:solidFill>
                  <a:schemeClr val="tx2"/>
                </a:solidFill>
              </a:rPr>
            </a:br>
            <a:r>
              <a:rPr lang="en-GB" sz="2800" dirty="0">
                <a:solidFill>
                  <a:schemeClr val="accent4">
                    <a:lumMod val="75000"/>
                  </a:schemeClr>
                </a:solidFill>
              </a:rPr>
              <a:t>(Lawlor, 2012).</a:t>
            </a:r>
          </a:p>
        </p:txBody>
      </p:sp>
      <p:pic>
        <p:nvPicPr>
          <p:cNvPr id="6" name="Picture 5" descr="A diagram of a goal&#10;&#10;AI-generated content may be incorrect.">
            <a:extLst>
              <a:ext uri="{FF2B5EF4-FFF2-40B4-BE49-F238E27FC236}">
                <a16:creationId xmlns:a16="http://schemas.microsoft.com/office/drawing/2014/main" id="{E75DA08B-E340-9932-0010-D2AB814C1D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24801" y="177721"/>
            <a:ext cx="4005943" cy="2023812"/>
          </a:xfrm>
          <a:prstGeom prst="rect">
            <a:avLst/>
          </a:prstGeom>
        </p:spPr>
      </p:pic>
      <p:sp>
        <p:nvSpPr>
          <p:cNvPr id="7" name="TextBox 6">
            <a:extLst>
              <a:ext uri="{FF2B5EF4-FFF2-40B4-BE49-F238E27FC236}">
                <a16:creationId xmlns:a16="http://schemas.microsoft.com/office/drawing/2014/main" id="{F95B00BF-43AE-50DF-C00D-3B21E8B6AD6B}"/>
              </a:ext>
            </a:extLst>
          </p:cNvPr>
          <p:cNvSpPr txBox="1"/>
          <p:nvPr/>
        </p:nvSpPr>
        <p:spPr>
          <a:xfrm>
            <a:off x="9211710" y="2194588"/>
            <a:ext cx="2977242" cy="369332"/>
          </a:xfrm>
          <a:prstGeom prst="rect">
            <a:avLst/>
          </a:prstGeom>
          <a:noFill/>
        </p:spPr>
        <p:txBody>
          <a:bodyPr wrap="square">
            <a:spAutoFit/>
          </a:bodyPr>
          <a:lstStyle/>
          <a:p>
            <a:r>
              <a:rPr lang="en-GB" b="0" i="0" dirty="0">
                <a:solidFill>
                  <a:schemeClr val="tx2"/>
                </a:solidFill>
                <a:effectLst/>
                <a:latin typeface="Century Gothic" panose="020B0502020202020204" pitchFamily="34" charset="0"/>
              </a:rPr>
              <a:t>(Bitesize Learning.,</a:t>
            </a:r>
            <a:r>
              <a:rPr lang="en-GB" dirty="0">
                <a:solidFill>
                  <a:schemeClr val="tx2"/>
                </a:solidFill>
                <a:latin typeface="Century Gothic" panose="020B0502020202020204" pitchFamily="34" charset="0"/>
              </a:rPr>
              <a:t> </a:t>
            </a:r>
            <a:r>
              <a:rPr lang="en-GB" b="0" i="0" dirty="0">
                <a:solidFill>
                  <a:schemeClr val="tx2"/>
                </a:solidFill>
                <a:effectLst/>
                <a:latin typeface="Century Gothic" panose="020B0502020202020204" pitchFamily="34" charset="0"/>
              </a:rPr>
              <a:t>2024). </a:t>
            </a:r>
            <a:endParaRPr lang="en-GB" dirty="0">
              <a:solidFill>
                <a:schemeClr val="tx2"/>
              </a:solidFill>
              <a:latin typeface="Century Gothic" panose="020B0502020202020204" pitchFamily="34" charset="0"/>
            </a:endParaRPr>
          </a:p>
        </p:txBody>
      </p:sp>
      <p:sp>
        <p:nvSpPr>
          <p:cNvPr id="13" name="TextBox 12">
            <a:extLst>
              <a:ext uri="{FF2B5EF4-FFF2-40B4-BE49-F238E27FC236}">
                <a16:creationId xmlns:a16="http://schemas.microsoft.com/office/drawing/2014/main" id="{843B2179-69FE-C72E-C8AB-6D46862AAFE7}"/>
              </a:ext>
            </a:extLst>
          </p:cNvPr>
          <p:cNvSpPr txBox="1"/>
          <p:nvPr/>
        </p:nvSpPr>
        <p:spPr>
          <a:xfrm>
            <a:off x="87085" y="3214158"/>
            <a:ext cx="5809778" cy="954107"/>
          </a:xfrm>
          <a:prstGeom prst="rect">
            <a:avLst/>
          </a:prstGeom>
          <a:noFill/>
        </p:spPr>
        <p:txBody>
          <a:bodyPr wrap="square" rtlCol="0">
            <a:spAutoFit/>
          </a:bodyPr>
          <a:lstStyle/>
          <a:p>
            <a:r>
              <a:rPr lang="en-GB" sz="2800" dirty="0">
                <a:solidFill>
                  <a:schemeClr val="tx2"/>
                </a:solidFill>
              </a:rPr>
              <a:t>2. Follow the Pomodoro Technique </a:t>
            </a:r>
            <a:br>
              <a:rPr lang="en-GB" sz="2800" dirty="0">
                <a:solidFill>
                  <a:schemeClr val="tx2"/>
                </a:solidFill>
              </a:rPr>
            </a:br>
            <a:r>
              <a:rPr lang="en-GB" sz="2800" dirty="0">
                <a:solidFill>
                  <a:schemeClr val="accent4">
                    <a:lumMod val="75000"/>
                  </a:schemeClr>
                </a:solidFill>
              </a:rPr>
              <a:t>(Ismail, </a:t>
            </a:r>
            <a:r>
              <a:rPr lang="en-GB" sz="2800" i="1" dirty="0">
                <a:solidFill>
                  <a:schemeClr val="accent4">
                    <a:lumMod val="75000"/>
                  </a:schemeClr>
                </a:solidFill>
              </a:rPr>
              <a:t>et al</a:t>
            </a:r>
            <a:r>
              <a:rPr lang="en-GB" sz="2800" dirty="0">
                <a:solidFill>
                  <a:schemeClr val="accent4">
                    <a:lumMod val="75000"/>
                  </a:schemeClr>
                </a:solidFill>
              </a:rPr>
              <a:t>., 2022).</a:t>
            </a:r>
          </a:p>
        </p:txBody>
      </p:sp>
      <p:pic>
        <p:nvPicPr>
          <p:cNvPr id="15" name="Picture 14" descr="A diagram of a diagram&#10;&#10;AI-generated content may be incorrect.">
            <a:extLst>
              <a:ext uri="{FF2B5EF4-FFF2-40B4-BE49-F238E27FC236}">
                <a16:creationId xmlns:a16="http://schemas.microsoft.com/office/drawing/2014/main" id="{D2B9F629-1C8B-ECE2-2A66-31F050D4A3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74078" y="2392771"/>
            <a:ext cx="2989288" cy="2186380"/>
          </a:xfrm>
          <a:prstGeom prst="rect">
            <a:avLst/>
          </a:prstGeom>
        </p:spPr>
      </p:pic>
      <p:sp>
        <p:nvSpPr>
          <p:cNvPr id="17" name="TextBox 16">
            <a:extLst>
              <a:ext uri="{FF2B5EF4-FFF2-40B4-BE49-F238E27FC236}">
                <a16:creationId xmlns:a16="http://schemas.microsoft.com/office/drawing/2014/main" id="{13D144DF-9633-E27E-F184-29ED70787438}"/>
              </a:ext>
            </a:extLst>
          </p:cNvPr>
          <p:cNvSpPr txBox="1"/>
          <p:nvPr/>
        </p:nvSpPr>
        <p:spPr>
          <a:xfrm>
            <a:off x="8892566" y="3506545"/>
            <a:ext cx="3296386" cy="369332"/>
          </a:xfrm>
          <a:prstGeom prst="rect">
            <a:avLst/>
          </a:prstGeom>
          <a:noFill/>
        </p:spPr>
        <p:txBody>
          <a:bodyPr wrap="square">
            <a:spAutoFit/>
          </a:bodyPr>
          <a:lstStyle/>
          <a:p>
            <a:r>
              <a:rPr lang="en-GB" b="0" i="0" dirty="0">
                <a:solidFill>
                  <a:schemeClr val="tx2"/>
                </a:solidFill>
                <a:effectLst/>
                <a:latin typeface="Aptos" panose="020B0004020202020204" pitchFamily="34" charset="0"/>
              </a:rPr>
              <a:t>(University of Pittsburgh, 2025).</a:t>
            </a:r>
            <a:endParaRPr lang="en-GB" dirty="0">
              <a:solidFill>
                <a:schemeClr val="tx2"/>
              </a:solidFill>
            </a:endParaRPr>
          </a:p>
        </p:txBody>
      </p:sp>
      <p:sp>
        <p:nvSpPr>
          <p:cNvPr id="18" name="TextBox 17">
            <a:extLst>
              <a:ext uri="{FF2B5EF4-FFF2-40B4-BE49-F238E27FC236}">
                <a16:creationId xmlns:a16="http://schemas.microsoft.com/office/drawing/2014/main" id="{EA492FA2-5946-DEE3-DEA3-FC0990F91F81}"/>
              </a:ext>
            </a:extLst>
          </p:cNvPr>
          <p:cNvSpPr txBox="1"/>
          <p:nvPr/>
        </p:nvSpPr>
        <p:spPr>
          <a:xfrm>
            <a:off x="87085" y="4831594"/>
            <a:ext cx="5809778" cy="954107"/>
          </a:xfrm>
          <a:prstGeom prst="rect">
            <a:avLst/>
          </a:prstGeom>
          <a:noFill/>
        </p:spPr>
        <p:txBody>
          <a:bodyPr wrap="square" rtlCol="0">
            <a:spAutoFit/>
          </a:bodyPr>
          <a:lstStyle/>
          <a:p>
            <a:r>
              <a:rPr lang="en-GB" sz="2800" dirty="0">
                <a:solidFill>
                  <a:schemeClr val="tx2"/>
                </a:solidFill>
              </a:rPr>
              <a:t>3. Removing distractions </a:t>
            </a:r>
            <a:br>
              <a:rPr lang="en-GB" sz="2800" dirty="0">
                <a:solidFill>
                  <a:schemeClr val="tx2"/>
                </a:solidFill>
              </a:rPr>
            </a:br>
            <a:r>
              <a:rPr lang="en-GB" sz="2800" dirty="0">
                <a:solidFill>
                  <a:schemeClr val="accent4">
                    <a:lumMod val="75000"/>
                  </a:schemeClr>
                </a:solidFill>
              </a:rPr>
              <a:t>(Mayer, 2019).</a:t>
            </a:r>
          </a:p>
        </p:txBody>
      </p:sp>
      <p:pic>
        <p:nvPicPr>
          <p:cNvPr id="22" name="Picture 21" descr="A white and orange card with blue text&#10;&#10;AI-generated content may be incorrect.">
            <a:extLst>
              <a:ext uri="{FF2B5EF4-FFF2-40B4-BE49-F238E27FC236}">
                <a16:creationId xmlns:a16="http://schemas.microsoft.com/office/drawing/2014/main" id="{DABF2BDF-F354-A862-042C-2E3F641DB99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47514" y="3899773"/>
            <a:ext cx="2057401" cy="2249600"/>
          </a:xfrm>
          <a:prstGeom prst="rect">
            <a:avLst/>
          </a:prstGeom>
        </p:spPr>
      </p:pic>
      <p:pic>
        <p:nvPicPr>
          <p:cNvPr id="24" name="Picture 23" descr="A screen shot of a phone&#10;&#10;AI-generated content may be incorrect.">
            <a:extLst>
              <a:ext uri="{FF2B5EF4-FFF2-40B4-BE49-F238E27FC236}">
                <a16:creationId xmlns:a16="http://schemas.microsoft.com/office/drawing/2014/main" id="{D2149011-8E26-A9C9-DF91-31257DF33E7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892566" y="4424909"/>
            <a:ext cx="2009817" cy="2249600"/>
          </a:xfrm>
          <a:prstGeom prst="rect">
            <a:avLst/>
          </a:prstGeom>
        </p:spPr>
      </p:pic>
      <p:sp>
        <p:nvSpPr>
          <p:cNvPr id="25" name="TextBox 24">
            <a:extLst>
              <a:ext uri="{FF2B5EF4-FFF2-40B4-BE49-F238E27FC236}">
                <a16:creationId xmlns:a16="http://schemas.microsoft.com/office/drawing/2014/main" id="{5985C448-F836-025F-5DC9-E71079137ECC}"/>
              </a:ext>
            </a:extLst>
          </p:cNvPr>
          <p:cNvSpPr txBox="1"/>
          <p:nvPr/>
        </p:nvSpPr>
        <p:spPr>
          <a:xfrm>
            <a:off x="7119257" y="6279015"/>
            <a:ext cx="1827739" cy="369332"/>
          </a:xfrm>
          <a:prstGeom prst="rect">
            <a:avLst/>
          </a:prstGeom>
          <a:noFill/>
        </p:spPr>
        <p:txBody>
          <a:bodyPr wrap="square">
            <a:spAutoFit/>
          </a:bodyPr>
          <a:lstStyle/>
          <a:p>
            <a:pPr marL="0" indent="0">
              <a:buNone/>
            </a:pPr>
            <a:r>
              <a:rPr lang="en-GB" b="0" i="0" dirty="0">
                <a:solidFill>
                  <a:schemeClr val="tx2"/>
                </a:solidFill>
                <a:effectLst/>
                <a:latin typeface="WordVisi_MSFontService"/>
              </a:rPr>
              <a:t>(</a:t>
            </a:r>
            <a:r>
              <a:rPr lang="en-GB" dirty="0">
                <a:solidFill>
                  <a:schemeClr val="tx2"/>
                </a:solidFill>
              </a:rPr>
              <a:t>Cottrell, 2024).</a:t>
            </a:r>
            <a:endParaRPr lang="en-GB" dirty="0">
              <a:solidFill>
                <a:schemeClr val="tx2"/>
              </a:solidFill>
              <a:latin typeface="WordVisi_MSFontService"/>
            </a:endParaRPr>
          </a:p>
        </p:txBody>
      </p:sp>
      <p:pic>
        <p:nvPicPr>
          <p:cNvPr id="40" name="Audio 39">
            <a:hlinkClick r:id="" action="ppaction://media"/>
            <a:extLst>
              <a:ext uri="{FF2B5EF4-FFF2-40B4-BE49-F238E27FC236}">
                <a16:creationId xmlns:a16="http://schemas.microsoft.com/office/drawing/2014/main" id="{AE6196EF-E11B-3172-C497-B6C3DF0E6F1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4678907"/>
      </p:ext>
    </p:extLst>
  </p:cSld>
  <p:clrMapOvr>
    <a:masterClrMapping/>
  </p:clrMapOvr>
  <p:transition spd="med" advTm="10965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 fill="hold"/>
                                        <p:tgtEl>
                                          <p:spTgt spid="2"/>
                                        </p:tgtEl>
                                        <p:attrNameLst>
                                          <p:attrName>ppt_x</p:attrName>
                                        </p:attrNameLst>
                                      </p:cBhvr>
                                      <p:tavLst>
                                        <p:tav tm="0">
                                          <p:val>
                                            <p:strVal val="#ppt_x"/>
                                          </p:val>
                                        </p:tav>
                                        <p:tav tm="100000">
                                          <p:val>
                                            <p:strVal val="#ppt_x"/>
                                          </p:val>
                                        </p:tav>
                                      </p:tavLst>
                                    </p:anim>
                                    <p:anim calcmode="lin" valueType="num">
                                      <p:cBhvr additive="base">
                                        <p:cTn id="11" dur="500" fill="hold"/>
                                        <p:tgtEl>
                                          <p:spTgt spid="2"/>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par>
                          <p:cTn id="26" fill="hold">
                            <p:stCondLst>
                              <p:cond delay="1500"/>
                            </p:stCondLst>
                            <p:childTnLst>
                              <p:par>
                                <p:cTn id="27" presetID="2" presetClass="entr" presetSubtype="4" fill="hold" grpId="0" nodeType="after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ppt_x"/>
                                          </p:val>
                                        </p:tav>
                                        <p:tav tm="100000">
                                          <p:val>
                                            <p:strVal val="#ppt_x"/>
                                          </p:val>
                                        </p:tav>
                                      </p:tavLst>
                                    </p:anim>
                                    <p:anim calcmode="lin" valueType="num">
                                      <p:cBhvr additive="base">
                                        <p:cTn id="30" dur="500" fill="hold"/>
                                        <p:tgtEl>
                                          <p:spTgt spid="13"/>
                                        </p:tgtEl>
                                        <p:attrNameLst>
                                          <p:attrName>ppt_y</p:attrName>
                                        </p:attrNameLst>
                                      </p:cBhvr>
                                      <p:tavLst>
                                        <p:tav tm="0">
                                          <p:val>
                                            <p:strVal val="1+#ppt_h/2"/>
                                          </p:val>
                                        </p:tav>
                                        <p:tav tm="100000">
                                          <p:val>
                                            <p:strVal val="#ppt_y"/>
                                          </p:val>
                                        </p:tav>
                                      </p:tavLst>
                                    </p:anim>
                                  </p:childTnLst>
                                </p:cTn>
                              </p:par>
                            </p:childTnLst>
                          </p:cTn>
                        </p:par>
                        <p:par>
                          <p:cTn id="31" fill="hold">
                            <p:stCondLst>
                              <p:cond delay="2000"/>
                            </p:stCondLst>
                            <p:childTnLst>
                              <p:par>
                                <p:cTn id="32" presetID="2" presetClass="entr" presetSubtype="4" fill="hold" nodeType="afterEffect">
                                  <p:stCondLst>
                                    <p:cond delay="0"/>
                                  </p:stCondLst>
                                  <p:childTnLst>
                                    <p:set>
                                      <p:cBhvr>
                                        <p:cTn id="33" dur="1" fill="hold">
                                          <p:stCondLst>
                                            <p:cond delay="0"/>
                                          </p:stCondLst>
                                        </p:cTn>
                                        <p:tgtEl>
                                          <p:spTgt spid="15"/>
                                        </p:tgtEl>
                                        <p:attrNameLst>
                                          <p:attrName>style.visibility</p:attrName>
                                        </p:attrNameLst>
                                      </p:cBhvr>
                                      <p:to>
                                        <p:strVal val="visible"/>
                                      </p:to>
                                    </p:set>
                                    <p:anim calcmode="lin" valueType="num">
                                      <p:cBhvr additive="base">
                                        <p:cTn id="34" dur="500" fill="hold"/>
                                        <p:tgtEl>
                                          <p:spTgt spid="15"/>
                                        </p:tgtEl>
                                        <p:attrNameLst>
                                          <p:attrName>ppt_x</p:attrName>
                                        </p:attrNameLst>
                                      </p:cBhvr>
                                      <p:tavLst>
                                        <p:tav tm="0">
                                          <p:val>
                                            <p:strVal val="#ppt_x"/>
                                          </p:val>
                                        </p:tav>
                                        <p:tav tm="100000">
                                          <p:val>
                                            <p:strVal val="#ppt_x"/>
                                          </p:val>
                                        </p:tav>
                                      </p:tavLst>
                                    </p:anim>
                                    <p:anim calcmode="lin" valueType="num">
                                      <p:cBhvr additive="base">
                                        <p:cTn id="35" dur="500" fill="hold"/>
                                        <p:tgtEl>
                                          <p:spTgt spid="15"/>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7"/>
                                        </p:tgtEl>
                                        <p:attrNameLst>
                                          <p:attrName>style.visibility</p:attrName>
                                        </p:attrNameLst>
                                      </p:cBhvr>
                                      <p:to>
                                        <p:strVal val="visible"/>
                                      </p:to>
                                    </p:set>
                                    <p:anim calcmode="lin" valueType="num">
                                      <p:cBhvr additive="base">
                                        <p:cTn id="38" dur="500" fill="hold"/>
                                        <p:tgtEl>
                                          <p:spTgt spid="17"/>
                                        </p:tgtEl>
                                        <p:attrNameLst>
                                          <p:attrName>ppt_x</p:attrName>
                                        </p:attrNameLst>
                                      </p:cBhvr>
                                      <p:tavLst>
                                        <p:tav tm="0">
                                          <p:val>
                                            <p:strVal val="#ppt_x"/>
                                          </p:val>
                                        </p:tav>
                                        <p:tav tm="100000">
                                          <p:val>
                                            <p:strVal val="#ppt_x"/>
                                          </p:val>
                                        </p:tav>
                                      </p:tavLst>
                                    </p:anim>
                                    <p:anim calcmode="lin" valueType="num">
                                      <p:cBhvr additive="base">
                                        <p:cTn id="39" dur="500" fill="hold"/>
                                        <p:tgtEl>
                                          <p:spTgt spid="17"/>
                                        </p:tgtEl>
                                        <p:attrNameLst>
                                          <p:attrName>ppt_y</p:attrName>
                                        </p:attrNameLst>
                                      </p:cBhvr>
                                      <p:tavLst>
                                        <p:tav tm="0">
                                          <p:val>
                                            <p:strVal val="1+#ppt_h/2"/>
                                          </p:val>
                                        </p:tav>
                                        <p:tav tm="100000">
                                          <p:val>
                                            <p:strVal val="#ppt_y"/>
                                          </p:val>
                                        </p:tav>
                                      </p:tavLst>
                                    </p:anim>
                                  </p:childTnLst>
                                </p:cTn>
                              </p:par>
                            </p:childTnLst>
                          </p:cTn>
                        </p:par>
                        <p:par>
                          <p:cTn id="40" fill="hold">
                            <p:stCondLst>
                              <p:cond delay="2500"/>
                            </p:stCondLst>
                            <p:childTnLst>
                              <p:par>
                                <p:cTn id="41" presetID="2" presetClass="entr" presetSubtype="4" fill="hold" grpId="0" nodeType="after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ppt_x"/>
                                          </p:val>
                                        </p:tav>
                                        <p:tav tm="100000">
                                          <p:val>
                                            <p:strVal val="#ppt_x"/>
                                          </p:val>
                                        </p:tav>
                                      </p:tavLst>
                                    </p:anim>
                                    <p:anim calcmode="lin" valueType="num">
                                      <p:cBhvr additive="base">
                                        <p:cTn id="44" dur="500" fill="hold"/>
                                        <p:tgtEl>
                                          <p:spTgt spid="18"/>
                                        </p:tgtEl>
                                        <p:attrNameLst>
                                          <p:attrName>ppt_y</p:attrName>
                                        </p:attrNameLst>
                                      </p:cBhvr>
                                      <p:tavLst>
                                        <p:tav tm="0">
                                          <p:val>
                                            <p:strVal val="1+#ppt_h/2"/>
                                          </p:val>
                                        </p:tav>
                                        <p:tav tm="100000">
                                          <p:val>
                                            <p:strVal val="#ppt_y"/>
                                          </p:val>
                                        </p:tav>
                                      </p:tavLst>
                                    </p:anim>
                                  </p:childTnLst>
                                </p:cTn>
                              </p:par>
                            </p:childTnLst>
                          </p:cTn>
                        </p:par>
                        <p:par>
                          <p:cTn id="45" fill="hold">
                            <p:stCondLst>
                              <p:cond delay="3000"/>
                            </p:stCondLst>
                            <p:childTnLst>
                              <p:par>
                                <p:cTn id="46" presetID="2" presetClass="entr" presetSubtype="4" fill="hold" nodeType="afterEffect">
                                  <p:stCondLst>
                                    <p:cond delay="0"/>
                                  </p:stCondLst>
                                  <p:childTnLst>
                                    <p:set>
                                      <p:cBhvr>
                                        <p:cTn id="47" dur="1" fill="hold">
                                          <p:stCondLst>
                                            <p:cond delay="0"/>
                                          </p:stCondLst>
                                        </p:cTn>
                                        <p:tgtEl>
                                          <p:spTgt spid="22"/>
                                        </p:tgtEl>
                                        <p:attrNameLst>
                                          <p:attrName>style.visibility</p:attrName>
                                        </p:attrNameLst>
                                      </p:cBhvr>
                                      <p:to>
                                        <p:strVal val="visible"/>
                                      </p:to>
                                    </p:set>
                                    <p:anim calcmode="lin" valueType="num">
                                      <p:cBhvr additive="base">
                                        <p:cTn id="48" dur="500" fill="hold"/>
                                        <p:tgtEl>
                                          <p:spTgt spid="22"/>
                                        </p:tgtEl>
                                        <p:attrNameLst>
                                          <p:attrName>ppt_x</p:attrName>
                                        </p:attrNameLst>
                                      </p:cBhvr>
                                      <p:tavLst>
                                        <p:tav tm="0">
                                          <p:val>
                                            <p:strVal val="#ppt_x"/>
                                          </p:val>
                                        </p:tav>
                                        <p:tav tm="100000">
                                          <p:val>
                                            <p:strVal val="#ppt_x"/>
                                          </p:val>
                                        </p:tav>
                                      </p:tavLst>
                                    </p:anim>
                                    <p:anim calcmode="lin" valueType="num">
                                      <p:cBhvr additive="base">
                                        <p:cTn id="49" dur="500" fill="hold"/>
                                        <p:tgtEl>
                                          <p:spTgt spid="22"/>
                                        </p:tgtEl>
                                        <p:attrNameLst>
                                          <p:attrName>ppt_y</p:attrName>
                                        </p:attrNameLst>
                                      </p:cBhvr>
                                      <p:tavLst>
                                        <p:tav tm="0">
                                          <p:val>
                                            <p:strVal val="1+#ppt_h/2"/>
                                          </p:val>
                                        </p:tav>
                                        <p:tav tm="100000">
                                          <p:val>
                                            <p:strVal val="#ppt_y"/>
                                          </p:val>
                                        </p:tav>
                                      </p:tavLst>
                                    </p:anim>
                                  </p:childTnLst>
                                </p:cTn>
                              </p:par>
                              <p:par>
                                <p:cTn id="50" presetID="2" presetClass="entr" presetSubtype="4" fill="hold" nodeType="withEffect">
                                  <p:stCondLst>
                                    <p:cond delay="0"/>
                                  </p:stCondLst>
                                  <p:childTnLst>
                                    <p:set>
                                      <p:cBhvr>
                                        <p:cTn id="51" dur="1" fill="hold">
                                          <p:stCondLst>
                                            <p:cond delay="0"/>
                                          </p:stCondLst>
                                        </p:cTn>
                                        <p:tgtEl>
                                          <p:spTgt spid="24"/>
                                        </p:tgtEl>
                                        <p:attrNameLst>
                                          <p:attrName>style.visibility</p:attrName>
                                        </p:attrNameLst>
                                      </p:cBhvr>
                                      <p:to>
                                        <p:strVal val="visible"/>
                                      </p:to>
                                    </p:set>
                                    <p:anim calcmode="lin" valueType="num">
                                      <p:cBhvr additive="base">
                                        <p:cTn id="52" dur="500" fill="hold"/>
                                        <p:tgtEl>
                                          <p:spTgt spid="24"/>
                                        </p:tgtEl>
                                        <p:attrNameLst>
                                          <p:attrName>ppt_x</p:attrName>
                                        </p:attrNameLst>
                                      </p:cBhvr>
                                      <p:tavLst>
                                        <p:tav tm="0">
                                          <p:val>
                                            <p:strVal val="#ppt_x"/>
                                          </p:val>
                                        </p:tav>
                                        <p:tav tm="100000">
                                          <p:val>
                                            <p:strVal val="#ppt_x"/>
                                          </p:val>
                                        </p:tav>
                                      </p:tavLst>
                                    </p:anim>
                                    <p:anim calcmode="lin" valueType="num">
                                      <p:cBhvr additive="base">
                                        <p:cTn id="53" dur="500" fill="hold"/>
                                        <p:tgtEl>
                                          <p:spTgt spid="24"/>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additive="base">
                                        <p:cTn id="56" dur="500" fill="hold"/>
                                        <p:tgtEl>
                                          <p:spTgt spid="25"/>
                                        </p:tgtEl>
                                        <p:attrNameLst>
                                          <p:attrName>ppt_x</p:attrName>
                                        </p:attrNameLst>
                                      </p:cBhvr>
                                      <p:tavLst>
                                        <p:tav tm="0">
                                          <p:val>
                                            <p:strVal val="#ppt_x"/>
                                          </p:val>
                                        </p:tav>
                                        <p:tav tm="100000">
                                          <p:val>
                                            <p:strVal val="#ppt_x"/>
                                          </p:val>
                                        </p:tav>
                                      </p:tavLst>
                                    </p:anim>
                                    <p:anim calcmode="lin" valueType="num">
                                      <p:cBhvr additive="base">
                                        <p:cTn id="5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8" fill="hold" display="0">
                  <p:stCondLst>
                    <p:cond delay="indefinite"/>
                  </p:stCondLst>
                  <p:endCondLst>
                    <p:cond evt="onStopAudio" delay="0">
                      <p:tgtEl>
                        <p:sldTgt/>
                      </p:tgtEl>
                    </p:cond>
                  </p:endCondLst>
                </p:cTn>
                <p:tgtEl>
                  <p:spTgt spid="40"/>
                </p:tgtEl>
              </p:cMediaNode>
            </p:audio>
          </p:childTnLst>
        </p:cTn>
      </p:par>
    </p:tnLst>
    <p:bldLst>
      <p:bldP spid="2" grpId="0"/>
      <p:bldP spid="5" grpId="0"/>
      <p:bldP spid="7" grpId="0"/>
      <p:bldP spid="13" grpId="0"/>
      <p:bldP spid="17" grpId="0"/>
      <p:bldP spid="18" grpId="0"/>
      <p:bldP spid="2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A946535-C404-4AC5-D94D-44B0CFFE897B}"/>
              </a:ext>
            </a:extLst>
          </p:cNvPr>
          <p:cNvPicPr>
            <a:picLocks noChangeAspect="1"/>
          </p:cNvPicPr>
          <p:nvPr/>
        </p:nvPicPr>
        <p:blipFill>
          <a:blip r:embed="rId5"/>
          <a:srcRect l="13531" r="30049"/>
          <a:stretch/>
        </p:blipFill>
        <p:spPr>
          <a:xfrm rot="10800000">
            <a:off x="0"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25C7A2BB-38B6-9863-AB87-6D4121F62505}"/>
              </a:ext>
            </a:extLst>
          </p:cNvPr>
          <p:cNvSpPr>
            <a:spLocks noGrp="1"/>
          </p:cNvSpPr>
          <p:nvPr>
            <p:ph type="title"/>
          </p:nvPr>
        </p:nvSpPr>
        <p:spPr>
          <a:xfrm>
            <a:off x="640080" y="496344"/>
            <a:ext cx="4368602" cy="1956841"/>
          </a:xfrm>
        </p:spPr>
        <p:txBody>
          <a:bodyPr anchor="b">
            <a:normAutofit/>
          </a:bodyPr>
          <a:lstStyle/>
          <a:p>
            <a:r>
              <a:rPr lang="en-GB" sz="5400" dirty="0">
                <a:solidFill>
                  <a:schemeClr val="tx2"/>
                </a:solidFill>
                <a:latin typeface="Century Gothic" panose="020B0502020202020204" pitchFamily="34" charset="0"/>
              </a:rPr>
              <a:t>Summary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7C2F3-A814-A3B5-1961-AA226B235D82}"/>
              </a:ext>
            </a:extLst>
          </p:cNvPr>
          <p:cNvSpPr>
            <a:spLocks noGrp="1"/>
          </p:cNvSpPr>
          <p:nvPr>
            <p:ph idx="1"/>
          </p:nvPr>
        </p:nvSpPr>
        <p:spPr>
          <a:xfrm>
            <a:off x="7412069" y="1675470"/>
            <a:ext cx="4243589" cy="3320668"/>
          </a:xfrm>
        </p:spPr>
        <p:txBody>
          <a:bodyPr>
            <a:normAutofit/>
          </a:bodyPr>
          <a:lstStyle/>
          <a:p>
            <a:pPr marL="0" indent="0">
              <a:buNone/>
            </a:pPr>
            <a:r>
              <a:rPr lang="en-GB" sz="2200" dirty="0">
                <a:latin typeface="Century Gothic" panose="020B0502020202020204" pitchFamily="34" charset="0"/>
              </a:rPr>
              <a:t>The issues students face during academia will most likely re-occur during their future careers. Having the skills to overcome these challenges can assist individuals in their everyday lives as well as their working lives (Clements and Kamau, 2018). </a:t>
            </a:r>
          </a:p>
        </p:txBody>
      </p:sp>
      <p:pic>
        <p:nvPicPr>
          <p:cNvPr id="6" name="Picture 5" descr="Person using laptop computer">
            <a:extLst>
              <a:ext uri="{FF2B5EF4-FFF2-40B4-BE49-F238E27FC236}">
                <a16:creationId xmlns:a16="http://schemas.microsoft.com/office/drawing/2014/main" id="{2CA9DF8D-453C-8DA5-16B4-243A5B4E65C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6342" y="3058885"/>
            <a:ext cx="3655641" cy="2100943"/>
          </a:xfrm>
          <a:prstGeom prst="rect">
            <a:avLst/>
          </a:prstGeom>
        </p:spPr>
      </p:pic>
      <p:pic>
        <p:nvPicPr>
          <p:cNvPr id="21" name="Audio 20">
            <a:hlinkClick r:id="" action="ppaction://media"/>
            <a:extLst>
              <a:ext uri="{FF2B5EF4-FFF2-40B4-BE49-F238E27FC236}">
                <a16:creationId xmlns:a16="http://schemas.microsoft.com/office/drawing/2014/main" id="{C05900F4-8CD1-F019-BE7F-DAEBF6B1E7B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9393813"/>
      </p:ext>
    </p:extLst>
  </p:cSld>
  <p:clrMapOvr>
    <a:masterClrMapping/>
  </p:clrMapOvr>
  <p:transition spd="med" advTm="2307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500" fill="hold"/>
                                        <p:tgtEl>
                                          <p:spTgt spid="2"/>
                                        </p:tgtEl>
                                        <p:attrNameLst>
                                          <p:attrName>ppt_x</p:attrName>
                                        </p:attrNameLst>
                                      </p:cBhvr>
                                      <p:tavLst>
                                        <p:tav tm="0">
                                          <p:val>
                                            <p:strVal val="#ppt_x"/>
                                          </p:val>
                                        </p:tav>
                                        <p:tav tm="100000">
                                          <p:val>
                                            <p:strVal val="#ppt_x"/>
                                          </p:val>
                                        </p:tav>
                                      </p:tavLst>
                                    </p:anim>
                                    <p:anim calcmode="lin" valueType="num">
                                      <p:cBhvr additive="base">
                                        <p:cTn id="11" dur="500" fill="hold"/>
                                        <p:tgtEl>
                                          <p:spTgt spid="2"/>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21"/>
                </p:tgtEl>
              </p:cMediaNode>
            </p:audio>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C0446-598F-887C-2ECE-21D444FC98D1}"/>
              </a:ext>
            </a:extLst>
          </p:cNvPr>
          <p:cNvSpPr>
            <a:spLocks noGrp="1"/>
          </p:cNvSpPr>
          <p:nvPr>
            <p:ph type="title"/>
          </p:nvPr>
        </p:nvSpPr>
        <p:spPr>
          <a:xfrm>
            <a:off x="4806839" y="-168715"/>
            <a:ext cx="2893741" cy="805753"/>
          </a:xfrm>
        </p:spPr>
        <p:txBody>
          <a:bodyPr>
            <a:normAutofit/>
          </a:bodyPr>
          <a:lstStyle/>
          <a:p>
            <a:r>
              <a:rPr lang="en-GB" sz="2400" u="sng" dirty="0"/>
              <a:t>Reference List</a:t>
            </a:r>
          </a:p>
        </p:txBody>
      </p:sp>
      <p:sp>
        <p:nvSpPr>
          <p:cNvPr id="19" name="TextBox 18">
            <a:extLst>
              <a:ext uri="{FF2B5EF4-FFF2-40B4-BE49-F238E27FC236}">
                <a16:creationId xmlns:a16="http://schemas.microsoft.com/office/drawing/2014/main" id="{30838CCD-14EA-36BA-59EB-B924CD41AEF3}"/>
              </a:ext>
            </a:extLst>
          </p:cNvPr>
          <p:cNvSpPr txBox="1"/>
          <p:nvPr/>
        </p:nvSpPr>
        <p:spPr>
          <a:xfrm>
            <a:off x="0" y="360724"/>
            <a:ext cx="6096000" cy="6136552"/>
          </a:xfrm>
          <a:prstGeom prst="rect">
            <a:avLst/>
          </a:prstGeom>
          <a:noFill/>
        </p:spPr>
        <p:txBody>
          <a:bodyPr wrap="square">
            <a:spAutoFit/>
          </a:bodyPr>
          <a:lstStyle/>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Adams, R. V. and Blair, E. (2019) ‘Impact of Time Management </a:t>
            </a:r>
            <a:r>
              <a:rPr lang="en-GB" sz="1200" b="0" i="0" u="none" strike="noStrike" dirty="0" err="1">
                <a:solidFill>
                  <a:srgbClr val="000000"/>
                </a:solidFill>
                <a:effectLst/>
                <a:latin typeface="Aptos" panose="020B0004020202020204" pitchFamily="34" charset="0"/>
              </a:rPr>
              <a:t>Behaviors</a:t>
            </a:r>
            <a:r>
              <a:rPr lang="en-GB" sz="1200" b="0" i="0" u="none" strike="noStrike" dirty="0">
                <a:solidFill>
                  <a:srgbClr val="000000"/>
                </a:solidFill>
                <a:effectLst/>
                <a:latin typeface="Aptos" panose="020B0004020202020204" pitchFamily="34" charset="0"/>
              </a:rPr>
              <a:t> on Undergraduate Engineering Students’ Performance’, 9(1).  Available at: </a:t>
            </a:r>
            <a:r>
              <a:rPr lang="en-GB" sz="1200" b="0" i="0" u="sng" strike="noStrike" dirty="0">
                <a:solidFill>
                  <a:srgbClr val="467886"/>
                </a:solidFill>
                <a:effectLst/>
                <a:latin typeface="Aptos" panose="020B0004020202020204" pitchFamily="34" charset="0"/>
                <a:hlinkClick r:id="rId3"/>
              </a:rPr>
              <a:t>https://doi.org/10.1177/2158244018824506</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Bahrami, Z.</a:t>
            </a:r>
            <a:r>
              <a:rPr lang="en-GB" sz="1200" b="0" i="0" dirty="0">
                <a:solidFill>
                  <a:srgbClr val="000000"/>
                </a:solidFill>
                <a:effectLst/>
                <a:latin typeface="Arial" panose="020B0604020202020204" pitchFamily="34" charset="0"/>
              </a:rPr>
              <a:t>, </a:t>
            </a:r>
            <a:r>
              <a:rPr lang="en-GB" sz="1200" b="0" i="0" u="none" strike="noStrike" dirty="0">
                <a:solidFill>
                  <a:srgbClr val="000000"/>
                </a:solidFill>
                <a:effectLst/>
                <a:latin typeface="Aptos" panose="020B0004020202020204" pitchFamily="34" charset="0"/>
              </a:rPr>
              <a:t>Heidari, A. and</a:t>
            </a:r>
            <a:r>
              <a:rPr lang="en-GB" sz="1200" b="0" i="0" dirty="0">
                <a:solidFill>
                  <a:srgbClr val="000000"/>
                </a:solidFill>
                <a:effectLst/>
                <a:latin typeface="Arial" panose="020B0604020202020204" pitchFamily="34" charset="0"/>
              </a:rPr>
              <a:t> </a:t>
            </a:r>
            <a:r>
              <a:rPr lang="en-GB" sz="1200" b="0" i="0" u="none" strike="noStrike" dirty="0">
                <a:solidFill>
                  <a:srgbClr val="000000"/>
                </a:solidFill>
                <a:effectLst/>
                <a:latin typeface="Aptos" panose="020B0004020202020204" pitchFamily="34" charset="0"/>
              </a:rPr>
              <a:t>Cranney, J. (2022) ‘Applying SMART Goal Intervention Leads to Greater Goal Attainment, Need Satisfaction and Positive Affect’, </a:t>
            </a:r>
            <a:r>
              <a:rPr lang="en-GB" sz="1200" b="0" i="1" u="none" strike="noStrike" dirty="0">
                <a:solidFill>
                  <a:srgbClr val="000000"/>
                </a:solidFill>
                <a:effectLst/>
                <a:latin typeface="Aptos" panose="020B0004020202020204" pitchFamily="34" charset="0"/>
              </a:rPr>
              <a:t>International Journal of Mental Health Promotion, </a:t>
            </a:r>
            <a:r>
              <a:rPr lang="en-GB" sz="1200" b="0" i="0" u="none" strike="noStrike" dirty="0">
                <a:solidFill>
                  <a:srgbClr val="000000"/>
                </a:solidFill>
                <a:effectLst/>
                <a:latin typeface="Aptos" panose="020B0004020202020204" pitchFamily="34" charset="0"/>
              </a:rPr>
              <a:t>24(6), pp. 869-882. Available at: </a:t>
            </a:r>
            <a:r>
              <a:rPr lang="en-GB" sz="1200" b="0" i="0" u="sng" strike="noStrike" dirty="0">
                <a:solidFill>
                  <a:srgbClr val="467886"/>
                </a:solidFill>
                <a:effectLst/>
                <a:latin typeface="Aptos" panose="020B0004020202020204" pitchFamily="34" charset="0"/>
                <a:hlinkClick r:id="rId4"/>
              </a:rPr>
              <a:t>https://doi.org/10.32604/ijmhp.2022.018954</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Bearden, A.G. et al. (2024) ‘The Effects of a Course‐Based Mindfulness Intervention on College Student Perfectionism, Stress, Anxiety, Self‐Compassion, and Social Connectedness’, </a:t>
            </a:r>
            <a:r>
              <a:rPr lang="en-GB" sz="1200" b="0" i="1" u="none" strike="noStrike" dirty="0">
                <a:solidFill>
                  <a:srgbClr val="000000"/>
                </a:solidFill>
                <a:effectLst/>
                <a:latin typeface="Aptos" panose="020B0004020202020204" pitchFamily="34" charset="0"/>
              </a:rPr>
              <a:t>Psychology in the Schools</a:t>
            </a:r>
            <a:r>
              <a:rPr lang="en-GB" sz="1200" b="0" i="0" u="none" strike="noStrike" dirty="0">
                <a:solidFill>
                  <a:srgbClr val="000000"/>
                </a:solidFill>
                <a:effectLst/>
                <a:latin typeface="Aptos" panose="020B0004020202020204" pitchFamily="34" charset="0"/>
              </a:rPr>
              <a:t>, 61(7), pp. 2893–2911. Available at: </a:t>
            </a:r>
            <a:r>
              <a:rPr lang="en-GB" sz="1200" b="0" i="0" u="sng" strike="noStrike" dirty="0">
                <a:solidFill>
                  <a:srgbClr val="467886"/>
                </a:solidFill>
                <a:effectLst/>
                <a:latin typeface="Aptos" panose="020B0004020202020204" pitchFamily="34" charset="0"/>
                <a:hlinkClick r:id="rId5"/>
              </a:rPr>
              <a:t>https://doi.org/10.1002/pits.23201</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Bitesize Learning (2024) </a:t>
            </a:r>
            <a:r>
              <a:rPr lang="en-GB" sz="1200" b="0" i="1" u="none" strike="noStrike" dirty="0">
                <a:solidFill>
                  <a:srgbClr val="000000"/>
                </a:solidFill>
                <a:effectLst/>
                <a:latin typeface="Aptos" panose="020B0004020202020204" pitchFamily="34" charset="0"/>
              </a:rPr>
              <a:t>The </a:t>
            </a:r>
            <a:r>
              <a:rPr lang="en-GB" sz="1200" b="0" i="1" u="none" strike="noStrike" dirty="0" err="1">
                <a:solidFill>
                  <a:srgbClr val="000000"/>
                </a:solidFill>
                <a:effectLst/>
                <a:latin typeface="Aptos" panose="020B0004020202020204" pitchFamily="34" charset="0"/>
              </a:rPr>
              <a:t>MoSCoW</a:t>
            </a:r>
            <a:r>
              <a:rPr lang="en-GB" sz="1200" b="0" i="1" u="none" strike="noStrike" dirty="0">
                <a:solidFill>
                  <a:srgbClr val="000000"/>
                </a:solidFill>
                <a:effectLst/>
                <a:latin typeface="Aptos" panose="020B0004020202020204" pitchFamily="34" charset="0"/>
              </a:rPr>
              <a:t> Prioritisation Model, Explained.</a:t>
            </a:r>
            <a:r>
              <a:rPr lang="en-GB" sz="1200" b="0" i="0" u="none" strike="noStrike" dirty="0">
                <a:solidFill>
                  <a:srgbClr val="000000"/>
                </a:solidFill>
                <a:effectLst/>
                <a:latin typeface="Aptos" panose="020B0004020202020204" pitchFamily="34" charset="0"/>
              </a:rPr>
              <a:t> Available at: </a:t>
            </a:r>
            <a:r>
              <a:rPr lang="en-GB" sz="1200" b="0" i="0" u="sng" strike="noStrike" dirty="0">
                <a:solidFill>
                  <a:srgbClr val="467886"/>
                </a:solidFill>
                <a:effectLst/>
                <a:latin typeface="Aptos" panose="020B0004020202020204" pitchFamily="34" charset="0"/>
                <a:hlinkClick r:id="rId6"/>
              </a:rPr>
              <a:t>https://www.bitesizelearning.co.uk/resources/moscow-prioritisation-model</a:t>
            </a:r>
            <a:r>
              <a:rPr lang="en-GB" sz="1200" b="0" i="0" u="none" strike="noStrike" dirty="0">
                <a:solidFill>
                  <a:srgbClr val="000000"/>
                </a:solidFill>
                <a:effectLst/>
                <a:latin typeface="Aptos" panose="020B0004020202020204" pitchFamily="34" charset="0"/>
              </a:rPr>
              <a:t> (</a:t>
            </a:r>
            <a:r>
              <a:rPr lang="en-GB" sz="1200" b="0" i="0" u="none" strike="noStrike" dirty="0" err="1">
                <a:solidFill>
                  <a:srgbClr val="000000"/>
                </a:solidFill>
                <a:effectLst/>
                <a:latin typeface="Aptos" panose="020B0004020202020204" pitchFamily="34" charset="0"/>
              </a:rPr>
              <a:t>Acessed</a:t>
            </a:r>
            <a:r>
              <a:rPr lang="en-GB" sz="1200" b="0" i="0" u="none" strike="noStrike" dirty="0">
                <a:solidFill>
                  <a:srgbClr val="000000"/>
                </a:solidFill>
                <a:effectLst/>
                <a:latin typeface="Aptos" panose="020B0004020202020204" pitchFamily="34" charset="0"/>
              </a:rPr>
              <a:t> on: 8</a:t>
            </a:r>
            <a:r>
              <a:rPr lang="en-GB" sz="950" b="0" i="0" u="none" strike="noStrike" baseline="30000" dirty="0">
                <a:solidFill>
                  <a:srgbClr val="000000"/>
                </a:solidFill>
                <a:effectLst/>
                <a:latin typeface="Aptos" panose="020B0004020202020204" pitchFamily="34" charset="0"/>
              </a:rPr>
              <a:t>th</a:t>
            </a:r>
            <a:r>
              <a:rPr lang="en-GB" sz="1200" b="0" i="0" u="none" strike="noStrike" dirty="0">
                <a:solidFill>
                  <a:srgbClr val="000000"/>
                </a:solidFill>
                <a:effectLst/>
                <a:latin typeface="Aptos" panose="020B0004020202020204" pitchFamily="34" charset="0"/>
              </a:rPr>
              <a:t> April 2025).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Biwer, F., </a:t>
            </a:r>
            <a:r>
              <a:rPr lang="en-GB" sz="1200" b="0" i="0" u="none" strike="noStrike" dirty="0" err="1">
                <a:solidFill>
                  <a:srgbClr val="000000"/>
                </a:solidFill>
                <a:effectLst/>
                <a:latin typeface="Aptos" panose="020B0004020202020204" pitchFamily="34" charset="0"/>
              </a:rPr>
              <a:t>Wiradhany</a:t>
            </a:r>
            <a:r>
              <a:rPr lang="en-GB" sz="1200" b="0" i="0" u="none" strike="noStrike" dirty="0">
                <a:solidFill>
                  <a:srgbClr val="000000"/>
                </a:solidFill>
                <a:effectLst/>
                <a:latin typeface="Aptos" panose="020B0004020202020204" pitchFamily="34" charset="0"/>
              </a:rPr>
              <a:t>, W., </a:t>
            </a:r>
            <a:r>
              <a:rPr lang="en-GB" sz="1200" b="0" i="0" u="none" strike="noStrike" dirty="0" err="1">
                <a:solidFill>
                  <a:srgbClr val="000000"/>
                </a:solidFill>
                <a:effectLst/>
                <a:latin typeface="Aptos" panose="020B0004020202020204" pitchFamily="34" charset="0"/>
              </a:rPr>
              <a:t>oude</a:t>
            </a:r>
            <a:r>
              <a:rPr lang="en-GB" sz="1200" b="0" i="0" u="none" strike="noStrike" dirty="0">
                <a:solidFill>
                  <a:srgbClr val="000000"/>
                </a:solidFill>
                <a:effectLst/>
                <a:latin typeface="Aptos" panose="020B0004020202020204" pitchFamily="34" charset="0"/>
              </a:rPr>
              <a:t> </a:t>
            </a:r>
            <a:r>
              <a:rPr lang="en-GB" sz="1200" b="0" i="0" u="none" strike="noStrike" dirty="0" err="1">
                <a:solidFill>
                  <a:srgbClr val="000000"/>
                </a:solidFill>
                <a:effectLst/>
                <a:latin typeface="Aptos" panose="020B0004020202020204" pitchFamily="34" charset="0"/>
              </a:rPr>
              <a:t>Egbrink</a:t>
            </a:r>
            <a:r>
              <a:rPr lang="en-GB" sz="1200" b="0" i="0" u="none" strike="noStrike" dirty="0">
                <a:solidFill>
                  <a:srgbClr val="000000"/>
                </a:solidFill>
                <a:effectLst/>
                <a:latin typeface="Aptos" panose="020B0004020202020204" pitchFamily="34" charset="0"/>
              </a:rPr>
              <a:t>, M. G. A. and Bruin, A. B. H. (2023) ‘Understanding effort regulation: Comparing “Pomodoro” Breaks and Self‐Regulated Breaks’,</a:t>
            </a:r>
            <a:r>
              <a:rPr lang="en-GB" sz="1200" b="0" i="1" u="none" strike="noStrike" dirty="0">
                <a:solidFill>
                  <a:srgbClr val="000000"/>
                </a:solidFill>
                <a:effectLst/>
                <a:latin typeface="Aptos" panose="020B0004020202020204" pitchFamily="34" charset="0"/>
              </a:rPr>
              <a:t> British Journal of Educational Psychology,</a:t>
            </a:r>
            <a:r>
              <a:rPr lang="en-GB" sz="1200" b="0" i="0" u="none" strike="noStrike" dirty="0">
                <a:solidFill>
                  <a:srgbClr val="000000"/>
                </a:solidFill>
                <a:effectLst/>
                <a:latin typeface="Aptos" panose="020B0004020202020204" pitchFamily="34" charset="0"/>
              </a:rPr>
              <a:t> 93(S2), pp. 353–367. Available at: </a:t>
            </a:r>
            <a:r>
              <a:rPr lang="en-GB" sz="1200" b="0" i="0" u="sng" strike="noStrike" dirty="0">
                <a:solidFill>
                  <a:srgbClr val="467886"/>
                </a:solidFill>
                <a:effectLst/>
                <a:latin typeface="Aptos" panose="020B0004020202020204" pitchFamily="34" charset="0"/>
                <a:hlinkClick r:id="rId7"/>
              </a:rPr>
              <a:t>https://doi.org/10.1111/bjep.12593</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Bixby, S. D. (2024) ‘Leveraging Effective Time Management into Improved Work-Life Balance’, </a:t>
            </a:r>
            <a:r>
              <a:rPr lang="en-GB" sz="1200" b="0" i="0" u="none" strike="noStrike" dirty="0" err="1">
                <a:solidFill>
                  <a:srgbClr val="000000"/>
                </a:solidFill>
                <a:effectLst/>
                <a:latin typeface="Aptos" panose="020B0004020202020204" pitchFamily="34" charset="0"/>
              </a:rPr>
              <a:t>Pediatric</a:t>
            </a:r>
            <a:r>
              <a:rPr lang="en-GB" sz="1200" b="0" i="0" u="none" strike="noStrike" dirty="0">
                <a:solidFill>
                  <a:srgbClr val="000000"/>
                </a:solidFill>
                <a:effectLst/>
                <a:latin typeface="Aptos" panose="020B0004020202020204" pitchFamily="34" charset="0"/>
              </a:rPr>
              <a:t> radiology, 54(6), pp. 1033–1035. Available at: </a:t>
            </a:r>
            <a:r>
              <a:rPr lang="en-GB" sz="1200" b="0" i="0" u="sng" strike="noStrike" dirty="0">
                <a:solidFill>
                  <a:srgbClr val="467886"/>
                </a:solidFill>
                <a:effectLst/>
                <a:latin typeface="Aptos" panose="020B0004020202020204" pitchFamily="34" charset="0"/>
                <a:hlinkClick r:id="rId8"/>
              </a:rPr>
              <a:t>https://doi.org/10.1007/s00247-024-05876-x</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Cottrell, S. (2024)</a:t>
            </a:r>
            <a:r>
              <a:rPr lang="en-GB" sz="1200" b="0" i="1" u="none" strike="noStrike" dirty="0">
                <a:solidFill>
                  <a:srgbClr val="000000"/>
                </a:solidFill>
                <a:effectLst/>
                <a:latin typeface="Aptos" panose="020B0004020202020204" pitchFamily="34" charset="0"/>
              </a:rPr>
              <a:t> The study skills handbook</a:t>
            </a:r>
            <a:r>
              <a:rPr lang="en-GB" sz="1200" b="0" i="0" u="none" strike="noStrike" dirty="0">
                <a:solidFill>
                  <a:srgbClr val="000000"/>
                </a:solidFill>
                <a:effectLst/>
                <a:latin typeface="Aptos" panose="020B0004020202020204" pitchFamily="34" charset="0"/>
              </a:rPr>
              <a:t>. 6 </a:t>
            </a:r>
            <a:r>
              <a:rPr lang="en-GB" sz="1200" b="0" i="0" u="none" strike="noStrike" dirty="0" err="1">
                <a:solidFill>
                  <a:srgbClr val="000000"/>
                </a:solidFill>
                <a:effectLst/>
                <a:latin typeface="Aptos" panose="020B0004020202020204" pitchFamily="34" charset="0"/>
              </a:rPr>
              <a:t>edn</a:t>
            </a:r>
            <a:r>
              <a:rPr lang="en-GB" sz="1200" b="0" i="0" u="none" strike="noStrike" dirty="0">
                <a:solidFill>
                  <a:srgbClr val="000000"/>
                </a:solidFill>
                <a:effectLst/>
                <a:latin typeface="Aptos" panose="020B0004020202020204" pitchFamily="34" charset="0"/>
              </a:rPr>
              <a:t>. London, England: Bloomsbury Academic.</a:t>
            </a:r>
            <a:r>
              <a:rPr lang="en-GB" sz="1200" b="0" i="0" dirty="0">
                <a:solidFill>
                  <a:srgbClr val="000000"/>
                </a:solidFill>
                <a:effectLst/>
                <a:latin typeface="Aptos" panose="020B0004020202020204" pitchFamily="34" charset="0"/>
              </a:rPr>
              <a:t> </a:t>
            </a:r>
            <a:endParaRPr lang="en-GB" sz="1200" b="0" i="0" dirty="0">
              <a:solidFill>
                <a:srgbClr val="000000"/>
              </a:solidFill>
              <a:effectLst/>
              <a:latin typeface="Segoe UI" panose="020B0502040204020203" pitchFamily="34" charset="0"/>
            </a:endParaRP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Criswell, S. R. (2024) ‘Applying Process-Oriented Hypnosis to Treat Perfectionism-Related Depression’, </a:t>
            </a:r>
            <a:r>
              <a:rPr lang="en-GB" sz="1200" b="0" i="1" u="none" strike="noStrike" dirty="0">
                <a:solidFill>
                  <a:srgbClr val="000000"/>
                </a:solidFill>
                <a:effectLst/>
                <a:latin typeface="Aptos" panose="020B0004020202020204" pitchFamily="34" charset="0"/>
              </a:rPr>
              <a:t>The American Journal of Clinical Hypnosis</a:t>
            </a:r>
            <a:r>
              <a:rPr lang="en-GB" sz="1200" b="0" i="0" u="none" strike="noStrike" dirty="0">
                <a:solidFill>
                  <a:srgbClr val="000000"/>
                </a:solidFill>
                <a:effectLst/>
                <a:latin typeface="Aptos" panose="020B0004020202020204" pitchFamily="34" charset="0"/>
              </a:rPr>
              <a:t>, 66(1), pp. 20–34. Available at: </a:t>
            </a:r>
            <a:r>
              <a:rPr lang="en-GB" sz="1200" b="0" i="0" u="sng" strike="noStrike" dirty="0">
                <a:solidFill>
                  <a:srgbClr val="467886"/>
                </a:solidFill>
                <a:effectLst/>
                <a:latin typeface="Aptos" panose="020B0004020202020204" pitchFamily="34" charset="0"/>
                <a:hlinkClick r:id="rId9"/>
              </a:rPr>
              <a:t>https://doi.org/10.1080/00029157.2023.2208638</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p>
        </p:txBody>
      </p:sp>
      <p:sp>
        <p:nvSpPr>
          <p:cNvPr id="21" name="TextBox 20">
            <a:extLst>
              <a:ext uri="{FF2B5EF4-FFF2-40B4-BE49-F238E27FC236}">
                <a16:creationId xmlns:a16="http://schemas.microsoft.com/office/drawing/2014/main" id="{97FD45D2-F50F-3ACC-50CE-D242991BF770}"/>
              </a:ext>
            </a:extLst>
          </p:cNvPr>
          <p:cNvSpPr txBox="1"/>
          <p:nvPr/>
        </p:nvSpPr>
        <p:spPr>
          <a:xfrm>
            <a:off x="6096000" y="360724"/>
            <a:ext cx="6101442" cy="6864380"/>
          </a:xfrm>
          <a:prstGeom prst="rect">
            <a:avLst/>
          </a:prstGeom>
          <a:noFill/>
        </p:spPr>
        <p:txBody>
          <a:bodyPr wrap="square">
            <a:spAutoFit/>
          </a:bodyPr>
          <a:lstStyle/>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Dekker, I., Schippers, M. and Van </a:t>
            </a:r>
            <a:r>
              <a:rPr lang="en-GB" sz="1200" b="0" i="0" u="none" strike="noStrike" dirty="0" err="1">
                <a:solidFill>
                  <a:srgbClr val="000000"/>
                </a:solidFill>
                <a:effectLst/>
                <a:latin typeface="Aptos" panose="020B0004020202020204" pitchFamily="34" charset="0"/>
              </a:rPr>
              <a:t>Schooten</a:t>
            </a:r>
            <a:r>
              <a:rPr lang="en-GB" sz="1200" b="0" i="0" u="none" strike="noStrike" dirty="0">
                <a:solidFill>
                  <a:srgbClr val="000000"/>
                </a:solidFill>
                <a:effectLst/>
                <a:latin typeface="Aptos" panose="020B0004020202020204" pitchFamily="34" charset="0"/>
              </a:rPr>
              <a:t>, E. (2024) ‘Reflective Goal-Setting Improves Academic Performance in Teacher and Business Education: A Large-scale Field Experiment’,</a:t>
            </a:r>
            <a:r>
              <a:rPr lang="en-GB" sz="1200" b="0" i="1" u="none" strike="noStrike" dirty="0">
                <a:solidFill>
                  <a:srgbClr val="000000"/>
                </a:solidFill>
                <a:effectLst/>
                <a:latin typeface="Aptos" panose="020B0004020202020204" pitchFamily="34" charset="0"/>
              </a:rPr>
              <a:t> Journal of Research on Educational Effectiveness,</a:t>
            </a:r>
            <a:r>
              <a:rPr lang="en-GB" sz="1200" b="0" i="0" u="none" strike="noStrike" dirty="0">
                <a:solidFill>
                  <a:srgbClr val="000000"/>
                </a:solidFill>
                <a:effectLst/>
                <a:latin typeface="Aptos" panose="020B0004020202020204" pitchFamily="34" charset="0"/>
              </a:rPr>
              <a:t> 17(3), pp. 561–589. Available at: </a:t>
            </a:r>
            <a:r>
              <a:rPr lang="en-GB" sz="1200" b="0" i="0" u="sng" strike="noStrike" dirty="0">
                <a:solidFill>
                  <a:srgbClr val="467886"/>
                </a:solidFill>
                <a:effectLst/>
                <a:latin typeface="Aptos" panose="020B0004020202020204" pitchFamily="34" charset="0"/>
                <a:hlinkClick r:id="rId10"/>
              </a:rPr>
              <a:t>https://doi.org/10.1080/19345747.2023.2231440</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Diaz, F.M. (2018) ‘Relationships Among Meditation, Perfectionism, Mindfulness, and Performance Anxiety Among Collegiate Music Students’, </a:t>
            </a:r>
            <a:r>
              <a:rPr lang="en-GB" sz="1200" b="0" i="1" u="none" strike="noStrike" dirty="0">
                <a:solidFill>
                  <a:srgbClr val="000000"/>
                </a:solidFill>
                <a:effectLst/>
                <a:latin typeface="Aptos" panose="020B0004020202020204" pitchFamily="34" charset="0"/>
              </a:rPr>
              <a:t>Journal of Research in Music Education</a:t>
            </a:r>
            <a:r>
              <a:rPr lang="en-GB" sz="1200" b="0" i="0" u="none" strike="noStrike" dirty="0">
                <a:solidFill>
                  <a:srgbClr val="000000"/>
                </a:solidFill>
                <a:effectLst/>
                <a:latin typeface="Aptos" panose="020B0004020202020204" pitchFamily="34" charset="0"/>
              </a:rPr>
              <a:t>, 66(2), pp. 150–167. Available at: </a:t>
            </a:r>
            <a:r>
              <a:rPr lang="en-GB" sz="1200" b="0" i="0" u="sng" strike="noStrike" dirty="0">
                <a:solidFill>
                  <a:srgbClr val="467886"/>
                </a:solidFill>
                <a:effectLst/>
                <a:latin typeface="Aptos" panose="020B0004020202020204" pitchFamily="34" charset="0"/>
                <a:hlinkClick r:id="rId11"/>
              </a:rPr>
              <a:t>https://doi.org/10.1177/0022429418765447</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Harvey, B. C., Moore, A. M. and Koestner, R. (2017) ‘Distinguishing Self-Oriented Perfectionism-Striving and Self-Oriented Perfectionism-Critical in School-Aged Children: Divergent Patterns of Perceived Parenting, Personal Affect and School Performance’, Personality and Individual Differences, 113, pp. 136–141. Available at: </a:t>
            </a:r>
            <a:r>
              <a:rPr lang="en-GB" sz="1200" b="0" i="0" u="none" strike="noStrike" dirty="0">
                <a:solidFill>
                  <a:srgbClr val="000000"/>
                </a:solidFill>
                <a:effectLst/>
                <a:latin typeface="Aptos" panose="020B0004020202020204" pitchFamily="34" charset="0"/>
                <a:hlinkClick r:id="rId12"/>
              </a:rPr>
              <a:t>https://doi.org/10.1016/j.paid.2017.02.069</a:t>
            </a:r>
            <a:r>
              <a:rPr lang="en-GB" sz="1200" b="0" i="0" u="none" strike="noStrike" dirty="0">
                <a:solidFill>
                  <a:srgbClr val="000000"/>
                </a:solidFill>
                <a:effectLst/>
                <a:latin typeface="Aptos" panose="020B0004020202020204" pitchFamily="34" charset="0"/>
              </a:rPr>
              <a:t>. </a:t>
            </a: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Ismail, N. M., Putri, Z. and Noviyanti, A. (2022) ‘Pomodoro Technique Analysis in Zoom-Based Classrooms’, JEELS, 9(1), pp. 75–96. Available at: </a:t>
            </a:r>
            <a:r>
              <a:rPr lang="en-GB" sz="1200" b="0" i="0" u="none" strike="noStrike" dirty="0">
                <a:solidFill>
                  <a:srgbClr val="000000"/>
                </a:solidFill>
                <a:effectLst/>
                <a:latin typeface="Aptos" panose="020B0004020202020204" pitchFamily="34" charset="0"/>
                <a:hlinkClick r:id="rId13"/>
              </a:rPr>
              <a:t>https://doi.org/10.30762/jeels.v9i1.4298</a:t>
            </a:r>
            <a:r>
              <a:rPr lang="en-GB" sz="1200" b="0" i="0" u="none" strike="noStrike" dirty="0">
                <a:solidFill>
                  <a:srgbClr val="000000"/>
                </a:solidFill>
                <a:effectLst/>
                <a:latin typeface="Aptos" panose="020B0004020202020204" pitchFamily="34" charset="0"/>
              </a:rPr>
              <a:t>.  </a:t>
            </a: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Kennedy, D. R. and Porter, A. L. (2022) ‘The Illusion of Urgency’, American Journal of Pharmaceutical Education, 86(7), pp. 8914–808. Available at: </a:t>
            </a:r>
            <a:r>
              <a:rPr lang="en-GB" sz="1200" b="0" i="0" u="none" strike="noStrike" dirty="0">
                <a:solidFill>
                  <a:srgbClr val="000000"/>
                </a:solidFill>
                <a:effectLst/>
                <a:latin typeface="Aptos" panose="020B0004020202020204" pitchFamily="34" charset="0"/>
                <a:hlinkClick r:id="rId14"/>
              </a:rPr>
              <a:t>https://doi.org/10.5688/ajpe8914</a:t>
            </a:r>
            <a:r>
              <a:rPr lang="en-GB" sz="1200" b="0" i="0" u="none" strike="noStrike" dirty="0">
                <a:solidFill>
                  <a:srgbClr val="000000"/>
                </a:solidFill>
                <a:effectLst/>
                <a:latin typeface="Aptos" panose="020B0004020202020204" pitchFamily="34" charset="0"/>
              </a:rPr>
              <a:t>.    </a:t>
            </a:r>
          </a:p>
          <a:p>
            <a:pPr algn="l" rtl="0" fontAlgn="base">
              <a:lnSpc>
                <a:spcPts val="1569"/>
              </a:lnSpc>
              <a:spcAft>
                <a:spcPts val="800"/>
              </a:spcAft>
            </a:pPr>
            <a:r>
              <a:rPr lang="en-GB" sz="1200" b="0" i="0" u="none" strike="noStrike" dirty="0" err="1">
                <a:solidFill>
                  <a:srgbClr val="000000"/>
                </a:solidFill>
                <a:effectLst/>
                <a:latin typeface="Aptos" panose="020B0004020202020204" pitchFamily="34" charset="0"/>
              </a:rPr>
              <a:t>Koosis</a:t>
            </a:r>
            <a:r>
              <a:rPr lang="en-GB" sz="1200" b="0" i="0" u="none" strike="noStrike" dirty="0">
                <a:solidFill>
                  <a:srgbClr val="000000"/>
                </a:solidFill>
                <a:effectLst/>
                <a:latin typeface="Aptos" panose="020B0004020202020204" pitchFamily="34" charset="0"/>
              </a:rPr>
              <a:t>, L. A. (2024) The Science of Affirmations: The Brain’s Response to Positive Thinking. Available at: </a:t>
            </a:r>
            <a:r>
              <a:rPr lang="en-GB" sz="1200" b="0" i="0" u="none" strike="noStrike" dirty="0">
                <a:solidFill>
                  <a:srgbClr val="000000"/>
                </a:solidFill>
                <a:effectLst/>
                <a:latin typeface="Aptos" panose="020B0004020202020204" pitchFamily="34" charset="0"/>
                <a:hlinkClick r:id="rId15"/>
              </a:rPr>
              <a:t>https://www.mentalhealth.com/tools/science-of-affirmations</a:t>
            </a:r>
            <a:r>
              <a:rPr lang="en-GB" sz="1200" b="0" i="0" u="none" strike="noStrike" dirty="0">
                <a:solidFill>
                  <a:srgbClr val="000000"/>
                </a:solidFill>
                <a:effectLst/>
                <a:latin typeface="Aptos" panose="020B0004020202020204" pitchFamily="34" charset="0"/>
              </a:rPr>
              <a:t>  (Accessed on: 7th April 2025).  </a:t>
            </a:r>
          </a:p>
          <a:p>
            <a:pPr algn="l" rtl="0" fontAlgn="base">
              <a:lnSpc>
                <a:spcPts val="1569"/>
              </a:lnSpc>
              <a:spcAft>
                <a:spcPts val="800"/>
              </a:spcAft>
            </a:pPr>
            <a:r>
              <a:rPr lang="en-GB" sz="1200" b="0" i="0" u="none" strike="noStrike" dirty="0" err="1">
                <a:solidFill>
                  <a:srgbClr val="000000"/>
                </a:solidFill>
                <a:effectLst/>
                <a:latin typeface="Aptos" panose="020B0004020202020204" pitchFamily="34" charset="0"/>
              </a:rPr>
              <a:t>Kuftyak</a:t>
            </a:r>
            <a:r>
              <a:rPr lang="en-GB" sz="1200" b="0" i="0" u="none" strike="noStrike" dirty="0">
                <a:solidFill>
                  <a:srgbClr val="000000"/>
                </a:solidFill>
                <a:effectLst/>
                <a:latin typeface="Aptos" panose="020B0004020202020204" pitchFamily="34" charset="0"/>
              </a:rPr>
              <a:t>, E. (2022) ‘Procrastination, Stress and Academic Performance in Students’, ARPHA Proceedings, 5, pp. 965–974. Available at: </a:t>
            </a:r>
            <a:r>
              <a:rPr lang="en-GB" sz="1200" b="0" i="0" u="none" strike="noStrike" dirty="0">
                <a:solidFill>
                  <a:srgbClr val="000000"/>
                </a:solidFill>
                <a:effectLst/>
                <a:latin typeface="Aptos" panose="020B0004020202020204" pitchFamily="34" charset="0"/>
                <a:hlinkClick r:id="rId16"/>
              </a:rPr>
              <a:t>https://doi.org/10.3897/ap.5.e0965</a:t>
            </a:r>
            <a:r>
              <a:rPr lang="en-GB" sz="1200" b="0" i="0" u="none" strike="noStrike" dirty="0">
                <a:solidFill>
                  <a:srgbClr val="000000"/>
                </a:solidFill>
                <a:effectLst/>
                <a:latin typeface="Aptos" panose="020B0004020202020204" pitchFamily="34" charset="0"/>
              </a:rPr>
              <a:t>.   </a:t>
            </a: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Lawlor, K. B. (2012) SMART Goals: How the Application of SMART Goals Can Contribute to Achievement of Student Learning Outcomes. In Developments in Business Simulation and Experiential Learning, 39, pp. 259-297. Available at: </a:t>
            </a:r>
            <a:r>
              <a:rPr lang="en-GB" sz="1200" b="0" i="0" u="none" strike="noStrike" dirty="0">
                <a:solidFill>
                  <a:srgbClr val="000000"/>
                </a:solidFill>
                <a:effectLst/>
                <a:latin typeface="Aptos" panose="020B0004020202020204" pitchFamily="34" charset="0"/>
                <a:hlinkClick r:id="rId17"/>
              </a:rPr>
              <a:t>https://scholar.googleusercontent.com/scholar?q=cache:S96jE1E25IgJ:scholar.google.com/&amp;hl=en&amp;as_sdt=0,5</a:t>
            </a:r>
            <a:r>
              <a:rPr lang="en-GB" sz="1200" b="0" i="0" u="none" strike="noStrike" dirty="0">
                <a:solidFill>
                  <a:srgbClr val="000000"/>
                </a:solidFill>
                <a:effectLst/>
                <a:latin typeface="Aptos" panose="020B0004020202020204" pitchFamily="34" charset="0"/>
              </a:rPr>
              <a:t>  (Accessed on: 7th April 2025).  </a:t>
            </a:r>
          </a:p>
          <a:p>
            <a:pPr algn="l" rtl="0" fontAlgn="base">
              <a:lnSpc>
                <a:spcPts val="1569"/>
              </a:lnSpc>
              <a:spcAft>
                <a:spcPts val="800"/>
              </a:spcAft>
            </a:pP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974732718"/>
      </p:ext>
    </p:extLst>
  </p:cSld>
  <p:clrMapOvr>
    <a:masterClrMapping/>
  </p:clrMapOvr>
  <p:transition spd="med" advTm="23078">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CA4DE6-C5F8-AAF2-ACE6-FA5517D60C42}"/>
              </a:ext>
            </a:extLst>
          </p:cNvPr>
          <p:cNvSpPr txBox="1"/>
          <p:nvPr/>
        </p:nvSpPr>
        <p:spPr>
          <a:xfrm>
            <a:off x="0" y="0"/>
            <a:ext cx="6096000" cy="6854697"/>
          </a:xfrm>
          <a:prstGeom prst="rect">
            <a:avLst/>
          </a:prstGeom>
          <a:noFill/>
        </p:spPr>
        <p:txBody>
          <a:bodyPr wrap="square">
            <a:spAutoFit/>
          </a:bodyPr>
          <a:lstStyle/>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Lindner, C., Zitzmann, S., Klusmann, U. and Zimmermann, F. (2023) ‘From Procrastination to Frustration—How Delaying Tasks Can Affect Study Satisfaction and Dropout Intentions Over the Course of University Studies’, Learning and Individual Differences, 108, p. 102373. Available at: </a:t>
            </a:r>
            <a:r>
              <a:rPr lang="en-GB" sz="1200" b="0" i="0" u="none" strike="noStrike" dirty="0">
                <a:solidFill>
                  <a:srgbClr val="000000"/>
                </a:solidFill>
                <a:effectLst/>
                <a:latin typeface="Aptos" panose="020B0004020202020204" pitchFamily="34" charset="0"/>
                <a:hlinkClick r:id="rId2"/>
              </a:rPr>
              <a:t>https://doi.org/10.1016/j.lindif.2023.102373</a:t>
            </a:r>
            <a:r>
              <a:rPr lang="en-GB" sz="1200" b="0" i="0" u="none" strike="noStrike" dirty="0">
                <a:solidFill>
                  <a:srgbClr val="000000"/>
                </a:solidFill>
                <a:effectLst/>
                <a:latin typeface="Aptos" panose="020B0004020202020204" pitchFamily="34" charset="0"/>
              </a:rPr>
              <a:t>.   </a:t>
            </a: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Madigan, D.J. (2019) ‘A Meta-Analysis of Perfectionism and Academic Achievement’, Educational Psychology Review, 31(4), pp. 967–989. Available at: </a:t>
            </a:r>
            <a:r>
              <a:rPr lang="en-GB" sz="1200" b="0" i="0" u="none" strike="noStrike" dirty="0">
                <a:solidFill>
                  <a:srgbClr val="000000"/>
                </a:solidFill>
                <a:effectLst/>
                <a:latin typeface="Aptos" panose="020B0004020202020204" pitchFamily="34" charset="0"/>
                <a:hlinkClick r:id="rId3"/>
              </a:rPr>
              <a:t>https://doi.org/10.1007/s10648-019-09484-2</a:t>
            </a:r>
            <a:r>
              <a:rPr lang="en-GB" sz="1200" b="0" i="0" u="none" strike="noStrike" dirty="0">
                <a:solidFill>
                  <a:srgbClr val="000000"/>
                </a:solidFill>
                <a:effectLst/>
                <a:latin typeface="Aptos" panose="020B0004020202020204" pitchFamily="34" charset="0"/>
              </a:rPr>
              <a:t>. </a:t>
            </a: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Mayer, R. E. (2019) How to Be a Successful Student: 20 Study Habits Based on the Science of Learning. 1st ed. New York: Routledge. </a:t>
            </a: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McMillan, K. (2021) The Study Skills Book: Your Essential Guide to University Success. 4th </a:t>
            </a:r>
            <a:r>
              <a:rPr lang="en-GB" sz="1200" b="0" i="0" u="none" strike="noStrike" dirty="0" err="1">
                <a:solidFill>
                  <a:srgbClr val="000000"/>
                </a:solidFill>
                <a:effectLst/>
                <a:latin typeface="Aptos" panose="020B0004020202020204" pitchFamily="34" charset="0"/>
              </a:rPr>
              <a:t>edn</a:t>
            </a:r>
            <a:r>
              <a:rPr lang="en-GB" sz="1200" b="0" i="0" u="none" strike="noStrike" dirty="0">
                <a:solidFill>
                  <a:srgbClr val="000000"/>
                </a:solidFill>
                <a:effectLst/>
                <a:latin typeface="Aptos" panose="020B0004020202020204" pitchFamily="34" charset="0"/>
              </a:rPr>
              <a:t>. Harlow: Pearson Education Limited. </a:t>
            </a: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Nicholls, N. (2023) ‘Procrastination and Grades: Can Students be Nudged Towards Better Outcomes?’, </a:t>
            </a:r>
            <a:r>
              <a:rPr lang="en-GB" sz="1200" b="0" i="1" u="none" strike="noStrike" dirty="0">
                <a:solidFill>
                  <a:srgbClr val="000000"/>
                </a:solidFill>
                <a:effectLst/>
                <a:latin typeface="Aptos" panose="020B0004020202020204" pitchFamily="34" charset="0"/>
              </a:rPr>
              <a:t>International Review of Economics Education</a:t>
            </a:r>
            <a:r>
              <a:rPr lang="en-GB" sz="1200" b="0" i="0" u="none" strike="noStrike" dirty="0">
                <a:solidFill>
                  <a:srgbClr val="000000"/>
                </a:solidFill>
                <a:effectLst/>
                <a:latin typeface="Aptos" panose="020B0004020202020204" pitchFamily="34" charset="0"/>
              </a:rPr>
              <a:t>, 42, p. 100256 Available at: </a:t>
            </a:r>
            <a:r>
              <a:rPr lang="en-GB" sz="1200" b="0" i="0" u="sng" strike="noStrike" dirty="0">
                <a:solidFill>
                  <a:srgbClr val="467886"/>
                </a:solidFill>
                <a:effectLst/>
                <a:latin typeface="Aptos" panose="020B0004020202020204" pitchFamily="34" charset="0"/>
                <a:hlinkClick r:id="rId4"/>
              </a:rPr>
              <a:t>https://doi.org/10.1016/j.iree.2022.100256</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sz="1200"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err="1">
                <a:solidFill>
                  <a:srgbClr val="000000"/>
                </a:solidFill>
                <a:effectLst/>
                <a:latin typeface="Aptos" panose="020B0004020202020204" pitchFamily="34" charset="0"/>
              </a:rPr>
              <a:t>Pannhausen</a:t>
            </a:r>
            <a:r>
              <a:rPr lang="en-GB" sz="1200" b="0" i="0" u="none" strike="noStrike" dirty="0">
                <a:solidFill>
                  <a:srgbClr val="000000"/>
                </a:solidFill>
                <a:effectLst/>
                <a:latin typeface="Aptos" panose="020B0004020202020204" pitchFamily="34" charset="0"/>
              </a:rPr>
              <a:t>, S., Klug, K. and Rohrmann, S. (2022) ‘Never Good Enough: The Relation Between the Impostor Phenomenon and Multidimensional Perfectionism’, </a:t>
            </a:r>
            <a:r>
              <a:rPr lang="en-GB" sz="1200" b="0" i="1" u="none" strike="noStrike" dirty="0">
                <a:solidFill>
                  <a:srgbClr val="000000"/>
                </a:solidFill>
                <a:effectLst/>
                <a:latin typeface="Aptos" panose="020B0004020202020204" pitchFamily="34" charset="0"/>
              </a:rPr>
              <a:t>Current Psychology,</a:t>
            </a:r>
            <a:r>
              <a:rPr lang="en-GB" sz="1200" b="0" i="0" u="none" strike="noStrike" dirty="0">
                <a:solidFill>
                  <a:srgbClr val="000000"/>
                </a:solidFill>
                <a:effectLst/>
                <a:latin typeface="Aptos" panose="020B0004020202020204" pitchFamily="34" charset="0"/>
              </a:rPr>
              <a:t> 41(2), pp. 888–901. Available at: </a:t>
            </a:r>
            <a:r>
              <a:rPr lang="en-GB" sz="1200" b="0" i="0" u="sng" strike="noStrike" dirty="0">
                <a:solidFill>
                  <a:srgbClr val="467886"/>
                </a:solidFill>
                <a:effectLst/>
                <a:latin typeface="Aptos" panose="020B0004020202020204" pitchFamily="34" charset="0"/>
                <a:hlinkClick r:id="rId5"/>
              </a:rPr>
              <a:t>https://doi.org/10.1007/s12144-020-00613-7</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sz="1200"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Park, Y. et al. (2020) ‘How Does Perfectionism Affect Academic Achievement? Examining the Mediating Role of Accurate Self‐Assessment’, </a:t>
            </a:r>
            <a:r>
              <a:rPr lang="en-GB" sz="1200" b="0" i="1" u="none" strike="noStrike" dirty="0">
                <a:solidFill>
                  <a:srgbClr val="000000"/>
                </a:solidFill>
                <a:effectLst/>
                <a:latin typeface="Aptos" panose="020B0004020202020204" pitchFamily="34" charset="0"/>
              </a:rPr>
              <a:t>International Journal of Psychology</a:t>
            </a:r>
            <a:r>
              <a:rPr lang="en-GB" sz="1200" b="0" i="0" u="none" strike="noStrike" dirty="0">
                <a:solidFill>
                  <a:srgbClr val="000000"/>
                </a:solidFill>
                <a:effectLst/>
                <a:latin typeface="Aptos" panose="020B0004020202020204" pitchFamily="34" charset="0"/>
              </a:rPr>
              <a:t>, 55(6), pp. 936–940. Available at: </a:t>
            </a:r>
            <a:r>
              <a:rPr lang="en-GB" sz="1200" b="0" i="0" u="sng" strike="noStrike" dirty="0">
                <a:solidFill>
                  <a:srgbClr val="467886"/>
                </a:solidFill>
                <a:effectLst/>
                <a:latin typeface="Aptos" panose="020B0004020202020204" pitchFamily="34" charset="0"/>
                <a:hlinkClick r:id="rId6"/>
              </a:rPr>
              <a:t>https://doi.org/10.1002/ijop.12659</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sz="1200" b="0" i="0" dirty="0">
              <a:solidFill>
                <a:srgbClr val="000000"/>
              </a:solidFill>
              <a:effectLst/>
              <a:latin typeface="Segoe UI" panose="020B0502040204020203" pitchFamily="34" charset="0"/>
            </a:endParaRP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Peng, H., Ma, J., Hu, J. and Gan, Y. (2024) ‘Association of Daily Stress with Daily Anxiety and Depression: Roles of Self-Affirmation and Positive Attention Bias’, </a:t>
            </a:r>
            <a:r>
              <a:rPr lang="en-GB" sz="1200" b="0" i="1" u="none" strike="noStrike" dirty="0">
                <a:solidFill>
                  <a:srgbClr val="000000"/>
                </a:solidFill>
                <a:effectLst/>
                <a:latin typeface="Aptos" panose="020B0004020202020204" pitchFamily="34" charset="0"/>
              </a:rPr>
              <a:t>European Journal of Health Psychology</a:t>
            </a:r>
            <a:r>
              <a:rPr lang="en-GB" sz="1200" b="0" i="0" u="none" strike="noStrike" dirty="0">
                <a:solidFill>
                  <a:srgbClr val="000000"/>
                </a:solidFill>
                <a:effectLst/>
                <a:latin typeface="Aptos" panose="020B0004020202020204" pitchFamily="34" charset="0"/>
              </a:rPr>
              <a:t>, 31(1), pp. 16–27. Available at: </a:t>
            </a:r>
            <a:r>
              <a:rPr lang="en-GB" sz="1200" b="0" i="0" u="sng" strike="noStrike" dirty="0">
                <a:solidFill>
                  <a:srgbClr val="467886"/>
                </a:solidFill>
                <a:effectLst/>
                <a:latin typeface="Aptos" panose="020B0004020202020204" pitchFamily="34" charset="0"/>
                <a:hlinkClick r:id="rId7"/>
              </a:rPr>
              <a:t>https://doi.org/10.1027/2512-8442/a000140</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sz="1200" b="0" i="0" dirty="0">
              <a:solidFill>
                <a:srgbClr val="000000"/>
              </a:solidFill>
              <a:effectLst/>
              <a:latin typeface="Segoe UI" panose="020B0502040204020203" pitchFamily="34" charset="0"/>
            </a:endParaRP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Radinsky, J., Hospelhorn, E., Melendez, J. W., Riel, J. and Washington, S. (2014) ‘Teaching American Migrations with GIS Census </a:t>
            </a:r>
            <a:r>
              <a:rPr lang="en-GB" sz="1200" b="0" i="0" u="none" strike="noStrike" dirty="0" err="1">
                <a:solidFill>
                  <a:srgbClr val="000000"/>
                </a:solidFill>
                <a:effectLst/>
                <a:latin typeface="Aptos" panose="020B0004020202020204" pitchFamily="34" charset="0"/>
              </a:rPr>
              <a:t>Webmaps</a:t>
            </a:r>
            <a:r>
              <a:rPr lang="en-GB" sz="1200" b="0" i="0" u="none" strike="noStrike" dirty="0">
                <a:solidFill>
                  <a:srgbClr val="000000"/>
                </a:solidFill>
                <a:effectLst/>
                <a:latin typeface="Aptos" panose="020B0004020202020204" pitchFamily="34" charset="0"/>
              </a:rPr>
              <a:t>: A Modified “Backwards Design” Approach in Middle-School and College Classrooms’, </a:t>
            </a:r>
            <a:r>
              <a:rPr lang="en-GB" sz="1200" b="0" i="1" u="none" strike="noStrike" dirty="0">
                <a:solidFill>
                  <a:srgbClr val="000000"/>
                </a:solidFill>
                <a:effectLst/>
                <a:latin typeface="Aptos" panose="020B0004020202020204" pitchFamily="34" charset="0"/>
              </a:rPr>
              <a:t>Journal of Social Studies Research</a:t>
            </a:r>
            <a:r>
              <a:rPr lang="en-GB" sz="1200" b="0" i="0" u="none" strike="noStrike" dirty="0">
                <a:solidFill>
                  <a:srgbClr val="000000"/>
                </a:solidFill>
                <a:effectLst/>
                <a:latin typeface="Aptos" panose="020B0004020202020204" pitchFamily="34" charset="0"/>
              </a:rPr>
              <a:t>, 38(3), pp. 143–158. Available at: </a:t>
            </a:r>
            <a:r>
              <a:rPr lang="en-GB" sz="1200" b="0" i="0" u="sng" strike="noStrike" dirty="0">
                <a:solidFill>
                  <a:srgbClr val="467886"/>
                </a:solidFill>
                <a:effectLst/>
                <a:latin typeface="Aptos" panose="020B0004020202020204" pitchFamily="34" charset="0"/>
                <a:hlinkClick r:id="rId8"/>
              </a:rPr>
              <a:t>https://doi.org/10.1016/j.jssr.2014.02.002</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sz="1200" b="0" i="0" u="none" strike="noStrike" dirty="0">
              <a:solidFill>
                <a:srgbClr val="000000"/>
              </a:solidFill>
              <a:effectLst/>
              <a:latin typeface="Aptos" panose="020B0004020202020204" pitchFamily="34" charset="0"/>
            </a:endParaRPr>
          </a:p>
        </p:txBody>
      </p:sp>
      <p:sp>
        <p:nvSpPr>
          <p:cNvPr id="7" name="TextBox 6">
            <a:extLst>
              <a:ext uri="{FF2B5EF4-FFF2-40B4-BE49-F238E27FC236}">
                <a16:creationId xmlns:a16="http://schemas.microsoft.com/office/drawing/2014/main" id="{78E6FC88-CA85-8B98-E611-B3FCE03DA0EC}"/>
              </a:ext>
            </a:extLst>
          </p:cNvPr>
          <p:cNvSpPr txBox="1"/>
          <p:nvPr/>
        </p:nvSpPr>
        <p:spPr>
          <a:xfrm>
            <a:off x="6090558" y="0"/>
            <a:ext cx="6101442" cy="4698530"/>
          </a:xfrm>
          <a:prstGeom prst="rect">
            <a:avLst/>
          </a:prstGeom>
          <a:noFill/>
        </p:spPr>
        <p:txBody>
          <a:bodyPr wrap="square">
            <a:spAutoFit/>
          </a:bodyPr>
          <a:lstStyle/>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Rozental, A. et al. (2022) ‘Procrastination Among University Students: Differentiating Severe Cases in Need of Support from Less Severe Cases’,</a:t>
            </a:r>
            <a:r>
              <a:rPr lang="en-GB" sz="1200" b="0" i="1" u="none" strike="noStrike" dirty="0">
                <a:solidFill>
                  <a:srgbClr val="000000"/>
                </a:solidFill>
                <a:effectLst/>
                <a:latin typeface="Aptos" panose="020B0004020202020204" pitchFamily="34" charset="0"/>
              </a:rPr>
              <a:t> Frontiers in Psychology</a:t>
            </a:r>
            <a:r>
              <a:rPr lang="en-GB" sz="1200" b="0" i="0" u="none" strike="noStrike" dirty="0">
                <a:solidFill>
                  <a:srgbClr val="000000"/>
                </a:solidFill>
                <a:effectLst/>
                <a:latin typeface="Aptos" panose="020B0004020202020204" pitchFamily="34" charset="0"/>
              </a:rPr>
              <a:t>, 13. Available at: </a:t>
            </a:r>
            <a:r>
              <a:rPr lang="en-GB" sz="1200" b="0" i="0" u="sng" strike="noStrike" dirty="0">
                <a:solidFill>
                  <a:srgbClr val="467886"/>
                </a:solidFill>
                <a:effectLst/>
                <a:latin typeface="Aptos" panose="020B0004020202020204" pitchFamily="34" charset="0"/>
                <a:hlinkClick r:id="rId9"/>
              </a:rPr>
              <a:t>https://doi.org/10.3389/fpsyg.2022.783570</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err="1">
                <a:solidFill>
                  <a:srgbClr val="000000"/>
                </a:solidFill>
                <a:effectLst/>
                <a:latin typeface="Aptos" panose="020B0004020202020204" pitchFamily="34" charset="0"/>
              </a:rPr>
              <a:t>Trentepohl</a:t>
            </a:r>
            <a:r>
              <a:rPr lang="en-GB" sz="1200" b="0" i="0" u="none" strike="noStrike" dirty="0">
                <a:solidFill>
                  <a:srgbClr val="000000"/>
                </a:solidFill>
                <a:effectLst/>
                <a:latin typeface="Aptos" panose="020B0004020202020204" pitchFamily="34" charset="0"/>
              </a:rPr>
              <a:t>, S., Waldeyer, J., Fleischer, J., Roelle, J., Leutner, D. and Wirth, J. (2022) ‘How Did It Get So Late So Soon? The Effects of Time Management Knowledge and Practice on Students’ Time Management Skills and Academic Performance’, Sustainability, 14(9), pp. 5097–5117. Available at: </a:t>
            </a:r>
            <a:r>
              <a:rPr lang="en-GB" sz="1200" b="0" i="0" u="sng" strike="noStrike" dirty="0">
                <a:solidFill>
                  <a:srgbClr val="467886"/>
                </a:solidFill>
                <a:effectLst/>
                <a:latin typeface="Aptos" panose="020B0004020202020204" pitchFamily="34" charset="0"/>
                <a:hlinkClick r:id="rId10"/>
              </a:rPr>
              <a:t>https://doi.org/10.3390/su14095097</a:t>
            </a:r>
            <a:r>
              <a:rPr lang="en-GB" sz="1200" b="0" i="0" u="none" strike="noStrike" dirty="0">
                <a:solidFill>
                  <a:srgbClr val="000000"/>
                </a:solidFill>
                <a:effectLst/>
                <a:latin typeface="Aptos" panose="020B0004020202020204" pitchFamily="34" charset="0"/>
              </a:rPr>
              <a:t>.</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University of Pittsburgh (2025) Pomodoro Technique. Available at: </a:t>
            </a:r>
            <a:r>
              <a:rPr lang="en-GB" sz="1200" b="0" i="0" u="sng" strike="noStrike" dirty="0">
                <a:solidFill>
                  <a:srgbClr val="467886"/>
                </a:solidFill>
                <a:effectLst/>
                <a:latin typeface="Aptos" panose="020B0004020202020204" pitchFamily="34" charset="0"/>
                <a:hlinkClick r:id="rId11"/>
              </a:rPr>
              <a:t>https://www.asundergrad.pitt.edu/study-lab/study-skills-tools-resources/pomodoro-technique</a:t>
            </a:r>
            <a:r>
              <a:rPr lang="en-GB" sz="1200" b="0" i="0" u="none" strike="noStrike" dirty="0">
                <a:solidFill>
                  <a:srgbClr val="000000"/>
                </a:solidFill>
                <a:effectLst/>
                <a:latin typeface="Aptos" panose="020B0004020202020204" pitchFamily="34" charset="0"/>
              </a:rPr>
              <a:t> (Accessed on: 8</a:t>
            </a:r>
            <a:r>
              <a:rPr lang="en-GB" sz="950" b="0" i="0" u="none" strike="noStrike" baseline="30000" dirty="0">
                <a:solidFill>
                  <a:srgbClr val="000000"/>
                </a:solidFill>
                <a:effectLst/>
                <a:latin typeface="Aptos" panose="020B0004020202020204" pitchFamily="34" charset="0"/>
              </a:rPr>
              <a:t>th</a:t>
            </a:r>
            <a:r>
              <a:rPr lang="en-GB" sz="1200" b="0" i="0" u="none" strike="noStrike" dirty="0">
                <a:solidFill>
                  <a:srgbClr val="000000"/>
                </a:solidFill>
                <a:effectLst/>
                <a:latin typeface="Aptos" panose="020B0004020202020204" pitchFamily="34" charset="0"/>
              </a:rPr>
              <a:t> April 2025).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Wieber, F. and Gollwitzer, P.M. (2010) ‘Overcoming Procrastination through Planning’, </a:t>
            </a:r>
            <a:r>
              <a:rPr lang="en-GB" sz="1200" b="0" i="1" u="none" strike="noStrike" dirty="0">
                <a:solidFill>
                  <a:srgbClr val="000000"/>
                </a:solidFill>
                <a:effectLst/>
                <a:latin typeface="Aptos" panose="020B0004020202020204" pitchFamily="34" charset="0"/>
              </a:rPr>
              <a:t>The Thief of Time: Philosophical Essays on Procrastination, </a:t>
            </a:r>
            <a:r>
              <a:rPr lang="en-GB" sz="1200" b="0" i="0" u="none" strike="noStrike" dirty="0">
                <a:solidFill>
                  <a:srgbClr val="000000"/>
                </a:solidFill>
                <a:effectLst/>
                <a:latin typeface="Aptos" panose="020B0004020202020204" pitchFamily="34" charset="0"/>
              </a:rPr>
              <a:t>pp.185–205.  Available at: </a:t>
            </a:r>
            <a:r>
              <a:rPr lang="en-GB" sz="1200" b="0" i="0" u="sng" strike="noStrike" dirty="0">
                <a:solidFill>
                  <a:srgbClr val="467886"/>
                </a:solidFill>
                <a:effectLst/>
                <a:latin typeface="Aptos" panose="020B0004020202020204" pitchFamily="34" charset="0"/>
                <a:hlinkClick r:id="rId12"/>
              </a:rPr>
              <a:t>https://doi.org/10.1093/acprof:oso/9780195376685.003.0011</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buNone/>
            </a:pPr>
            <a:r>
              <a:rPr lang="en-GB" sz="1200" b="0" i="0" u="none" strike="noStrike" dirty="0">
                <a:solidFill>
                  <a:srgbClr val="000000"/>
                </a:solidFill>
                <a:effectLst/>
                <a:latin typeface="Aptos" panose="020B0004020202020204" pitchFamily="34" charset="0"/>
              </a:rPr>
              <a:t>Wray, M. (2023) The Psychology of Student Planners, Creating Positive Futures. Available at: </a:t>
            </a:r>
            <a:r>
              <a:rPr lang="en-GB" sz="1200" b="0" i="0" u="sng" strike="noStrike" dirty="0">
                <a:solidFill>
                  <a:srgbClr val="467886"/>
                </a:solidFill>
                <a:effectLst/>
                <a:latin typeface="Aptos" panose="020B0004020202020204" pitchFamily="34" charset="0"/>
                <a:hlinkClick r:id="rId13"/>
              </a:rPr>
              <a:t>https://creatingpositivefutures.com/the-psychology-of-student-planners/#:~:text=(this%20is%20called%20the%20'Zeigarnik,complete%20their%20work%20more%20quickly.&amp;text=The%20closer%20students%20get%20to,to%20serve%20as%20a%20reminder</a:t>
            </a:r>
            <a:r>
              <a:rPr lang="en-GB" sz="1200" b="0" i="0" u="none" strike="noStrike" dirty="0">
                <a:solidFill>
                  <a:srgbClr val="000000"/>
                </a:solidFill>
                <a:effectLst/>
                <a:latin typeface="Aptos" panose="020B0004020202020204" pitchFamily="34" charset="0"/>
              </a:rPr>
              <a:t>. (Accessed on: 3</a:t>
            </a:r>
            <a:r>
              <a:rPr lang="en-GB" sz="950" b="0" i="0" u="none" strike="noStrike" baseline="30000" dirty="0">
                <a:solidFill>
                  <a:srgbClr val="000000"/>
                </a:solidFill>
                <a:effectLst/>
                <a:latin typeface="Aptos" panose="020B0004020202020204" pitchFamily="34" charset="0"/>
              </a:rPr>
              <a:t>rd</a:t>
            </a:r>
            <a:r>
              <a:rPr lang="en-GB" sz="1200" b="0" i="0" u="none" strike="noStrike" dirty="0">
                <a:solidFill>
                  <a:srgbClr val="000000"/>
                </a:solidFill>
                <a:effectLst/>
                <a:latin typeface="Aptos" panose="020B0004020202020204" pitchFamily="34" charset="0"/>
              </a:rPr>
              <a:t> April 2025).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Aft>
                <a:spcPts val="800"/>
              </a:spcAft>
            </a:pPr>
            <a:r>
              <a:rPr lang="en-GB" sz="1200" b="0" i="0" u="none" strike="noStrike" dirty="0">
                <a:solidFill>
                  <a:srgbClr val="000000"/>
                </a:solidFill>
                <a:effectLst/>
                <a:latin typeface="Aptos" panose="020B0004020202020204" pitchFamily="34" charset="0"/>
              </a:rPr>
              <a:t>Zhu, M., Yang, Y. and </a:t>
            </a:r>
            <a:r>
              <a:rPr lang="en-GB" sz="1200" b="0" i="0" u="none" strike="noStrike" dirty="0" err="1">
                <a:solidFill>
                  <a:srgbClr val="000000"/>
                </a:solidFill>
                <a:effectLst/>
                <a:latin typeface="Aptos" panose="020B0004020202020204" pitchFamily="34" charset="0"/>
              </a:rPr>
              <a:t>Hsee</a:t>
            </a:r>
            <a:r>
              <a:rPr lang="en-GB" sz="1200" b="0" i="0" u="none" strike="noStrike" dirty="0">
                <a:solidFill>
                  <a:srgbClr val="000000"/>
                </a:solidFill>
                <a:effectLst/>
                <a:latin typeface="Aptos" panose="020B0004020202020204" pitchFamily="34" charset="0"/>
              </a:rPr>
              <a:t>, C.K. (2018) ‘The Mere Urgency Effect’, </a:t>
            </a:r>
            <a:r>
              <a:rPr lang="en-GB" sz="1200" b="0" i="1" u="none" strike="noStrike" dirty="0">
                <a:solidFill>
                  <a:srgbClr val="000000"/>
                </a:solidFill>
                <a:effectLst/>
                <a:latin typeface="Aptos" panose="020B0004020202020204" pitchFamily="34" charset="0"/>
              </a:rPr>
              <a:t>The Journal of Consumer Research</a:t>
            </a:r>
            <a:r>
              <a:rPr lang="en-GB" sz="1200" b="0" i="0" u="none" strike="noStrike" dirty="0">
                <a:solidFill>
                  <a:srgbClr val="000000"/>
                </a:solidFill>
                <a:effectLst/>
                <a:latin typeface="Aptos" panose="020B0004020202020204" pitchFamily="34" charset="0"/>
              </a:rPr>
              <a:t>, 45(3), pp. 673–690. Available at: </a:t>
            </a:r>
            <a:r>
              <a:rPr lang="en-GB" sz="1200" b="0" i="0" u="sng" strike="noStrike" dirty="0">
                <a:solidFill>
                  <a:srgbClr val="467886"/>
                </a:solidFill>
                <a:effectLst/>
                <a:latin typeface="Aptos" panose="020B0004020202020204" pitchFamily="34" charset="0"/>
                <a:hlinkClick r:id="rId14"/>
              </a:rPr>
              <a:t>https://doi.org/10.1093/jcr/ucy008</a:t>
            </a:r>
            <a:r>
              <a:rPr lang="en-GB" sz="1200" b="0" i="0" u="none" strike="noStrike" dirty="0">
                <a:solidFill>
                  <a:srgbClr val="000000"/>
                </a:solidFill>
                <a:effectLst/>
                <a:latin typeface="Aptos" panose="020B0004020202020204" pitchFamily="34" charset="0"/>
              </a:rPr>
              <a:t>. </a:t>
            </a:r>
            <a:r>
              <a:rPr lang="en-GB" sz="12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797095439"/>
      </p:ext>
    </p:extLst>
  </p:cSld>
  <p:clrMapOvr>
    <a:masterClrMapping/>
  </p:clrMapOvr>
  <p:transition spd="med" advTm="23078">
    <p:fade/>
  </p:transition>
</p:sld>
</file>

<file path=ppt/tags/tag1.xml><?xml version="1.0" encoding="utf-8"?>
<p:tagLst xmlns:a="http://schemas.openxmlformats.org/drawingml/2006/main" xmlns:r="http://schemas.openxmlformats.org/officeDocument/2006/relationships" xmlns:p="http://schemas.openxmlformats.org/presentationml/2006/main">
  <p:tag name="TIMING" val="|0.8|1|1"/>
</p:tagLst>
</file>

<file path=ppt/tags/tag2.xml><?xml version="1.0" encoding="utf-8"?>
<p:tagLst xmlns:a="http://schemas.openxmlformats.org/drawingml/2006/main" xmlns:r="http://schemas.openxmlformats.org/officeDocument/2006/relationships" xmlns:p="http://schemas.openxmlformats.org/presentationml/2006/main">
  <p:tag name="TIMING" val="|0.5|1.4"/>
</p:tagLst>
</file>

<file path=ppt/tags/tag3.xml><?xml version="1.0" encoding="utf-8"?>
<p:tagLst xmlns:a="http://schemas.openxmlformats.org/drawingml/2006/main" xmlns:r="http://schemas.openxmlformats.org/officeDocument/2006/relationships" xmlns:p="http://schemas.openxmlformats.org/presentationml/2006/main">
  <p:tag name="TIMING" val="|0.1|0.8|1.9|1|1.8|7.7|0.9|8.4|1.4"/>
</p:tagLst>
</file>

<file path=ppt/tags/tag4.xml><?xml version="1.0" encoding="utf-8"?>
<p:tagLst xmlns:a="http://schemas.openxmlformats.org/drawingml/2006/main" xmlns:r="http://schemas.openxmlformats.org/officeDocument/2006/relationships" xmlns:p="http://schemas.openxmlformats.org/presentationml/2006/main">
  <p:tag name="TIMING" val="|1.3|5.7|0.6|22.5|0.6|37.4|0.8|46.9"/>
</p:tagLst>
</file>

<file path=ppt/tags/tag5.xml><?xml version="1.0" encoding="utf-8"?>
<p:tagLst xmlns:a="http://schemas.openxmlformats.org/drawingml/2006/main" xmlns:r="http://schemas.openxmlformats.org/officeDocument/2006/relationships" xmlns:p="http://schemas.openxmlformats.org/presentationml/2006/main">
  <p:tag name="TIMING" val="|1.8"/>
</p:tagLst>
</file>

<file path=ppt/tags/tag6.xml><?xml version="1.0" encoding="utf-8"?>
<p:tagLst xmlns:a="http://schemas.openxmlformats.org/drawingml/2006/main" xmlns:r="http://schemas.openxmlformats.org/officeDocument/2006/relationships" xmlns:p="http://schemas.openxmlformats.org/presentationml/2006/main">
  <p:tag name="TIMING" val="|1.2|10.4|0|0|13.2|0.8|12.4|0.7"/>
</p:tagLst>
</file>

<file path=ppt/tags/tag7.xml><?xml version="1.0" encoding="utf-8"?>
<p:tagLst xmlns:a="http://schemas.openxmlformats.org/drawingml/2006/main" xmlns:r="http://schemas.openxmlformats.org/officeDocument/2006/relationships" xmlns:p="http://schemas.openxmlformats.org/presentationml/2006/main">
  <p:tag name="TIMING" val="|0.1|0.8|1.9|1|1.8|7.7|0.9|8.4|1.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6480</TotalTime>
  <Words>3616</Words>
  <Application>Microsoft Office PowerPoint</Application>
  <PresentationFormat>Widescreen</PresentationFormat>
  <Paragraphs>133</Paragraphs>
  <Slides>13</Slides>
  <Notes>12</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Century Gothic</vt:lpstr>
      <vt:lpstr>Segoe UI</vt:lpstr>
      <vt:lpstr>WordVisi_MSFontService</vt:lpstr>
      <vt:lpstr>WordVisiCarriageReturn_MSFontService</vt:lpstr>
      <vt:lpstr>Office Theme</vt:lpstr>
      <vt:lpstr>PowerPoint Presentation</vt:lpstr>
      <vt:lpstr>Time Management </vt:lpstr>
      <vt:lpstr>PowerPoint Presentation</vt:lpstr>
      <vt:lpstr>Time Management Strategies</vt:lpstr>
      <vt:lpstr>Perfectionism </vt:lpstr>
      <vt:lpstr>Perfectionism </vt:lpstr>
      <vt:lpstr>PowerPoint Presentation</vt:lpstr>
      <vt:lpstr>PowerPoint Presentation</vt:lpstr>
      <vt:lpstr>PowerPoint Presentation</vt:lpstr>
      <vt:lpstr>Strategies to prevent procrastination </vt:lpstr>
      <vt:lpstr>Summary</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Rachel Richards</dc:creator>
  <cp:lastModifiedBy>Rachel Richards</cp:lastModifiedBy>
  <cp:revision>2</cp:revision>
  <dcterms:created xsi:type="dcterms:W3CDTF">2025-03-14T10:23:32Z</dcterms:created>
  <dcterms:modified xsi:type="dcterms:W3CDTF">2025-04-10T15:32:58Z</dcterms:modified>
</cp:coreProperties>
</file>