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56" r:id="rId2"/>
    <p:sldId id="407" r:id="rId3"/>
    <p:sldId id="406" r:id="rId4"/>
    <p:sldId id="480" r:id="rId5"/>
    <p:sldId id="415" r:id="rId6"/>
    <p:sldId id="435" r:id="rId7"/>
    <p:sldId id="426" r:id="rId8"/>
    <p:sldId id="427" r:id="rId9"/>
    <p:sldId id="432" r:id="rId10"/>
    <p:sldId id="483" r:id="rId11"/>
    <p:sldId id="365" r:id="rId12"/>
    <p:sldId id="416" r:id="rId13"/>
    <p:sldId id="417" r:id="rId14"/>
    <p:sldId id="418" r:id="rId15"/>
    <p:sldId id="408" r:id="rId16"/>
    <p:sldId id="481" r:id="rId17"/>
    <p:sldId id="436" r:id="rId18"/>
    <p:sldId id="437" r:id="rId19"/>
    <p:sldId id="450" r:id="rId20"/>
    <p:sldId id="478" r:id="rId21"/>
    <p:sldId id="479" r:id="rId22"/>
    <p:sldId id="477" r:id="rId23"/>
    <p:sldId id="442" r:id="rId24"/>
    <p:sldId id="443" r:id="rId25"/>
    <p:sldId id="445" r:id="rId26"/>
    <p:sldId id="453" r:id="rId27"/>
    <p:sldId id="463" r:id="rId28"/>
    <p:sldId id="454" r:id="rId29"/>
    <p:sldId id="464" r:id="rId30"/>
    <p:sldId id="465" r:id="rId31"/>
    <p:sldId id="468" r:id="rId32"/>
    <p:sldId id="469" r:id="rId33"/>
    <p:sldId id="467" r:id="rId34"/>
    <p:sldId id="466" r:id="rId35"/>
    <p:sldId id="461" r:id="rId36"/>
    <p:sldId id="460" r:id="rId37"/>
    <p:sldId id="430" r:id="rId38"/>
    <p:sldId id="475" r:id="rId39"/>
    <p:sldId id="458" r:id="rId40"/>
    <p:sldId id="473" r:id="rId41"/>
    <p:sldId id="47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D0C201-7C58-4473-A6DC-7828A3E95B4B}" v="42" dt="2026-02-01T17:21:20.2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" y="5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0E72E064-B994-40C3-97B2-7A443233E461}"/>
    <pc:docChg chg="undo custSel addSld delSld modSld sldOrd">
      <pc:chgData name="Helen Lee" userId="950b76d7-29a8-4037-9cf6-1d47a6b96373" providerId="ADAL" clId="{0E72E064-B994-40C3-97B2-7A443233E461}" dt="2026-02-01T17:24:15.553" v="431" actId="14100"/>
      <pc:docMkLst>
        <pc:docMk/>
      </pc:docMkLst>
      <pc:sldChg chg="addSp delSp modSp mod">
        <pc:chgData name="Helen Lee" userId="950b76d7-29a8-4037-9cf6-1d47a6b96373" providerId="ADAL" clId="{0E72E064-B994-40C3-97B2-7A443233E461}" dt="2026-02-01T16:37:15.277" v="29" actId="1076"/>
        <pc:sldMkLst>
          <pc:docMk/>
          <pc:sldMk cId="2001912091" sldId="256"/>
        </pc:sldMkLst>
        <pc:picChg chg="add mod">
          <ac:chgData name="Helen Lee" userId="950b76d7-29a8-4037-9cf6-1d47a6b96373" providerId="ADAL" clId="{0E72E064-B994-40C3-97B2-7A443233E461}" dt="2026-02-01T16:37:15.277" v="29" actId="1076"/>
          <ac:picMkLst>
            <pc:docMk/>
            <pc:sldMk cId="2001912091" sldId="256"/>
            <ac:picMk id="9" creationId="{1D13E867-1B49-B50D-AE8D-AB20C7BED480}"/>
          </ac:picMkLst>
        </pc:picChg>
        <pc:picChg chg="del">
          <ac:chgData name="Helen Lee" userId="950b76d7-29a8-4037-9cf6-1d47a6b96373" providerId="ADAL" clId="{0E72E064-B994-40C3-97B2-7A443233E461}" dt="2026-02-01T16:36:50.299" v="20" actId="478"/>
          <ac:picMkLst>
            <pc:docMk/>
            <pc:sldMk cId="2001912091" sldId="256"/>
            <ac:picMk id="11" creationId="{B09909A6-D5A4-FE23-0867-CA00A7C1C3A0}"/>
          </ac:picMkLst>
        </pc:picChg>
      </pc:sldChg>
      <pc:sldChg chg="addSp modSp mod">
        <pc:chgData name="Helen Lee" userId="950b76d7-29a8-4037-9cf6-1d47a6b96373" providerId="ADAL" clId="{0E72E064-B994-40C3-97B2-7A443233E461}" dt="2026-02-01T16:55:44.174" v="147" actId="14100"/>
        <pc:sldMkLst>
          <pc:docMk/>
          <pc:sldMk cId="0" sldId="365"/>
        </pc:sldMkLst>
        <pc:spChg chg="mod">
          <ac:chgData name="Helen Lee" userId="950b76d7-29a8-4037-9cf6-1d47a6b96373" providerId="ADAL" clId="{0E72E064-B994-40C3-97B2-7A443233E461}" dt="2026-02-01T16:55:36.547" v="145" actId="1076"/>
          <ac:spMkLst>
            <pc:docMk/>
            <pc:sldMk cId="0" sldId="365"/>
            <ac:spMk id="488450" creationId="{89C1E021-CCBF-A2F3-6650-7685ADA04F05}"/>
          </ac:spMkLst>
        </pc:spChg>
        <pc:spChg chg="mod">
          <ac:chgData name="Helen Lee" userId="950b76d7-29a8-4037-9cf6-1d47a6b96373" providerId="ADAL" clId="{0E72E064-B994-40C3-97B2-7A443233E461}" dt="2026-02-01T16:55:44.174" v="147" actId="14100"/>
          <ac:spMkLst>
            <pc:docMk/>
            <pc:sldMk cId="0" sldId="365"/>
            <ac:spMk id="488451" creationId="{149F8AE0-7DC8-DE50-3AE6-771024645BBC}"/>
          </ac:spMkLst>
        </pc:spChg>
        <pc:picChg chg="add mod">
          <ac:chgData name="Helen Lee" userId="950b76d7-29a8-4037-9cf6-1d47a6b96373" providerId="ADAL" clId="{0E72E064-B994-40C3-97B2-7A443233E461}" dt="2026-02-01T16:44:04.935" v="105" actId="1076"/>
          <ac:picMkLst>
            <pc:docMk/>
            <pc:sldMk cId="0" sldId="365"/>
            <ac:picMk id="7" creationId="{CD8A9F3F-585A-31E3-0D1B-A198B9DF801F}"/>
          </ac:picMkLst>
        </pc:picChg>
        <pc:picChg chg="add mod">
          <ac:chgData name="Helen Lee" userId="950b76d7-29a8-4037-9cf6-1d47a6b96373" providerId="ADAL" clId="{0E72E064-B994-40C3-97B2-7A443233E461}" dt="2026-02-01T16:44:54.946" v="111" actId="1076"/>
          <ac:picMkLst>
            <pc:docMk/>
            <pc:sldMk cId="0" sldId="365"/>
            <ac:picMk id="8" creationId="{02D31477-32B8-4CD7-83B2-5DCB4F89D2BF}"/>
          </ac:picMkLst>
        </pc:picChg>
        <pc:picChg chg="add mod">
          <ac:chgData name="Helen Lee" userId="950b76d7-29a8-4037-9cf6-1d47a6b96373" providerId="ADAL" clId="{0E72E064-B994-40C3-97B2-7A443233E461}" dt="2026-02-01T16:55:20.428" v="143" actId="14100"/>
          <ac:picMkLst>
            <pc:docMk/>
            <pc:sldMk cId="0" sldId="365"/>
            <ac:picMk id="9" creationId="{5CA121BF-428B-4F8A-B93D-9195318DC21E}"/>
          </ac:picMkLst>
        </pc:picChg>
      </pc:sldChg>
      <pc:sldChg chg="modSp ord">
        <pc:chgData name="Helen Lee" userId="950b76d7-29a8-4037-9cf6-1d47a6b96373" providerId="ADAL" clId="{0E72E064-B994-40C3-97B2-7A443233E461}" dt="2026-02-01T17:01:05.350" v="195"/>
        <pc:sldMkLst>
          <pc:docMk/>
          <pc:sldMk cId="0" sldId="406"/>
        </pc:sldMkLst>
        <pc:spChg chg="mod">
          <ac:chgData name="Helen Lee" userId="950b76d7-29a8-4037-9cf6-1d47a6b96373" providerId="ADAL" clId="{0E72E064-B994-40C3-97B2-7A443233E461}" dt="2026-02-01T16:49:23.202" v="135" actId="1076"/>
          <ac:spMkLst>
            <pc:docMk/>
            <pc:sldMk cId="0" sldId="406"/>
            <ac:spMk id="530437" creationId="{E43E575F-468B-4BC8-8E52-ADCD1CB4E2B7}"/>
          </ac:spMkLst>
        </pc:spChg>
        <pc:picChg chg="mod">
          <ac:chgData name="Helen Lee" userId="950b76d7-29a8-4037-9cf6-1d47a6b96373" providerId="ADAL" clId="{0E72E064-B994-40C3-97B2-7A443233E461}" dt="2026-02-01T16:49:26.858" v="137" actId="14100"/>
          <ac:picMkLst>
            <pc:docMk/>
            <pc:sldMk cId="0" sldId="406"/>
            <ac:picMk id="530436" creationId="{BCBE40C0-F5CC-47E1-68FB-EC81E71D6FC2}"/>
          </ac:picMkLst>
        </pc:picChg>
      </pc:sldChg>
      <pc:sldChg chg="addSp delSp modSp mod ord">
        <pc:chgData name="Helen Lee" userId="950b76d7-29a8-4037-9cf6-1d47a6b96373" providerId="ADAL" clId="{0E72E064-B994-40C3-97B2-7A443233E461}" dt="2026-02-01T17:17:41.708" v="326"/>
        <pc:sldMkLst>
          <pc:docMk/>
          <pc:sldMk cId="0" sldId="407"/>
        </pc:sldMkLst>
        <pc:spChg chg="del mod">
          <ac:chgData name="Helen Lee" userId="950b76d7-29a8-4037-9cf6-1d47a6b96373" providerId="ADAL" clId="{0E72E064-B994-40C3-97B2-7A443233E461}" dt="2026-02-01T16:59:26.111" v="188" actId="478"/>
          <ac:spMkLst>
            <pc:docMk/>
            <pc:sldMk cId="0" sldId="407"/>
            <ac:spMk id="7" creationId="{7297295D-ECC3-A2FD-90B6-21D3FB0C1D20}"/>
          </ac:spMkLst>
        </pc:spChg>
        <pc:picChg chg="add">
          <ac:chgData name="Helen Lee" userId="950b76d7-29a8-4037-9cf6-1d47a6b96373" providerId="ADAL" clId="{0E72E064-B994-40C3-97B2-7A443233E461}" dt="2026-02-01T16:59:07.706" v="184"/>
          <ac:picMkLst>
            <pc:docMk/>
            <pc:sldMk cId="0" sldId="407"/>
            <ac:picMk id="8" creationId="{80E472D7-7263-96D6-CD45-C9F176DC3217}"/>
          </ac:picMkLst>
        </pc:picChg>
        <pc:picChg chg="mod">
          <ac:chgData name="Helen Lee" userId="950b76d7-29a8-4037-9cf6-1d47a6b96373" providerId="ADAL" clId="{0E72E064-B994-40C3-97B2-7A443233E461}" dt="2026-02-01T16:58:49.283" v="182" actId="1076"/>
          <ac:picMkLst>
            <pc:docMk/>
            <pc:sldMk cId="0" sldId="407"/>
            <ac:picMk id="531460" creationId="{FFAF6795-2F20-4F61-A62E-FEBC88AF5A50}"/>
          </ac:picMkLst>
        </pc:picChg>
      </pc:sldChg>
      <pc:sldChg chg="addSp modSp mod">
        <pc:chgData name="Helen Lee" userId="950b76d7-29a8-4037-9cf6-1d47a6b96373" providerId="ADAL" clId="{0E72E064-B994-40C3-97B2-7A443233E461}" dt="2026-02-01T16:59:53.137" v="193" actId="14100"/>
        <pc:sldMkLst>
          <pc:docMk/>
          <pc:sldMk cId="0" sldId="415"/>
        </pc:sldMkLst>
        <pc:spChg chg="mod">
          <ac:chgData name="Helen Lee" userId="950b76d7-29a8-4037-9cf6-1d47a6b96373" providerId="ADAL" clId="{0E72E064-B994-40C3-97B2-7A443233E461}" dt="2026-02-01T16:59:53.137" v="193" actId="14100"/>
          <ac:spMkLst>
            <pc:docMk/>
            <pc:sldMk cId="0" sldId="415"/>
            <ac:spMk id="540674" creationId="{2349CB0C-CE4A-CBA2-DF6E-14F09DFF2786}"/>
          </ac:spMkLst>
        </pc:spChg>
        <pc:picChg chg="add mod">
          <ac:chgData name="Helen Lee" userId="950b76d7-29a8-4037-9cf6-1d47a6b96373" providerId="ADAL" clId="{0E72E064-B994-40C3-97B2-7A443233E461}" dt="2026-02-01T16:35:11.866" v="2" actId="1076"/>
          <ac:picMkLst>
            <pc:docMk/>
            <pc:sldMk cId="0" sldId="415"/>
            <ac:picMk id="8" creationId="{6C8A2E79-41E0-AA46-5BC4-42592F181B3E}"/>
          </ac:picMkLst>
        </pc:picChg>
      </pc:sldChg>
      <pc:sldChg chg="addSp delSp modSp mod setBg">
        <pc:chgData name="Helen Lee" userId="950b76d7-29a8-4037-9cf6-1d47a6b96373" providerId="ADAL" clId="{0E72E064-B994-40C3-97B2-7A443233E461}" dt="2026-02-01T16:56:08.753" v="151" actId="26606"/>
        <pc:sldMkLst>
          <pc:docMk/>
          <pc:sldMk cId="0" sldId="416"/>
        </pc:sldMkLst>
        <pc:spChg chg="mod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698" creationId="{79FA40D0-B68F-9BB7-5E05-83DDD9161BB2}"/>
          </ac:spMkLst>
        </pc:spChg>
        <pc:spChg chg="mod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699" creationId="{F5041789-AF17-B012-4D1E-66B9E6F51351}"/>
          </ac:spMkLst>
        </pc:spChg>
        <pc:spChg chg="add del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704" creationId="{149FB5C3-7336-4FE0-A30C-CC0A3646D499}"/>
          </ac:spMkLst>
        </pc:spChg>
        <pc:spChg chg="add del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710" creationId="{0DA909B4-15FF-46A6-8A7F-7AEF977FE9ED}"/>
          </ac:spMkLst>
        </pc:spChg>
        <pc:spChg chg="add del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712" creationId="{1382A32C-5B0C-4B1C-A074-76C6DBCC9F87}"/>
          </ac:spMkLst>
        </pc:spChg>
        <pc:spChg chg="add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717" creationId="{B6CDA21F-E7AF-4C75-8395-33F58D5B0E45}"/>
          </ac:spMkLst>
        </pc:spChg>
        <pc:spChg chg="add">
          <ac:chgData name="Helen Lee" userId="950b76d7-29a8-4037-9cf6-1d47a6b96373" providerId="ADAL" clId="{0E72E064-B994-40C3-97B2-7A443233E461}" dt="2026-02-01T16:56:08.753" v="151" actId="26606"/>
          <ac:spMkLst>
            <pc:docMk/>
            <pc:sldMk cId="0" sldId="416"/>
            <ac:spMk id="541724" creationId="{D5B0017B-2ECA-49AF-B397-DC140825DF8D}"/>
          </ac:spMkLst>
        </pc:spChg>
        <pc:grpChg chg="add del mod">
          <ac:chgData name="Helen Lee" userId="950b76d7-29a8-4037-9cf6-1d47a6b96373" providerId="ADAL" clId="{0E72E064-B994-40C3-97B2-7A443233E461}" dt="2026-02-01T16:56:03.880" v="150" actId="478"/>
          <ac:grpSpMkLst>
            <pc:docMk/>
            <pc:sldMk cId="0" sldId="416"/>
            <ac:grpSpMk id="2" creationId="{2BE4C6F1-1FCC-6C09-4CDF-28794873DC73}"/>
          </ac:grpSpMkLst>
        </pc:grpChg>
        <pc:grpChg chg="add del">
          <ac:chgData name="Helen Lee" userId="950b76d7-29a8-4037-9cf6-1d47a6b96373" providerId="ADAL" clId="{0E72E064-B994-40C3-97B2-7A443233E461}" dt="2026-02-01T16:56:08.753" v="151" actId="26606"/>
          <ac:grpSpMkLst>
            <pc:docMk/>
            <pc:sldMk cId="0" sldId="416"/>
            <ac:grpSpMk id="541706" creationId="{19A6B5CE-CB1D-48EE-8B43-E952235C8371}"/>
          </ac:grpSpMkLst>
        </pc:grpChg>
        <pc:grpChg chg="add">
          <ac:chgData name="Helen Lee" userId="950b76d7-29a8-4037-9cf6-1d47a6b96373" providerId="ADAL" clId="{0E72E064-B994-40C3-97B2-7A443233E461}" dt="2026-02-01T16:56:08.753" v="151" actId="26606"/>
          <ac:grpSpMkLst>
            <pc:docMk/>
            <pc:sldMk cId="0" sldId="416"/>
            <ac:grpSpMk id="541719" creationId="{AE1C45F0-260A-458C-96ED-C1F6D2151219}"/>
          </ac:grpSpMkLst>
        </pc:grpChg>
        <pc:cxnChg chg="add">
          <ac:chgData name="Helen Lee" userId="950b76d7-29a8-4037-9cf6-1d47a6b96373" providerId="ADAL" clId="{0E72E064-B994-40C3-97B2-7A443233E461}" dt="2026-02-01T16:56:08.753" v="151" actId="26606"/>
          <ac:cxnSpMkLst>
            <pc:docMk/>
            <pc:sldMk cId="0" sldId="416"/>
            <ac:cxnSpMk id="541726" creationId="{6CF1BAF6-AD41-4082-B212-8A1F9A2E8779}"/>
          </ac:cxnSpMkLst>
        </pc:cxnChg>
      </pc:sldChg>
      <pc:sldChg chg="addSp delSp modSp mod setBg">
        <pc:chgData name="Helen Lee" userId="950b76d7-29a8-4037-9cf6-1d47a6b96373" providerId="ADAL" clId="{0E72E064-B994-40C3-97B2-7A443233E461}" dt="2026-02-01T16:56:30.167" v="158" actId="1076"/>
        <pc:sldMkLst>
          <pc:docMk/>
          <pc:sldMk cId="0" sldId="417"/>
        </pc:sldMkLst>
        <pc:spChg chg="mod">
          <ac:chgData name="Helen Lee" userId="950b76d7-29a8-4037-9cf6-1d47a6b96373" providerId="ADAL" clId="{0E72E064-B994-40C3-97B2-7A443233E461}" dt="2026-02-01T16:56:26.411" v="157" actId="27636"/>
          <ac:spMkLst>
            <pc:docMk/>
            <pc:sldMk cId="0" sldId="417"/>
            <ac:spMk id="542722" creationId="{E12116ED-475F-6A64-1331-FD61CF2C9E52}"/>
          </ac:spMkLst>
        </pc:spChg>
        <pc:spChg chg="mod">
          <ac:chgData name="Helen Lee" userId="950b76d7-29a8-4037-9cf6-1d47a6b96373" providerId="ADAL" clId="{0E72E064-B994-40C3-97B2-7A443233E461}" dt="2026-02-01T16:56:30.167" v="158" actId="1076"/>
          <ac:spMkLst>
            <pc:docMk/>
            <pc:sldMk cId="0" sldId="417"/>
            <ac:spMk id="542723" creationId="{D8E4A4D3-E52C-3B3E-6781-518505FFDBD0}"/>
          </ac:spMkLst>
        </pc:spChg>
        <pc:spChg chg="add del">
          <ac:chgData name="Helen Lee" userId="950b76d7-29a8-4037-9cf6-1d47a6b96373" providerId="ADAL" clId="{0E72E064-B994-40C3-97B2-7A443233E461}" dt="2026-02-01T16:56:18.016" v="154" actId="26606"/>
          <ac:spMkLst>
            <pc:docMk/>
            <pc:sldMk cId="0" sldId="417"/>
            <ac:spMk id="542728" creationId="{149FB5C3-7336-4FE0-A30C-CC0A3646D499}"/>
          </ac:spMkLst>
        </pc:spChg>
        <pc:spChg chg="add del">
          <ac:chgData name="Helen Lee" userId="950b76d7-29a8-4037-9cf6-1d47a6b96373" providerId="ADAL" clId="{0E72E064-B994-40C3-97B2-7A443233E461}" dt="2026-02-01T16:56:18.016" v="154" actId="26606"/>
          <ac:spMkLst>
            <pc:docMk/>
            <pc:sldMk cId="0" sldId="417"/>
            <ac:spMk id="542734" creationId="{0DA909B4-15FF-46A6-8A7F-7AEF977FE9ED}"/>
          </ac:spMkLst>
        </pc:spChg>
        <pc:spChg chg="add del">
          <ac:chgData name="Helen Lee" userId="950b76d7-29a8-4037-9cf6-1d47a6b96373" providerId="ADAL" clId="{0E72E064-B994-40C3-97B2-7A443233E461}" dt="2026-02-01T16:56:18.016" v="154" actId="26606"/>
          <ac:spMkLst>
            <pc:docMk/>
            <pc:sldMk cId="0" sldId="417"/>
            <ac:spMk id="542736" creationId="{1382A32C-5B0C-4B1C-A074-76C6DBCC9F87}"/>
          </ac:spMkLst>
        </pc:spChg>
        <pc:spChg chg="add">
          <ac:chgData name="Helen Lee" userId="950b76d7-29a8-4037-9cf6-1d47a6b96373" providerId="ADAL" clId="{0E72E064-B994-40C3-97B2-7A443233E461}" dt="2026-02-01T16:56:18.016" v="154" actId="26606"/>
          <ac:spMkLst>
            <pc:docMk/>
            <pc:sldMk cId="0" sldId="417"/>
            <ac:spMk id="542741" creationId="{B6CDA21F-E7AF-4C75-8395-33F58D5B0E45}"/>
          </ac:spMkLst>
        </pc:spChg>
        <pc:spChg chg="add">
          <ac:chgData name="Helen Lee" userId="950b76d7-29a8-4037-9cf6-1d47a6b96373" providerId="ADAL" clId="{0E72E064-B994-40C3-97B2-7A443233E461}" dt="2026-02-01T16:56:18.016" v="154" actId="26606"/>
          <ac:spMkLst>
            <pc:docMk/>
            <pc:sldMk cId="0" sldId="417"/>
            <ac:spMk id="542748" creationId="{D5B0017B-2ECA-49AF-B397-DC140825DF8D}"/>
          </ac:spMkLst>
        </pc:spChg>
        <pc:grpChg chg="add del mod">
          <ac:chgData name="Helen Lee" userId="950b76d7-29a8-4037-9cf6-1d47a6b96373" providerId="ADAL" clId="{0E72E064-B994-40C3-97B2-7A443233E461}" dt="2026-02-01T16:56:14.788" v="153" actId="478"/>
          <ac:grpSpMkLst>
            <pc:docMk/>
            <pc:sldMk cId="0" sldId="417"/>
            <ac:grpSpMk id="2" creationId="{72CC0ECF-4D89-BE22-30B3-430F0C5ED0B9}"/>
          </ac:grpSpMkLst>
        </pc:grpChg>
        <pc:grpChg chg="add del">
          <ac:chgData name="Helen Lee" userId="950b76d7-29a8-4037-9cf6-1d47a6b96373" providerId="ADAL" clId="{0E72E064-B994-40C3-97B2-7A443233E461}" dt="2026-02-01T16:56:18.016" v="154" actId="26606"/>
          <ac:grpSpMkLst>
            <pc:docMk/>
            <pc:sldMk cId="0" sldId="417"/>
            <ac:grpSpMk id="542730" creationId="{19A6B5CE-CB1D-48EE-8B43-E952235C8371}"/>
          </ac:grpSpMkLst>
        </pc:grpChg>
        <pc:grpChg chg="add">
          <ac:chgData name="Helen Lee" userId="950b76d7-29a8-4037-9cf6-1d47a6b96373" providerId="ADAL" clId="{0E72E064-B994-40C3-97B2-7A443233E461}" dt="2026-02-01T16:56:18.016" v="154" actId="26606"/>
          <ac:grpSpMkLst>
            <pc:docMk/>
            <pc:sldMk cId="0" sldId="417"/>
            <ac:grpSpMk id="542743" creationId="{AE1C45F0-260A-458C-96ED-C1F6D2151219}"/>
          </ac:grpSpMkLst>
        </pc:grpChg>
        <pc:cxnChg chg="add">
          <ac:chgData name="Helen Lee" userId="950b76d7-29a8-4037-9cf6-1d47a6b96373" providerId="ADAL" clId="{0E72E064-B994-40C3-97B2-7A443233E461}" dt="2026-02-01T16:56:18.016" v="154" actId="26606"/>
          <ac:cxnSpMkLst>
            <pc:docMk/>
            <pc:sldMk cId="0" sldId="417"/>
            <ac:cxnSpMk id="542750" creationId="{6CF1BAF6-AD41-4082-B212-8A1F9A2E8779}"/>
          </ac:cxnSpMkLst>
        </pc:cxnChg>
      </pc:sldChg>
      <pc:sldChg chg="addSp delSp modSp mod setBg">
        <pc:chgData name="Helen Lee" userId="950b76d7-29a8-4037-9cf6-1d47a6b96373" providerId="ADAL" clId="{0E72E064-B994-40C3-97B2-7A443233E461}" dt="2026-02-01T16:57:00.255" v="167" actId="1076"/>
        <pc:sldMkLst>
          <pc:docMk/>
          <pc:sldMk cId="0" sldId="418"/>
        </pc:sldMkLst>
        <pc:spChg chg="mod">
          <ac:chgData name="Helen Lee" userId="950b76d7-29a8-4037-9cf6-1d47a6b96373" providerId="ADAL" clId="{0E72E064-B994-40C3-97B2-7A443233E461}" dt="2026-02-01T16:57:00.255" v="167" actId="1076"/>
          <ac:spMkLst>
            <pc:docMk/>
            <pc:sldMk cId="0" sldId="418"/>
            <ac:spMk id="543746" creationId="{5F1E8F9C-43B0-6936-2200-0428073BA397}"/>
          </ac:spMkLst>
        </pc:spChg>
        <pc:spChg chg="mod">
          <ac:chgData name="Helen Lee" userId="950b76d7-29a8-4037-9cf6-1d47a6b96373" providerId="ADAL" clId="{0E72E064-B994-40C3-97B2-7A443233E461}" dt="2026-02-01T16:56:57.188" v="166" actId="14100"/>
          <ac:spMkLst>
            <pc:docMk/>
            <pc:sldMk cId="0" sldId="418"/>
            <ac:spMk id="543747" creationId="{32241140-CA7D-3902-4553-EFC414991B29}"/>
          </ac:spMkLst>
        </pc:spChg>
        <pc:spChg chg="add">
          <ac:chgData name="Helen Lee" userId="950b76d7-29a8-4037-9cf6-1d47a6b96373" providerId="ADAL" clId="{0E72E064-B994-40C3-97B2-7A443233E461}" dt="2026-02-01T16:56:35.452" v="160" actId="26606"/>
          <ac:spMkLst>
            <pc:docMk/>
            <pc:sldMk cId="0" sldId="418"/>
            <ac:spMk id="543752" creationId="{149FB5C3-7336-4FE0-A30C-CC0A3646D499}"/>
          </ac:spMkLst>
        </pc:spChg>
        <pc:spChg chg="add">
          <ac:chgData name="Helen Lee" userId="950b76d7-29a8-4037-9cf6-1d47a6b96373" providerId="ADAL" clId="{0E72E064-B994-40C3-97B2-7A443233E461}" dt="2026-02-01T16:56:35.452" v="160" actId="26606"/>
          <ac:spMkLst>
            <pc:docMk/>
            <pc:sldMk cId="0" sldId="418"/>
            <ac:spMk id="543758" creationId="{0DA909B4-15FF-46A6-8A7F-7AEF977FE9ED}"/>
          </ac:spMkLst>
        </pc:spChg>
        <pc:spChg chg="add">
          <ac:chgData name="Helen Lee" userId="950b76d7-29a8-4037-9cf6-1d47a6b96373" providerId="ADAL" clId="{0E72E064-B994-40C3-97B2-7A443233E461}" dt="2026-02-01T16:56:35.452" v="160" actId="26606"/>
          <ac:spMkLst>
            <pc:docMk/>
            <pc:sldMk cId="0" sldId="418"/>
            <ac:spMk id="543760" creationId="{1382A32C-5B0C-4B1C-A074-76C6DBCC9F87}"/>
          </ac:spMkLst>
        </pc:spChg>
        <pc:grpChg chg="add del mod">
          <ac:chgData name="Helen Lee" userId="950b76d7-29a8-4037-9cf6-1d47a6b96373" providerId="ADAL" clId="{0E72E064-B994-40C3-97B2-7A443233E461}" dt="2026-02-01T16:56:37.180" v="161" actId="478"/>
          <ac:grpSpMkLst>
            <pc:docMk/>
            <pc:sldMk cId="0" sldId="418"/>
            <ac:grpSpMk id="2" creationId="{B65AEEA8-575E-36B9-C5CD-1DD342065E00}"/>
          </ac:grpSpMkLst>
        </pc:grpChg>
        <pc:grpChg chg="add">
          <ac:chgData name="Helen Lee" userId="950b76d7-29a8-4037-9cf6-1d47a6b96373" providerId="ADAL" clId="{0E72E064-B994-40C3-97B2-7A443233E461}" dt="2026-02-01T16:56:35.452" v="160" actId="26606"/>
          <ac:grpSpMkLst>
            <pc:docMk/>
            <pc:sldMk cId="0" sldId="418"/>
            <ac:grpSpMk id="543754" creationId="{19A6B5CE-CB1D-48EE-8B43-E952235C8371}"/>
          </ac:grpSpMkLst>
        </pc:grpChg>
      </pc:sldChg>
      <pc:sldChg chg="addSp modSp mod">
        <pc:chgData name="Helen Lee" userId="950b76d7-29a8-4037-9cf6-1d47a6b96373" providerId="ADAL" clId="{0E72E064-B994-40C3-97B2-7A443233E461}" dt="2026-02-01T16:36:36.053" v="19" actId="14100"/>
        <pc:sldMkLst>
          <pc:docMk/>
          <pc:sldMk cId="0" sldId="426"/>
        </pc:sldMkLst>
        <pc:spChg chg="mod">
          <ac:chgData name="Helen Lee" userId="950b76d7-29a8-4037-9cf6-1d47a6b96373" providerId="ADAL" clId="{0E72E064-B994-40C3-97B2-7A443233E461}" dt="2026-02-01T16:36:06.522" v="10" actId="1076"/>
          <ac:spMkLst>
            <pc:docMk/>
            <pc:sldMk cId="0" sldId="426"/>
            <ac:spMk id="555010" creationId="{3E4B6689-1C1B-AF76-7ED9-1ABB2D5A77AB}"/>
          </ac:spMkLst>
        </pc:spChg>
        <pc:picChg chg="add mod">
          <ac:chgData name="Helen Lee" userId="950b76d7-29a8-4037-9cf6-1d47a6b96373" providerId="ADAL" clId="{0E72E064-B994-40C3-97B2-7A443233E461}" dt="2026-02-01T16:36:36.053" v="19" actId="14100"/>
          <ac:picMkLst>
            <pc:docMk/>
            <pc:sldMk cId="0" sldId="426"/>
            <ac:picMk id="8" creationId="{087137F0-833B-7044-858F-C4FC07D2C4B1}"/>
          </ac:picMkLst>
        </pc:picChg>
        <pc:picChg chg="mod">
          <ac:chgData name="Helen Lee" userId="950b76d7-29a8-4037-9cf6-1d47a6b96373" providerId="ADAL" clId="{0E72E064-B994-40C3-97B2-7A443233E461}" dt="2026-02-01T16:36:10.148" v="12" actId="14100"/>
          <ac:picMkLst>
            <pc:docMk/>
            <pc:sldMk cId="0" sldId="426"/>
            <ac:picMk id="555011" creationId="{C16C16E9-B671-F933-4278-78DFC1AC69A8}"/>
          </ac:picMkLst>
        </pc:picChg>
        <pc:picChg chg="mod">
          <ac:chgData name="Helen Lee" userId="950b76d7-29a8-4037-9cf6-1d47a6b96373" providerId="ADAL" clId="{0E72E064-B994-40C3-97B2-7A443233E461}" dt="2026-02-01T16:36:16.335" v="15" actId="1076"/>
          <ac:picMkLst>
            <pc:docMk/>
            <pc:sldMk cId="0" sldId="426"/>
            <ac:picMk id="555012" creationId="{E8128E53-6221-89E6-9ED0-54E531E9D972}"/>
          </ac:picMkLst>
        </pc:picChg>
      </pc:sldChg>
      <pc:sldChg chg="addSp delSp modSp mod setBg">
        <pc:chgData name="Helen Lee" userId="950b76d7-29a8-4037-9cf6-1d47a6b96373" providerId="ADAL" clId="{0E72E064-B994-40C3-97B2-7A443233E461}" dt="2026-02-01T17:19:07.848" v="372" actId="14100"/>
        <pc:sldMkLst>
          <pc:docMk/>
          <pc:sldMk cId="0" sldId="427"/>
        </pc:sldMkLst>
        <pc:spChg chg="mod">
          <ac:chgData name="Helen Lee" userId="950b76d7-29a8-4037-9cf6-1d47a6b96373" providerId="ADAL" clId="{0E72E064-B994-40C3-97B2-7A443233E461}" dt="2026-02-01T16:48:34.916" v="126" actId="26606"/>
          <ac:spMkLst>
            <pc:docMk/>
            <pc:sldMk cId="0" sldId="427"/>
            <ac:spMk id="556034" creationId="{6F293B42-092E-D557-DDE4-D33255BF1C3D}"/>
          </ac:spMkLst>
        </pc:spChg>
        <pc:spChg chg="mod">
          <ac:chgData name="Helen Lee" userId="950b76d7-29a8-4037-9cf6-1d47a6b96373" providerId="ADAL" clId="{0E72E064-B994-40C3-97B2-7A443233E461}" dt="2026-02-01T17:19:07.848" v="372" actId="14100"/>
          <ac:spMkLst>
            <pc:docMk/>
            <pc:sldMk cId="0" sldId="427"/>
            <ac:spMk id="556035" creationId="{97246A6E-C0FD-5633-4E3D-D4FA4654D871}"/>
          </ac:spMkLst>
        </pc:spChg>
        <pc:spChg chg="add del">
          <ac:chgData name="Helen Lee" userId="950b76d7-29a8-4037-9cf6-1d47a6b96373" providerId="ADAL" clId="{0E72E064-B994-40C3-97B2-7A443233E461}" dt="2026-02-01T16:48:34.916" v="126" actId="26606"/>
          <ac:spMkLst>
            <pc:docMk/>
            <pc:sldMk cId="0" sldId="427"/>
            <ac:spMk id="556040" creationId="{1E020063-2385-44AC-BD67-258E1F0B9FCE}"/>
          </ac:spMkLst>
        </pc:spChg>
        <pc:spChg chg="add del">
          <ac:chgData name="Helen Lee" userId="950b76d7-29a8-4037-9cf6-1d47a6b96373" providerId="ADAL" clId="{0E72E064-B994-40C3-97B2-7A443233E461}" dt="2026-02-01T16:48:34.916" v="126" actId="26606"/>
          <ac:spMkLst>
            <pc:docMk/>
            <pc:sldMk cId="0" sldId="427"/>
            <ac:spMk id="556042" creationId="{7E014A0B-5338-4077-AFE9-A90D04D4492B}"/>
          </ac:spMkLst>
        </pc:spChg>
        <pc:spChg chg="add">
          <ac:chgData name="Helen Lee" userId="950b76d7-29a8-4037-9cf6-1d47a6b96373" providerId="ADAL" clId="{0E72E064-B994-40C3-97B2-7A443233E461}" dt="2026-02-01T16:48:34.916" v="126" actId="26606"/>
          <ac:spMkLst>
            <pc:docMk/>
            <pc:sldMk cId="0" sldId="427"/>
            <ac:spMk id="556059" creationId="{18873D23-2DCF-4B31-A009-95721C06E8E1}"/>
          </ac:spMkLst>
        </pc:spChg>
        <pc:spChg chg="add">
          <ac:chgData name="Helen Lee" userId="950b76d7-29a8-4037-9cf6-1d47a6b96373" providerId="ADAL" clId="{0E72E064-B994-40C3-97B2-7A443233E461}" dt="2026-02-01T16:48:34.916" v="126" actId="26606"/>
          <ac:spMkLst>
            <pc:docMk/>
            <pc:sldMk cId="0" sldId="427"/>
            <ac:spMk id="556061" creationId="{C13EF075-D4EF-4929-ADBC-91B27DA19955}"/>
          </ac:spMkLst>
        </pc:spChg>
        <pc:grpChg chg="add del mod">
          <ac:chgData name="Helen Lee" userId="950b76d7-29a8-4037-9cf6-1d47a6b96373" providerId="ADAL" clId="{0E72E064-B994-40C3-97B2-7A443233E461}" dt="2026-02-01T16:48:28.842" v="123" actId="478"/>
          <ac:grpSpMkLst>
            <pc:docMk/>
            <pc:sldMk cId="0" sldId="427"/>
            <ac:grpSpMk id="2" creationId="{9FD6E424-3076-1333-1716-608F4B929752}"/>
          </ac:grpSpMkLst>
        </pc:grpChg>
        <pc:grpChg chg="add del">
          <ac:chgData name="Helen Lee" userId="950b76d7-29a8-4037-9cf6-1d47a6b96373" providerId="ADAL" clId="{0E72E064-B994-40C3-97B2-7A443233E461}" dt="2026-02-01T16:48:34.916" v="126" actId="26606"/>
          <ac:grpSpMkLst>
            <pc:docMk/>
            <pc:sldMk cId="0" sldId="427"/>
            <ac:grpSpMk id="556044" creationId="{78127680-150F-4A90-9950-F66392578116}"/>
          </ac:grpSpMkLst>
        </pc:grpChg>
        <pc:grpChg chg="add del">
          <ac:chgData name="Helen Lee" userId="950b76d7-29a8-4037-9cf6-1d47a6b96373" providerId="ADAL" clId="{0E72E064-B994-40C3-97B2-7A443233E461}" dt="2026-02-01T16:48:34.916" v="126" actId="26606"/>
          <ac:grpSpMkLst>
            <pc:docMk/>
            <pc:sldMk cId="0" sldId="427"/>
            <ac:grpSpMk id="556050" creationId="{466920E5-8640-4C24-A775-8647637094A7}"/>
          </ac:grpSpMkLst>
        </pc:grpChg>
        <pc:grpChg chg="add">
          <ac:chgData name="Helen Lee" userId="950b76d7-29a8-4037-9cf6-1d47a6b96373" providerId="ADAL" clId="{0E72E064-B994-40C3-97B2-7A443233E461}" dt="2026-02-01T16:48:34.916" v="126" actId="26606"/>
          <ac:grpSpMkLst>
            <pc:docMk/>
            <pc:sldMk cId="0" sldId="427"/>
            <ac:grpSpMk id="556063" creationId="{DAA26DFA-AAB2-4973-9C17-16D587C7B198}"/>
          </ac:grpSpMkLst>
        </pc:grpChg>
      </pc:sldChg>
      <pc:sldChg chg="modSp mod">
        <pc:chgData name="Helen Lee" userId="950b76d7-29a8-4037-9cf6-1d47a6b96373" providerId="ADAL" clId="{0E72E064-B994-40C3-97B2-7A443233E461}" dt="2026-02-01T16:38:58.143" v="49" actId="14100"/>
        <pc:sldMkLst>
          <pc:docMk/>
          <pc:sldMk cId="0" sldId="430"/>
        </pc:sldMkLst>
        <pc:spChg chg="mod">
          <ac:chgData name="Helen Lee" userId="950b76d7-29a8-4037-9cf6-1d47a6b96373" providerId="ADAL" clId="{0E72E064-B994-40C3-97B2-7A443233E461}" dt="2026-02-01T16:38:58.143" v="49" actId="14100"/>
          <ac:spMkLst>
            <pc:docMk/>
            <pc:sldMk cId="0" sldId="430"/>
            <ac:spMk id="559106" creationId="{CDAA727A-1DB0-C396-D233-8982E3D8B810}"/>
          </ac:spMkLst>
        </pc:spChg>
        <pc:spChg chg="mod">
          <ac:chgData name="Helen Lee" userId="950b76d7-29a8-4037-9cf6-1d47a6b96373" providerId="ADAL" clId="{0E72E064-B994-40C3-97B2-7A443233E461}" dt="2026-02-01T16:38:48.726" v="46" actId="1076"/>
          <ac:spMkLst>
            <pc:docMk/>
            <pc:sldMk cId="0" sldId="430"/>
            <ac:spMk id="559108" creationId="{1E4B6150-8AF0-E0D1-4580-BFF81CDCC685}"/>
          </ac:spMkLst>
        </pc:spChg>
        <pc:picChg chg="mod">
          <ac:chgData name="Helen Lee" userId="950b76d7-29a8-4037-9cf6-1d47a6b96373" providerId="ADAL" clId="{0E72E064-B994-40C3-97B2-7A443233E461}" dt="2026-02-01T16:38:52.794" v="48" actId="14100"/>
          <ac:picMkLst>
            <pc:docMk/>
            <pc:sldMk cId="0" sldId="430"/>
            <ac:picMk id="559107" creationId="{E7428A75-96DC-F9D3-320F-7684DD201607}"/>
          </ac:picMkLst>
        </pc:picChg>
      </pc:sldChg>
      <pc:sldChg chg="addSp delSp modSp mod setBg">
        <pc:chgData name="Helen Lee" userId="950b76d7-29a8-4037-9cf6-1d47a6b96373" providerId="ADAL" clId="{0E72E064-B994-40C3-97B2-7A443233E461}" dt="2026-02-01T16:49:14.837" v="134" actId="1076"/>
        <pc:sldMkLst>
          <pc:docMk/>
          <pc:sldMk cId="0" sldId="432"/>
        </pc:sldMkLst>
        <pc:spChg chg="mod">
          <ac:chgData name="Helen Lee" userId="950b76d7-29a8-4037-9cf6-1d47a6b96373" providerId="ADAL" clId="{0E72E064-B994-40C3-97B2-7A443233E461}" dt="2026-02-01T16:48:59.886" v="131" actId="26606"/>
          <ac:spMkLst>
            <pc:docMk/>
            <pc:sldMk cId="0" sldId="432"/>
            <ac:spMk id="561154" creationId="{3A34FFEC-1142-9545-D8D4-B3B74893558E}"/>
          </ac:spMkLst>
        </pc:spChg>
        <pc:spChg chg="mod">
          <ac:chgData name="Helen Lee" userId="950b76d7-29a8-4037-9cf6-1d47a6b96373" providerId="ADAL" clId="{0E72E064-B994-40C3-97B2-7A443233E461}" dt="2026-02-01T16:49:14.837" v="134" actId="1076"/>
          <ac:spMkLst>
            <pc:docMk/>
            <pc:sldMk cId="0" sldId="432"/>
            <ac:spMk id="561155" creationId="{8C39B1B6-0D8E-9E6A-2FA2-ACA8A3A4A9ED}"/>
          </ac:spMkLst>
        </pc:spChg>
        <pc:spChg chg="add del">
          <ac:chgData name="Helen Lee" userId="950b76d7-29a8-4037-9cf6-1d47a6b96373" providerId="ADAL" clId="{0E72E064-B994-40C3-97B2-7A443233E461}" dt="2026-02-01T16:48:54.509" v="128" actId="26606"/>
          <ac:spMkLst>
            <pc:docMk/>
            <pc:sldMk cId="0" sldId="432"/>
            <ac:spMk id="561160" creationId="{D1942232-83D0-49E2-AF9B-1F97E3C1EF8E}"/>
          </ac:spMkLst>
        </pc:spChg>
        <pc:spChg chg="add del">
          <ac:chgData name="Helen Lee" userId="950b76d7-29a8-4037-9cf6-1d47a6b96373" providerId="ADAL" clId="{0E72E064-B994-40C3-97B2-7A443233E461}" dt="2026-02-01T16:48:54.509" v="128" actId="26606"/>
          <ac:spMkLst>
            <pc:docMk/>
            <pc:sldMk cId="0" sldId="432"/>
            <ac:spMk id="561162" creationId="{E9E70D72-6E23-4015-A4A6-85C120C19167}"/>
          </ac:spMkLst>
        </pc:spChg>
        <pc:spChg chg="add del">
          <ac:chgData name="Helen Lee" userId="950b76d7-29a8-4037-9cf6-1d47a6b96373" providerId="ADAL" clId="{0E72E064-B994-40C3-97B2-7A443233E461}" dt="2026-02-01T16:48:59.886" v="131" actId="26606"/>
          <ac:spMkLst>
            <pc:docMk/>
            <pc:sldMk cId="0" sldId="432"/>
            <ac:spMk id="561176" creationId="{1E020063-2385-44AC-BD67-258E1F0B9FCE}"/>
          </ac:spMkLst>
        </pc:spChg>
        <pc:spChg chg="add del">
          <ac:chgData name="Helen Lee" userId="950b76d7-29a8-4037-9cf6-1d47a6b96373" providerId="ADAL" clId="{0E72E064-B994-40C3-97B2-7A443233E461}" dt="2026-02-01T16:48:59.886" v="131" actId="26606"/>
          <ac:spMkLst>
            <pc:docMk/>
            <pc:sldMk cId="0" sldId="432"/>
            <ac:spMk id="561177" creationId="{7E014A0B-5338-4077-AFE9-A90D04D4492B}"/>
          </ac:spMkLst>
        </pc:spChg>
        <pc:spChg chg="add">
          <ac:chgData name="Helen Lee" userId="950b76d7-29a8-4037-9cf6-1d47a6b96373" providerId="ADAL" clId="{0E72E064-B994-40C3-97B2-7A443233E461}" dt="2026-02-01T16:48:59.886" v="131" actId="26606"/>
          <ac:spMkLst>
            <pc:docMk/>
            <pc:sldMk cId="0" sldId="432"/>
            <ac:spMk id="561192" creationId="{18873D23-2DCF-4B31-A009-95721C06E8E1}"/>
          </ac:spMkLst>
        </pc:spChg>
        <pc:spChg chg="add">
          <ac:chgData name="Helen Lee" userId="950b76d7-29a8-4037-9cf6-1d47a6b96373" providerId="ADAL" clId="{0E72E064-B994-40C3-97B2-7A443233E461}" dt="2026-02-01T16:48:59.886" v="131" actId="26606"/>
          <ac:spMkLst>
            <pc:docMk/>
            <pc:sldMk cId="0" sldId="432"/>
            <ac:spMk id="561194" creationId="{C13EF075-D4EF-4929-ADBC-91B27DA19955}"/>
          </ac:spMkLst>
        </pc:spChg>
        <pc:grpChg chg="add del mod">
          <ac:chgData name="Helen Lee" userId="950b76d7-29a8-4037-9cf6-1d47a6b96373" providerId="ADAL" clId="{0E72E064-B994-40C3-97B2-7A443233E461}" dt="2026-02-01T16:48:56.831" v="130" actId="478"/>
          <ac:grpSpMkLst>
            <pc:docMk/>
            <pc:sldMk cId="0" sldId="432"/>
            <ac:grpSpMk id="2" creationId="{D5FB1C8F-8C7A-01B1-423D-11DB9651E8F0}"/>
          </ac:grpSpMkLst>
        </pc:grpChg>
        <pc:grpChg chg="add del">
          <ac:chgData name="Helen Lee" userId="950b76d7-29a8-4037-9cf6-1d47a6b96373" providerId="ADAL" clId="{0E72E064-B994-40C3-97B2-7A443233E461}" dt="2026-02-01T16:48:54.509" v="128" actId="26606"/>
          <ac:grpSpMkLst>
            <pc:docMk/>
            <pc:sldMk cId="0" sldId="432"/>
            <ac:grpSpMk id="561164" creationId="{C28A977F-B603-4D81-B0FC-C8DE048A7931}"/>
          </ac:grpSpMkLst>
        </pc:grpChg>
        <pc:grpChg chg="add del">
          <ac:chgData name="Helen Lee" userId="950b76d7-29a8-4037-9cf6-1d47a6b96373" providerId="ADAL" clId="{0E72E064-B994-40C3-97B2-7A443233E461}" dt="2026-02-01T16:48:54.509" v="128" actId="26606"/>
          <ac:grpSpMkLst>
            <pc:docMk/>
            <pc:sldMk cId="0" sldId="432"/>
            <ac:grpSpMk id="561170" creationId="{C78D9229-E61D-4FEE-8321-2F8B64A8CADF}"/>
          </ac:grpSpMkLst>
        </pc:grpChg>
        <pc:grpChg chg="add del">
          <ac:chgData name="Helen Lee" userId="950b76d7-29a8-4037-9cf6-1d47a6b96373" providerId="ADAL" clId="{0E72E064-B994-40C3-97B2-7A443233E461}" dt="2026-02-01T16:48:59.886" v="131" actId="26606"/>
          <ac:grpSpMkLst>
            <pc:docMk/>
            <pc:sldMk cId="0" sldId="432"/>
            <ac:grpSpMk id="561178" creationId="{78127680-150F-4A90-9950-F66392578116}"/>
          </ac:grpSpMkLst>
        </pc:grpChg>
        <pc:grpChg chg="add del">
          <ac:chgData name="Helen Lee" userId="950b76d7-29a8-4037-9cf6-1d47a6b96373" providerId="ADAL" clId="{0E72E064-B994-40C3-97B2-7A443233E461}" dt="2026-02-01T16:48:59.886" v="131" actId="26606"/>
          <ac:grpSpMkLst>
            <pc:docMk/>
            <pc:sldMk cId="0" sldId="432"/>
            <ac:grpSpMk id="561183" creationId="{466920E5-8640-4C24-A775-8647637094A7}"/>
          </ac:grpSpMkLst>
        </pc:grpChg>
        <pc:grpChg chg="add">
          <ac:chgData name="Helen Lee" userId="950b76d7-29a8-4037-9cf6-1d47a6b96373" providerId="ADAL" clId="{0E72E064-B994-40C3-97B2-7A443233E461}" dt="2026-02-01T16:48:59.886" v="131" actId="26606"/>
          <ac:grpSpMkLst>
            <pc:docMk/>
            <pc:sldMk cId="0" sldId="432"/>
            <ac:grpSpMk id="561196" creationId="{DAA26DFA-AAB2-4973-9C17-16D587C7B198}"/>
          </ac:grpSpMkLst>
        </pc:grpChg>
      </pc:sldChg>
      <pc:sldChg chg="addSp delSp modSp mod setBg addAnim delAnim setClrOvrMap">
        <pc:chgData name="Helen Lee" userId="950b76d7-29a8-4037-9cf6-1d47a6b96373" providerId="ADAL" clId="{0E72E064-B994-40C3-97B2-7A443233E461}" dt="2026-02-01T17:17:10.487" v="324" actId="1076"/>
        <pc:sldMkLst>
          <pc:docMk/>
          <pc:sldMk cId="0" sldId="435"/>
        </pc:sldMkLst>
        <pc:spChg chg="add del mod">
          <ac:chgData name="Helen Lee" userId="950b76d7-29a8-4037-9cf6-1d47a6b96373" providerId="ADAL" clId="{0E72E064-B994-40C3-97B2-7A443233E461}" dt="2026-02-01T17:16:45.114" v="314" actId="14100"/>
          <ac:spMkLst>
            <pc:docMk/>
            <pc:sldMk cId="0" sldId="435"/>
            <ac:spMk id="14" creationId="{570570A5-B86F-EACE-982E-7CD4C86AA79C}"/>
          </ac:spMkLst>
        </pc:spChg>
        <pc:spChg chg="del mod">
          <ac:chgData name="Helen Lee" userId="950b76d7-29a8-4037-9cf6-1d47a6b96373" providerId="ADAL" clId="{0E72E064-B994-40C3-97B2-7A443233E461}" dt="2026-02-01T17:15:41.625" v="267" actId="478"/>
          <ac:spMkLst>
            <pc:docMk/>
            <pc:sldMk cId="0" sldId="435"/>
            <ac:spMk id="564226" creationId="{A77099C3-D8F9-3A2E-7B1F-C64F3093CC55}"/>
          </ac:spMkLst>
        </pc:spChg>
        <pc:spChg chg="del mod">
          <ac:chgData name="Helen Lee" userId="950b76d7-29a8-4037-9cf6-1d47a6b96373" providerId="ADAL" clId="{0E72E064-B994-40C3-97B2-7A443233E461}" dt="2026-02-01T17:04:33.765" v="235" actId="478"/>
          <ac:spMkLst>
            <pc:docMk/>
            <pc:sldMk cId="0" sldId="435"/>
            <ac:spMk id="564227" creationId="{BA88E8B0-16D5-D89F-D64B-CB761662B0B2}"/>
          </ac:spMkLst>
        </pc:spChg>
        <pc:spChg chg="add del">
          <ac:chgData name="Helen Lee" userId="950b76d7-29a8-4037-9cf6-1d47a6b96373" providerId="ADAL" clId="{0E72E064-B994-40C3-97B2-7A443233E461}" dt="2026-02-01T17:11:37.879" v="248" actId="26606"/>
          <ac:spMkLst>
            <pc:docMk/>
            <pc:sldMk cId="0" sldId="435"/>
            <ac:spMk id="564232" creationId="{149FB5C3-7336-4FE0-A30C-CC0A3646D499}"/>
          </ac:spMkLst>
        </pc:spChg>
        <pc:spChg chg="add del">
          <ac:chgData name="Helen Lee" userId="950b76d7-29a8-4037-9cf6-1d47a6b96373" providerId="ADAL" clId="{0E72E064-B994-40C3-97B2-7A443233E461}" dt="2026-02-01T17:11:37.879" v="248" actId="26606"/>
          <ac:spMkLst>
            <pc:docMk/>
            <pc:sldMk cId="0" sldId="435"/>
            <ac:spMk id="564238" creationId="{0DA909B4-15FF-46A6-8A7F-7AEF977FE9ED}"/>
          </ac:spMkLst>
        </pc:spChg>
        <pc:spChg chg="add del">
          <ac:chgData name="Helen Lee" userId="950b76d7-29a8-4037-9cf6-1d47a6b96373" providerId="ADAL" clId="{0E72E064-B994-40C3-97B2-7A443233E461}" dt="2026-02-01T17:11:37.879" v="248" actId="26606"/>
          <ac:spMkLst>
            <pc:docMk/>
            <pc:sldMk cId="0" sldId="435"/>
            <ac:spMk id="564240" creationId="{1382A32C-5B0C-4B1C-A074-76C6DBCC9F87}"/>
          </ac:spMkLst>
        </pc:spChg>
        <pc:spChg chg="add del">
          <ac:chgData name="Helen Lee" userId="950b76d7-29a8-4037-9cf6-1d47a6b96373" providerId="ADAL" clId="{0E72E064-B994-40C3-97B2-7A443233E461}" dt="2026-02-01T17:14:11.380" v="253" actId="26606"/>
          <ac:spMkLst>
            <pc:docMk/>
            <pc:sldMk cId="0" sldId="435"/>
            <ac:spMk id="564245" creationId="{F6E384F5-137A-40B1-97F0-694CC6ECD59C}"/>
          </ac:spMkLst>
        </pc:spChg>
        <pc:spChg chg="add del">
          <ac:chgData name="Helen Lee" userId="950b76d7-29a8-4037-9cf6-1d47a6b96373" providerId="ADAL" clId="{0E72E064-B994-40C3-97B2-7A443233E461}" dt="2026-02-01T17:14:11.380" v="253" actId="26606"/>
          <ac:spMkLst>
            <pc:docMk/>
            <pc:sldMk cId="0" sldId="435"/>
            <ac:spMk id="564247" creationId="{9DBC4630-03DA-474F-BBCB-BA3AE6B317A4}"/>
          </ac:spMkLst>
        </pc:spChg>
        <pc:spChg chg="add del">
          <ac:chgData name="Helen Lee" userId="950b76d7-29a8-4037-9cf6-1d47a6b96373" providerId="ADAL" clId="{0E72E064-B994-40C3-97B2-7A443233E461}" dt="2026-02-01T17:14:11.380" v="253" actId="26606"/>
          <ac:spMkLst>
            <pc:docMk/>
            <pc:sldMk cId="0" sldId="435"/>
            <ac:spMk id="564249" creationId="{78418A25-6EAC-4140-BFE6-284E1925B5EE}"/>
          </ac:spMkLst>
        </pc:spChg>
        <pc:spChg chg="add del">
          <ac:chgData name="Helen Lee" userId="950b76d7-29a8-4037-9cf6-1d47a6b96373" providerId="ADAL" clId="{0E72E064-B994-40C3-97B2-7A443233E461}" dt="2026-02-01T17:14:11.380" v="253" actId="26606"/>
          <ac:spMkLst>
            <pc:docMk/>
            <pc:sldMk cId="0" sldId="435"/>
            <ac:spMk id="564251" creationId="{6B9D64DB-4D5C-4A91-B45F-F301E3174F9F}"/>
          </ac:spMkLst>
        </pc:spChg>
        <pc:spChg chg="add del">
          <ac:chgData name="Helen Lee" userId="950b76d7-29a8-4037-9cf6-1d47a6b96373" providerId="ADAL" clId="{0E72E064-B994-40C3-97B2-7A443233E461}" dt="2026-02-01T17:14:11.380" v="253" actId="26606"/>
          <ac:spMkLst>
            <pc:docMk/>
            <pc:sldMk cId="0" sldId="435"/>
            <ac:spMk id="564253" creationId="{CB14CE1B-4BC5-4EF2-BE3D-05E4F580B3DB}"/>
          </ac:spMkLst>
        </pc:spChg>
        <pc:spChg chg="add del">
          <ac:chgData name="Helen Lee" userId="950b76d7-29a8-4037-9cf6-1d47a6b96373" providerId="ADAL" clId="{0E72E064-B994-40C3-97B2-7A443233E461}" dt="2026-02-01T17:16:17.992" v="275" actId="26606"/>
          <ac:spMkLst>
            <pc:docMk/>
            <pc:sldMk cId="0" sldId="435"/>
            <ac:spMk id="564255" creationId="{FA28AA74-07C1-441C-AFDB-3FEA62C3B51F}"/>
          </ac:spMkLst>
        </pc:spChg>
        <pc:spChg chg="add del">
          <ac:chgData name="Helen Lee" userId="950b76d7-29a8-4037-9cf6-1d47a6b96373" providerId="ADAL" clId="{0E72E064-B994-40C3-97B2-7A443233E461}" dt="2026-02-01T17:14:36.650" v="258" actId="26606"/>
          <ac:spMkLst>
            <pc:docMk/>
            <pc:sldMk cId="0" sldId="435"/>
            <ac:spMk id="564257" creationId="{928F64C6-FE22-4FC1-A763-DFCC514811BD}"/>
          </ac:spMkLst>
        </pc:spChg>
        <pc:spChg chg="add del">
          <ac:chgData name="Helen Lee" userId="950b76d7-29a8-4037-9cf6-1d47a6b96373" providerId="ADAL" clId="{0E72E064-B994-40C3-97B2-7A443233E461}" dt="2026-02-01T17:14:04.329" v="252" actId="26606"/>
          <ac:spMkLst>
            <pc:docMk/>
            <pc:sldMk cId="0" sldId="435"/>
            <ac:spMk id="564258" creationId="{F6E384F5-137A-40B1-97F0-694CC6ECD59C}"/>
          </ac:spMkLst>
        </pc:spChg>
        <pc:spChg chg="add del">
          <ac:chgData name="Helen Lee" userId="950b76d7-29a8-4037-9cf6-1d47a6b96373" providerId="ADAL" clId="{0E72E064-B994-40C3-97B2-7A443233E461}" dt="2026-02-01T17:16:10.896" v="273" actId="26606"/>
          <ac:spMkLst>
            <pc:docMk/>
            <pc:sldMk cId="0" sldId="435"/>
            <ac:spMk id="564261" creationId="{E1750109-3B91-4506-B997-0CD8E35A1488}"/>
          </ac:spMkLst>
        </pc:spChg>
        <pc:spChg chg="add del">
          <ac:chgData name="Helen Lee" userId="950b76d7-29a8-4037-9cf6-1d47a6b96373" providerId="ADAL" clId="{0E72E064-B994-40C3-97B2-7A443233E461}" dt="2026-02-01T17:16:10.896" v="273" actId="26606"/>
          <ac:spMkLst>
            <pc:docMk/>
            <pc:sldMk cId="0" sldId="435"/>
            <ac:spMk id="564263" creationId="{E72D8D1B-59F6-4FF3-8547-9BBB6129F2FA}"/>
          </ac:spMkLst>
        </pc:spChg>
        <pc:spChg chg="add del">
          <ac:chgData name="Helen Lee" userId="950b76d7-29a8-4037-9cf6-1d47a6b96373" providerId="ADAL" clId="{0E72E064-B994-40C3-97B2-7A443233E461}" dt="2026-02-01T17:14:04.329" v="252" actId="26606"/>
          <ac:spMkLst>
            <pc:docMk/>
            <pc:sldMk cId="0" sldId="435"/>
            <ac:spMk id="564264" creationId="{C20267F5-D4E6-477A-A590-81F2ABD1B862}"/>
          </ac:spMkLst>
        </pc:spChg>
        <pc:spChg chg="add del">
          <ac:chgData name="Helen Lee" userId="950b76d7-29a8-4037-9cf6-1d47a6b96373" providerId="ADAL" clId="{0E72E064-B994-40C3-97B2-7A443233E461}" dt="2026-02-01T17:16:10.896" v="273" actId="26606"/>
          <ac:spMkLst>
            <pc:docMk/>
            <pc:sldMk cId="0" sldId="435"/>
            <ac:spMk id="564265" creationId="{14044C96-7CFD-44DB-A579-D77B0D37C681}"/>
          </ac:spMkLst>
        </pc:spChg>
        <pc:spChg chg="add del">
          <ac:chgData name="Helen Lee" userId="950b76d7-29a8-4037-9cf6-1d47a6b96373" providerId="ADAL" clId="{0E72E064-B994-40C3-97B2-7A443233E461}" dt="2026-02-01T17:14:04.329" v="252" actId="26606"/>
          <ac:spMkLst>
            <pc:docMk/>
            <pc:sldMk cId="0" sldId="435"/>
            <ac:spMk id="564266" creationId="{6B9D64DB-4D5C-4A91-B45F-F301E3174F9F}"/>
          </ac:spMkLst>
        </pc:spChg>
        <pc:spChg chg="add del">
          <ac:chgData name="Helen Lee" userId="950b76d7-29a8-4037-9cf6-1d47a6b96373" providerId="ADAL" clId="{0E72E064-B994-40C3-97B2-7A443233E461}" dt="2026-02-01T17:16:10.896" v="273" actId="26606"/>
          <ac:spMkLst>
            <pc:docMk/>
            <pc:sldMk cId="0" sldId="435"/>
            <ac:spMk id="564267" creationId="{8FC8C21F-9484-4A71-ABFA-6C10682FAC3E}"/>
          </ac:spMkLst>
        </pc:spChg>
        <pc:spChg chg="add del">
          <ac:chgData name="Helen Lee" userId="950b76d7-29a8-4037-9cf6-1d47a6b96373" providerId="ADAL" clId="{0E72E064-B994-40C3-97B2-7A443233E461}" dt="2026-02-01T17:14:04.329" v="252" actId="26606"/>
          <ac:spMkLst>
            <pc:docMk/>
            <pc:sldMk cId="0" sldId="435"/>
            <ac:spMk id="564268" creationId="{CB14CE1B-4BC5-4EF2-BE3D-05E4F580B3DB}"/>
          </ac:spMkLst>
        </pc:spChg>
        <pc:spChg chg="add del">
          <ac:chgData name="Helen Lee" userId="950b76d7-29a8-4037-9cf6-1d47a6b96373" providerId="ADAL" clId="{0E72E064-B994-40C3-97B2-7A443233E461}" dt="2026-02-01T17:16:10.896" v="273" actId="26606"/>
          <ac:spMkLst>
            <pc:docMk/>
            <pc:sldMk cId="0" sldId="435"/>
            <ac:spMk id="564269" creationId="{2C444748-5A8D-4B53-89FE-42B455DFA2D1}"/>
          </ac:spMkLst>
        </pc:spChg>
        <pc:spChg chg="add del">
          <ac:chgData name="Helen Lee" userId="950b76d7-29a8-4037-9cf6-1d47a6b96373" providerId="ADAL" clId="{0E72E064-B994-40C3-97B2-7A443233E461}" dt="2026-02-01T17:16:10.896" v="273" actId="26606"/>
          <ac:spMkLst>
            <pc:docMk/>
            <pc:sldMk cId="0" sldId="435"/>
            <ac:spMk id="564270" creationId="{F4FFA271-A10A-4AC3-8F06-E3313A197A80}"/>
          </ac:spMkLst>
        </pc:spChg>
        <pc:grpChg chg="add del mod ord">
          <ac:chgData name="Helen Lee" userId="950b76d7-29a8-4037-9cf6-1d47a6b96373" providerId="ADAL" clId="{0E72E064-B994-40C3-97B2-7A443233E461}" dt="2026-02-01T17:02:33.903" v="221" actId="478"/>
          <ac:grpSpMkLst>
            <pc:docMk/>
            <pc:sldMk cId="0" sldId="435"/>
            <ac:grpSpMk id="2" creationId="{DA1BBC99-FE5C-B9CD-9572-16AE4357E4FC}"/>
          </ac:grpSpMkLst>
        </pc:grpChg>
        <pc:grpChg chg="add">
          <ac:chgData name="Helen Lee" userId="950b76d7-29a8-4037-9cf6-1d47a6b96373" providerId="ADAL" clId="{0E72E064-B994-40C3-97B2-7A443233E461}" dt="2026-02-01T16:35:20.934" v="4" actId="26606"/>
          <ac:grpSpMkLst>
            <pc:docMk/>
            <pc:sldMk cId="0" sldId="435"/>
            <ac:grpSpMk id="564234" creationId="{19A6B5CE-CB1D-48EE-8B43-E952235C8371}"/>
          </ac:grpSpMkLst>
        </pc:grpChg>
        <pc:picChg chg="add mod ord modCrop">
          <ac:chgData name="Helen Lee" userId="950b76d7-29a8-4037-9cf6-1d47a6b96373" providerId="ADAL" clId="{0E72E064-B994-40C3-97B2-7A443233E461}" dt="2026-02-01T17:17:07" v="323" actId="1076"/>
          <ac:picMkLst>
            <pc:docMk/>
            <pc:sldMk cId="0" sldId="435"/>
            <ac:picMk id="7" creationId="{4AE52AB3-1D2F-A5EB-12FF-53E39C23CD91}"/>
          </ac:picMkLst>
        </pc:picChg>
        <pc:picChg chg="add mod ord">
          <ac:chgData name="Helen Lee" userId="950b76d7-29a8-4037-9cf6-1d47a6b96373" providerId="ADAL" clId="{0E72E064-B994-40C3-97B2-7A443233E461}" dt="2026-02-01T17:17:10.487" v="324" actId="1076"/>
          <ac:picMkLst>
            <pc:docMk/>
            <pc:sldMk cId="0" sldId="435"/>
            <ac:picMk id="8" creationId="{95BBAF94-114B-5A57-468B-20AE8413B90A}"/>
          </ac:picMkLst>
        </pc:picChg>
        <pc:picChg chg="add mod ord">
          <ac:chgData name="Helen Lee" userId="950b76d7-29a8-4037-9cf6-1d47a6b96373" providerId="ADAL" clId="{0E72E064-B994-40C3-97B2-7A443233E461}" dt="2026-02-01T17:16:17.992" v="275" actId="26606"/>
          <ac:picMkLst>
            <pc:docMk/>
            <pc:sldMk cId="0" sldId="435"/>
            <ac:picMk id="9" creationId="{0A7F557D-D761-9F34-6E5F-71C23E6F855F}"/>
          </ac:picMkLst>
        </pc:picChg>
        <pc:picChg chg="add mod ord">
          <ac:chgData name="Helen Lee" userId="950b76d7-29a8-4037-9cf6-1d47a6b96373" providerId="ADAL" clId="{0E72E064-B994-40C3-97B2-7A443233E461}" dt="2026-02-01T17:16:49.281" v="317" actId="14100"/>
          <ac:picMkLst>
            <pc:docMk/>
            <pc:sldMk cId="0" sldId="435"/>
            <ac:picMk id="10" creationId="{1488003D-09C2-8391-151C-466CB10AB55E}"/>
          </ac:picMkLst>
        </pc:picChg>
        <pc:picChg chg="add del mod ord">
          <ac:chgData name="Helen Lee" userId="950b76d7-29a8-4037-9cf6-1d47a6b96373" providerId="ADAL" clId="{0E72E064-B994-40C3-97B2-7A443233E461}" dt="2026-02-01T17:14:55.882" v="260" actId="478"/>
          <ac:picMkLst>
            <pc:docMk/>
            <pc:sldMk cId="0" sldId="435"/>
            <ac:picMk id="11" creationId="{31672C16-A60B-3A28-E5E4-4A080953DC19}"/>
          </ac:picMkLst>
        </pc:picChg>
        <pc:picChg chg="add mod modCrop">
          <ac:chgData name="Helen Lee" userId="950b76d7-29a8-4037-9cf6-1d47a6b96373" providerId="ADAL" clId="{0E72E064-B994-40C3-97B2-7A443233E461}" dt="2026-02-01T17:17:02.930" v="319" actId="1076"/>
          <ac:picMkLst>
            <pc:docMk/>
            <pc:sldMk cId="0" sldId="435"/>
            <ac:picMk id="12" creationId="{9A009601-BB71-8C79-A456-E9C627693A46}"/>
          </ac:picMkLst>
        </pc:picChg>
        <pc:picChg chg="add del mod">
          <ac:chgData name="Helen Lee" userId="950b76d7-29a8-4037-9cf6-1d47a6b96373" providerId="ADAL" clId="{0E72E064-B994-40C3-97B2-7A443233E461}" dt="2026-02-01T17:14:15.542" v="254" actId="478"/>
          <ac:picMkLst>
            <pc:docMk/>
            <pc:sldMk cId="0" sldId="435"/>
            <ac:picMk id="1026" creationId="{3712B705-8E8C-CC9B-6FCA-6644906502AD}"/>
          </ac:picMkLst>
        </pc:picChg>
        <pc:cxnChg chg="add del">
          <ac:chgData name="Helen Lee" userId="950b76d7-29a8-4037-9cf6-1d47a6b96373" providerId="ADAL" clId="{0E72E064-B994-40C3-97B2-7A443233E461}" dt="2026-02-01T17:14:36.650" v="258" actId="26606"/>
          <ac:cxnSpMkLst>
            <pc:docMk/>
            <pc:sldMk cId="0" sldId="435"/>
            <ac:cxnSpMk id="564259" creationId="{5C34627B-48E6-4F4D-B843-97717A86B490}"/>
          </ac:cxnSpMkLst>
        </pc:cxnChg>
      </pc:sldChg>
      <pc:sldChg chg="addSp delSp modSp mod setBg">
        <pc:chgData name="Helen Lee" userId="950b76d7-29a8-4037-9cf6-1d47a6b96373" providerId="ADAL" clId="{0E72E064-B994-40C3-97B2-7A443233E461}" dt="2026-02-01T16:57:39.433" v="175" actId="27636"/>
        <pc:sldMkLst>
          <pc:docMk/>
          <pc:sldMk cId="0" sldId="437"/>
        </pc:sldMkLst>
        <pc:spChg chg="mod">
          <ac:chgData name="Helen Lee" userId="950b76d7-29a8-4037-9cf6-1d47a6b96373" providerId="ADAL" clId="{0E72E064-B994-40C3-97B2-7A443233E461}" dt="2026-02-01T16:57:31.797" v="171" actId="14100"/>
          <ac:spMkLst>
            <pc:docMk/>
            <pc:sldMk cId="0" sldId="437"/>
            <ac:spMk id="566274" creationId="{2267E5F2-B0AD-42CB-9B9F-78040CEB959F}"/>
          </ac:spMkLst>
        </pc:spChg>
        <pc:spChg chg="mod">
          <ac:chgData name="Helen Lee" userId="950b76d7-29a8-4037-9cf6-1d47a6b96373" providerId="ADAL" clId="{0E72E064-B994-40C3-97B2-7A443233E461}" dt="2026-02-01T16:57:39.433" v="175" actId="27636"/>
          <ac:spMkLst>
            <pc:docMk/>
            <pc:sldMk cId="0" sldId="437"/>
            <ac:spMk id="566275" creationId="{9A4D0A06-CEF5-206A-72A8-7FB9738AE243}"/>
          </ac:spMkLst>
        </pc:spChg>
        <pc:spChg chg="add">
          <ac:chgData name="Helen Lee" userId="950b76d7-29a8-4037-9cf6-1d47a6b96373" providerId="ADAL" clId="{0E72E064-B994-40C3-97B2-7A443233E461}" dt="2026-02-01T16:57:21.779" v="168" actId="26606"/>
          <ac:spMkLst>
            <pc:docMk/>
            <pc:sldMk cId="0" sldId="437"/>
            <ac:spMk id="566280" creationId="{149FB5C3-7336-4FE0-A30C-CC0A3646D499}"/>
          </ac:spMkLst>
        </pc:spChg>
        <pc:spChg chg="add">
          <ac:chgData name="Helen Lee" userId="950b76d7-29a8-4037-9cf6-1d47a6b96373" providerId="ADAL" clId="{0E72E064-B994-40C3-97B2-7A443233E461}" dt="2026-02-01T16:57:21.779" v="168" actId="26606"/>
          <ac:spMkLst>
            <pc:docMk/>
            <pc:sldMk cId="0" sldId="437"/>
            <ac:spMk id="566286" creationId="{0DA909B4-15FF-46A6-8A7F-7AEF977FE9ED}"/>
          </ac:spMkLst>
        </pc:spChg>
        <pc:spChg chg="add">
          <ac:chgData name="Helen Lee" userId="950b76d7-29a8-4037-9cf6-1d47a6b96373" providerId="ADAL" clId="{0E72E064-B994-40C3-97B2-7A443233E461}" dt="2026-02-01T16:57:21.779" v="168" actId="26606"/>
          <ac:spMkLst>
            <pc:docMk/>
            <pc:sldMk cId="0" sldId="437"/>
            <ac:spMk id="566288" creationId="{1382A32C-5B0C-4B1C-A074-76C6DBCC9F87}"/>
          </ac:spMkLst>
        </pc:spChg>
        <pc:grpChg chg="add del mod">
          <ac:chgData name="Helen Lee" userId="950b76d7-29a8-4037-9cf6-1d47a6b96373" providerId="ADAL" clId="{0E72E064-B994-40C3-97B2-7A443233E461}" dt="2026-02-01T16:57:25.791" v="169" actId="478"/>
          <ac:grpSpMkLst>
            <pc:docMk/>
            <pc:sldMk cId="0" sldId="437"/>
            <ac:grpSpMk id="2" creationId="{2733EFF8-D4C5-65B6-1DCA-23BAD9580F1C}"/>
          </ac:grpSpMkLst>
        </pc:grpChg>
        <pc:grpChg chg="add">
          <ac:chgData name="Helen Lee" userId="950b76d7-29a8-4037-9cf6-1d47a6b96373" providerId="ADAL" clId="{0E72E064-B994-40C3-97B2-7A443233E461}" dt="2026-02-01T16:57:21.779" v="168" actId="26606"/>
          <ac:grpSpMkLst>
            <pc:docMk/>
            <pc:sldMk cId="0" sldId="437"/>
            <ac:grpSpMk id="566282" creationId="{19A6B5CE-CB1D-48EE-8B43-E952235C8371}"/>
          </ac:grpSpMkLst>
        </pc:grpChg>
      </pc:sldChg>
      <pc:sldChg chg="addSp delSp modSp mod setBg">
        <pc:chgData name="Helen Lee" userId="950b76d7-29a8-4037-9cf6-1d47a6b96373" providerId="ADAL" clId="{0E72E064-B994-40C3-97B2-7A443233E461}" dt="2026-02-01T16:58:18.076" v="181" actId="14100"/>
        <pc:sldMkLst>
          <pc:docMk/>
          <pc:sldMk cId="0" sldId="443"/>
        </pc:sldMkLst>
        <pc:spChg chg="mod">
          <ac:chgData name="Helen Lee" userId="950b76d7-29a8-4037-9cf6-1d47a6b96373" providerId="ADAL" clId="{0E72E064-B994-40C3-97B2-7A443233E461}" dt="2026-02-01T16:58:15.721" v="180" actId="1076"/>
          <ac:spMkLst>
            <pc:docMk/>
            <pc:sldMk cId="0" sldId="443"/>
            <ac:spMk id="572418" creationId="{FA824F8E-DF5E-4EBD-61CB-EC8ED283A613}"/>
          </ac:spMkLst>
        </pc:spChg>
        <pc:spChg chg="del mod">
          <ac:chgData name="Helen Lee" userId="950b76d7-29a8-4037-9cf6-1d47a6b96373" providerId="ADAL" clId="{0E72E064-B994-40C3-97B2-7A443233E461}" dt="2026-02-01T16:58:02.474" v="178" actId="26606"/>
          <ac:spMkLst>
            <pc:docMk/>
            <pc:sldMk cId="0" sldId="443"/>
            <ac:spMk id="572419" creationId="{741EA3BA-38B7-44BD-2EFB-594AE7E40199}"/>
          </ac:spMkLst>
        </pc:spChg>
        <pc:spChg chg="add del">
          <ac:chgData name="Helen Lee" userId="950b76d7-29a8-4037-9cf6-1d47a6b96373" providerId="ADAL" clId="{0E72E064-B994-40C3-97B2-7A443233E461}" dt="2026-02-01T16:58:02.474" v="178" actId="26606"/>
          <ac:spMkLst>
            <pc:docMk/>
            <pc:sldMk cId="0" sldId="443"/>
            <ac:spMk id="572424" creationId="{149FB5C3-7336-4FE0-A30C-CC0A3646D499}"/>
          </ac:spMkLst>
        </pc:spChg>
        <pc:spChg chg="add del">
          <ac:chgData name="Helen Lee" userId="950b76d7-29a8-4037-9cf6-1d47a6b96373" providerId="ADAL" clId="{0E72E064-B994-40C3-97B2-7A443233E461}" dt="2026-02-01T16:58:02.474" v="178" actId="26606"/>
          <ac:spMkLst>
            <pc:docMk/>
            <pc:sldMk cId="0" sldId="443"/>
            <ac:spMk id="572430" creationId="{0DA909B4-15FF-46A6-8A7F-7AEF977FE9ED}"/>
          </ac:spMkLst>
        </pc:spChg>
        <pc:spChg chg="add del">
          <ac:chgData name="Helen Lee" userId="950b76d7-29a8-4037-9cf6-1d47a6b96373" providerId="ADAL" clId="{0E72E064-B994-40C3-97B2-7A443233E461}" dt="2026-02-01T16:58:02.474" v="178" actId="26606"/>
          <ac:spMkLst>
            <pc:docMk/>
            <pc:sldMk cId="0" sldId="443"/>
            <ac:spMk id="572432" creationId="{1382A32C-5B0C-4B1C-A074-76C6DBCC9F87}"/>
          </ac:spMkLst>
        </pc:spChg>
        <pc:spChg chg="add">
          <ac:chgData name="Helen Lee" userId="950b76d7-29a8-4037-9cf6-1d47a6b96373" providerId="ADAL" clId="{0E72E064-B994-40C3-97B2-7A443233E461}" dt="2026-02-01T16:58:02.474" v="178" actId="26606"/>
          <ac:spMkLst>
            <pc:docMk/>
            <pc:sldMk cId="0" sldId="443"/>
            <ac:spMk id="572438" creationId="{0DEDCC5D-8B8A-40DB-BE90-A3AA27C64A78}"/>
          </ac:spMkLst>
        </pc:spChg>
        <pc:spChg chg="add">
          <ac:chgData name="Helen Lee" userId="950b76d7-29a8-4037-9cf6-1d47a6b96373" providerId="ADAL" clId="{0E72E064-B994-40C3-97B2-7A443233E461}" dt="2026-02-01T16:58:02.474" v="178" actId="26606"/>
          <ac:spMkLst>
            <pc:docMk/>
            <pc:sldMk cId="0" sldId="443"/>
            <ac:spMk id="572444" creationId="{CBC4F608-B4B8-48C3-9572-C0F061B1CD99}"/>
          </ac:spMkLst>
        </pc:spChg>
        <pc:grpChg chg="add del mod">
          <ac:chgData name="Helen Lee" userId="950b76d7-29a8-4037-9cf6-1d47a6b96373" providerId="ADAL" clId="{0E72E064-B994-40C3-97B2-7A443233E461}" dt="2026-02-01T16:57:59.103" v="177" actId="478"/>
          <ac:grpSpMkLst>
            <pc:docMk/>
            <pc:sldMk cId="0" sldId="443"/>
            <ac:grpSpMk id="2" creationId="{D551DCA7-010C-5518-CBF9-CA7675829381}"/>
          </ac:grpSpMkLst>
        </pc:grpChg>
        <pc:grpChg chg="add del">
          <ac:chgData name="Helen Lee" userId="950b76d7-29a8-4037-9cf6-1d47a6b96373" providerId="ADAL" clId="{0E72E064-B994-40C3-97B2-7A443233E461}" dt="2026-02-01T16:58:02.474" v="178" actId="26606"/>
          <ac:grpSpMkLst>
            <pc:docMk/>
            <pc:sldMk cId="0" sldId="443"/>
            <ac:grpSpMk id="572426" creationId="{19A6B5CE-CB1D-48EE-8B43-E952235C8371}"/>
          </ac:grpSpMkLst>
        </pc:grpChg>
        <pc:grpChg chg="add">
          <ac:chgData name="Helen Lee" userId="950b76d7-29a8-4037-9cf6-1d47a6b96373" providerId="ADAL" clId="{0E72E064-B994-40C3-97B2-7A443233E461}" dt="2026-02-01T16:58:02.474" v="178" actId="26606"/>
          <ac:grpSpMkLst>
            <pc:docMk/>
            <pc:sldMk cId="0" sldId="443"/>
            <ac:grpSpMk id="572440" creationId="{65167ED7-6315-43AB-B1B6-C326D5FD8F84}"/>
          </ac:grpSpMkLst>
        </pc:grpChg>
        <pc:graphicFrameChg chg="add mod">
          <ac:chgData name="Helen Lee" userId="950b76d7-29a8-4037-9cf6-1d47a6b96373" providerId="ADAL" clId="{0E72E064-B994-40C3-97B2-7A443233E461}" dt="2026-02-01T16:58:18.076" v="181" actId="14100"/>
          <ac:graphicFrameMkLst>
            <pc:docMk/>
            <pc:sldMk cId="0" sldId="443"/>
            <ac:graphicFrameMk id="572434" creationId="{3E9404D8-1EB0-DB4D-C1DE-7EBC9D2B69A5}"/>
          </ac:graphicFrameMkLst>
        </pc:graphicFrameChg>
      </pc:sldChg>
      <pc:sldChg chg="del">
        <pc:chgData name="Helen Lee" userId="950b76d7-29a8-4037-9cf6-1d47a6b96373" providerId="ADAL" clId="{0E72E064-B994-40C3-97B2-7A443233E461}" dt="2026-02-01T17:20:46.534" v="376" actId="47"/>
        <pc:sldMkLst>
          <pc:docMk/>
          <pc:sldMk cId="0" sldId="444"/>
        </pc:sldMkLst>
      </pc:sldChg>
      <pc:sldChg chg="addSp delSp modSp mod setBg">
        <pc:chgData name="Helen Lee" userId="950b76d7-29a8-4037-9cf6-1d47a6b96373" providerId="ADAL" clId="{0E72E064-B994-40C3-97B2-7A443233E461}" dt="2026-02-01T17:23:23.298" v="422" actId="1076"/>
        <pc:sldMkLst>
          <pc:docMk/>
          <pc:sldMk cId="0" sldId="454"/>
        </pc:sldMkLst>
        <pc:spChg chg="mod">
          <ac:chgData name="Helen Lee" userId="950b76d7-29a8-4037-9cf6-1d47a6b96373" providerId="ADAL" clId="{0E72E064-B994-40C3-97B2-7A443233E461}" dt="2026-02-01T17:23:20.010" v="421" actId="1076"/>
          <ac:spMkLst>
            <pc:docMk/>
            <pc:sldMk cId="0" sldId="454"/>
            <ac:spMk id="585730" creationId="{210A7DB0-145B-9878-1DC7-8BCF106C898C}"/>
          </ac:spMkLst>
        </pc:spChg>
        <pc:spChg chg="mod">
          <ac:chgData name="Helen Lee" userId="950b76d7-29a8-4037-9cf6-1d47a6b96373" providerId="ADAL" clId="{0E72E064-B994-40C3-97B2-7A443233E461}" dt="2026-02-01T17:23:23.298" v="422" actId="1076"/>
          <ac:spMkLst>
            <pc:docMk/>
            <pc:sldMk cId="0" sldId="454"/>
            <ac:spMk id="585731" creationId="{D8F14016-6B8D-5586-7395-662E4D5FD1E4}"/>
          </ac:spMkLst>
        </pc:spChg>
        <pc:spChg chg="add">
          <ac:chgData name="Helen Lee" userId="950b76d7-29a8-4037-9cf6-1d47a6b96373" providerId="ADAL" clId="{0E72E064-B994-40C3-97B2-7A443233E461}" dt="2026-02-01T17:21:27.964" v="378" actId="26606"/>
          <ac:spMkLst>
            <pc:docMk/>
            <pc:sldMk cId="0" sldId="454"/>
            <ac:spMk id="585736" creationId="{352BEC0E-22F8-46D0-9632-375DB541B06C}"/>
          </ac:spMkLst>
        </pc:spChg>
        <pc:spChg chg="add">
          <ac:chgData name="Helen Lee" userId="950b76d7-29a8-4037-9cf6-1d47a6b96373" providerId="ADAL" clId="{0E72E064-B994-40C3-97B2-7A443233E461}" dt="2026-02-01T17:21:27.964" v="378" actId="26606"/>
          <ac:spMkLst>
            <pc:docMk/>
            <pc:sldMk cId="0" sldId="454"/>
            <ac:spMk id="585738" creationId="{3FCFB1DE-0B7E-48CC-BA90-B2AB0889F9D6}"/>
          </ac:spMkLst>
        </pc:spChg>
        <pc:grpChg chg="add del mod ord">
          <ac:chgData name="Helen Lee" userId="950b76d7-29a8-4037-9cf6-1d47a6b96373" providerId="ADAL" clId="{0E72E064-B994-40C3-97B2-7A443233E461}" dt="2026-02-01T17:21:47.313" v="398" actId="478"/>
          <ac:grpSpMkLst>
            <pc:docMk/>
            <pc:sldMk cId="0" sldId="454"/>
            <ac:grpSpMk id="2" creationId="{005E866E-6016-76D5-DF4D-DD6A4BC43539}"/>
          </ac:grpSpMkLst>
        </pc:grpChg>
        <pc:picChg chg="add mod">
          <ac:chgData name="Helen Lee" userId="950b76d7-29a8-4037-9cf6-1d47a6b96373" providerId="ADAL" clId="{0E72E064-B994-40C3-97B2-7A443233E461}" dt="2026-02-01T17:23:00.304" v="417" actId="688"/>
          <ac:picMkLst>
            <pc:docMk/>
            <pc:sldMk cId="0" sldId="454"/>
            <ac:picMk id="7" creationId="{7133310F-7798-F288-DFAC-F89630D2654F}"/>
          </ac:picMkLst>
        </pc:picChg>
      </pc:sldChg>
      <pc:sldChg chg="modSp mod">
        <pc:chgData name="Helen Lee" userId="950b76d7-29a8-4037-9cf6-1d47a6b96373" providerId="ADAL" clId="{0E72E064-B994-40C3-97B2-7A443233E461}" dt="2026-02-01T17:24:15.553" v="431" actId="14100"/>
        <pc:sldMkLst>
          <pc:docMk/>
          <pc:sldMk cId="0" sldId="458"/>
        </pc:sldMkLst>
        <pc:spChg chg="mod">
          <ac:chgData name="Helen Lee" userId="950b76d7-29a8-4037-9cf6-1d47a6b96373" providerId="ADAL" clId="{0E72E064-B994-40C3-97B2-7A443233E461}" dt="2026-02-01T16:38:15.734" v="37" actId="27636"/>
          <ac:spMkLst>
            <pc:docMk/>
            <pc:sldMk cId="0" sldId="458"/>
            <ac:spMk id="589827" creationId="{F8C1B737-7AFA-1051-F1E8-9125B8D2FB0F}"/>
          </ac:spMkLst>
        </pc:spChg>
        <pc:picChg chg="mod">
          <ac:chgData name="Helen Lee" userId="950b76d7-29a8-4037-9cf6-1d47a6b96373" providerId="ADAL" clId="{0E72E064-B994-40C3-97B2-7A443233E461}" dt="2026-02-01T17:24:15.553" v="431" actId="14100"/>
          <ac:picMkLst>
            <pc:docMk/>
            <pc:sldMk cId="0" sldId="458"/>
            <ac:picMk id="589828" creationId="{ACAACD5A-8FB0-7CAF-99D6-03C2B97D7943}"/>
          </ac:picMkLst>
        </pc:picChg>
      </pc:sldChg>
      <pc:sldChg chg="modSp mod">
        <pc:chgData name="Helen Lee" userId="950b76d7-29a8-4037-9cf6-1d47a6b96373" providerId="ADAL" clId="{0E72E064-B994-40C3-97B2-7A443233E461}" dt="2026-02-01T16:39:12.901" v="52" actId="14100"/>
        <pc:sldMkLst>
          <pc:docMk/>
          <pc:sldMk cId="0" sldId="460"/>
        </pc:sldMkLst>
        <pc:spChg chg="mod">
          <ac:chgData name="Helen Lee" userId="950b76d7-29a8-4037-9cf6-1d47a6b96373" providerId="ADAL" clId="{0E72E064-B994-40C3-97B2-7A443233E461}" dt="2026-02-01T16:39:12.901" v="52" actId="14100"/>
          <ac:spMkLst>
            <pc:docMk/>
            <pc:sldMk cId="0" sldId="460"/>
            <ac:spMk id="591875" creationId="{8FFA2A1C-B9D0-2A39-9510-D8D137B33331}"/>
          </ac:spMkLst>
        </pc:spChg>
      </pc:sldChg>
      <pc:sldChg chg="modSp mod">
        <pc:chgData name="Helen Lee" userId="950b76d7-29a8-4037-9cf6-1d47a6b96373" providerId="ADAL" clId="{0E72E064-B994-40C3-97B2-7A443233E461}" dt="2026-02-01T16:41:40.245" v="93" actId="20577"/>
        <pc:sldMkLst>
          <pc:docMk/>
          <pc:sldMk cId="0" sldId="466"/>
        </pc:sldMkLst>
        <pc:spChg chg="mod">
          <ac:chgData name="Helen Lee" userId="950b76d7-29a8-4037-9cf6-1d47a6b96373" providerId="ADAL" clId="{0E72E064-B994-40C3-97B2-7A443233E461}" dt="2026-02-01T16:41:40.245" v="93" actId="20577"/>
          <ac:spMkLst>
            <pc:docMk/>
            <pc:sldMk cId="0" sldId="466"/>
            <ac:spMk id="599042" creationId="{89D8EE8D-093E-4B43-52D2-D1E661EFC53E}"/>
          </ac:spMkLst>
        </pc:spChg>
        <pc:picChg chg="mod">
          <ac:chgData name="Helen Lee" userId="950b76d7-29a8-4037-9cf6-1d47a6b96373" providerId="ADAL" clId="{0E72E064-B994-40C3-97B2-7A443233E461}" dt="2026-02-01T16:41:30.048" v="89" actId="1076"/>
          <ac:picMkLst>
            <pc:docMk/>
            <pc:sldMk cId="0" sldId="466"/>
            <ac:picMk id="599044" creationId="{25E68FA8-4C0F-71C9-A954-F549F21DAEF7}"/>
          </ac:picMkLst>
        </pc:picChg>
      </pc:sldChg>
      <pc:sldChg chg="modSp mod">
        <pc:chgData name="Helen Lee" userId="950b76d7-29a8-4037-9cf6-1d47a6b96373" providerId="ADAL" clId="{0E72E064-B994-40C3-97B2-7A443233E461}" dt="2026-02-01T16:38:08.503" v="35" actId="14100"/>
        <pc:sldMkLst>
          <pc:docMk/>
          <pc:sldMk cId="0" sldId="471"/>
        </pc:sldMkLst>
        <pc:spChg chg="mod">
          <ac:chgData name="Helen Lee" userId="950b76d7-29a8-4037-9cf6-1d47a6b96373" providerId="ADAL" clId="{0E72E064-B994-40C3-97B2-7A443233E461}" dt="2026-02-01T16:38:03.093" v="33" actId="1076"/>
          <ac:spMkLst>
            <pc:docMk/>
            <pc:sldMk cId="0" sldId="471"/>
            <ac:spMk id="605186" creationId="{6CFFE670-8AE0-ABE2-F75C-10DAEE6EB6A3}"/>
          </ac:spMkLst>
        </pc:spChg>
        <pc:spChg chg="mod">
          <ac:chgData name="Helen Lee" userId="950b76d7-29a8-4037-9cf6-1d47a6b96373" providerId="ADAL" clId="{0E72E064-B994-40C3-97B2-7A443233E461}" dt="2026-02-01T16:38:08.503" v="35" actId="14100"/>
          <ac:spMkLst>
            <pc:docMk/>
            <pc:sldMk cId="0" sldId="471"/>
            <ac:spMk id="605187" creationId="{BE8A202B-E1A6-2A5D-EDA4-C393F046FDD8}"/>
          </ac:spMkLst>
        </pc:spChg>
      </pc:sldChg>
      <pc:sldChg chg="addSp delSp modSp mod setBg">
        <pc:chgData name="Helen Lee" userId="950b76d7-29a8-4037-9cf6-1d47a6b96373" providerId="ADAL" clId="{0E72E064-B994-40C3-97B2-7A443233E461}" dt="2026-02-01T17:24:09.783" v="429" actId="14100"/>
        <pc:sldMkLst>
          <pc:docMk/>
          <pc:sldMk cId="0" sldId="475"/>
        </pc:sldMkLst>
        <pc:spChg chg="mod">
          <ac:chgData name="Helen Lee" userId="950b76d7-29a8-4037-9cf6-1d47a6b96373" providerId="ADAL" clId="{0E72E064-B994-40C3-97B2-7A443233E461}" dt="2026-02-01T17:24:09.783" v="429" actId="14100"/>
          <ac:spMkLst>
            <pc:docMk/>
            <pc:sldMk cId="0" sldId="475"/>
            <ac:spMk id="609282" creationId="{2CF175C1-6789-EF99-F1D2-6D73D3D89CD9}"/>
          </ac:spMkLst>
        </pc:spChg>
        <pc:spChg chg="mod">
          <ac:chgData name="Helen Lee" userId="950b76d7-29a8-4037-9cf6-1d47a6b96373" providerId="ADAL" clId="{0E72E064-B994-40C3-97B2-7A443233E461}" dt="2026-02-01T17:23:59.203" v="427" actId="255"/>
          <ac:spMkLst>
            <pc:docMk/>
            <pc:sldMk cId="0" sldId="475"/>
            <ac:spMk id="609283" creationId="{1F5405A1-56C8-C0D8-6657-1A61A6B2A61B}"/>
          </ac:spMkLst>
        </pc:spChg>
        <pc:spChg chg="add del">
          <ac:chgData name="Helen Lee" userId="950b76d7-29a8-4037-9cf6-1d47a6b96373" providerId="ADAL" clId="{0E72E064-B994-40C3-97B2-7A443233E461}" dt="2026-02-01T16:38:24.472" v="39" actId="26606"/>
          <ac:spMkLst>
            <pc:docMk/>
            <pc:sldMk cId="0" sldId="475"/>
            <ac:spMk id="609288" creationId="{1E020063-2385-44AC-BD67-258E1F0B9FCE}"/>
          </ac:spMkLst>
        </pc:spChg>
        <pc:spChg chg="add del">
          <ac:chgData name="Helen Lee" userId="950b76d7-29a8-4037-9cf6-1d47a6b96373" providerId="ADAL" clId="{0E72E064-B994-40C3-97B2-7A443233E461}" dt="2026-02-01T16:38:24.472" v="39" actId="26606"/>
          <ac:spMkLst>
            <pc:docMk/>
            <pc:sldMk cId="0" sldId="475"/>
            <ac:spMk id="609290" creationId="{7E014A0B-5338-4077-AFE9-A90D04D4492B}"/>
          </ac:spMkLst>
        </pc:spChg>
        <pc:spChg chg="add del">
          <ac:chgData name="Helen Lee" userId="950b76d7-29a8-4037-9cf6-1d47a6b96373" providerId="ADAL" clId="{0E72E064-B994-40C3-97B2-7A443233E461}" dt="2026-02-01T17:23:50.285" v="425" actId="26606"/>
          <ac:spMkLst>
            <pc:docMk/>
            <pc:sldMk cId="0" sldId="475"/>
            <ac:spMk id="609304" creationId="{637B2035-1FCB-439A-B421-095E136C7E07}"/>
          </ac:spMkLst>
        </pc:spChg>
        <pc:spChg chg="add del">
          <ac:chgData name="Helen Lee" userId="950b76d7-29a8-4037-9cf6-1d47a6b96373" providerId="ADAL" clId="{0E72E064-B994-40C3-97B2-7A443233E461}" dt="2026-02-01T17:23:50.285" v="425" actId="26606"/>
          <ac:spMkLst>
            <pc:docMk/>
            <pc:sldMk cId="0" sldId="475"/>
            <ac:spMk id="609305" creationId="{B39A1F5A-E57E-4178-8F57-A18DC747E5E1}"/>
          </ac:spMkLst>
        </pc:spChg>
        <pc:spChg chg="add del">
          <ac:chgData name="Helen Lee" userId="950b76d7-29a8-4037-9cf6-1d47a6b96373" providerId="ADAL" clId="{0E72E064-B994-40C3-97B2-7A443233E461}" dt="2026-02-01T17:23:50.285" v="425" actId="26606"/>
          <ac:spMkLst>
            <pc:docMk/>
            <pc:sldMk cId="0" sldId="475"/>
            <ac:spMk id="609306" creationId="{CF93DC6C-1BFD-4414-BF23-471C8831CA04}"/>
          </ac:spMkLst>
        </pc:spChg>
        <pc:spChg chg="add del">
          <ac:chgData name="Helen Lee" userId="950b76d7-29a8-4037-9cf6-1d47a6b96373" providerId="ADAL" clId="{0E72E064-B994-40C3-97B2-7A443233E461}" dt="2026-02-01T17:23:50.285" v="425" actId="26606"/>
          <ac:spMkLst>
            <pc:docMk/>
            <pc:sldMk cId="0" sldId="475"/>
            <ac:spMk id="609307" creationId="{001928A5-13A8-4372-8A77-BCAAE5553E6F}"/>
          </ac:spMkLst>
        </pc:spChg>
        <pc:spChg chg="add del">
          <ac:chgData name="Helen Lee" userId="950b76d7-29a8-4037-9cf6-1d47a6b96373" providerId="ADAL" clId="{0E72E064-B994-40C3-97B2-7A443233E461}" dt="2026-02-01T17:23:50.256" v="424" actId="26606"/>
          <ac:spMkLst>
            <pc:docMk/>
            <pc:sldMk cId="0" sldId="475"/>
            <ac:spMk id="609313" creationId="{C0763A76-9F1C-4FC5-82B7-DD475DA461B2}"/>
          </ac:spMkLst>
        </pc:spChg>
        <pc:spChg chg="add del">
          <ac:chgData name="Helen Lee" userId="950b76d7-29a8-4037-9cf6-1d47a6b96373" providerId="ADAL" clId="{0E72E064-B994-40C3-97B2-7A443233E461}" dt="2026-02-01T17:23:50.256" v="424" actId="26606"/>
          <ac:spMkLst>
            <pc:docMk/>
            <pc:sldMk cId="0" sldId="475"/>
            <ac:spMk id="609315" creationId="{E81BF4F6-F2CF-4984-9D14-D6966D92F99F}"/>
          </ac:spMkLst>
        </pc:spChg>
        <pc:spChg chg="add">
          <ac:chgData name="Helen Lee" userId="950b76d7-29a8-4037-9cf6-1d47a6b96373" providerId="ADAL" clId="{0E72E064-B994-40C3-97B2-7A443233E461}" dt="2026-02-01T17:23:50.285" v="425" actId="26606"/>
          <ac:spMkLst>
            <pc:docMk/>
            <pc:sldMk cId="0" sldId="475"/>
            <ac:spMk id="609317" creationId="{2C61293E-6EBE-43EF-A52C-9BEBFD7679D4}"/>
          </ac:spMkLst>
        </pc:spChg>
        <pc:spChg chg="add">
          <ac:chgData name="Helen Lee" userId="950b76d7-29a8-4037-9cf6-1d47a6b96373" providerId="ADAL" clId="{0E72E064-B994-40C3-97B2-7A443233E461}" dt="2026-02-01T17:23:50.285" v="425" actId="26606"/>
          <ac:spMkLst>
            <pc:docMk/>
            <pc:sldMk cId="0" sldId="475"/>
            <ac:spMk id="609319" creationId="{21540236-BFD5-4A9D-8840-4703E7F76825}"/>
          </ac:spMkLst>
        </pc:spChg>
        <pc:grpChg chg="add del mod">
          <ac:chgData name="Helen Lee" userId="950b76d7-29a8-4037-9cf6-1d47a6b96373" providerId="ADAL" clId="{0E72E064-B994-40C3-97B2-7A443233E461}" dt="2026-02-01T16:38:29.071" v="41" actId="478"/>
          <ac:grpSpMkLst>
            <pc:docMk/>
            <pc:sldMk cId="0" sldId="475"/>
            <ac:grpSpMk id="2" creationId="{2D4C829B-69B1-F332-C5AF-9D4035BA5417}"/>
          </ac:grpSpMkLst>
        </pc:grpChg>
        <pc:grpChg chg="add del">
          <ac:chgData name="Helen Lee" userId="950b76d7-29a8-4037-9cf6-1d47a6b96373" providerId="ADAL" clId="{0E72E064-B994-40C3-97B2-7A443233E461}" dt="2026-02-01T16:38:24.472" v="39" actId="26606"/>
          <ac:grpSpMkLst>
            <pc:docMk/>
            <pc:sldMk cId="0" sldId="475"/>
            <ac:grpSpMk id="609292" creationId="{78127680-150F-4A90-9950-F66392578116}"/>
          </ac:grpSpMkLst>
        </pc:grpChg>
        <pc:grpChg chg="add del">
          <ac:chgData name="Helen Lee" userId="950b76d7-29a8-4037-9cf6-1d47a6b96373" providerId="ADAL" clId="{0E72E064-B994-40C3-97B2-7A443233E461}" dt="2026-02-01T16:38:24.472" v="39" actId="26606"/>
          <ac:grpSpMkLst>
            <pc:docMk/>
            <pc:sldMk cId="0" sldId="475"/>
            <ac:grpSpMk id="609298" creationId="{466920E5-8640-4C24-A775-8647637094A7}"/>
          </ac:grpSpMkLst>
        </pc:grpChg>
        <pc:picChg chg="add del">
          <ac:chgData name="Helen Lee" userId="950b76d7-29a8-4037-9cf6-1d47a6b96373" providerId="ADAL" clId="{0E72E064-B994-40C3-97B2-7A443233E461}" dt="2026-02-01T17:23:50.256" v="424" actId="26606"/>
          <ac:picMkLst>
            <pc:docMk/>
            <pc:sldMk cId="0" sldId="475"/>
            <ac:picMk id="609309" creationId="{53B85B00-5911-9ED2-9DDF-3B35BF8926CD}"/>
          </ac:picMkLst>
        </pc:picChg>
        <pc:picChg chg="add">
          <ac:chgData name="Helen Lee" userId="950b76d7-29a8-4037-9cf6-1d47a6b96373" providerId="ADAL" clId="{0E72E064-B994-40C3-97B2-7A443233E461}" dt="2026-02-01T17:23:50.285" v="425" actId="26606"/>
          <ac:picMkLst>
            <pc:docMk/>
            <pc:sldMk cId="0" sldId="475"/>
            <ac:picMk id="609318" creationId="{2BC18253-C8FF-5DE2-389C-55E97D81FA4A}"/>
          </ac:picMkLst>
        </pc:picChg>
      </pc:sldChg>
      <pc:sldChg chg="addSp delSp modSp new mod setBg">
        <pc:chgData name="Helen Lee" userId="950b76d7-29a8-4037-9cf6-1d47a6b96373" providerId="ADAL" clId="{0E72E064-B994-40C3-97B2-7A443233E461}" dt="2026-02-01T17:20:20.671" v="375" actId="15"/>
        <pc:sldMkLst>
          <pc:docMk/>
          <pc:sldMk cId="3573463226" sldId="480"/>
        </pc:sldMkLst>
        <pc:spChg chg="mod">
          <ac:chgData name="Helen Lee" userId="950b76d7-29a8-4037-9cf6-1d47a6b96373" providerId="ADAL" clId="{0E72E064-B994-40C3-97B2-7A443233E461}" dt="2026-02-01T16:47:58.305" v="120" actId="26606"/>
          <ac:spMkLst>
            <pc:docMk/>
            <pc:sldMk cId="3573463226" sldId="480"/>
            <ac:spMk id="2" creationId="{1B51EFB8-30C8-7ED5-FBEF-4E705EC38FFD}"/>
          </ac:spMkLst>
        </pc:spChg>
        <pc:spChg chg="mod">
          <ac:chgData name="Helen Lee" userId="950b76d7-29a8-4037-9cf6-1d47a6b96373" providerId="ADAL" clId="{0E72E064-B994-40C3-97B2-7A443233E461}" dt="2026-02-01T17:20:20.671" v="375" actId="15"/>
          <ac:spMkLst>
            <pc:docMk/>
            <pc:sldMk cId="3573463226" sldId="480"/>
            <ac:spMk id="3" creationId="{C202E29F-EDBA-5DB7-083E-BA0FA22C90D8}"/>
          </ac:spMkLst>
        </pc:spChg>
        <pc:spChg chg="add del">
          <ac:chgData name="Helen Lee" userId="950b76d7-29a8-4037-9cf6-1d47a6b96373" providerId="ADAL" clId="{0E72E064-B994-40C3-97B2-7A443233E461}" dt="2026-02-01T16:47:58.289" v="119" actId="26606"/>
          <ac:spMkLst>
            <pc:docMk/>
            <pc:sldMk cId="3573463226" sldId="480"/>
            <ac:spMk id="8" creationId="{907EF6B7-1338-4443-8C46-6A318D952DFD}"/>
          </ac:spMkLst>
        </pc:spChg>
        <pc:spChg chg="add">
          <ac:chgData name="Helen Lee" userId="950b76d7-29a8-4037-9cf6-1d47a6b96373" providerId="ADAL" clId="{0E72E064-B994-40C3-97B2-7A443233E461}" dt="2026-02-01T16:47:58.305" v="120" actId="26606"/>
          <ac:spMkLst>
            <pc:docMk/>
            <pc:sldMk cId="3573463226" sldId="480"/>
            <ac:spMk id="9" creationId="{C0763A76-9F1C-4FC5-82B7-DD475DA461B2}"/>
          </ac:spMkLst>
        </pc:spChg>
        <pc:spChg chg="add del">
          <ac:chgData name="Helen Lee" userId="950b76d7-29a8-4037-9cf6-1d47a6b96373" providerId="ADAL" clId="{0E72E064-B994-40C3-97B2-7A443233E461}" dt="2026-02-01T16:47:58.289" v="119" actId="26606"/>
          <ac:spMkLst>
            <pc:docMk/>
            <pc:sldMk cId="3573463226" sldId="480"/>
            <ac:spMk id="10" creationId="{DAAE4CDD-124C-4DCF-9584-B6033B545DD5}"/>
          </ac:spMkLst>
        </pc:spChg>
        <pc:spChg chg="add">
          <ac:chgData name="Helen Lee" userId="950b76d7-29a8-4037-9cf6-1d47a6b96373" providerId="ADAL" clId="{0E72E064-B994-40C3-97B2-7A443233E461}" dt="2026-02-01T16:47:58.305" v="120" actId="26606"/>
          <ac:spMkLst>
            <pc:docMk/>
            <pc:sldMk cId="3573463226" sldId="480"/>
            <ac:spMk id="11" creationId="{E81BF4F6-F2CF-4984-9D14-D6966D92F99F}"/>
          </ac:spMkLst>
        </pc:spChg>
        <pc:spChg chg="add del">
          <ac:chgData name="Helen Lee" userId="950b76d7-29a8-4037-9cf6-1d47a6b96373" providerId="ADAL" clId="{0E72E064-B994-40C3-97B2-7A443233E461}" dt="2026-02-01T16:47:58.289" v="119" actId="26606"/>
          <ac:spMkLst>
            <pc:docMk/>
            <pc:sldMk cId="3573463226" sldId="480"/>
            <ac:spMk id="12" creationId="{081E4A58-353D-44AE-B2FC-2A74E2E400F7}"/>
          </ac:spMkLst>
        </pc:spChg>
        <pc:picChg chg="add">
          <ac:chgData name="Helen Lee" userId="950b76d7-29a8-4037-9cf6-1d47a6b96373" providerId="ADAL" clId="{0E72E064-B994-40C3-97B2-7A443233E461}" dt="2026-02-01T16:47:58.305" v="120" actId="26606"/>
          <ac:picMkLst>
            <pc:docMk/>
            <pc:sldMk cId="3573463226" sldId="480"/>
            <ac:picMk id="5" creationId="{45578839-CF68-6F44-2286-6D1FA3B0194A}"/>
          </ac:picMkLst>
        </pc:picChg>
      </pc:sldChg>
      <pc:sldChg chg="addSp modSp new mod setBg">
        <pc:chgData name="Helen Lee" userId="950b76d7-29a8-4037-9cf6-1d47a6b96373" providerId="ADAL" clId="{0E72E064-B994-40C3-97B2-7A443233E461}" dt="2026-02-01T16:47:41.681" v="117" actId="14100"/>
        <pc:sldMkLst>
          <pc:docMk/>
          <pc:sldMk cId="3941825918" sldId="481"/>
        </pc:sldMkLst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8" creationId="{F3060C83-F051-4F0E-ABAD-AA0DFC48B218}"/>
          </ac:spMkLst>
        </pc:spChg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10" creationId="{83C98ABE-055B-441F-B07E-44F97F083C39}"/>
          </ac:spMkLst>
        </pc:spChg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12" creationId="{29FDB030-9B49-4CED-8CCD-4D99382388AC}"/>
          </ac:spMkLst>
        </pc:spChg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14" creationId="{3783CA14-24A1-485C-8B30-D6A5D87987AD}"/>
          </ac:spMkLst>
        </pc:spChg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16" creationId="{9A97C86A-04D6-40F7-AE84-31AB43E6A846}"/>
          </ac:spMkLst>
        </pc:spChg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18" creationId="{FF9F2414-84E8-453E-B1F3-389FDE8192D9}"/>
          </ac:spMkLst>
        </pc:spChg>
        <pc:spChg chg="add">
          <ac:chgData name="Helen Lee" userId="950b76d7-29a8-4037-9cf6-1d47a6b96373" providerId="ADAL" clId="{0E72E064-B994-40C3-97B2-7A443233E461}" dt="2026-02-01T16:47:34.290" v="116" actId="26606"/>
          <ac:spMkLst>
            <pc:docMk/>
            <pc:sldMk cId="3941825918" sldId="481"/>
            <ac:spMk id="20" creationId="{3ECA69A1-7536-43AC-85EF-C7106179F5ED}"/>
          </ac:spMkLst>
        </pc:spChg>
        <pc:picChg chg="add mod">
          <ac:chgData name="Helen Lee" userId="950b76d7-29a8-4037-9cf6-1d47a6b96373" providerId="ADAL" clId="{0E72E064-B994-40C3-97B2-7A443233E461}" dt="2026-02-01T16:47:41.681" v="117" actId="14100"/>
          <ac:picMkLst>
            <pc:docMk/>
            <pc:sldMk cId="3941825918" sldId="481"/>
            <ac:picMk id="3" creationId="{EFE1A7F2-3EDB-2BB8-2794-AAE0E7C34043}"/>
          </ac:picMkLst>
        </pc:picChg>
      </pc:sldChg>
      <pc:sldChg chg="new del">
        <pc:chgData name="Helen Lee" userId="950b76d7-29a8-4037-9cf6-1d47a6b96373" providerId="ADAL" clId="{0E72E064-B994-40C3-97B2-7A443233E461}" dt="2026-02-01T16:59:18.277" v="187" actId="47"/>
        <pc:sldMkLst>
          <pc:docMk/>
          <pc:sldMk cId="2874891799" sldId="482"/>
        </pc:sldMkLst>
      </pc:sldChg>
      <pc:sldChg chg="add">
        <pc:chgData name="Helen Lee" userId="950b76d7-29a8-4037-9cf6-1d47a6b96373" providerId="ADAL" clId="{0E72E064-B994-40C3-97B2-7A443233E461}" dt="2026-02-01T16:59:16.627" v="186" actId="2890"/>
        <pc:sldMkLst>
          <pc:docMk/>
          <pc:sldMk cId="2843051268" sldId="48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E990B5-9FF0-4364-AD13-173151BE433A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79918EA-7C72-47B4-A1A9-37A32B79DCCA}">
      <dgm:prSet/>
      <dgm:spPr/>
      <dgm:t>
        <a:bodyPr/>
        <a:lstStyle/>
        <a:p>
          <a:pPr>
            <a:defRPr b="1"/>
          </a:pPr>
          <a:r>
            <a:rPr lang="en-US" b="1"/>
            <a:t>Reliability </a:t>
          </a:r>
          <a:r>
            <a:rPr lang="en-US"/>
            <a:t>= A feature of measures – the method of measuring is </a:t>
          </a:r>
          <a:r>
            <a:rPr lang="en-US" u="sng"/>
            <a:t>dependable</a:t>
          </a:r>
          <a:r>
            <a:rPr lang="en-US"/>
            <a:t> and </a:t>
          </a:r>
          <a:r>
            <a:rPr lang="en-US" u="sng"/>
            <a:t>consistent</a:t>
          </a:r>
          <a:endParaRPr lang="en-US"/>
        </a:p>
      </dgm:t>
    </dgm:pt>
    <dgm:pt modelId="{1307CAE8-5AA1-4F9C-A973-D86644589E2C}" type="parTrans" cxnId="{52A00E23-AB19-43AE-9266-16C419BE2723}">
      <dgm:prSet/>
      <dgm:spPr/>
      <dgm:t>
        <a:bodyPr/>
        <a:lstStyle/>
        <a:p>
          <a:endParaRPr lang="en-US"/>
        </a:p>
      </dgm:t>
    </dgm:pt>
    <dgm:pt modelId="{F2695AC8-561C-4C75-AF56-6962B1423F09}" type="sibTrans" cxnId="{52A00E23-AB19-43AE-9266-16C419BE2723}">
      <dgm:prSet/>
      <dgm:spPr/>
      <dgm:t>
        <a:bodyPr/>
        <a:lstStyle/>
        <a:p>
          <a:endParaRPr lang="en-US"/>
        </a:p>
      </dgm:t>
    </dgm:pt>
    <dgm:pt modelId="{E78D26B5-16D7-47E3-8C21-88FDD24666E9}">
      <dgm:prSet/>
      <dgm:spPr/>
      <dgm:t>
        <a:bodyPr/>
        <a:lstStyle/>
        <a:p>
          <a:pPr>
            <a:defRPr b="1"/>
          </a:pPr>
          <a:r>
            <a:rPr lang="en-GB"/>
            <a:t>Two ways to estimate reliability: </a:t>
          </a:r>
          <a:endParaRPr lang="en-US"/>
        </a:p>
      </dgm:t>
    </dgm:pt>
    <dgm:pt modelId="{DB0D92AB-5E30-4E90-8069-A8189F1F16BD}" type="parTrans" cxnId="{C5FB6961-03B7-4F59-AABA-3522E4C4B641}">
      <dgm:prSet/>
      <dgm:spPr/>
      <dgm:t>
        <a:bodyPr/>
        <a:lstStyle/>
        <a:p>
          <a:endParaRPr lang="en-US"/>
        </a:p>
      </dgm:t>
    </dgm:pt>
    <dgm:pt modelId="{F881E4B0-1E49-4ED8-A26A-7061DE820C20}" type="sibTrans" cxnId="{C5FB6961-03B7-4F59-AABA-3522E4C4B641}">
      <dgm:prSet/>
      <dgm:spPr/>
      <dgm:t>
        <a:bodyPr/>
        <a:lstStyle/>
        <a:p>
          <a:endParaRPr lang="en-US"/>
        </a:p>
      </dgm:t>
    </dgm:pt>
    <dgm:pt modelId="{FB8934AA-1CA9-4FE4-91FB-B1565139749C}">
      <dgm:prSet/>
      <dgm:spPr/>
      <dgm:t>
        <a:bodyPr/>
        <a:lstStyle/>
        <a:p>
          <a:r>
            <a:rPr lang="en-GB"/>
            <a:t>Test/retest: correlation between two tests for the same subject</a:t>
          </a:r>
          <a:endParaRPr lang="en-US"/>
        </a:p>
      </dgm:t>
    </dgm:pt>
    <dgm:pt modelId="{6F9BE94C-9C05-458A-B408-DBA90B0FDF93}" type="parTrans" cxnId="{8EE1B8C5-6CBD-4D15-B023-C094B812E5FB}">
      <dgm:prSet/>
      <dgm:spPr/>
      <dgm:t>
        <a:bodyPr/>
        <a:lstStyle/>
        <a:p>
          <a:endParaRPr lang="en-US"/>
        </a:p>
      </dgm:t>
    </dgm:pt>
    <dgm:pt modelId="{8C260D2A-EBE6-4FB0-B6D0-90CE7892F05B}" type="sibTrans" cxnId="{8EE1B8C5-6CBD-4D15-B023-C094B812E5FB}">
      <dgm:prSet/>
      <dgm:spPr/>
      <dgm:t>
        <a:bodyPr/>
        <a:lstStyle/>
        <a:p>
          <a:endParaRPr lang="en-US"/>
        </a:p>
      </dgm:t>
    </dgm:pt>
    <dgm:pt modelId="{DFB17D73-2156-466F-B3CE-545DAE9709FC}">
      <dgm:prSet/>
      <dgm:spPr/>
      <dgm:t>
        <a:bodyPr/>
        <a:lstStyle/>
        <a:p>
          <a:r>
            <a:rPr lang="en-GB"/>
            <a:t>Internal consistency: Cronbach's alpha </a:t>
          </a:r>
          <a:endParaRPr lang="en-US"/>
        </a:p>
      </dgm:t>
    </dgm:pt>
    <dgm:pt modelId="{477F1324-04C9-4DBF-8A07-69D272F7C150}" type="parTrans" cxnId="{A85C022A-EC6B-4024-9E7F-C4AFA778432E}">
      <dgm:prSet/>
      <dgm:spPr/>
      <dgm:t>
        <a:bodyPr/>
        <a:lstStyle/>
        <a:p>
          <a:endParaRPr lang="en-US"/>
        </a:p>
      </dgm:t>
    </dgm:pt>
    <dgm:pt modelId="{936966E9-F861-4A6B-ACCD-D052BF1AAFE0}" type="sibTrans" cxnId="{A85C022A-EC6B-4024-9E7F-C4AFA778432E}">
      <dgm:prSet/>
      <dgm:spPr/>
      <dgm:t>
        <a:bodyPr/>
        <a:lstStyle/>
        <a:p>
          <a:endParaRPr lang="en-US"/>
        </a:p>
      </dgm:t>
    </dgm:pt>
    <dgm:pt modelId="{1900CBBB-4C20-4933-A38C-150EF3C313B6}">
      <dgm:prSet/>
      <dgm:spPr/>
      <dgm:t>
        <a:bodyPr/>
        <a:lstStyle/>
        <a:p>
          <a:pPr>
            <a:defRPr b="1"/>
          </a:pPr>
          <a:r>
            <a:rPr lang="en-US"/>
            <a:t>To improve reliability:</a:t>
          </a:r>
        </a:p>
      </dgm:t>
    </dgm:pt>
    <dgm:pt modelId="{0B53825F-2D3F-4E5C-88B1-95242570796D}" type="parTrans" cxnId="{471655FE-070D-445F-BEB6-25CF6BEA7495}">
      <dgm:prSet/>
      <dgm:spPr/>
      <dgm:t>
        <a:bodyPr/>
        <a:lstStyle/>
        <a:p>
          <a:endParaRPr lang="en-US"/>
        </a:p>
      </dgm:t>
    </dgm:pt>
    <dgm:pt modelId="{39194A57-490F-4D7C-B1ED-3A2D6A280B03}" type="sibTrans" cxnId="{471655FE-070D-445F-BEB6-25CF6BEA7495}">
      <dgm:prSet/>
      <dgm:spPr/>
      <dgm:t>
        <a:bodyPr/>
        <a:lstStyle/>
        <a:p>
          <a:endParaRPr lang="en-US"/>
        </a:p>
      </dgm:t>
    </dgm:pt>
    <dgm:pt modelId="{C0E3176A-D86C-47F6-8BEB-C9EFE1E9A3B0}">
      <dgm:prSet/>
      <dgm:spPr/>
      <dgm:t>
        <a:bodyPr/>
        <a:lstStyle/>
        <a:p>
          <a:r>
            <a:rPr lang="en-US"/>
            <a:t>Clearly conceptualize </a:t>
          </a:r>
        </a:p>
      </dgm:t>
    </dgm:pt>
    <dgm:pt modelId="{3838D225-B75B-46DD-B685-573718A4D3DB}" type="parTrans" cxnId="{1763412F-2C63-429A-86B4-2A2D3A62F54B}">
      <dgm:prSet/>
      <dgm:spPr/>
      <dgm:t>
        <a:bodyPr/>
        <a:lstStyle/>
        <a:p>
          <a:endParaRPr lang="en-US"/>
        </a:p>
      </dgm:t>
    </dgm:pt>
    <dgm:pt modelId="{E1E80F85-C509-49F1-A08A-3D7A3DA504A8}" type="sibTrans" cxnId="{1763412F-2C63-429A-86B4-2A2D3A62F54B}">
      <dgm:prSet/>
      <dgm:spPr/>
      <dgm:t>
        <a:bodyPr/>
        <a:lstStyle/>
        <a:p>
          <a:endParaRPr lang="en-US"/>
        </a:p>
      </dgm:t>
    </dgm:pt>
    <dgm:pt modelId="{2733AAAC-0E8B-4FA1-8219-0635776A5AB6}">
      <dgm:prSet/>
      <dgm:spPr/>
      <dgm:t>
        <a:bodyPr/>
        <a:lstStyle/>
        <a:p>
          <a:r>
            <a:rPr lang="en-US"/>
            <a:t>Increase the </a:t>
          </a:r>
          <a:r>
            <a:rPr lang="en-US" u="sng"/>
            <a:t>level of measurement</a:t>
          </a:r>
          <a:endParaRPr lang="en-US"/>
        </a:p>
      </dgm:t>
    </dgm:pt>
    <dgm:pt modelId="{47EE6515-1F6A-4913-8CE9-87C2F5E38D67}" type="parTrans" cxnId="{6CAC7083-D57D-417F-9B03-0442F902D42D}">
      <dgm:prSet/>
      <dgm:spPr/>
      <dgm:t>
        <a:bodyPr/>
        <a:lstStyle/>
        <a:p>
          <a:endParaRPr lang="en-US"/>
        </a:p>
      </dgm:t>
    </dgm:pt>
    <dgm:pt modelId="{37F22975-C64A-4A0F-863D-C4776C2220C7}" type="sibTrans" cxnId="{6CAC7083-D57D-417F-9B03-0442F902D42D}">
      <dgm:prSet/>
      <dgm:spPr/>
      <dgm:t>
        <a:bodyPr/>
        <a:lstStyle/>
        <a:p>
          <a:endParaRPr lang="en-US"/>
        </a:p>
      </dgm:t>
    </dgm:pt>
    <dgm:pt modelId="{C8D671DE-F913-4C43-99FD-3EDCA035E673}">
      <dgm:prSet/>
      <dgm:spPr/>
      <dgm:t>
        <a:bodyPr/>
        <a:lstStyle/>
        <a:p>
          <a:r>
            <a:rPr lang="en-US"/>
            <a:t>Use </a:t>
          </a:r>
          <a:r>
            <a:rPr lang="en-US" u="sng"/>
            <a:t>multiple indicators</a:t>
          </a:r>
          <a:r>
            <a:rPr lang="en-US"/>
            <a:t> </a:t>
          </a:r>
        </a:p>
      </dgm:t>
    </dgm:pt>
    <dgm:pt modelId="{DAFD951B-BE88-42AF-BAB9-825DB7F9B794}" type="parTrans" cxnId="{5B44AE3F-9EAE-48CC-9DAC-6D2A2CD3AEF6}">
      <dgm:prSet/>
      <dgm:spPr/>
      <dgm:t>
        <a:bodyPr/>
        <a:lstStyle/>
        <a:p>
          <a:endParaRPr lang="en-US"/>
        </a:p>
      </dgm:t>
    </dgm:pt>
    <dgm:pt modelId="{4F27DE1F-76DB-47E2-AE9F-8FB47AF602F5}" type="sibTrans" cxnId="{5B44AE3F-9EAE-48CC-9DAC-6D2A2CD3AEF6}">
      <dgm:prSet/>
      <dgm:spPr/>
      <dgm:t>
        <a:bodyPr/>
        <a:lstStyle/>
        <a:p>
          <a:endParaRPr lang="en-US"/>
        </a:p>
      </dgm:t>
    </dgm:pt>
    <dgm:pt modelId="{F631AC21-0A8D-4938-8EC4-E3367DA9CADF}">
      <dgm:prSet/>
      <dgm:spPr/>
      <dgm:t>
        <a:bodyPr/>
        <a:lstStyle/>
        <a:p>
          <a:r>
            <a:rPr lang="en-US"/>
            <a:t>Use pilot studies and replication</a:t>
          </a:r>
        </a:p>
      </dgm:t>
    </dgm:pt>
    <dgm:pt modelId="{5495ABC1-C46F-415B-99F1-FF50BA9B1853}" type="parTrans" cxnId="{F666300D-D6E4-4952-ACF6-9C4B495190C7}">
      <dgm:prSet/>
      <dgm:spPr/>
      <dgm:t>
        <a:bodyPr/>
        <a:lstStyle/>
        <a:p>
          <a:endParaRPr lang="en-US"/>
        </a:p>
      </dgm:t>
    </dgm:pt>
    <dgm:pt modelId="{F385D234-B0EC-4666-8143-E044202A4C84}" type="sibTrans" cxnId="{F666300D-D6E4-4952-ACF6-9C4B495190C7}">
      <dgm:prSet/>
      <dgm:spPr/>
      <dgm:t>
        <a:bodyPr/>
        <a:lstStyle/>
        <a:p>
          <a:endParaRPr lang="en-US"/>
        </a:p>
      </dgm:t>
    </dgm:pt>
    <dgm:pt modelId="{2EFC1DFF-00FF-4A89-9D6C-F2DDBA767C84}" type="pres">
      <dgm:prSet presAssocID="{DAE990B5-9FF0-4364-AD13-173151BE433A}" presName="root" presStyleCnt="0">
        <dgm:presLayoutVars>
          <dgm:dir/>
          <dgm:resizeHandles val="exact"/>
        </dgm:presLayoutVars>
      </dgm:prSet>
      <dgm:spPr/>
    </dgm:pt>
    <dgm:pt modelId="{A25C3365-A9F3-427B-9446-D2DA84E22218}" type="pres">
      <dgm:prSet presAssocID="{279918EA-7C72-47B4-A1A9-37A32B79DCCA}" presName="compNode" presStyleCnt="0"/>
      <dgm:spPr/>
    </dgm:pt>
    <dgm:pt modelId="{6F244A68-B5A6-464F-8D6F-9BC8B28C1338}" type="pres">
      <dgm:prSet presAssocID="{279918EA-7C72-47B4-A1A9-37A32B79DCC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0F806C6A-7244-473D-B07E-792EEFCBBD31}" type="pres">
      <dgm:prSet presAssocID="{279918EA-7C72-47B4-A1A9-37A32B79DCCA}" presName="iconSpace" presStyleCnt="0"/>
      <dgm:spPr/>
    </dgm:pt>
    <dgm:pt modelId="{698E28A9-72A5-4354-A231-6489BA1EEAF6}" type="pres">
      <dgm:prSet presAssocID="{279918EA-7C72-47B4-A1A9-37A32B79DCCA}" presName="parTx" presStyleLbl="revTx" presStyleIdx="0" presStyleCnt="6">
        <dgm:presLayoutVars>
          <dgm:chMax val="0"/>
          <dgm:chPref val="0"/>
        </dgm:presLayoutVars>
      </dgm:prSet>
      <dgm:spPr/>
    </dgm:pt>
    <dgm:pt modelId="{55B8AFCA-7C75-4A4C-AE25-E0170FD4AC1F}" type="pres">
      <dgm:prSet presAssocID="{279918EA-7C72-47B4-A1A9-37A32B79DCCA}" presName="txSpace" presStyleCnt="0"/>
      <dgm:spPr/>
    </dgm:pt>
    <dgm:pt modelId="{7C5F4C1A-EAEF-4BE1-B54C-8B402AE766D5}" type="pres">
      <dgm:prSet presAssocID="{279918EA-7C72-47B4-A1A9-37A32B79DCCA}" presName="desTx" presStyleLbl="revTx" presStyleIdx="1" presStyleCnt="6">
        <dgm:presLayoutVars/>
      </dgm:prSet>
      <dgm:spPr/>
    </dgm:pt>
    <dgm:pt modelId="{BF43C1A3-273E-48ED-9DAC-5DEFEA1EB953}" type="pres">
      <dgm:prSet presAssocID="{F2695AC8-561C-4C75-AF56-6962B1423F09}" presName="sibTrans" presStyleCnt="0"/>
      <dgm:spPr/>
    </dgm:pt>
    <dgm:pt modelId="{55290C0D-8D19-4D85-8BD2-F9D446657E28}" type="pres">
      <dgm:prSet presAssocID="{E78D26B5-16D7-47E3-8C21-88FDD24666E9}" presName="compNode" presStyleCnt="0"/>
      <dgm:spPr/>
    </dgm:pt>
    <dgm:pt modelId="{84DFA01D-8FD9-4A51-8676-41D91123CA09}" type="pres">
      <dgm:prSet presAssocID="{E78D26B5-16D7-47E3-8C21-88FDD24666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4019E175-BC9D-4E2C-8829-9571BD8E7FCB}" type="pres">
      <dgm:prSet presAssocID="{E78D26B5-16D7-47E3-8C21-88FDD24666E9}" presName="iconSpace" presStyleCnt="0"/>
      <dgm:spPr/>
    </dgm:pt>
    <dgm:pt modelId="{A5069B15-6174-464F-A686-FA95A1128356}" type="pres">
      <dgm:prSet presAssocID="{E78D26B5-16D7-47E3-8C21-88FDD24666E9}" presName="parTx" presStyleLbl="revTx" presStyleIdx="2" presStyleCnt="6">
        <dgm:presLayoutVars>
          <dgm:chMax val="0"/>
          <dgm:chPref val="0"/>
        </dgm:presLayoutVars>
      </dgm:prSet>
      <dgm:spPr/>
    </dgm:pt>
    <dgm:pt modelId="{9700E927-C9B3-4F64-B5FB-97BAB59FD538}" type="pres">
      <dgm:prSet presAssocID="{E78D26B5-16D7-47E3-8C21-88FDD24666E9}" presName="txSpace" presStyleCnt="0"/>
      <dgm:spPr/>
    </dgm:pt>
    <dgm:pt modelId="{4EBA4CDE-B7ED-4696-A696-D613CA080D17}" type="pres">
      <dgm:prSet presAssocID="{E78D26B5-16D7-47E3-8C21-88FDD24666E9}" presName="desTx" presStyleLbl="revTx" presStyleIdx="3" presStyleCnt="6">
        <dgm:presLayoutVars/>
      </dgm:prSet>
      <dgm:spPr/>
    </dgm:pt>
    <dgm:pt modelId="{71983467-DB11-437B-9FFE-2BD59DB8E653}" type="pres">
      <dgm:prSet presAssocID="{F881E4B0-1E49-4ED8-A26A-7061DE820C20}" presName="sibTrans" presStyleCnt="0"/>
      <dgm:spPr/>
    </dgm:pt>
    <dgm:pt modelId="{FE6D9704-896A-4B7F-B48A-5957264AA738}" type="pres">
      <dgm:prSet presAssocID="{1900CBBB-4C20-4933-A38C-150EF3C313B6}" presName="compNode" presStyleCnt="0"/>
      <dgm:spPr/>
    </dgm:pt>
    <dgm:pt modelId="{1D836AF0-45E4-48E3-BCE0-4FE5508171C7}" type="pres">
      <dgm:prSet presAssocID="{1900CBBB-4C20-4933-A38C-150EF3C313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0999647-2AB8-4390-9E14-37346F1AEA31}" type="pres">
      <dgm:prSet presAssocID="{1900CBBB-4C20-4933-A38C-150EF3C313B6}" presName="iconSpace" presStyleCnt="0"/>
      <dgm:spPr/>
    </dgm:pt>
    <dgm:pt modelId="{0F45DC15-CD64-4114-8766-EB393CAFDBB0}" type="pres">
      <dgm:prSet presAssocID="{1900CBBB-4C20-4933-A38C-150EF3C313B6}" presName="parTx" presStyleLbl="revTx" presStyleIdx="4" presStyleCnt="6">
        <dgm:presLayoutVars>
          <dgm:chMax val="0"/>
          <dgm:chPref val="0"/>
        </dgm:presLayoutVars>
      </dgm:prSet>
      <dgm:spPr/>
    </dgm:pt>
    <dgm:pt modelId="{6CFA322C-449C-4F24-B461-B005A37ABDFB}" type="pres">
      <dgm:prSet presAssocID="{1900CBBB-4C20-4933-A38C-150EF3C313B6}" presName="txSpace" presStyleCnt="0"/>
      <dgm:spPr/>
    </dgm:pt>
    <dgm:pt modelId="{BA29B020-1B4B-4349-A085-5D2E21AAE7FC}" type="pres">
      <dgm:prSet presAssocID="{1900CBBB-4C20-4933-A38C-150EF3C313B6}" presName="desTx" presStyleLbl="revTx" presStyleIdx="5" presStyleCnt="6">
        <dgm:presLayoutVars/>
      </dgm:prSet>
      <dgm:spPr/>
    </dgm:pt>
  </dgm:ptLst>
  <dgm:cxnLst>
    <dgm:cxn modelId="{E3DC7708-DA17-402E-8821-0139019BF4AF}" type="presOf" srcId="{1900CBBB-4C20-4933-A38C-150EF3C313B6}" destId="{0F45DC15-CD64-4114-8766-EB393CAFDBB0}" srcOrd="0" destOrd="0" presId="urn:microsoft.com/office/officeart/2018/5/layout/CenteredIconLabelDescriptionList"/>
    <dgm:cxn modelId="{F666300D-D6E4-4952-ACF6-9C4B495190C7}" srcId="{1900CBBB-4C20-4933-A38C-150EF3C313B6}" destId="{F631AC21-0A8D-4938-8EC4-E3367DA9CADF}" srcOrd="3" destOrd="0" parTransId="{5495ABC1-C46F-415B-99F1-FF50BA9B1853}" sibTransId="{F385D234-B0EC-4666-8143-E044202A4C84}"/>
    <dgm:cxn modelId="{813D8F0E-1488-4BF5-ABB8-75B919985593}" type="presOf" srcId="{E78D26B5-16D7-47E3-8C21-88FDD24666E9}" destId="{A5069B15-6174-464F-A686-FA95A1128356}" srcOrd="0" destOrd="0" presId="urn:microsoft.com/office/officeart/2018/5/layout/CenteredIconLabelDescriptionList"/>
    <dgm:cxn modelId="{52A00E23-AB19-43AE-9266-16C419BE2723}" srcId="{DAE990B5-9FF0-4364-AD13-173151BE433A}" destId="{279918EA-7C72-47B4-A1A9-37A32B79DCCA}" srcOrd="0" destOrd="0" parTransId="{1307CAE8-5AA1-4F9C-A973-D86644589E2C}" sibTransId="{F2695AC8-561C-4C75-AF56-6962B1423F09}"/>
    <dgm:cxn modelId="{A85C022A-EC6B-4024-9E7F-C4AFA778432E}" srcId="{E78D26B5-16D7-47E3-8C21-88FDD24666E9}" destId="{DFB17D73-2156-466F-B3CE-545DAE9709FC}" srcOrd="1" destOrd="0" parTransId="{477F1324-04C9-4DBF-8A07-69D272F7C150}" sibTransId="{936966E9-F861-4A6B-ACCD-D052BF1AAFE0}"/>
    <dgm:cxn modelId="{C8AC572E-2236-4DD1-9CF5-193E25339854}" type="presOf" srcId="{279918EA-7C72-47B4-A1A9-37A32B79DCCA}" destId="{698E28A9-72A5-4354-A231-6489BA1EEAF6}" srcOrd="0" destOrd="0" presId="urn:microsoft.com/office/officeart/2018/5/layout/CenteredIconLabelDescriptionList"/>
    <dgm:cxn modelId="{1763412F-2C63-429A-86B4-2A2D3A62F54B}" srcId="{1900CBBB-4C20-4933-A38C-150EF3C313B6}" destId="{C0E3176A-D86C-47F6-8BEB-C9EFE1E9A3B0}" srcOrd="0" destOrd="0" parTransId="{3838D225-B75B-46DD-B685-573718A4D3DB}" sibTransId="{E1E80F85-C509-49F1-A08A-3D7A3DA504A8}"/>
    <dgm:cxn modelId="{7BBD3638-EF8F-4A05-8962-449D67DC64DD}" type="presOf" srcId="{F631AC21-0A8D-4938-8EC4-E3367DA9CADF}" destId="{BA29B020-1B4B-4349-A085-5D2E21AAE7FC}" srcOrd="0" destOrd="3" presId="urn:microsoft.com/office/officeart/2018/5/layout/CenteredIconLabelDescriptionList"/>
    <dgm:cxn modelId="{5B44AE3F-9EAE-48CC-9DAC-6D2A2CD3AEF6}" srcId="{1900CBBB-4C20-4933-A38C-150EF3C313B6}" destId="{C8D671DE-F913-4C43-99FD-3EDCA035E673}" srcOrd="2" destOrd="0" parTransId="{DAFD951B-BE88-42AF-BAB9-825DB7F9B794}" sibTransId="{4F27DE1F-76DB-47E2-AE9F-8FB47AF602F5}"/>
    <dgm:cxn modelId="{C5FB6961-03B7-4F59-AABA-3522E4C4B641}" srcId="{DAE990B5-9FF0-4364-AD13-173151BE433A}" destId="{E78D26B5-16D7-47E3-8C21-88FDD24666E9}" srcOrd="1" destOrd="0" parTransId="{DB0D92AB-5E30-4E90-8069-A8189F1F16BD}" sibTransId="{F881E4B0-1E49-4ED8-A26A-7061DE820C20}"/>
    <dgm:cxn modelId="{6CAC7083-D57D-417F-9B03-0442F902D42D}" srcId="{1900CBBB-4C20-4933-A38C-150EF3C313B6}" destId="{2733AAAC-0E8B-4FA1-8219-0635776A5AB6}" srcOrd="1" destOrd="0" parTransId="{47EE6515-1F6A-4913-8CE9-87C2F5E38D67}" sibTransId="{37F22975-C64A-4A0F-863D-C4776C2220C7}"/>
    <dgm:cxn modelId="{B8062084-2F2A-46F0-8804-14D255C8D917}" type="presOf" srcId="{2733AAAC-0E8B-4FA1-8219-0635776A5AB6}" destId="{BA29B020-1B4B-4349-A085-5D2E21AAE7FC}" srcOrd="0" destOrd="1" presId="urn:microsoft.com/office/officeart/2018/5/layout/CenteredIconLabelDescriptionList"/>
    <dgm:cxn modelId="{6D873799-6F07-4CD4-9E07-EF3E9D37C577}" type="presOf" srcId="{FB8934AA-1CA9-4FE4-91FB-B1565139749C}" destId="{4EBA4CDE-B7ED-4696-A696-D613CA080D17}" srcOrd="0" destOrd="0" presId="urn:microsoft.com/office/officeart/2018/5/layout/CenteredIconLabelDescriptionList"/>
    <dgm:cxn modelId="{2FAB009A-8D9F-48F4-A584-6D48BE1E574E}" type="presOf" srcId="{C0E3176A-D86C-47F6-8BEB-C9EFE1E9A3B0}" destId="{BA29B020-1B4B-4349-A085-5D2E21AAE7FC}" srcOrd="0" destOrd="0" presId="urn:microsoft.com/office/officeart/2018/5/layout/CenteredIconLabelDescriptionList"/>
    <dgm:cxn modelId="{BF68BDB6-0754-4E66-80F8-7E1A8E596423}" type="presOf" srcId="{DFB17D73-2156-466F-B3CE-545DAE9709FC}" destId="{4EBA4CDE-B7ED-4696-A696-D613CA080D17}" srcOrd="0" destOrd="1" presId="urn:microsoft.com/office/officeart/2018/5/layout/CenteredIconLabelDescriptionList"/>
    <dgm:cxn modelId="{B8FEEEC1-E8DC-4598-83E9-FB08B9BCAFC0}" type="presOf" srcId="{DAE990B5-9FF0-4364-AD13-173151BE433A}" destId="{2EFC1DFF-00FF-4A89-9D6C-F2DDBA767C84}" srcOrd="0" destOrd="0" presId="urn:microsoft.com/office/officeart/2018/5/layout/CenteredIconLabelDescriptionList"/>
    <dgm:cxn modelId="{ADCE53C5-AA4B-4C3D-B7A6-4095DCEC4887}" type="presOf" srcId="{C8D671DE-F913-4C43-99FD-3EDCA035E673}" destId="{BA29B020-1B4B-4349-A085-5D2E21AAE7FC}" srcOrd="0" destOrd="2" presId="urn:microsoft.com/office/officeart/2018/5/layout/CenteredIconLabelDescriptionList"/>
    <dgm:cxn modelId="{8EE1B8C5-6CBD-4D15-B023-C094B812E5FB}" srcId="{E78D26B5-16D7-47E3-8C21-88FDD24666E9}" destId="{FB8934AA-1CA9-4FE4-91FB-B1565139749C}" srcOrd="0" destOrd="0" parTransId="{6F9BE94C-9C05-458A-B408-DBA90B0FDF93}" sibTransId="{8C260D2A-EBE6-4FB0-B6D0-90CE7892F05B}"/>
    <dgm:cxn modelId="{471655FE-070D-445F-BEB6-25CF6BEA7495}" srcId="{DAE990B5-9FF0-4364-AD13-173151BE433A}" destId="{1900CBBB-4C20-4933-A38C-150EF3C313B6}" srcOrd="2" destOrd="0" parTransId="{0B53825F-2D3F-4E5C-88B1-95242570796D}" sibTransId="{39194A57-490F-4D7C-B1ED-3A2D6A280B03}"/>
    <dgm:cxn modelId="{8D9A2C27-1F42-4C20-B0A6-9877FD20139B}" type="presParOf" srcId="{2EFC1DFF-00FF-4A89-9D6C-F2DDBA767C84}" destId="{A25C3365-A9F3-427B-9446-D2DA84E22218}" srcOrd="0" destOrd="0" presId="urn:microsoft.com/office/officeart/2018/5/layout/CenteredIconLabelDescriptionList"/>
    <dgm:cxn modelId="{F1721A0A-A5D3-4223-B15F-C23D0CFFAF5F}" type="presParOf" srcId="{A25C3365-A9F3-427B-9446-D2DA84E22218}" destId="{6F244A68-B5A6-464F-8D6F-9BC8B28C1338}" srcOrd="0" destOrd="0" presId="urn:microsoft.com/office/officeart/2018/5/layout/CenteredIconLabelDescriptionList"/>
    <dgm:cxn modelId="{35245DB9-8447-44A6-B49A-2CE7C80E7C5F}" type="presParOf" srcId="{A25C3365-A9F3-427B-9446-D2DA84E22218}" destId="{0F806C6A-7244-473D-B07E-792EEFCBBD31}" srcOrd="1" destOrd="0" presId="urn:microsoft.com/office/officeart/2018/5/layout/CenteredIconLabelDescriptionList"/>
    <dgm:cxn modelId="{E1D068EE-AD70-4FA5-A410-D988745ADC7E}" type="presParOf" srcId="{A25C3365-A9F3-427B-9446-D2DA84E22218}" destId="{698E28A9-72A5-4354-A231-6489BA1EEAF6}" srcOrd="2" destOrd="0" presId="urn:microsoft.com/office/officeart/2018/5/layout/CenteredIconLabelDescriptionList"/>
    <dgm:cxn modelId="{5B420945-58C0-4B90-993B-A1A04B0322C1}" type="presParOf" srcId="{A25C3365-A9F3-427B-9446-D2DA84E22218}" destId="{55B8AFCA-7C75-4A4C-AE25-E0170FD4AC1F}" srcOrd="3" destOrd="0" presId="urn:microsoft.com/office/officeart/2018/5/layout/CenteredIconLabelDescriptionList"/>
    <dgm:cxn modelId="{C2585648-7101-4D1E-A1CC-430A044DFDDD}" type="presParOf" srcId="{A25C3365-A9F3-427B-9446-D2DA84E22218}" destId="{7C5F4C1A-EAEF-4BE1-B54C-8B402AE766D5}" srcOrd="4" destOrd="0" presId="urn:microsoft.com/office/officeart/2018/5/layout/CenteredIconLabelDescriptionList"/>
    <dgm:cxn modelId="{47CB8E3B-93F2-44AA-A334-6E9ACA826780}" type="presParOf" srcId="{2EFC1DFF-00FF-4A89-9D6C-F2DDBA767C84}" destId="{BF43C1A3-273E-48ED-9DAC-5DEFEA1EB953}" srcOrd="1" destOrd="0" presId="urn:microsoft.com/office/officeart/2018/5/layout/CenteredIconLabelDescriptionList"/>
    <dgm:cxn modelId="{6F32FAA6-1146-40D0-AF0E-4311A03AE75C}" type="presParOf" srcId="{2EFC1DFF-00FF-4A89-9D6C-F2DDBA767C84}" destId="{55290C0D-8D19-4D85-8BD2-F9D446657E28}" srcOrd="2" destOrd="0" presId="urn:microsoft.com/office/officeart/2018/5/layout/CenteredIconLabelDescriptionList"/>
    <dgm:cxn modelId="{68F89442-7403-4941-A14C-DCA727BC4C00}" type="presParOf" srcId="{55290C0D-8D19-4D85-8BD2-F9D446657E28}" destId="{84DFA01D-8FD9-4A51-8676-41D91123CA09}" srcOrd="0" destOrd="0" presId="urn:microsoft.com/office/officeart/2018/5/layout/CenteredIconLabelDescriptionList"/>
    <dgm:cxn modelId="{BF25C6EA-B406-4383-B1BA-FEC10C58509B}" type="presParOf" srcId="{55290C0D-8D19-4D85-8BD2-F9D446657E28}" destId="{4019E175-BC9D-4E2C-8829-9571BD8E7FCB}" srcOrd="1" destOrd="0" presId="urn:microsoft.com/office/officeart/2018/5/layout/CenteredIconLabelDescriptionList"/>
    <dgm:cxn modelId="{00C6644F-E897-486A-B0DF-A357D9D2F3D5}" type="presParOf" srcId="{55290C0D-8D19-4D85-8BD2-F9D446657E28}" destId="{A5069B15-6174-464F-A686-FA95A1128356}" srcOrd="2" destOrd="0" presId="urn:microsoft.com/office/officeart/2018/5/layout/CenteredIconLabelDescriptionList"/>
    <dgm:cxn modelId="{5ECD0D94-5CF4-47F0-9A80-24BCB1D1AA88}" type="presParOf" srcId="{55290C0D-8D19-4D85-8BD2-F9D446657E28}" destId="{9700E927-C9B3-4F64-B5FB-97BAB59FD538}" srcOrd="3" destOrd="0" presId="urn:microsoft.com/office/officeart/2018/5/layout/CenteredIconLabelDescriptionList"/>
    <dgm:cxn modelId="{3A488DF0-53BF-4ADE-B137-94D09C1E5E49}" type="presParOf" srcId="{55290C0D-8D19-4D85-8BD2-F9D446657E28}" destId="{4EBA4CDE-B7ED-4696-A696-D613CA080D17}" srcOrd="4" destOrd="0" presId="urn:microsoft.com/office/officeart/2018/5/layout/CenteredIconLabelDescriptionList"/>
    <dgm:cxn modelId="{788ADC45-591A-46EF-9855-940F96039782}" type="presParOf" srcId="{2EFC1DFF-00FF-4A89-9D6C-F2DDBA767C84}" destId="{71983467-DB11-437B-9FFE-2BD59DB8E653}" srcOrd="3" destOrd="0" presId="urn:microsoft.com/office/officeart/2018/5/layout/CenteredIconLabelDescriptionList"/>
    <dgm:cxn modelId="{DFE16359-FF66-4DF5-A152-FD4769DEC554}" type="presParOf" srcId="{2EFC1DFF-00FF-4A89-9D6C-F2DDBA767C84}" destId="{FE6D9704-896A-4B7F-B48A-5957264AA738}" srcOrd="4" destOrd="0" presId="urn:microsoft.com/office/officeart/2018/5/layout/CenteredIconLabelDescriptionList"/>
    <dgm:cxn modelId="{A48D53F3-5D63-4CFD-AF53-DCBB0B8C990B}" type="presParOf" srcId="{FE6D9704-896A-4B7F-B48A-5957264AA738}" destId="{1D836AF0-45E4-48E3-BCE0-4FE5508171C7}" srcOrd="0" destOrd="0" presId="urn:microsoft.com/office/officeart/2018/5/layout/CenteredIconLabelDescriptionList"/>
    <dgm:cxn modelId="{9B81984A-9C45-4F71-B776-61FA5EB5C6D3}" type="presParOf" srcId="{FE6D9704-896A-4B7F-B48A-5957264AA738}" destId="{10999647-2AB8-4390-9E14-37346F1AEA31}" srcOrd="1" destOrd="0" presId="urn:microsoft.com/office/officeart/2018/5/layout/CenteredIconLabelDescriptionList"/>
    <dgm:cxn modelId="{E486DD21-BF36-4EAB-BC35-C3CE0782627A}" type="presParOf" srcId="{FE6D9704-896A-4B7F-B48A-5957264AA738}" destId="{0F45DC15-CD64-4114-8766-EB393CAFDBB0}" srcOrd="2" destOrd="0" presId="urn:microsoft.com/office/officeart/2018/5/layout/CenteredIconLabelDescriptionList"/>
    <dgm:cxn modelId="{4DCA08D8-631A-44B9-BA6E-79EEBE3ED1D1}" type="presParOf" srcId="{FE6D9704-896A-4B7F-B48A-5957264AA738}" destId="{6CFA322C-449C-4F24-B461-B005A37ABDFB}" srcOrd="3" destOrd="0" presId="urn:microsoft.com/office/officeart/2018/5/layout/CenteredIconLabelDescriptionList"/>
    <dgm:cxn modelId="{C4AAA5C6-A9E9-4E65-AA20-653481F2EAC1}" type="presParOf" srcId="{FE6D9704-896A-4B7F-B48A-5957264AA738}" destId="{BA29B020-1B4B-4349-A085-5D2E21AAE7F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44A68-B5A6-464F-8D6F-9BC8B28C1338}">
      <dsp:nvSpPr>
        <dsp:cNvPr id="0" name=""/>
        <dsp:cNvSpPr/>
      </dsp:nvSpPr>
      <dsp:spPr>
        <a:xfrm>
          <a:off x="975080" y="735367"/>
          <a:ext cx="1046882" cy="10468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E28A9-72A5-4354-A231-6489BA1EEAF6}">
      <dsp:nvSpPr>
        <dsp:cNvPr id="0" name=""/>
        <dsp:cNvSpPr/>
      </dsp:nvSpPr>
      <dsp:spPr>
        <a:xfrm>
          <a:off x="2975" y="1894241"/>
          <a:ext cx="2991093" cy="588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1" kern="1200"/>
            <a:t>Reliability </a:t>
          </a:r>
          <a:r>
            <a:rPr lang="en-US" sz="1400" kern="1200"/>
            <a:t>= A feature of measures – the method of measuring is </a:t>
          </a:r>
          <a:r>
            <a:rPr lang="en-US" sz="1400" u="sng" kern="1200"/>
            <a:t>dependable</a:t>
          </a:r>
          <a:r>
            <a:rPr lang="en-US" sz="1400" kern="1200"/>
            <a:t> and </a:t>
          </a:r>
          <a:r>
            <a:rPr lang="en-US" sz="1400" u="sng" kern="1200"/>
            <a:t>consistent</a:t>
          </a:r>
          <a:endParaRPr lang="en-US" sz="1400" kern="1200"/>
        </a:p>
      </dsp:txBody>
      <dsp:txXfrm>
        <a:off x="2975" y="1894241"/>
        <a:ext cx="2991093" cy="588871"/>
      </dsp:txXfrm>
    </dsp:sp>
    <dsp:sp modelId="{7C5F4C1A-EAEF-4BE1-B54C-8B402AE766D5}">
      <dsp:nvSpPr>
        <dsp:cNvPr id="0" name=""/>
        <dsp:cNvSpPr/>
      </dsp:nvSpPr>
      <dsp:spPr>
        <a:xfrm>
          <a:off x="2975" y="2535201"/>
          <a:ext cx="2991093" cy="804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DFA01D-8FD9-4A51-8676-41D91123CA09}">
      <dsp:nvSpPr>
        <dsp:cNvPr id="0" name=""/>
        <dsp:cNvSpPr/>
      </dsp:nvSpPr>
      <dsp:spPr>
        <a:xfrm>
          <a:off x="4489616" y="735367"/>
          <a:ext cx="1046882" cy="10468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069B15-6174-464F-A686-FA95A1128356}">
      <dsp:nvSpPr>
        <dsp:cNvPr id="0" name=""/>
        <dsp:cNvSpPr/>
      </dsp:nvSpPr>
      <dsp:spPr>
        <a:xfrm>
          <a:off x="3517510" y="1894241"/>
          <a:ext cx="2991093" cy="588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Two ways to estimate reliability: </a:t>
          </a:r>
          <a:endParaRPr lang="en-US" sz="1400" kern="1200"/>
        </a:p>
      </dsp:txBody>
      <dsp:txXfrm>
        <a:off x="3517510" y="1894241"/>
        <a:ext cx="2991093" cy="588871"/>
      </dsp:txXfrm>
    </dsp:sp>
    <dsp:sp modelId="{4EBA4CDE-B7ED-4696-A696-D613CA080D17}">
      <dsp:nvSpPr>
        <dsp:cNvPr id="0" name=""/>
        <dsp:cNvSpPr/>
      </dsp:nvSpPr>
      <dsp:spPr>
        <a:xfrm>
          <a:off x="3517510" y="2535201"/>
          <a:ext cx="2991093" cy="804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Test/retest: correlation between two tests for the same subject</a:t>
          </a: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Internal consistency: Cronbach's alpha </a:t>
          </a:r>
          <a:endParaRPr lang="en-US" sz="1100" kern="1200"/>
        </a:p>
      </dsp:txBody>
      <dsp:txXfrm>
        <a:off x="3517510" y="2535201"/>
        <a:ext cx="2991093" cy="804604"/>
      </dsp:txXfrm>
    </dsp:sp>
    <dsp:sp modelId="{1D836AF0-45E4-48E3-BCE0-4FE5508171C7}">
      <dsp:nvSpPr>
        <dsp:cNvPr id="0" name=""/>
        <dsp:cNvSpPr/>
      </dsp:nvSpPr>
      <dsp:spPr>
        <a:xfrm>
          <a:off x="8004151" y="735367"/>
          <a:ext cx="1046882" cy="10468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5DC15-CD64-4114-8766-EB393CAFDBB0}">
      <dsp:nvSpPr>
        <dsp:cNvPr id="0" name=""/>
        <dsp:cNvSpPr/>
      </dsp:nvSpPr>
      <dsp:spPr>
        <a:xfrm>
          <a:off x="7032045" y="1894241"/>
          <a:ext cx="2991093" cy="5888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To improve reliability:</a:t>
          </a:r>
        </a:p>
      </dsp:txBody>
      <dsp:txXfrm>
        <a:off x="7032045" y="1894241"/>
        <a:ext cx="2991093" cy="588871"/>
      </dsp:txXfrm>
    </dsp:sp>
    <dsp:sp modelId="{BA29B020-1B4B-4349-A085-5D2E21AAE7FC}">
      <dsp:nvSpPr>
        <dsp:cNvPr id="0" name=""/>
        <dsp:cNvSpPr/>
      </dsp:nvSpPr>
      <dsp:spPr>
        <a:xfrm>
          <a:off x="7032045" y="2535201"/>
          <a:ext cx="2991093" cy="804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Clearly conceptualize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Increase the </a:t>
          </a:r>
          <a:r>
            <a:rPr lang="en-US" sz="1100" u="sng" kern="1200"/>
            <a:t>level of measurement</a:t>
          </a: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Use </a:t>
          </a:r>
          <a:r>
            <a:rPr lang="en-US" sz="1100" u="sng" kern="1200"/>
            <a:t>multiple indicators</a:t>
          </a:r>
          <a:r>
            <a:rPr lang="en-US" sz="1100" kern="1200"/>
            <a:t>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Use pilot studies and replication</a:t>
          </a:r>
        </a:p>
      </dsp:txBody>
      <dsp:txXfrm>
        <a:off x="7032045" y="2535201"/>
        <a:ext cx="2991093" cy="804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80DE1-C120-4BBB-9865-762C70DB15A9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09186-A095-4D93-A9BE-FCD3F8F66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214E4-ADE0-C6F7-2747-4CE7998945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86106-2D66-65D7-C9CD-5137406EC6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A6F9E-994F-A76C-3921-00BF5D330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A9C37-5A6B-2AE6-72D6-1D7D8E23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19A74-5699-A7BF-A9AA-C50C2916D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78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92935-9F1F-E392-4B55-1EB66F473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D1C33-D51E-19A4-9E76-BEF15E9D8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25993-6A61-640B-7A86-14B35EC4D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A5F4B-5795-073F-A9A1-8F16DA8CE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91989-8773-C642-A26D-5E7673612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4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5D8A-EAEE-214E-063F-F7FAA9CBC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71CA3-B593-CDF2-A728-24064D2CE8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203F-4423-9FE6-8532-1D3500F3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162EB-6562-51D8-A4E7-CA02D2A5F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4E5FF-0927-2C24-8176-3EF0733ED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89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2890-3990-7BC4-0F72-2BA4022A0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146C0-0719-BCDB-6F65-A841F5FC0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7C365-89AD-B83B-AAE5-96D541EE9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C0636-8881-B45C-F0A7-4A36F204A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C8F57-C66B-1B7E-9C87-1797527D6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8C248-891E-FC0F-14B8-2605E64DF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494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A091-5A87-78FE-478D-40ED4257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026F2-431D-53F4-9E85-AB49B6554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52A62-999D-A682-BE0E-9112813AE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93A351-E4A2-C93E-1468-A425F16923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270BF4-FA8A-F563-F33D-0016996F57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9CA86C-4978-CB9F-602A-477F136E4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667BA1-C8AE-A782-5C60-019E3E128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401140-3246-9759-E46D-3842C50D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66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0801-3A04-568A-1713-182BCA6ED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EAA12E-D248-8762-2C0F-BF4E7F7F7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E2603-D29F-8669-E3CB-90E9659DB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F305C-0DA1-D00C-E51E-8A5C79B6B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C90DA-596A-3E66-06F2-5AE76514E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58EAA7-A66F-2102-5C7F-16A033ED2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C0F99A-ECA5-14BA-DCC9-4573BE114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0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FCBE-2303-62BF-8F2A-A664FD539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1FC15-0621-5D17-67AA-5A938C4D0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6C0698-4190-02F4-3DB0-B7F478955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1FE1DE-8EAF-3B4A-195C-AF5CD934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157B4-D643-3DB9-D693-0926966A3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EE982-4151-F271-8EB9-85459EF1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669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3B51C-ED1F-5B49-00CB-1E7AA101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1FA226-8C0C-DB09-FC3D-44BAA5160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5357C-B9FF-30C3-DAAE-D18C68A8BE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E0093-9A6F-46F7-1563-4BF477579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95071-2EAA-6588-D2A2-28586AB29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BA0B5-8384-A87C-0140-F99628316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594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0F77-E6B6-F49A-8605-B8D92FCAD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EA991-4A80-647D-B758-F0481D7428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79C68-6317-0C76-C3CE-995F51717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4C978-B330-8632-EC0B-6BEF986EC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0F262-5846-1510-794C-12DDEECD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637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9EDD64-6F35-08A5-FE7E-7F087D71FB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0F1E9E-8082-4CB3-825F-9966CAA59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F07A9-A917-07AA-1F80-9B7D9D74E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A208E-87DD-857A-C6FA-28A82B6C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1334B-31BA-FD1A-03CC-A7985684C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35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7C92D-A223-EFB5-91FB-5BCFC2D6F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21DC4F-BC83-2ABE-60B0-59100CF6D9BC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DF4D14-4902-6E72-46E5-3CB937CE76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077D1-3A4B-0619-8B16-4CE270E7BB2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785F89EA-1D75-4FF0-9070-8C2FCDEB8449}" type="slidenum">
              <a:rPr lang="zh-TW" altLang="en-GB"/>
              <a:pPr/>
              <a:t>‹#›</a:t>
            </a:fld>
            <a:endParaRPr lang="en-GB" altLang="zh-TW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078999A-18DB-F4C3-F7A9-3F46129A1A5E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TW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FCE3D58-4D74-2A08-4BB7-F9D2EA4C716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TW"/>
          </a:p>
        </p:txBody>
      </p:sp>
    </p:spTree>
    <p:extLst>
      <p:ext uri="{BB962C8B-B14F-4D97-AF65-F5344CB8AC3E}">
        <p14:creationId xmlns:p14="http://schemas.microsoft.com/office/powerpoint/2010/main" val="3480412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DD983-50D6-02CA-5E0F-785B4EB90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91059-199E-1291-43C3-13172D7FE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6F62A-8111-05E5-7C2A-F488A3605F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6DA8A-8AEC-4339-92E7-CB93A380D081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C6CCE-0430-DE19-DF5D-DE78F17E04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25233-B70F-8C3B-3D47-A2B5141152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3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7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4A5D-D31B-5B39-5883-8301CB37E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1694" y="1022470"/>
            <a:ext cx="7806978" cy="1835990"/>
          </a:xfrm>
        </p:spPr>
        <p:txBody>
          <a:bodyPr>
            <a:normAutofit/>
          </a:bodyPr>
          <a:lstStyle/>
          <a:p>
            <a:r>
              <a:rPr lang="en-GB" dirty="0"/>
              <a:t>LCDB7011 Quantitative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6A0CE-8939-C029-9567-593ED79E91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7475" y="3400033"/>
            <a:ext cx="7317761" cy="2178575"/>
          </a:xfrm>
        </p:spPr>
        <p:txBody>
          <a:bodyPr>
            <a:normAutofit lnSpcReduction="10000"/>
          </a:bodyPr>
          <a:lstStyle/>
          <a:p>
            <a:r>
              <a:rPr lang="en-US" sz="4800" dirty="0"/>
              <a:t>Week 1 – Research Design and Process</a:t>
            </a:r>
          </a:p>
          <a:p>
            <a:r>
              <a:rPr lang="en-US" sz="4800" dirty="0"/>
              <a:t>Dr. Helen LEE</a:t>
            </a:r>
          </a:p>
          <a:p>
            <a:endParaRPr lang="en-US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F97D56A-DCE0-BD24-CD6F-A9F9FCCFE1F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A0EA6F-62D7-B0F3-CB75-6BEA21F848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E890D4F8-E3F7-7E35-C0B6-63BA8A20626A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AC289E83-0135-DBD1-68EA-FB79766A71C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EFB0745E-58B9-0EA2-85BC-5B39153D291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pic>
        <p:nvPicPr>
          <p:cNvPr id="9" name="Picture 2" descr="Can We Trust the Research - X-PERT Health">
            <a:extLst>
              <a:ext uri="{FF2B5EF4-FFF2-40B4-BE49-F238E27FC236}">
                <a16:creationId xmlns:a16="http://schemas.microsoft.com/office/drawing/2014/main" id="{1D13E867-1B49-B50D-AE8D-AB20C7BED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0738" y="84522"/>
            <a:ext cx="4518213" cy="451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91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1460" name="Picture 4">
            <a:extLst>
              <a:ext uri="{FF2B5EF4-FFF2-40B4-BE49-F238E27FC236}">
                <a16:creationId xmlns:a16="http://schemas.microsoft.com/office/drawing/2014/main" id="{FFAF6795-2F20-4F61-A62E-FEBC88AF5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801" y="885826"/>
            <a:ext cx="9032742" cy="536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1461" name="Rectangle 5">
            <a:extLst>
              <a:ext uri="{FF2B5EF4-FFF2-40B4-BE49-F238E27FC236}">
                <a16:creationId xmlns:a16="http://schemas.microsoft.com/office/drawing/2014/main" id="{E6D046C3-FA09-F3D4-C2D6-98C3419182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31462" name="Text Box 6">
            <a:extLst>
              <a:ext uri="{FF2B5EF4-FFF2-40B4-BE49-F238E27FC236}">
                <a16:creationId xmlns:a16="http://schemas.microsoft.com/office/drawing/2014/main" id="{39A0A59A-ABC7-E52B-21D1-F95AA7E7C4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5864" y="6381750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531463" name="Rectangle 7">
            <a:extLst>
              <a:ext uri="{FF2B5EF4-FFF2-40B4-BE49-F238E27FC236}">
                <a16:creationId xmlns:a16="http://schemas.microsoft.com/office/drawing/2014/main" id="{25EA61C0-9034-7621-77A6-1C9F30B762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4114" y="230770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67B462A-2947-75A2-E03D-DF4ED86871A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C6E831C-8300-1D84-0A30-1EF11DA2549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79C776D-F58E-8617-6E94-293BA6FF963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DEFA635-063E-39AA-CD9A-CC07046972F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C89F81C-200A-8302-7F3C-F4061844469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0436" name="Picture 4">
            <a:extLst>
              <a:ext uri="{FF2B5EF4-FFF2-40B4-BE49-F238E27FC236}">
                <a16:creationId xmlns:a16="http://schemas.microsoft.com/office/drawing/2014/main" id="{BCBE40C0-F5CC-47E1-68FB-EC81E71D6F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123" y="604043"/>
            <a:ext cx="7243447" cy="563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0435" name="Text Box 3">
            <a:extLst>
              <a:ext uri="{FF2B5EF4-FFF2-40B4-BE49-F238E27FC236}">
                <a16:creationId xmlns:a16="http://schemas.microsoft.com/office/drawing/2014/main" id="{12D921B5-A515-E51C-FD77-12C979981F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1435" y="5819396"/>
            <a:ext cx="4343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p.56.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530437" name="Rectangle 5">
            <a:extLst>
              <a:ext uri="{FF2B5EF4-FFF2-40B4-BE49-F238E27FC236}">
                <a16:creationId xmlns:a16="http://schemas.microsoft.com/office/drawing/2014/main" id="{E43E575F-468B-4BC8-8E52-ADCD1CB4E2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244" y="41274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US" altLang="en-US" sz="3200" dirty="0"/>
              <a:t>Steps in a Quantitative Research Process</a:t>
            </a:r>
            <a:endParaRPr lang="en-GB" altLang="zh-TW" sz="3200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2D67A49-4DCE-233E-8A0B-8243E61F189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0E7A4D4-EB29-277A-157E-3E3AF87404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96C2E59-E589-F5F2-FDE3-0AC8D7844FAC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772E2E5-814E-6E58-0BE0-6EA44AE6E83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6A971CC-6BE3-3DBF-D6AF-EE9842E5804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1EFB8-30C8-7ED5-FBEF-4E705EC38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Agenda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2E29F-EDBA-5DB7-083E-BA0FA22C9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98" y="2324912"/>
            <a:ext cx="4878509" cy="4031437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ja-JP" sz="2000" dirty="0">
                <a:ea typeface="MS PGothic" panose="020B0600070205080204" pitchFamily="34" charset="-128"/>
              </a:rPr>
              <a:t>Steps in a Research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ja-JP" sz="2000" dirty="0">
                <a:ea typeface="MS PGothic" panose="020B0600070205080204" pitchFamily="34" charset="-128"/>
              </a:rPr>
              <a:t>Your Research Philosophy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zh-TW" sz="2000" dirty="0"/>
              <a:t>Your Research Approach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AU" altLang="en-US" sz="2000" dirty="0"/>
              <a:t>Research Design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AU" altLang="en-US" sz="2000" dirty="0"/>
              <a:t>Qualitative &amp; Quantitative Research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/>
              <a:t>Types of Investigation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/>
              <a:t>Measurement and Measures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/>
              <a:t>Sampling and Sample Size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000" dirty="0"/>
              <a:t>Data Collection Methods</a:t>
            </a:r>
            <a:endParaRPr lang="en-GB" sz="2000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45578839-CF68-6F44-2286-6D1FA3B019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8" r="35581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463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4" name="Rectangle 2">
            <a:extLst>
              <a:ext uri="{FF2B5EF4-FFF2-40B4-BE49-F238E27FC236}">
                <a16:creationId xmlns:a16="http://schemas.microsoft.com/office/drawing/2014/main" id="{2349CB0C-CE4A-CBA2-DF6E-14F09DFF27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614" y="258672"/>
            <a:ext cx="5030243" cy="669985"/>
          </a:xfrm>
        </p:spPr>
        <p:txBody>
          <a:bodyPr/>
          <a:lstStyle/>
          <a:p>
            <a:r>
              <a:rPr lang="en-US" altLang="ja-JP" sz="3200" dirty="0">
                <a:ea typeface="MS PGothic" panose="020B0600070205080204" pitchFamily="34" charset="-128"/>
              </a:rPr>
              <a:t>Steps in a Research Process</a:t>
            </a:r>
            <a:endParaRPr lang="en-US" altLang="en-US" sz="3200" dirty="0">
              <a:solidFill>
                <a:srgbClr val="FF0000"/>
              </a:solidFill>
            </a:endParaRPr>
          </a:p>
        </p:txBody>
      </p:sp>
      <p:pic>
        <p:nvPicPr>
          <p:cNvPr id="540675" name="Picture 3">
            <a:extLst>
              <a:ext uri="{FF2B5EF4-FFF2-40B4-BE49-F238E27FC236}">
                <a16:creationId xmlns:a16="http://schemas.microsoft.com/office/drawing/2014/main" id="{E9BE4AE0-2963-CAA1-7C3A-B39357130E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5" t="11099" r="18535" b="4727"/>
          <a:stretch>
            <a:fillRect/>
          </a:stretch>
        </p:blipFill>
        <p:spPr bwMode="auto">
          <a:xfrm>
            <a:off x="2415595" y="1263650"/>
            <a:ext cx="5473700" cy="433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0A8EE-2459-74ED-9815-F139AFDC476B}"/>
              </a:ext>
            </a:extLst>
          </p:cNvPr>
          <p:cNvSpPr txBox="1">
            <a:spLocks noGrp="1"/>
          </p:cNvSpPr>
          <p:nvPr/>
        </p:nvSpPr>
        <p:spPr>
          <a:xfrm>
            <a:off x="4001614" y="5640327"/>
            <a:ext cx="2895600" cy="365125"/>
          </a:xfrm>
          <a:prstGeom prst="rect">
            <a:avLst/>
          </a:prstGeom>
          <a:noFill/>
        </p:spPr>
        <p:txBody>
          <a:bodyPr anchor="ctr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1400">
                <a:solidFill>
                  <a:srgbClr val="898989"/>
                </a:solidFill>
                <a:latin typeface="Calibri" panose="020F0502020204030204" pitchFamily="34" charset="0"/>
              </a:rPr>
              <a:t>Source: Neuman (2008) </a:t>
            </a:r>
          </a:p>
        </p:txBody>
      </p:sp>
      <p:sp>
        <p:nvSpPr>
          <p:cNvPr id="540678" name="AutoShape 6">
            <a:extLst>
              <a:ext uri="{FF2B5EF4-FFF2-40B4-BE49-F238E27FC236}">
                <a16:creationId xmlns:a16="http://schemas.microsoft.com/office/drawing/2014/main" id="{F4C8A87A-E2FA-E3CE-3E20-EFDF8D096D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2126" y="3716339"/>
            <a:ext cx="2016125" cy="719137"/>
          </a:xfrm>
          <a:prstGeom prst="wedgeRectCallout">
            <a:avLst>
              <a:gd name="adj1" fmla="val -73306"/>
              <a:gd name="adj2" fmla="val 26380"/>
            </a:avLst>
          </a:prstGeom>
          <a:solidFill>
            <a:srgbClr val="FF0000">
              <a:alpha val="62000"/>
            </a:srgbClr>
          </a:solidFill>
          <a:ln w="9525" algn="ctr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12A7D"/>
                </a:solidFill>
              </a:rPr>
              <a:t>The most crucial stage</a:t>
            </a:r>
            <a:endParaRPr lang="en-GB" altLang="zh-TW">
              <a:solidFill>
                <a:srgbClr val="012A7D"/>
              </a:solidFill>
              <a:ea typeface="新細明體" panose="02020500000000000000" pitchFamily="18" charset="-120"/>
            </a:endParaRPr>
          </a:p>
          <a:p>
            <a:pPr algn="ctr">
              <a:spcBef>
                <a:spcPct val="50000"/>
              </a:spcBef>
            </a:pPr>
            <a:endParaRPr lang="zh-TW" altLang="en-GB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3DF89A0-E1EC-A97A-B193-7D6904ACF567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E47CB56-1D23-158B-804B-BC2CF9DB65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AF78F0EB-0EEF-9BB7-56BA-4D9BA4918F58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C941A65-0CE7-5603-81FE-D2E21928BCE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6A5D4BAC-D26E-4BF0-714C-E3468FE7FA1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6C8A2E79-41E0-AA46-5BC4-42592F181B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47826" y="18601"/>
            <a:ext cx="3344174" cy="33441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0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0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0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067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4255" name="Rectangle 564254">
            <a:extLst>
              <a:ext uri="{FF2B5EF4-FFF2-40B4-BE49-F238E27FC236}">
                <a16:creationId xmlns:a16="http://schemas.microsoft.com/office/drawing/2014/main" id="{FA28AA74-07C1-441C-AFDB-3FEA62C3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88003D-09C2-8391-151C-466CB10AB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7" r="7478"/>
          <a:stretch>
            <a:fillRect/>
          </a:stretch>
        </p:blipFill>
        <p:spPr>
          <a:xfrm>
            <a:off x="7355983" y="0"/>
            <a:ext cx="2376092" cy="22287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7F557D-D761-9F34-6E5F-71C23E6F85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4" b="6197"/>
          <a:stretch>
            <a:fillRect/>
          </a:stretch>
        </p:blipFill>
        <p:spPr>
          <a:xfrm>
            <a:off x="9803480" y="-10223"/>
            <a:ext cx="2376092" cy="22287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BBAF94-114B-5A57-468B-20AE8413B9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480" r="-3" b="-3"/>
          <a:stretch>
            <a:fillRect/>
          </a:stretch>
        </p:blipFill>
        <p:spPr>
          <a:xfrm>
            <a:off x="335297" y="3978306"/>
            <a:ext cx="3324552" cy="22290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E52AB3-1D2F-A5EB-12FF-53E39C23CD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026" r="26546" b="2"/>
          <a:stretch>
            <a:fillRect/>
          </a:stretch>
        </p:blipFill>
        <p:spPr>
          <a:xfrm>
            <a:off x="8421084" y="2709873"/>
            <a:ext cx="3612086" cy="40290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009601-BB71-8C79-A456-E9C627693A4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" r="-2524" b="8125"/>
          <a:stretch>
            <a:fillRect/>
          </a:stretch>
        </p:blipFill>
        <p:spPr>
          <a:xfrm>
            <a:off x="3659849" y="1218013"/>
            <a:ext cx="4218336" cy="5667566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570570A5-B86F-EACE-982E-7CD4C86AA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049921" cy="2846801"/>
          </a:xfrm>
        </p:spPr>
        <p:txBody>
          <a:bodyPr/>
          <a:lstStyle/>
          <a:p>
            <a:r>
              <a:rPr lang="en-US" dirty="0"/>
              <a:t>Choose your Research Philosophy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010" name="Title 1">
            <a:extLst>
              <a:ext uri="{FF2B5EF4-FFF2-40B4-BE49-F238E27FC236}">
                <a16:creationId xmlns:a16="http://schemas.microsoft.com/office/drawing/2014/main" id="{3E4B6689-1C1B-AF76-7ED9-1ABB2D5A77A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9689" y="151016"/>
            <a:ext cx="10515600" cy="421872"/>
          </a:xfrm>
        </p:spPr>
        <p:txBody>
          <a:bodyPr>
            <a:normAutofit fontScale="90000"/>
          </a:bodyPr>
          <a:lstStyle/>
          <a:p>
            <a:r>
              <a:rPr lang="en-AU" altLang="en-US" sz="3200" dirty="0"/>
              <a:t>Qualitative &amp; Quantitative Research</a:t>
            </a:r>
            <a:endParaRPr lang="en-US" altLang="en-US" sz="3200" dirty="0"/>
          </a:p>
        </p:txBody>
      </p:sp>
      <p:pic>
        <p:nvPicPr>
          <p:cNvPr id="555011" name="Content Placeholder 4" descr="Table 6.1a.jpg">
            <a:extLst>
              <a:ext uri="{FF2B5EF4-FFF2-40B4-BE49-F238E27FC236}">
                <a16:creationId xmlns:a16="http://schemas.microsoft.com/office/drawing/2014/main" id="{C16C16E9-B671-F933-4278-78DFC1AC69A8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850554"/>
            <a:ext cx="4854388" cy="5505918"/>
          </a:xfrm>
        </p:spPr>
      </p:pic>
      <p:pic>
        <p:nvPicPr>
          <p:cNvPr id="555012" name="Content Placeholder 5" descr="Table 6.1b.jpg">
            <a:extLst>
              <a:ext uri="{FF2B5EF4-FFF2-40B4-BE49-F238E27FC236}">
                <a16:creationId xmlns:a16="http://schemas.microsoft.com/office/drawing/2014/main" id="{E8128E53-6221-89E6-9ED0-54E531E9D972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45150" y="886383"/>
            <a:ext cx="4451670" cy="5085233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BE1A7-2E0E-EC6D-47C8-4A5606F170C9}"/>
              </a:ext>
            </a:extLst>
          </p:cNvPr>
          <p:cNvSpPr txBox="1">
            <a:spLocks noGrp="1"/>
          </p:cNvSpPr>
          <p:nvPr/>
        </p:nvSpPr>
        <p:spPr>
          <a:xfrm>
            <a:off x="4648200" y="5784850"/>
            <a:ext cx="2895600" cy="365125"/>
          </a:xfrm>
          <a:prstGeom prst="rect">
            <a:avLst/>
          </a:prstGeom>
          <a:noFill/>
        </p:spPr>
        <p:txBody>
          <a:bodyPr anchor="ctr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1400" dirty="0">
                <a:solidFill>
                  <a:srgbClr val="898989"/>
                </a:solidFill>
                <a:latin typeface="Calibri" panose="020F0502020204030204" pitchFamily="34" charset="0"/>
              </a:rPr>
              <a:t>Source: Neuman (2008)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AB15525-EF09-D2C1-959D-CC832309161A}"/>
              </a:ext>
            </a:extLst>
          </p:cNvPr>
          <p:cNvGrpSpPr/>
          <p:nvPr/>
        </p:nvGrpSpPr>
        <p:grpSpPr>
          <a:xfrm>
            <a:off x="0" y="6178954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F71ED9D-B245-FB34-B3D0-8105629FCD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3901D3F-B6E0-049F-7B63-4FA2539A856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99A49DAD-08FF-BA25-2ED7-8F0B2133F25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8A6F7E29-AEA1-639E-15D7-584D535D328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087137F0-833B-7044-858F-C4FC07D2C4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76580" y="9061"/>
            <a:ext cx="2623450" cy="136638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6059" name="Rectangle 55605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6061" name="Rectangle 55606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56063" name="Group 55606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56064" name="Freeform: Shape 55606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6065" name="Freeform: Shape 55606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6066" name="Freeform: Shape 55606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6067" name="Freeform: Shape 55606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56034" name="Rectangle 2">
            <a:extLst>
              <a:ext uri="{FF2B5EF4-FFF2-40B4-BE49-F238E27FC236}">
                <a16:creationId xmlns:a16="http://schemas.microsoft.com/office/drawing/2014/main" id="{6F293B42-092E-D557-DDE4-D33255BF1C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altLang="zh-TW" sz="3600" dirty="0">
                <a:solidFill>
                  <a:schemeClr val="tx2"/>
                </a:solidFill>
                <a:ea typeface="新細明體" panose="02020500000000000000" pitchFamily="18" charset="-120"/>
              </a:rPr>
              <a:t>Quantitative Research</a:t>
            </a:r>
            <a:endParaRPr lang="en-GB" altLang="zh-TW" sz="3600">
              <a:solidFill>
                <a:schemeClr val="tx2"/>
              </a:solidFill>
              <a:ea typeface="新細明體" panose="02020500000000000000" pitchFamily="18" charset="-120"/>
            </a:endParaRPr>
          </a:p>
        </p:txBody>
      </p:sp>
      <p:sp>
        <p:nvSpPr>
          <p:cNvPr id="556035" name="Rectangle 3">
            <a:extLst>
              <a:ext uri="{FF2B5EF4-FFF2-40B4-BE49-F238E27FC236}">
                <a16:creationId xmlns:a16="http://schemas.microsoft.com/office/drawing/2014/main" id="{97246A6E-C0FD-5633-4E3D-D4FA4654D8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68814" y="678611"/>
            <a:ext cx="6418859" cy="5373682"/>
          </a:xfrm>
        </p:spPr>
        <p:txBody>
          <a:bodyPr anchor="ctr">
            <a:noAutofit/>
          </a:bodyPr>
          <a:lstStyle/>
          <a:p>
            <a:r>
              <a:rPr lang="en-GB" altLang="zh-TW" sz="2400" dirty="0">
                <a:solidFill>
                  <a:schemeClr val="tx2"/>
                </a:solidFill>
                <a:ea typeface="新細明體" panose="02020500000000000000" pitchFamily="18" charset="-120"/>
              </a:rPr>
              <a:t>Strengths: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Enables the research and description of social structures and processes that are not directly observable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Well-suited for quantitative description, </a:t>
            </a:r>
            <a:r>
              <a:rPr lang="en-GB" altLang="zh-TW" u="sng" dirty="0">
                <a:solidFill>
                  <a:schemeClr val="tx2"/>
                </a:solidFill>
                <a:ea typeface="新細明體" panose="02020500000000000000" pitchFamily="18" charset="-120"/>
              </a:rPr>
              <a:t>comparisons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between groups, areas etc.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Description of </a:t>
            </a:r>
            <a:r>
              <a:rPr lang="en-GB" altLang="zh-TW" u="sng" dirty="0">
                <a:solidFill>
                  <a:schemeClr val="tx2"/>
                </a:solidFill>
                <a:ea typeface="新細明體" panose="02020500000000000000" pitchFamily="18" charset="-120"/>
              </a:rPr>
              <a:t>change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, e.g. econometric analysis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Analysis and explanation of (causal) </a:t>
            </a:r>
            <a:r>
              <a:rPr lang="en-GB" altLang="zh-TW" u="sng" dirty="0">
                <a:solidFill>
                  <a:schemeClr val="tx2"/>
                </a:solidFill>
                <a:ea typeface="新細明體" panose="02020500000000000000" pitchFamily="18" charset="-120"/>
              </a:rPr>
              <a:t>dependencies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between social phenomena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Testing and validating already constructed theories about how and why phenomena occur</a:t>
            </a:r>
          </a:p>
          <a:p>
            <a:pPr lvl="1">
              <a:spcBef>
                <a:spcPct val="40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Data analysis is relatively less time consuming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1192" name="Rectangle 56119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1194" name="Rectangle 56119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61196" name="Group 56119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61197" name="Freeform: Shape 56119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1198" name="Freeform: Shape 56119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1199" name="Freeform: Shape 56119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1200" name="Freeform: Shape 56119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1154" name="Rectangle 2">
            <a:extLst>
              <a:ext uri="{FF2B5EF4-FFF2-40B4-BE49-F238E27FC236}">
                <a16:creationId xmlns:a16="http://schemas.microsoft.com/office/drawing/2014/main" id="{3A34FFEC-1142-9545-D8D4-B3B7489355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altLang="zh-TW" sz="3600" dirty="0">
                <a:solidFill>
                  <a:schemeClr val="tx2"/>
                </a:solidFill>
                <a:ea typeface="新細明體" panose="02020500000000000000" pitchFamily="18" charset="-120"/>
              </a:rPr>
              <a:t>Quantitative Research</a:t>
            </a:r>
          </a:p>
        </p:txBody>
      </p:sp>
      <p:sp>
        <p:nvSpPr>
          <p:cNvPr id="561155" name="Rectangle 3">
            <a:extLst>
              <a:ext uri="{FF2B5EF4-FFF2-40B4-BE49-F238E27FC236}">
                <a16:creationId xmlns:a16="http://schemas.microsoft.com/office/drawing/2014/main" id="{8C39B1B6-0D8E-9E6A-2FA2-ACA8A3A4A9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74307" y="683879"/>
            <a:ext cx="6177613" cy="5666206"/>
          </a:xfrm>
        </p:spPr>
        <p:txBody>
          <a:bodyPr anchor="ctr">
            <a:noAutofit/>
          </a:bodyPr>
          <a:lstStyle/>
          <a:p>
            <a:r>
              <a:rPr lang="en-GB" altLang="zh-TW" sz="2400" dirty="0">
                <a:solidFill>
                  <a:schemeClr val="tx2"/>
                </a:solidFill>
                <a:ea typeface="新細明體" panose="02020500000000000000" pitchFamily="18" charset="-120"/>
              </a:rPr>
              <a:t>Weaknesses: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Simplifies and “compresses” the complex reality: abstract and constrained perspective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Only applicable for measurable (</a:t>
            </a:r>
            <a:r>
              <a:rPr lang="en-GB" altLang="zh-TW" u="sng" dirty="0">
                <a:solidFill>
                  <a:schemeClr val="tx2"/>
                </a:solidFill>
                <a:ea typeface="新細明體" panose="02020500000000000000" pitchFamily="18" charset="-120"/>
              </a:rPr>
              <a:t>quantifiable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) phenomena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Difficult to study processes or ”</a:t>
            </a:r>
            <a:r>
              <a:rPr lang="en-GB" altLang="zh-TW" u="sng" dirty="0">
                <a:solidFill>
                  <a:schemeClr val="tx2"/>
                </a:solidFill>
                <a:ea typeface="新細明體" panose="02020500000000000000" pitchFamily="18" charset="-120"/>
              </a:rPr>
              <a:t>dynamic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” phenomena: produces static view of the reality (cross-sectional vs longitudinal)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The researcher might miss out on phenomena occurring because of the focus on theory or hypothesis testing rather than on theory or hypothesis </a:t>
            </a:r>
            <a:r>
              <a:rPr lang="en-GB" altLang="zh-TW" u="sng" dirty="0">
                <a:solidFill>
                  <a:schemeClr val="tx2"/>
                </a:solidFill>
                <a:ea typeface="新細明體" panose="02020500000000000000" pitchFamily="18" charset="-120"/>
              </a:rPr>
              <a:t>generation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 (called the </a:t>
            </a:r>
            <a:r>
              <a:rPr lang="en-GB" altLang="zh-TW" i="1" dirty="0">
                <a:solidFill>
                  <a:schemeClr val="tx2"/>
                </a:solidFill>
                <a:ea typeface="新細明體" panose="02020500000000000000" pitchFamily="18" charset="-120"/>
              </a:rPr>
              <a:t>confirmation bias</a:t>
            </a: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)</a:t>
            </a:r>
          </a:p>
          <a:p>
            <a:pPr lvl="1">
              <a:spcBef>
                <a:spcPct val="35000"/>
              </a:spcBef>
            </a:pPr>
            <a:r>
              <a:rPr lang="en-GB" altLang="zh-TW" dirty="0">
                <a:solidFill>
                  <a:schemeClr val="tx2"/>
                </a:solidFill>
                <a:ea typeface="新細明體" panose="02020500000000000000" pitchFamily="18" charset="-120"/>
              </a:rPr>
              <a:t>Knowledge produced might be too abstract and general for direct application to specific local situations, contexts and individuals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ECA42-BF22-223C-D170-8B77ACE3A3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1460" name="Picture 4">
            <a:extLst>
              <a:ext uri="{FF2B5EF4-FFF2-40B4-BE49-F238E27FC236}">
                <a16:creationId xmlns:a16="http://schemas.microsoft.com/office/drawing/2014/main" id="{53A3DA81-E89C-C03E-2D68-6D2AF6B14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801" y="885826"/>
            <a:ext cx="9032742" cy="536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1461" name="Rectangle 5">
            <a:extLst>
              <a:ext uri="{FF2B5EF4-FFF2-40B4-BE49-F238E27FC236}">
                <a16:creationId xmlns:a16="http://schemas.microsoft.com/office/drawing/2014/main" id="{C9EAD4DB-56A2-3C1D-4575-18CC2CD44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31462" name="Text Box 6">
            <a:extLst>
              <a:ext uri="{FF2B5EF4-FFF2-40B4-BE49-F238E27FC236}">
                <a16:creationId xmlns:a16="http://schemas.microsoft.com/office/drawing/2014/main" id="{B9BF2B0C-13DD-2BA9-629C-3FE9D8502A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5864" y="6381750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531463" name="Rectangle 7">
            <a:extLst>
              <a:ext uri="{FF2B5EF4-FFF2-40B4-BE49-F238E27FC236}">
                <a16:creationId xmlns:a16="http://schemas.microsoft.com/office/drawing/2014/main" id="{99933BDD-6A85-19C6-7EEE-F0E129858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4114" y="230770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B4DAD59-8769-AFC4-34D7-AB53A6E6B05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78F48E3-13FE-E6B1-EE5C-94D0B38981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907CFBF8-1572-D55B-11D3-BF74F3988D93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868D15E-4183-3906-B18F-6CDBDB1A0EA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8A91CF0-B014-66EB-B373-95B16219FA9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57F24DB-2C6A-388C-95AA-D4704F79C411}"/>
              </a:ext>
            </a:extLst>
          </p:cNvPr>
          <p:cNvSpPr/>
          <p:nvPr/>
        </p:nvSpPr>
        <p:spPr>
          <a:xfrm>
            <a:off x="2370326" y="1490197"/>
            <a:ext cx="1213014" cy="1385247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51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0" name="Rectangle 2">
            <a:extLst>
              <a:ext uri="{FF2B5EF4-FFF2-40B4-BE49-F238E27FC236}">
                <a16:creationId xmlns:a16="http://schemas.microsoft.com/office/drawing/2014/main" id="{89C1E021-CCBF-A2F3-6650-7685ADA04F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6196" y="0"/>
            <a:ext cx="8382000" cy="838200"/>
          </a:xfrm>
        </p:spPr>
        <p:txBody>
          <a:bodyPr/>
          <a:lstStyle/>
          <a:p>
            <a:r>
              <a:rPr lang="en-US" altLang="en-US" sz="3200" dirty="0"/>
              <a:t>Three Types of Research</a:t>
            </a:r>
          </a:p>
        </p:txBody>
      </p:sp>
      <p:sp>
        <p:nvSpPr>
          <p:cNvPr id="488451" name="Rectangle 3">
            <a:extLst>
              <a:ext uri="{FF2B5EF4-FFF2-40B4-BE49-F238E27FC236}">
                <a16:creationId xmlns:a16="http://schemas.microsoft.com/office/drawing/2014/main" id="{149F8AE0-7DC8-DE50-3AE6-771024645B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83234" y="826035"/>
            <a:ext cx="10557861" cy="3257135"/>
          </a:xfrm>
        </p:spPr>
        <p:txBody>
          <a:bodyPr>
            <a:normAutofit/>
          </a:bodyPr>
          <a:lstStyle/>
          <a:p>
            <a:pPr marL="280988" indent="-280988">
              <a:spcBef>
                <a:spcPct val="35000"/>
              </a:spcBef>
              <a:buNone/>
              <a:tabLst>
                <a:tab pos="381000" algn="l"/>
              </a:tabLst>
            </a:pPr>
            <a:r>
              <a:rPr lang="en-US" altLang="en-US" sz="3200" dirty="0"/>
              <a:t>Given the purpose of a study:</a:t>
            </a:r>
          </a:p>
          <a:p>
            <a:pPr marL="280988" indent="-280988">
              <a:spcBef>
                <a:spcPct val="35000"/>
              </a:spcBef>
              <a:tabLst>
                <a:tab pos="381000" algn="l"/>
              </a:tabLst>
            </a:pPr>
            <a:r>
              <a:rPr lang="en-US" altLang="en-US" sz="3200" b="1" dirty="0"/>
              <a:t>Exploratory</a:t>
            </a:r>
            <a:r>
              <a:rPr lang="en-US" altLang="en-US" sz="3200" dirty="0"/>
              <a:t>– exploring a new issue or topic</a:t>
            </a:r>
          </a:p>
          <a:p>
            <a:pPr marL="280988" indent="-280988">
              <a:spcBef>
                <a:spcPct val="35000"/>
              </a:spcBef>
              <a:tabLst>
                <a:tab pos="381000" algn="l"/>
              </a:tabLst>
            </a:pPr>
            <a:r>
              <a:rPr lang="en-US" altLang="en-US" sz="3200" b="1" dirty="0"/>
              <a:t>Descriptive</a:t>
            </a:r>
            <a:r>
              <a:rPr lang="en-US" altLang="en-US" sz="3200" dirty="0"/>
              <a:t> – </a:t>
            </a:r>
            <a:r>
              <a:rPr lang="en-AU" altLang="en-US" sz="3200" dirty="0"/>
              <a:t>finding out, describing what is </a:t>
            </a:r>
            <a:endParaRPr lang="en-US" altLang="en-US" sz="3200" dirty="0"/>
          </a:p>
          <a:p>
            <a:pPr marL="280988" indent="-280988">
              <a:spcBef>
                <a:spcPct val="35000"/>
              </a:spcBef>
              <a:tabLst>
                <a:tab pos="381000" algn="l"/>
              </a:tabLst>
            </a:pPr>
            <a:r>
              <a:rPr lang="en-US" altLang="en-US" sz="3200" b="1" dirty="0"/>
              <a:t> Explanatory </a:t>
            </a:r>
            <a:r>
              <a:rPr lang="en-US" altLang="en-US" sz="3200" dirty="0"/>
              <a:t>(or hypothesis testing) – </a:t>
            </a:r>
            <a:r>
              <a:rPr lang="en-AU" altLang="en-US" sz="3200" dirty="0"/>
              <a:t>explaining </a:t>
            </a:r>
            <a:r>
              <a:rPr lang="en-AU" altLang="en-US" sz="3200" i="1" dirty="0"/>
              <a:t>how</a:t>
            </a:r>
            <a:r>
              <a:rPr lang="en-AU" altLang="en-US" sz="3200" dirty="0"/>
              <a:t> or </a:t>
            </a:r>
            <a:r>
              <a:rPr lang="en-AU" altLang="en-US" sz="3200" i="1" dirty="0"/>
              <a:t>why</a:t>
            </a:r>
            <a:r>
              <a:rPr lang="en-AU" altLang="en-US" sz="3200" dirty="0"/>
              <a:t> things are as they are (and using this to predict)</a:t>
            </a:r>
            <a:endParaRPr lang="en-US" altLang="en-US" sz="32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B766DE4-9E59-FA39-B74A-BB286E259AE4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2941E9F-1211-165F-F14F-D76A4CC51C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3D8407A-BD10-3E3F-2FCC-EF5C59C4ADC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25C2D10-2F4B-44D5-2F98-B1E31403EFF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5184D0C-BED5-647B-C721-9F2D187EA44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CD8A9F3F-585A-31E3-0D1B-A198B9DF80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7808" y="3658866"/>
            <a:ext cx="4237677" cy="23730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D31477-32B8-4CD7-83B2-5DCB4F89D2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3825" y="3619384"/>
            <a:ext cx="3678091" cy="24520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A121BF-428B-4F8A-B93D-9195318DC2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21916" y="3619383"/>
            <a:ext cx="4150659" cy="24520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845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1717" name="Rectangle 54171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1719" name="Group 5417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41720" name="Rectangle 54171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1721" name="Rectangle 54172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1722" name="Rectangle 54172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1724" name="Rectangle 54172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1698" name="Rectangle 2">
            <a:extLst>
              <a:ext uri="{FF2B5EF4-FFF2-40B4-BE49-F238E27FC236}">
                <a16:creationId xmlns:a16="http://schemas.microsoft.com/office/drawing/2014/main" id="{79FA40D0-B68F-9BB7-5E05-83DDD9161B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altLang="zh-TW" sz="4800">
                <a:ea typeface="新細明體" panose="02020500000000000000" pitchFamily="18" charset="-120"/>
              </a:rPr>
              <a:t>Exploratory Research</a:t>
            </a:r>
          </a:p>
        </p:txBody>
      </p:sp>
      <p:sp>
        <p:nvSpPr>
          <p:cNvPr id="541699" name="Rectangle 3">
            <a:extLst>
              <a:ext uri="{FF2B5EF4-FFF2-40B4-BE49-F238E27FC236}">
                <a16:creationId xmlns:a16="http://schemas.microsoft.com/office/drawing/2014/main" id="{F5041789-AF17-B012-4D1E-66B9E6F513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>
              <a:spcBef>
                <a:spcPct val="35000"/>
              </a:spcBef>
            </a:pPr>
            <a:r>
              <a:rPr lang="en-GB" altLang="zh-TW" sz="2200">
                <a:ea typeface="新細明體" panose="02020500000000000000" pitchFamily="18" charset="-120"/>
              </a:rPr>
              <a:t>Use when your research objectives are vague or general rather than specific </a:t>
            </a:r>
          </a:p>
          <a:p>
            <a:pPr>
              <a:spcBef>
                <a:spcPct val="35000"/>
              </a:spcBef>
            </a:pPr>
            <a:r>
              <a:rPr lang="en-GB" altLang="zh-TW" sz="2200">
                <a:ea typeface="新細明體" panose="02020500000000000000" pitchFamily="18" charset="-120"/>
              </a:rPr>
              <a:t>Use it to explore an issue or topic</a:t>
            </a:r>
          </a:p>
          <a:p>
            <a:pPr lvl="1">
              <a:spcBef>
                <a:spcPct val="35000"/>
              </a:spcBef>
            </a:pPr>
            <a:r>
              <a:rPr lang="en-GB" altLang="zh-TW" sz="2200">
                <a:ea typeface="新細明體" panose="02020500000000000000" pitchFamily="18" charset="-120"/>
              </a:rPr>
              <a:t>To identify a problem</a:t>
            </a:r>
          </a:p>
          <a:p>
            <a:pPr lvl="1">
              <a:spcBef>
                <a:spcPct val="35000"/>
              </a:spcBef>
            </a:pPr>
            <a:r>
              <a:rPr lang="en-GB" altLang="zh-TW" sz="2200">
                <a:ea typeface="新細明體" panose="02020500000000000000" pitchFamily="18" charset="-120"/>
              </a:rPr>
              <a:t>To clarify the nature of a problem</a:t>
            </a:r>
          </a:p>
          <a:p>
            <a:pPr lvl="1">
              <a:spcBef>
                <a:spcPct val="35000"/>
              </a:spcBef>
            </a:pPr>
            <a:r>
              <a:rPr lang="en-GB" altLang="zh-TW" sz="2200">
                <a:ea typeface="新細明體" panose="02020500000000000000" pitchFamily="18" charset="-120"/>
              </a:rPr>
              <a:t>To define the issues involved</a:t>
            </a:r>
          </a:p>
          <a:p>
            <a:pPr lvl="1">
              <a:spcBef>
                <a:spcPct val="35000"/>
              </a:spcBef>
            </a:pPr>
            <a:r>
              <a:rPr lang="en-GB" altLang="zh-TW" sz="2200">
                <a:ea typeface="新細明體" panose="02020500000000000000" pitchFamily="18" charset="-120"/>
              </a:rPr>
              <a:t>To reach a better understanding</a:t>
            </a:r>
          </a:p>
          <a:p>
            <a:pPr>
              <a:spcBef>
                <a:spcPct val="35000"/>
              </a:spcBef>
            </a:pPr>
            <a:r>
              <a:rPr lang="en-US" altLang="en-US" sz="2200" i="1"/>
              <a:t>Qualitative design is useful and necessary for a exploratory study</a:t>
            </a:r>
            <a:endParaRPr lang="en-GB" altLang="zh-TW" sz="2200" i="1">
              <a:ea typeface="新細明體" panose="02020500000000000000" pitchFamily="18" charset="-120"/>
            </a:endParaRPr>
          </a:p>
        </p:txBody>
      </p:sp>
      <p:cxnSp>
        <p:nvCxnSpPr>
          <p:cNvPr id="541726" name="Straight Connector 5417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2741" name="Rectangle 54274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2743" name="Group 54274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542744" name="Rectangle 542743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2745" name="Rectangle 54274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2746" name="Rectangle 542745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2748" name="Rectangle 542747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22" name="Rectangle 2">
            <a:extLst>
              <a:ext uri="{FF2B5EF4-FFF2-40B4-BE49-F238E27FC236}">
                <a16:creationId xmlns:a16="http://schemas.microsoft.com/office/drawing/2014/main" id="{E12116ED-475F-6A64-1331-FD61CF2C9E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3631" y="809898"/>
            <a:ext cx="9942716" cy="673460"/>
          </a:xfrm>
        </p:spPr>
        <p:txBody>
          <a:bodyPr anchor="ctr">
            <a:normAutofit fontScale="90000"/>
          </a:bodyPr>
          <a:lstStyle/>
          <a:p>
            <a:r>
              <a:rPr lang="en-GB" altLang="zh-TW" sz="4800" dirty="0">
                <a:ea typeface="新細明體" panose="02020500000000000000" pitchFamily="18" charset="-120"/>
              </a:rPr>
              <a:t>Descriptive Research</a:t>
            </a:r>
          </a:p>
        </p:txBody>
      </p:sp>
      <p:sp>
        <p:nvSpPr>
          <p:cNvPr id="542723" name="Rectangle 3">
            <a:extLst>
              <a:ext uri="{FF2B5EF4-FFF2-40B4-BE49-F238E27FC236}">
                <a16:creationId xmlns:a16="http://schemas.microsoft.com/office/drawing/2014/main" id="{D8E4A4D3-E52C-3B3E-6781-518505FFDB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31525" y="2404683"/>
            <a:ext cx="9941319" cy="3124658"/>
          </a:xfrm>
        </p:spPr>
        <p:txBody>
          <a:bodyPr anchor="ctr">
            <a:noAutofit/>
          </a:bodyPr>
          <a:lstStyle/>
          <a:p>
            <a:pPr>
              <a:spcBef>
                <a:spcPct val="35000"/>
              </a:spcBef>
            </a:pPr>
            <a:r>
              <a:rPr lang="en-US" altLang="en-US" dirty="0"/>
              <a:t>Because the social world is constantly changing, descriptive research is continuously needed</a:t>
            </a:r>
          </a:p>
          <a:p>
            <a:pPr lvl="1">
              <a:spcBef>
                <a:spcPct val="35000"/>
              </a:spcBef>
            </a:pPr>
            <a:r>
              <a:rPr lang="en-US" altLang="en-US" sz="2800" dirty="0"/>
              <a:t>e.g. tourist flows, leisure participation</a:t>
            </a:r>
          </a:p>
          <a:p>
            <a:pPr>
              <a:spcBef>
                <a:spcPct val="35000"/>
              </a:spcBef>
            </a:pPr>
            <a:r>
              <a:rPr lang="en-US" altLang="en-US" dirty="0"/>
              <a:t>Descriptive research needed for:</a:t>
            </a:r>
          </a:p>
          <a:p>
            <a:pPr lvl="1">
              <a:spcBef>
                <a:spcPct val="35000"/>
              </a:spcBef>
            </a:pPr>
            <a:r>
              <a:rPr lang="en-US" altLang="en-US" sz="2800" dirty="0"/>
              <a:t>market profiles</a:t>
            </a:r>
          </a:p>
          <a:p>
            <a:pPr lvl="1">
              <a:spcBef>
                <a:spcPct val="35000"/>
              </a:spcBef>
            </a:pPr>
            <a:r>
              <a:rPr lang="en-US" altLang="en-US" sz="2800" dirty="0"/>
              <a:t>needs assessment, etc.</a:t>
            </a:r>
          </a:p>
          <a:p>
            <a:pPr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Use when you have clearly defined research objectives</a:t>
            </a:r>
          </a:p>
          <a:p>
            <a:pPr>
              <a:spcBef>
                <a:spcPct val="35000"/>
              </a:spcBef>
            </a:pPr>
            <a:r>
              <a:rPr lang="en-GB" altLang="zh-TW" dirty="0">
                <a:ea typeface="新細明體" panose="02020500000000000000" pitchFamily="18" charset="-120"/>
              </a:rPr>
              <a:t>Use it to describe, to build a picture</a:t>
            </a:r>
          </a:p>
          <a:p>
            <a:pPr lvl="1">
              <a:spcBef>
                <a:spcPct val="35000"/>
              </a:spcBef>
            </a:pPr>
            <a:r>
              <a:rPr lang="en-GB" altLang="zh-TW" sz="2800" dirty="0">
                <a:ea typeface="新細明體" panose="02020500000000000000" pitchFamily="18" charset="-120"/>
              </a:rPr>
              <a:t>Who?/ What?/ How?/ How many?/ When?/ Where?</a:t>
            </a:r>
          </a:p>
        </p:txBody>
      </p:sp>
      <p:cxnSp>
        <p:nvCxnSpPr>
          <p:cNvPr id="542750" name="Straight Connector 542749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3752" name="Rectangle 543751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3754" name="Group 543753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543755" name="Rectangle 543754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3756" name="Rectangle 543755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3758" name="Rectangle 543757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3746" name="Rectangle 2">
            <a:extLst>
              <a:ext uri="{FF2B5EF4-FFF2-40B4-BE49-F238E27FC236}">
                <a16:creationId xmlns:a16="http://schemas.microsoft.com/office/drawing/2014/main" id="{5F1E8F9C-43B0-6936-2200-0428073BA3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848" y="399254"/>
            <a:ext cx="5040285" cy="698687"/>
          </a:xfrm>
        </p:spPr>
        <p:txBody>
          <a:bodyPr anchor="b">
            <a:normAutofit/>
          </a:bodyPr>
          <a:lstStyle/>
          <a:p>
            <a:r>
              <a:rPr lang="en-GB" altLang="zh-TW" sz="4000" dirty="0">
                <a:ea typeface="新細明體" panose="02020500000000000000" pitchFamily="18" charset="-120"/>
              </a:rPr>
              <a:t>Explanatory Research</a:t>
            </a:r>
          </a:p>
        </p:txBody>
      </p:sp>
      <p:sp>
        <p:nvSpPr>
          <p:cNvPr id="543760" name="Rectangle 543759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3747" name="Rectangle 3">
            <a:extLst>
              <a:ext uri="{FF2B5EF4-FFF2-40B4-BE49-F238E27FC236}">
                <a16:creationId xmlns:a16="http://schemas.microsoft.com/office/drawing/2014/main" id="{32241140-CA7D-3902-4553-EFC414991B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55715" y="1621331"/>
            <a:ext cx="10810236" cy="4519267"/>
          </a:xfrm>
        </p:spPr>
        <p:txBody>
          <a:bodyPr anchor="ctr">
            <a:noAutofit/>
          </a:bodyPr>
          <a:lstStyle/>
          <a:p>
            <a:r>
              <a:rPr lang="en-GB" altLang="zh-TW" dirty="0">
                <a:ea typeface="新細明體" panose="02020500000000000000" pitchFamily="18" charset="-120"/>
              </a:rPr>
              <a:t>Use when you need to </a:t>
            </a:r>
            <a:r>
              <a:rPr lang="en-GB" altLang="zh-TW" i="1" dirty="0">
                <a:ea typeface="新細明體" panose="02020500000000000000" pitchFamily="18" charset="-120"/>
              </a:rPr>
              <a:t>explain</a:t>
            </a:r>
            <a:r>
              <a:rPr lang="en-GB" altLang="zh-TW" dirty="0">
                <a:ea typeface="新細明體" panose="02020500000000000000" pitchFamily="18" charset="-120"/>
              </a:rPr>
              <a:t> relationships or </a:t>
            </a:r>
            <a:r>
              <a:rPr lang="en-GB" altLang="zh-TW" i="1" dirty="0">
                <a:ea typeface="新細明體" panose="02020500000000000000" pitchFamily="18" charset="-120"/>
              </a:rPr>
              <a:t>predict</a:t>
            </a:r>
            <a:r>
              <a:rPr lang="en-GB" altLang="zh-TW" dirty="0">
                <a:ea typeface="新細明體" panose="02020500000000000000" pitchFamily="18" charset="-120"/>
              </a:rPr>
              <a:t> outcomes </a:t>
            </a:r>
          </a:p>
          <a:p>
            <a:r>
              <a:rPr lang="en-GB" altLang="zh-TW" dirty="0">
                <a:ea typeface="新細明體" panose="02020500000000000000" pitchFamily="18" charset="-120"/>
              </a:rPr>
              <a:t>Use it to: </a:t>
            </a:r>
          </a:p>
          <a:p>
            <a:pPr lvl="1"/>
            <a:r>
              <a:rPr lang="en-GB" altLang="zh-TW" sz="2800" dirty="0">
                <a:ea typeface="新細明體" panose="02020500000000000000" pitchFamily="18" charset="-120"/>
              </a:rPr>
              <a:t>Rule out alternative explanations</a:t>
            </a:r>
          </a:p>
          <a:p>
            <a:pPr lvl="1"/>
            <a:r>
              <a:rPr lang="en-GB" altLang="zh-TW" sz="2800" dirty="0">
                <a:ea typeface="新細明體" panose="02020500000000000000" pitchFamily="18" charset="-120"/>
              </a:rPr>
              <a:t>Develop causal explanations (hypothesis testing)</a:t>
            </a:r>
          </a:p>
          <a:p>
            <a:pPr lvl="1"/>
            <a:r>
              <a:rPr lang="en-US" altLang="en-US" sz="2800" dirty="0"/>
              <a:t>Involves: why and how?</a:t>
            </a:r>
          </a:p>
          <a:p>
            <a:pPr>
              <a:spcBef>
                <a:spcPct val="35000"/>
              </a:spcBef>
            </a:pPr>
            <a:r>
              <a:rPr lang="en-US" altLang="en-US" i="1" dirty="0"/>
              <a:t>Quantitative design is often employed in a explanatory study</a:t>
            </a:r>
          </a:p>
          <a:p>
            <a:pPr>
              <a:spcBef>
                <a:spcPct val="35000"/>
              </a:spcBef>
            </a:pPr>
            <a:r>
              <a:rPr lang="en-US" altLang="en-US" dirty="0"/>
              <a:t>“</a:t>
            </a:r>
            <a:r>
              <a:rPr lang="en-US" altLang="en-US" i="1" dirty="0"/>
              <a:t>Methodological rigor increases as we move progressively from an exploratory study to a explanatory [hypothesis-testing] study</a:t>
            </a:r>
            <a:r>
              <a:rPr lang="en-US" altLang="en-US" dirty="0"/>
              <a:t>” (Sekaran,2003). 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82" name="Title 1">
            <a:extLst>
              <a:ext uri="{FF2B5EF4-FFF2-40B4-BE49-F238E27FC236}">
                <a16:creationId xmlns:a16="http://schemas.microsoft.com/office/drawing/2014/main" id="{878841F4-FF77-1149-2EF5-84B08113A78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685753"/>
          </a:xfrm>
        </p:spPr>
        <p:txBody>
          <a:bodyPr/>
          <a:lstStyle/>
          <a:p>
            <a:r>
              <a:rPr lang="en-US" altLang="en-US" sz="3400" dirty="0"/>
              <a:t>Three Types of Research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BA178A-6BAB-14D6-EC49-882132FCB049}"/>
              </a:ext>
            </a:extLst>
          </p:cNvPr>
          <p:cNvSpPr txBox="1">
            <a:spLocks noGrp="1"/>
          </p:cNvSpPr>
          <p:nvPr/>
        </p:nvSpPr>
        <p:spPr>
          <a:xfrm>
            <a:off x="9414420" y="5182810"/>
            <a:ext cx="2895600" cy="365125"/>
          </a:xfrm>
          <a:prstGeom prst="rect">
            <a:avLst/>
          </a:prstGeom>
          <a:noFill/>
        </p:spPr>
        <p:txBody>
          <a:bodyPr anchor="ctr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1400">
                <a:solidFill>
                  <a:srgbClr val="777777"/>
                </a:solidFill>
                <a:latin typeface="Calibri" panose="020F0502020204030204" pitchFamily="34" charset="0"/>
              </a:rPr>
              <a:t>Source: Neuman (2008)</a:t>
            </a:r>
            <a:r>
              <a:rPr lang="en-US" altLang="en-US" sz="1200">
                <a:solidFill>
                  <a:srgbClr val="777777"/>
                </a:solidFill>
                <a:latin typeface="Calibri" panose="020F0502020204030204" pitchFamily="34" charset="0"/>
              </a:rPr>
              <a:t> </a:t>
            </a:r>
          </a:p>
        </p:txBody>
      </p:sp>
      <p:pic>
        <p:nvPicPr>
          <p:cNvPr id="532484" name="Content Placeholder 5" descr="Box 1.2.jpg">
            <a:extLst>
              <a:ext uri="{FF2B5EF4-FFF2-40B4-BE49-F238E27FC236}">
                <a16:creationId xmlns:a16="http://schemas.microsoft.com/office/drawing/2014/main" id="{82E14702-07B6-3342-3EF7-B1FAD3F3A7C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26"/>
          <a:stretch>
            <a:fillRect/>
          </a:stretch>
        </p:blipFill>
        <p:spPr>
          <a:xfrm>
            <a:off x="2135188" y="1881875"/>
            <a:ext cx="7542212" cy="4262438"/>
          </a:xfrm>
        </p:spPr>
      </p:pic>
      <p:sp>
        <p:nvSpPr>
          <p:cNvPr id="532485" name="Text Box 5">
            <a:extLst>
              <a:ext uri="{FF2B5EF4-FFF2-40B4-BE49-F238E27FC236}">
                <a16:creationId xmlns:a16="http://schemas.microsoft.com/office/drawing/2014/main" id="{586FAD96-DBC4-B0FD-5CED-FF7D25A22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9760" y="1050878"/>
            <a:ext cx="8064500" cy="830997"/>
          </a:xfrm>
          <a:prstGeom prst="rect">
            <a:avLst/>
          </a:prstGeom>
          <a:solidFill>
            <a:srgbClr val="CCFFCC">
              <a:alpha val="57001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srgbClr val="003D7D"/>
                </a:solidFill>
              </a:rPr>
              <a:t>All three purposes can be integrated into one research process</a:t>
            </a:r>
            <a:endParaRPr lang="en-GB" altLang="zh-TW" sz="2400" dirty="0">
              <a:solidFill>
                <a:srgbClr val="003D7D"/>
              </a:solidFill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D4C0002-D744-AC28-AC60-5E73F24086D6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F751E5E-1348-36B0-E26A-3C652D0785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E84783D-5297-B6FA-907D-E432BB925A8E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D6F58D0-22EC-44DC-A357-A65397BBC7B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DEAD453A-1D5A-F7E3-1291-0BFA4873CCA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2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48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E1A7F2-3EDB-2BB8-2794-AAE0E7C34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240" y="643467"/>
            <a:ext cx="9309338" cy="616743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25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5250" name="Picture 2">
            <a:extLst>
              <a:ext uri="{FF2B5EF4-FFF2-40B4-BE49-F238E27FC236}">
                <a16:creationId xmlns:a16="http://schemas.microsoft.com/office/drawing/2014/main" id="{2312C9DB-A769-0968-88D3-D4CE3A1A3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023" y="1104639"/>
            <a:ext cx="8318500" cy="452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5251" name="Rectangle 3">
            <a:extLst>
              <a:ext uri="{FF2B5EF4-FFF2-40B4-BE49-F238E27FC236}">
                <a16:creationId xmlns:a16="http://schemas.microsoft.com/office/drawing/2014/main" id="{3CC99CEC-FA4E-6C65-0404-BEE04EBC5F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65252" name="Text Box 4">
            <a:extLst>
              <a:ext uri="{FF2B5EF4-FFF2-40B4-BE49-F238E27FC236}">
                <a16:creationId xmlns:a16="http://schemas.microsoft.com/office/drawing/2014/main" id="{86750485-C3BF-7803-E7A8-5D5A3E18E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7523" y="5098861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>
              <a:solidFill>
                <a:srgbClr val="777777"/>
              </a:solidFill>
              <a:latin typeface="B Helvetica Bold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2C9D603-3455-5021-1CA3-437DEFC932FE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2CDA1DA-DCDB-9791-8188-9B5A8B4093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9F7B53A8-E904-09F6-9A85-D17B5AA3EA0C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A60C6E6-2C7A-7258-5880-91A183E69D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4C38878-EE38-E018-7421-E4CD6071621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90F7BDB-F088-5060-1D0D-279ABD7BF65C}"/>
              </a:ext>
            </a:extLst>
          </p:cNvPr>
          <p:cNvSpPr/>
          <p:nvPr/>
        </p:nvSpPr>
        <p:spPr>
          <a:xfrm>
            <a:off x="3597821" y="1542197"/>
            <a:ext cx="1213014" cy="1385247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6280" name="Rectangle 566279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6282" name="Group 566281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566283" name="Rectangle 566282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6284" name="Rectangle 566283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66286" name="Rectangle 566285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6274" name="Rectangle 2">
            <a:extLst>
              <a:ext uri="{FF2B5EF4-FFF2-40B4-BE49-F238E27FC236}">
                <a16:creationId xmlns:a16="http://schemas.microsoft.com/office/drawing/2014/main" id="{2267E5F2-B0AD-42CB-9B9F-78040CEB95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53189" y="343416"/>
            <a:ext cx="5040285" cy="703841"/>
          </a:xfrm>
        </p:spPr>
        <p:txBody>
          <a:bodyPr anchor="b">
            <a:normAutofit/>
          </a:bodyPr>
          <a:lstStyle/>
          <a:p>
            <a:r>
              <a:rPr lang="en-US" altLang="en-US" sz="4000" dirty="0"/>
              <a:t>Types of Investigation</a:t>
            </a:r>
            <a:endParaRPr lang="en-GB" altLang="zh-TW" sz="4000" dirty="0">
              <a:ea typeface="新細明體" panose="02020500000000000000" pitchFamily="18" charset="-120"/>
            </a:endParaRPr>
          </a:p>
        </p:txBody>
      </p:sp>
      <p:sp>
        <p:nvSpPr>
          <p:cNvPr id="566288" name="Rectangle 56628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6275" name="Rectangle 3">
            <a:extLst>
              <a:ext uri="{FF2B5EF4-FFF2-40B4-BE49-F238E27FC236}">
                <a16:creationId xmlns:a16="http://schemas.microsoft.com/office/drawing/2014/main" id="{9A4D0A06-CEF5-206A-72A8-7FB9738AE2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55715" y="2508105"/>
            <a:ext cx="9340782" cy="3632493"/>
          </a:xfrm>
        </p:spPr>
        <p:txBody>
          <a:bodyPr anchor="ctr">
            <a:normAutofit/>
          </a:bodyPr>
          <a:lstStyle/>
          <a:p>
            <a:pPr>
              <a:spcBef>
                <a:spcPct val="35000"/>
              </a:spcBef>
            </a:pPr>
            <a:r>
              <a:rPr lang="en-US" altLang="en-US" sz="2400" dirty="0"/>
              <a:t>Determines the use of statistical tools for hypothesis testing</a:t>
            </a:r>
          </a:p>
          <a:p>
            <a:pPr lvl="1">
              <a:spcBef>
                <a:spcPct val="35000"/>
              </a:spcBef>
            </a:pPr>
            <a:r>
              <a:rPr lang="en-US" altLang="en-US" dirty="0"/>
              <a:t>Causal relationships: linear regression, logistic regression, SEM</a:t>
            </a:r>
          </a:p>
          <a:p>
            <a:pPr lvl="1">
              <a:spcBef>
                <a:spcPct val="35000"/>
              </a:spcBef>
            </a:pPr>
            <a:r>
              <a:rPr lang="en-US" altLang="en-US" dirty="0"/>
              <a:t>Correlations: Pearson &amp; Spearman correlation</a:t>
            </a:r>
          </a:p>
          <a:p>
            <a:pPr lvl="1">
              <a:spcBef>
                <a:spcPct val="35000"/>
              </a:spcBef>
            </a:pPr>
            <a:r>
              <a:rPr lang="en-US" altLang="en-US" dirty="0"/>
              <a:t>Group differences: t-test, ANOVA, MANOVA, cluster analysis</a:t>
            </a:r>
          </a:p>
          <a:p>
            <a:pPr lvl="1">
              <a:spcBef>
                <a:spcPct val="35000"/>
              </a:spcBef>
            </a:pPr>
            <a:r>
              <a:rPr lang="en-US" altLang="en-US" dirty="0"/>
              <a:t>Dimensions/structure of variables: factor analysis (EFA &amp; CFA)</a:t>
            </a:r>
          </a:p>
          <a:p>
            <a:pPr>
              <a:spcBef>
                <a:spcPct val="35000"/>
              </a:spcBef>
            </a:pPr>
            <a:r>
              <a:rPr lang="en-US" altLang="en-US" sz="2400" dirty="0"/>
              <a:t>Appropriate use of statistical tools affects robustness of findings</a:t>
            </a:r>
          </a:p>
          <a:p>
            <a:pPr lvl="1"/>
            <a:endParaRPr lang="en-GB" altLang="zh-TW" sz="1700" dirty="0">
              <a:ea typeface="新細明體" panose="02020500000000000000" pitchFamily="18" charset="-12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1634" name="Picture 2">
            <a:extLst>
              <a:ext uri="{FF2B5EF4-FFF2-40B4-BE49-F238E27FC236}">
                <a16:creationId xmlns:a16="http://schemas.microsoft.com/office/drawing/2014/main" id="{22D93EC0-8DF9-CC7F-44CA-ABB9944B2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10542"/>
            <a:ext cx="8293100" cy="482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81635" name="Rectangle 3">
            <a:extLst>
              <a:ext uri="{FF2B5EF4-FFF2-40B4-BE49-F238E27FC236}">
                <a16:creationId xmlns:a16="http://schemas.microsoft.com/office/drawing/2014/main" id="{608FC74E-8234-C10C-0DA9-8296425AE9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1765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US" altLang="en-US" dirty="0"/>
              <a:t>Types of Investigation: </a:t>
            </a:r>
            <a:br>
              <a:rPr lang="en-US" altLang="en-US" dirty="0"/>
            </a:br>
            <a:r>
              <a:rPr lang="en-US" altLang="en-US" dirty="0"/>
              <a:t>Relationship vs differences</a:t>
            </a:r>
            <a:r>
              <a:rPr lang="en-US" altLang="en-US" sz="3200" dirty="0"/>
              <a:t> </a:t>
            </a:r>
            <a:endParaRPr lang="en-GB" altLang="zh-TW" sz="3200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791949F-03ED-A61A-9577-8B746C45ED13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B0215A92-3C0C-FD54-C3B7-7E508414A3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EBBD3AD-D46B-71B8-1AEF-6D9FEED30B19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9A6F10DB-68FC-B4CF-827F-679A8EF1207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6E6D7D9-CAE9-6C6B-4A0A-F907F8EC9EE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456" name="Rectangle 8">
            <a:extLst>
              <a:ext uri="{FF2B5EF4-FFF2-40B4-BE49-F238E27FC236}">
                <a16:creationId xmlns:a16="http://schemas.microsoft.com/office/drawing/2014/main" id="{D7A1FA73-761A-E251-D707-26B4C09C7D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Direct and Mediated Relationships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pic>
        <p:nvPicPr>
          <p:cNvPr id="616452" name="Picture 4">
            <a:extLst>
              <a:ext uri="{FF2B5EF4-FFF2-40B4-BE49-F238E27FC236}">
                <a16:creationId xmlns:a16="http://schemas.microsoft.com/office/drawing/2014/main" id="{27EEBBE3-9CF0-582D-874D-B3F4D4DFFEC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79650" y="2492376"/>
            <a:ext cx="3284538" cy="2447925"/>
          </a:xfr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pic>
        <p:nvPicPr>
          <p:cNvPr id="616455" name="Picture 7">
            <a:extLst>
              <a:ext uri="{FF2B5EF4-FFF2-40B4-BE49-F238E27FC236}">
                <a16:creationId xmlns:a16="http://schemas.microsoft.com/office/drawing/2014/main" id="{0F38C93C-6C2F-5473-CCCA-82CB415191D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27801" y="2276475"/>
            <a:ext cx="3148013" cy="2660650"/>
          </a:xfrm>
          <a:noFill/>
          <a:ln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218AD82-5E78-17D7-A338-DE2D053C09B7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7BDC024-B728-4AE3-FC8B-1212F11EB3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EDF68EE-4F9F-3F59-BF8D-E8039C8643F3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A835001-F2CC-1EBF-ABCA-760F34FA4AE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02C0297-6F30-ADF2-82EE-3FBE23020B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522" name="Rectangle 2">
            <a:extLst>
              <a:ext uri="{FF2B5EF4-FFF2-40B4-BE49-F238E27FC236}">
                <a16:creationId xmlns:a16="http://schemas.microsoft.com/office/drawing/2014/main" id="{4A2FA74A-567D-4020-2E26-EA82943F8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1349" y="260350"/>
            <a:ext cx="10426890" cy="102254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242424"/>
                </a:solidFill>
                <a:highlight>
                  <a:srgbClr val="FFFFFF"/>
                </a:highlight>
                <a:latin typeface="Segoe UI" panose="020B0502040204020203" pitchFamily="34" charset="0"/>
              </a:rPr>
              <a:t>Cu</a:t>
            </a:r>
            <a:r>
              <a:rPr lang="en-US" sz="2000" b="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lture heritage buildings revitalization: Place attachment and culture identity Model</a:t>
            </a:r>
            <a:endParaRPr lang="en-GB" altLang="zh-TW" sz="2000" dirty="0">
              <a:ea typeface="新細明體" panose="02020500000000000000" pitchFamily="18" charset="-120"/>
            </a:endParaRPr>
          </a:p>
        </p:txBody>
      </p:sp>
      <p:sp>
        <p:nvSpPr>
          <p:cNvPr id="619524" name="Text Box 4">
            <a:extLst>
              <a:ext uri="{FF2B5EF4-FFF2-40B4-BE49-F238E27FC236}">
                <a16:creationId xmlns:a16="http://schemas.microsoft.com/office/drawing/2014/main" id="{EB5FEA83-00BF-B196-F169-CDFB2DA902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1333" y="5739713"/>
            <a:ext cx="375995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TW" dirty="0">
                <a:ea typeface="新細明體" panose="02020500000000000000" pitchFamily="18" charset="-120"/>
              </a:rPr>
              <a:t>Source : Chan, et al., (2024)</a:t>
            </a:r>
            <a:endParaRPr lang="en-GB" altLang="zh-TW" sz="1400" dirty="0">
              <a:solidFill>
                <a:srgbClr val="777777"/>
              </a:solidFill>
              <a:ea typeface="新細明體" panose="02020500000000000000" pitchFamily="18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C82201-A498-C05B-EF44-19CC7F25F1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58" t="45809" r="22834" b="21715"/>
          <a:stretch/>
        </p:blipFill>
        <p:spPr>
          <a:xfrm>
            <a:off x="1869743" y="1238537"/>
            <a:ext cx="8156357" cy="4380925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70264C4C-59F9-C539-D8B9-32A50C99E2DA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A46F963-02D3-A7C5-CA75-7C1453BAAB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ED28D8A-6873-D5FA-F627-3EF878023E22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6ACCA342-91F2-022C-BA34-5344A12AF65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ADC33450-5875-0F2B-B122-EBD555E7E01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26" name="Rectangle 2">
            <a:extLst>
              <a:ext uri="{FF2B5EF4-FFF2-40B4-BE49-F238E27FC236}">
                <a16:creationId xmlns:a16="http://schemas.microsoft.com/office/drawing/2014/main" id="{A87EDF92-466B-AC08-0948-8AB8FFF29C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850900"/>
          </a:xfrm>
        </p:spPr>
        <p:txBody>
          <a:bodyPr/>
          <a:lstStyle/>
          <a:p>
            <a:r>
              <a:rPr lang="en-GB" altLang="zh-TW" sz="3200">
                <a:ea typeface="新細明體" panose="02020500000000000000" pitchFamily="18" charset="-120"/>
              </a:rPr>
              <a:t>Tourist Satisfaction Index Model</a:t>
            </a:r>
          </a:p>
        </p:txBody>
      </p:sp>
      <p:pic>
        <p:nvPicPr>
          <p:cNvPr id="615427" name="Picture 3">
            <a:extLst>
              <a:ext uri="{FF2B5EF4-FFF2-40B4-BE49-F238E27FC236}">
                <a16:creationId xmlns:a16="http://schemas.microsoft.com/office/drawing/2014/main" id="{A24C3B8F-8775-5887-2858-B582F07B06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45386" y="1076264"/>
            <a:ext cx="8117480" cy="468991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428" name="Text Box 4">
            <a:extLst>
              <a:ext uri="{FF2B5EF4-FFF2-40B4-BE49-F238E27FC236}">
                <a16:creationId xmlns:a16="http://schemas.microsoft.com/office/drawing/2014/main" id="{C571753B-2DC1-BA24-9DF5-A0BF7F688C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3284" y="5913377"/>
            <a:ext cx="45370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1400" dirty="0">
                <a:solidFill>
                  <a:srgbClr val="777777"/>
                </a:solidFill>
              </a:rPr>
              <a:t>Adapted from Song et al. (2009)</a:t>
            </a:r>
            <a:endParaRPr lang="en-GB" altLang="zh-TW" sz="1400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963A40-7AB0-44E8-1982-3F10E78E619C}"/>
              </a:ext>
            </a:extLst>
          </p:cNvPr>
          <p:cNvGrpSpPr/>
          <p:nvPr/>
        </p:nvGrpSpPr>
        <p:grpSpPr>
          <a:xfrm>
            <a:off x="47768" y="6188014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2E3C845-AF17-5F2B-EBFB-8D58607370C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5BBB6F1-1E61-3621-9266-E6F2989E5C72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98CE1B1D-8459-1A65-B391-C15189B0563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4DC465E-BCFE-C5EE-6249-3CDC771A944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5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1394" name="Picture 2">
            <a:extLst>
              <a:ext uri="{FF2B5EF4-FFF2-40B4-BE49-F238E27FC236}">
                <a16:creationId xmlns:a16="http://schemas.microsoft.com/office/drawing/2014/main" id="{AA06B1BD-C09C-5900-6F28-A2A17DB52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845" y="1090992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1395" name="Rectangle 3">
            <a:extLst>
              <a:ext uri="{FF2B5EF4-FFF2-40B4-BE49-F238E27FC236}">
                <a16:creationId xmlns:a16="http://schemas.microsoft.com/office/drawing/2014/main" id="{7743F8CD-8DAE-3369-6C3A-518A898EFE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3" y="404814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71396" name="Text Box 4">
            <a:extLst>
              <a:ext uri="{FF2B5EF4-FFF2-40B4-BE49-F238E27FC236}">
                <a16:creationId xmlns:a16="http://schemas.microsoft.com/office/drawing/2014/main" id="{39064D35-5693-570B-D767-C33755E5A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0613" y="4462331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23A8E84-E40C-0858-0F3C-335D7327C269}"/>
              </a:ext>
            </a:extLst>
          </p:cNvPr>
          <p:cNvSpPr/>
          <p:nvPr/>
        </p:nvSpPr>
        <p:spPr>
          <a:xfrm>
            <a:off x="7432511" y="1194180"/>
            <a:ext cx="1213014" cy="181515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71426CB-E435-BBE3-D85B-B53DAF339CC4}"/>
              </a:ext>
            </a:extLst>
          </p:cNvPr>
          <p:cNvGrpSpPr/>
          <p:nvPr/>
        </p:nvGrpSpPr>
        <p:grpSpPr>
          <a:xfrm>
            <a:off x="-1587" y="6134480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CEACDBF-459A-C050-F706-E60F2B13D8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0F1A981-DBA6-6D66-4205-0864AB2C7ADD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82A510C-C0D6-DB8E-49BC-221F5B42D8E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68F6E2C7-CDFD-4712-6D9E-0994F91E483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2438" name="Rectangle 572437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72440" name="Group 57243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572441" name="Rectangle 57244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2442" name="Rectangle 57244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72444" name="Rectangle 57244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2418" name="Rectangle 2">
            <a:extLst>
              <a:ext uri="{FF2B5EF4-FFF2-40B4-BE49-F238E27FC236}">
                <a16:creationId xmlns:a16="http://schemas.microsoft.com/office/drawing/2014/main" id="{FA824F8E-DF5E-4EBD-61CB-EC8ED283A6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82963" y="211872"/>
            <a:ext cx="9849751" cy="1284526"/>
          </a:xfrm>
        </p:spPr>
        <p:txBody>
          <a:bodyPr anchor="b">
            <a:normAutofit/>
          </a:bodyPr>
          <a:lstStyle/>
          <a:p>
            <a:r>
              <a:rPr lang="en-US" altLang="en-US" sz="4200" dirty="0"/>
              <a:t>Measurement and Measures:</a:t>
            </a:r>
            <a:br>
              <a:rPr lang="en-US" altLang="en-US" sz="4200" dirty="0"/>
            </a:br>
            <a:r>
              <a:rPr lang="en-US" altLang="en-US" sz="4200" dirty="0"/>
              <a:t> </a:t>
            </a:r>
            <a:r>
              <a:rPr lang="en-US" altLang="ja-JP" sz="4200" i="1" dirty="0">
                <a:ea typeface="MS PGothic" panose="020B0600070205080204" pitchFamily="34" charset="-128"/>
              </a:rPr>
              <a:t>Reliability and Validity </a:t>
            </a:r>
            <a:endParaRPr lang="en-GB" altLang="zh-TW" sz="4200" i="1" dirty="0">
              <a:ea typeface="MS PGothic" panose="020B0600070205080204" pitchFamily="34" charset="-128"/>
            </a:endParaRPr>
          </a:p>
        </p:txBody>
      </p:sp>
      <p:graphicFrame>
        <p:nvGraphicFramePr>
          <p:cNvPr id="572434" name="Rectangle 3">
            <a:extLst>
              <a:ext uri="{FF2B5EF4-FFF2-40B4-BE49-F238E27FC236}">
                <a16:creationId xmlns:a16="http://schemas.microsoft.com/office/drawing/2014/main" id="{3E9404D8-1EB0-DB4D-C1DE-7EBC9D2B69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8762903"/>
              </p:ext>
            </p:extLst>
          </p:nvPr>
        </p:nvGraphicFramePr>
        <p:xfrm>
          <a:off x="1106599" y="1928692"/>
          <a:ext cx="10026115" cy="4075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5490" name="Rectangle 2">
            <a:extLst>
              <a:ext uri="{FF2B5EF4-FFF2-40B4-BE49-F238E27FC236}">
                <a16:creationId xmlns:a16="http://schemas.microsoft.com/office/drawing/2014/main" id="{B823BA51-26D7-8FD4-6AC3-C83269BA2D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Measurement and Measures:</a:t>
            </a:r>
            <a:br>
              <a:rPr lang="en-US" altLang="en-US" sz="3200"/>
            </a:br>
            <a:r>
              <a:rPr lang="en-US" altLang="en-US" sz="3200"/>
              <a:t> </a:t>
            </a:r>
            <a:r>
              <a:rPr lang="en-US" altLang="ja-JP" sz="3200" i="1">
                <a:ea typeface="MS PGothic" panose="020B0600070205080204" pitchFamily="34" charset="-128"/>
              </a:rPr>
              <a:t>Reliability and Validity</a:t>
            </a:r>
            <a:endParaRPr lang="en-US" altLang="en-US" sz="3200" i="1">
              <a:ea typeface="MS PGothic" panose="020B0600070205080204" pitchFamily="34" charset="-128"/>
            </a:endParaRPr>
          </a:p>
        </p:txBody>
      </p:sp>
      <p:sp>
        <p:nvSpPr>
          <p:cNvPr id="575491" name="Rectangle 3">
            <a:extLst>
              <a:ext uri="{FF2B5EF4-FFF2-40B4-BE49-F238E27FC236}">
                <a16:creationId xmlns:a16="http://schemas.microsoft.com/office/drawing/2014/main" id="{F3E68CB2-43E6-0326-1E44-EB561CE41C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46411" y="1600201"/>
            <a:ext cx="9662615" cy="4548115"/>
          </a:xfrm>
        </p:spPr>
        <p:txBody>
          <a:bodyPr>
            <a:normAutofit fontScale="92500" lnSpcReduction="10000"/>
          </a:bodyPr>
          <a:lstStyle/>
          <a:p>
            <a:pPr marL="533400" indent="-533400"/>
            <a:r>
              <a:rPr lang="en-US" altLang="ja-JP" b="1" dirty="0">
                <a:ea typeface="MS PGothic" panose="020B0600070205080204" pitchFamily="34" charset="-128"/>
              </a:rPr>
              <a:t>Validity</a:t>
            </a:r>
            <a:r>
              <a:rPr lang="en-US" altLang="ja-JP" dirty="0">
                <a:ea typeface="MS PGothic" panose="020B0600070205080204" pitchFamily="34" charset="-128"/>
              </a:rPr>
              <a:t> = A feature of measures; the concept of interest closely matches the method used to measure it 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Measurement validity is the fit between conceptual and operational definitions 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Validity is more difficult to achieve than reliability</a:t>
            </a:r>
            <a:r>
              <a:rPr lang="en-US" altLang="ja-JP" i="1" dirty="0">
                <a:ea typeface="MS PGothic" panose="020B0600070205080204" pitchFamily="34" charset="-128"/>
              </a:rPr>
              <a:t> </a:t>
            </a:r>
          </a:p>
          <a:p>
            <a:pPr marL="533400" indent="-533400"/>
            <a:r>
              <a:rPr lang="en-US" altLang="ja-JP" dirty="0">
                <a:ea typeface="MS PGothic" panose="020B0600070205080204" pitchFamily="34" charset="-128"/>
              </a:rPr>
              <a:t>Three types of measurement validity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Face Validity: in the judgment of others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Content Validity: captures the entire meaning  </a:t>
            </a:r>
          </a:p>
          <a:p>
            <a:pPr marL="895350" lvl="1" indent="-438150"/>
            <a:r>
              <a:rPr lang="en-US" altLang="ja-JP" sz="1800" dirty="0">
                <a:ea typeface="MS PGothic" panose="020B0600070205080204" pitchFamily="34" charset="-128"/>
              </a:rPr>
              <a:t>Criterion Validity: agrees with an external source</a:t>
            </a:r>
          </a:p>
          <a:p>
            <a:pPr marL="533400" indent="-533400"/>
            <a:r>
              <a:rPr lang="en-GB" altLang="ja-JP" dirty="0">
                <a:ea typeface="MS PGothic" panose="020B0600070205080204" pitchFamily="34" charset="-128"/>
              </a:rPr>
              <a:t>Threats to validity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Inappropriate selection of constructs or measures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Measurement done with too few measurement variables or </a:t>
            </a:r>
            <a:r>
              <a:rPr lang="en-GB" altLang="ja-JP" sz="1600" dirty="0">
                <a:ea typeface="MS PGothic" panose="020B0600070205080204" pitchFamily="34" charset="-128"/>
              </a:rPr>
              <a:t>in </a:t>
            </a:r>
            <a:r>
              <a:rPr lang="en-GB" altLang="ja-JP" sz="1800" dirty="0">
                <a:ea typeface="MS PGothic" panose="020B0600070205080204" pitchFamily="34" charset="-128"/>
              </a:rPr>
              <a:t>too few contexts (e.g. destination attributes)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Complex/confusing interaction across constructs</a:t>
            </a:r>
          </a:p>
          <a:p>
            <a:pPr marL="895350" lvl="1" indent="-438150"/>
            <a:r>
              <a:rPr lang="en-GB" altLang="ja-JP" sz="1800" dirty="0">
                <a:ea typeface="MS PGothic" panose="020B0600070205080204" pitchFamily="34" charset="-128"/>
              </a:rPr>
              <a:t>Operation of experiment/pilot not rigorous</a:t>
            </a:r>
            <a:endParaRPr lang="en-US" altLang="ja-JP" sz="1800" dirty="0">
              <a:ea typeface="MS PGothic" panose="020B0600070205080204" pitchFamily="34" charset="-128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7C0A755-9680-10F6-7116-F7917D026E89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1F3318A-A830-4169-31D8-2C94F1C2D5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9ADA6528-BDF6-7FF0-2487-D89EBC68FD71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4D26A2F-8C56-B80E-9621-3A0247EFD15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10619E58-DDD4-D2A1-889C-B71B67E892B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75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75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754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75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4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754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4706" name="Picture 2">
            <a:extLst>
              <a:ext uri="{FF2B5EF4-FFF2-40B4-BE49-F238E27FC236}">
                <a16:creationId xmlns:a16="http://schemas.microsoft.com/office/drawing/2014/main" id="{8D3EDDE5-3519-104B-07AD-0E5F32295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268413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4707" name="Rectangle 3">
            <a:extLst>
              <a:ext uri="{FF2B5EF4-FFF2-40B4-BE49-F238E27FC236}">
                <a16:creationId xmlns:a16="http://schemas.microsoft.com/office/drawing/2014/main" id="{F0F6CED5-CC0C-93DF-EFCB-9C9A1F371C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584708" name="Text Box 4">
            <a:extLst>
              <a:ext uri="{FF2B5EF4-FFF2-40B4-BE49-F238E27FC236}">
                <a16:creationId xmlns:a16="http://schemas.microsoft.com/office/drawing/2014/main" id="{613E9CF2-19E3-2E81-B519-1A52BCFC17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0700" y="4879075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3976E96-9A8B-DC02-7962-5DB998795CF1}"/>
              </a:ext>
            </a:extLst>
          </p:cNvPr>
          <p:cNvSpPr/>
          <p:nvPr/>
        </p:nvSpPr>
        <p:spPr>
          <a:xfrm>
            <a:off x="3706673" y="3971499"/>
            <a:ext cx="1213014" cy="181515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500CCC3-1C6F-5ACC-624A-8EAF4628E75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C817E98-1A58-49FC-E612-74692A44AAD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E7F1E6A-028D-D173-298F-C87FF3AC8296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133C579E-C318-F0B2-AB81-1A65B990C06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B3B4F5E2-6FBA-CC44-6306-A0409D7630C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970" name="Rectangle 2">
            <a:extLst>
              <a:ext uri="{FF2B5EF4-FFF2-40B4-BE49-F238E27FC236}">
                <a16:creationId xmlns:a16="http://schemas.microsoft.com/office/drawing/2014/main" id="{DB5D6CB7-DD56-7879-3976-288E563A02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50825"/>
            <a:ext cx="7772400" cy="685800"/>
          </a:xfrm>
        </p:spPr>
        <p:txBody>
          <a:bodyPr/>
          <a:lstStyle/>
          <a:p>
            <a:r>
              <a:rPr lang="en-US" altLang="en-US" sz="3200" dirty="0"/>
              <a:t>Sampling and Sample Size</a:t>
            </a:r>
            <a:endParaRPr lang="en-GB" altLang="zh-TW" sz="3200" dirty="0">
              <a:ea typeface="新細明體" panose="02020500000000000000" pitchFamily="18" charset="-120"/>
            </a:endParaRPr>
          </a:p>
        </p:txBody>
      </p:sp>
      <p:sp>
        <p:nvSpPr>
          <p:cNvPr id="595971" name="Rectangle 3">
            <a:extLst>
              <a:ext uri="{FF2B5EF4-FFF2-40B4-BE49-F238E27FC236}">
                <a16:creationId xmlns:a16="http://schemas.microsoft.com/office/drawing/2014/main" id="{C2E1C521-807E-A709-8EC2-8B23A5A21C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981076"/>
            <a:ext cx="7772400" cy="5472113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90000"/>
              </a:lnSpc>
              <a:buFontTx/>
              <a:buNone/>
            </a:pPr>
            <a:endParaRPr lang="zh-TW" altLang="en-GB" sz="1700" b="1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altLang="zh-TW" sz="1900" b="1">
                <a:ea typeface="新細明體" panose="02020500000000000000" pitchFamily="18" charset="-120"/>
              </a:rPr>
              <a:t>Sampling techniques</a:t>
            </a:r>
            <a:endParaRPr lang="en-GB" altLang="zh-TW" sz="1900">
              <a:ea typeface="新細明體" panose="02020500000000000000" pitchFamily="18" charset="-12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zh-TW" sz="2400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altLang="zh-TW" sz="1600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altLang="zh-TW" sz="2400">
              <a:ea typeface="新細明體" panose="02020500000000000000" pitchFamily="18" charset="-120"/>
            </a:endParaRPr>
          </a:p>
          <a:p>
            <a:pPr algn="ctr">
              <a:lnSpc>
                <a:spcPct val="90000"/>
              </a:lnSpc>
              <a:buFontTx/>
              <a:buNone/>
            </a:pPr>
            <a:endParaRPr lang="en-GB" altLang="zh-TW" sz="2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6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4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endParaRPr lang="en-GB" altLang="zh-TW" sz="1200">
              <a:ea typeface="新細明體" panose="02020500000000000000" pitchFamily="18" charset="-120"/>
            </a:endParaRPr>
          </a:p>
          <a:p>
            <a:pPr algn="r">
              <a:lnSpc>
                <a:spcPct val="90000"/>
              </a:lnSpc>
              <a:buFontTx/>
              <a:buNone/>
            </a:pPr>
            <a:r>
              <a:rPr lang="en-GB" altLang="zh-TW" sz="1200" i="1">
                <a:solidFill>
                  <a:srgbClr val="777777"/>
                </a:solidFill>
                <a:ea typeface="新細明體" panose="02020500000000000000" pitchFamily="18" charset="-120"/>
              </a:rPr>
              <a:t>Source: Saunders et al. (2009)</a:t>
            </a:r>
          </a:p>
        </p:txBody>
      </p:sp>
      <p:pic>
        <p:nvPicPr>
          <p:cNvPr id="595972" name="Picture 4">
            <a:extLst>
              <a:ext uri="{FF2B5EF4-FFF2-40B4-BE49-F238E27FC236}">
                <a16:creationId xmlns:a16="http://schemas.microsoft.com/office/drawing/2014/main" id="{EC4572CA-6F8C-2EAC-1B6E-BE9E1B4043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1700214"/>
            <a:ext cx="6884987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4C67FF6-8A53-6C37-21ED-440C827B801F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D46DDEE-1A5C-92A1-2DBC-559AC67BEC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7E90D44E-B628-E877-6DA6-78E4C1EA8C9F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C72B5A5F-73F1-2AC5-BC33-F2F8A480288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B8D41EC2-BA5E-947A-B48D-B77BCCF7843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5736" name="Rectangle 585735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5730" name="Rectangle 2">
            <a:extLst>
              <a:ext uri="{FF2B5EF4-FFF2-40B4-BE49-F238E27FC236}">
                <a16:creationId xmlns:a16="http://schemas.microsoft.com/office/drawing/2014/main" id="{210A7DB0-145B-9878-1DC7-8BCF106C89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5555" y="67927"/>
            <a:ext cx="10816814" cy="952974"/>
          </a:xfrm>
        </p:spPr>
        <p:txBody>
          <a:bodyPr anchor="b">
            <a:normAutofit/>
          </a:bodyPr>
          <a:lstStyle/>
          <a:p>
            <a:r>
              <a:rPr lang="en-US" altLang="en-US" sz="5400" dirty="0"/>
              <a:t>Population, Sampling and Sample Size</a:t>
            </a:r>
            <a:endParaRPr lang="en-GB" altLang="zh-TW" sz="5400" dirty="0">
              <a:ea typeface="新細明體" panose="02020500000000000000" pitchFamily="18" charset="-120"/>
            </a:endParaRPr>
          </a:p>
        </p:txBody>
      </p:sp>
      <p:sp>
        <p:nvSpPr>
          <p:cNvPr id="58573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5731" name="Rectangle 3">
            <a:extLst>
              <a:ext uri="{FF2B5EF4-FFF2-40B4-BE49-F238E27FC236}">
                <a16:creationId xmlns:a16="http://schemas.microsoft.com/office/drawing/2014/main" id="{D8F14016-6B8D-5586-7395-662E4D5FD1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1032" y="1160575"/>
            <a:ext cx="10647765" cy="5002894"/>
          </a:xfrm>
        </p:spPr>
        <p:txBody>
          <a:bodyPr>
            <a:noAutofit/>
          </a:bodyPr>
          <a:lstStyle/>
          <a:p>
            <a:pPr>
              <a:spcBef>
                <a:spcPct val="50000"/>
              </a:spcBef>
            </a:pPr>
            <a:r>
              <a:rPr lang="en-US" altLang="en-US" dirty="0"/>
              <a:t>The goal is to select a representative sample</a:t>
            </a:r>
          </a:p>
          <a:p>
            <a:pPr lvl="1">
              <a:spcBef>
                <a:spcPct val="50000"/>
              </a:spcBef>
            </a:pPr>
            <a:r>
              <a:rPr lang="en-US" altLang="en-US" sz="2800" dirty="0"/>
              <a:t>Larger samples are </a:t>
            </a:r>
            <a:r>
              <a:rPr lang="en-US" altLang="en-US" sz="2800" i="1" dirty="0"/>
              <a:t>usually</a:t>
            </a:r>
            <a:r>
              <a:rPr lang="en-US" altLang="en-US" sz="2800" dirty="0"/>
              <a:t> more representative</a:t>
            </a:r>
          </a:p>
          <a:p>
            <a:pPr lvl="1">
              <a:spcBef>
                <a:spcPct val="50000"/>
              </a:spcBef>
            </a:pPr>
            <a:r>
              <a:rPr lang="en-US" altLang="en-US" sz="2800" dirty="0"/>
              <a:t>But larger samples are also more expensive 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Reducing sampling error is the goal of any sampling technique</a:t>
            </a:r>
          </a:p>
          <a:p>
            <a:pPr lvl="1">
              <a:spcBef>
                <a:spcPct val="50000"/>
              </a:spcBef>
            </a:pPr>
            <a:r>
              <a:rPr lang="en-US" altLang="en-US" sz="2800" dirty="0"/>
              <a:t>Sampling error = difference between sample and population characteristics</a:t>
            </a:r>
          </a:p>
          <a:p>
            <a:pPr lvl="1">
              <a:spcBef>
                <a:spcPct val="50000"/>
              </a:spcBef>
            </a:pPr>
            <a:r>
              <a:rPr lang="en-US" altLang="en-US" sz="2800" dirty="0"/>
              <a:t>As sample size increases, sampling error decreases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Generally, larger samples are needed when:</a:t>
            </a:r>
          </a:p>
          <a:p>
            <a:pPr lvl="1"/>
            <a:r>
              <a:rPr lang="en-US" altLang="en-US" sz="2800" dirty="0"/>
              <a:t>Variability within each group is great</a:t>
            </a:r>
          </a:p>
          <a:p>
            <a:pPr lvl="1">
              <a:spcBef>
                <a:spcPct val="50000"/>
              </a:spcBef>
            </a:pPr>
            <a:r>
              <a:rPr lang="en-US" altLang="en-US" sz="2800" dirty="0"/>
              <a:t>Differences between groups are smaller</a:t>
            </a:r>
            <a:endParaRPr lang="en-GB" altLang="zh-TW" sz="2800" dirty="0">
              <a:ea typeface="新細明體" panose="02020500000000000000" pitchFamily="18" charset="-12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33310F-7798-F288-DFAC-F89630D26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4300" y="4516216"/>
            <a:ext cx="2995006" cy="1647253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994" name="Rectangle 2">
            <a:extLst>
              <a:ext uri="{FF2B5EF4-FFF2-40B4-BE49-F238E27FC236}">
                <a16:creationId xmlns:a16="http://schemas.microsoft.com/office/drawing/2014/main" id="{C154C4BD-75ED-4BBF-0820-03387EDB62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Sampling and Sample Size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96995" name="Rectangle 3">
            <a:extLst>
              <a:ext uri="{FF2B5EF4-FFF2-40B4-BE49-F238E27FC236}">
                <a16:creationId xmlns:a16="http://schemas.microsoft.com/office/drawing/2014/main" id="{F7D9F8F1-3069-8D79-D234-182101CD98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Rules of thumb for determining sample size (Roscoe, 1975)</a:t>
            </a:r>
          </a:p>
          <a:p>
            <a:pPr lvl="1">
              <a:spcBef>
                <a:spcPct val="35000"/>
              </a:spcBef>
            </a:pPr>
            <a:r>
              <a:rPr lang="en-US" altLang="en-US" sz="2200"/>
              <a:t>Sample sizes larger than 30 and less than 500 are appropriate for most research</a:t>
            </a:r>
          </a:p>
          <a:p>
            <a:pPr lvl="1">
              <a:spcBef>
                <a:spcPct val="35000"/>
              </a:spcBef>
            </a:pPr>
            <a:r>
              <a:rPr lang="en-US" altLang="en-US" sz="2200"/>
              <a:t>Where samples are to be broken into sub-samples, </a:t>
            </a:r>
            <a:r>
              <a:rPr lang="en-US" altLang="en-US" sz="2200" i="1"/>
              <a:t>a minimum sample size of 30 for each category is necessary</a:t>
            </a:r>
          </a:p>
          <a:p>
            <a:pPr lvl="1">
              <a:spcBef>
                <a:spcPct val="35000"/>
              </a:spcBef>
            </a:pPr>
            <a:r>
              <a:rPr lang="en-US" altLang="en-US" sz="2200" i="1"/>
              <a:t>In multivariate research, the sample size should be several times (preferably 10 times or more) as large as the number of variables in the study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435A8B5-180F-E685-BE2F-4FFD4EEB2DD8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96FDC37-0CFF-15CF-683B-4D2C2E9129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29E9849-DCF8-2E39-E862-A49E7708F908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0377B3A-C6B3-A15E-5AA6-19B2023ABD0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FA28A9D-80C9-D08D-4B31-1CF37220389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018" name="Rectangle 2">
            <a:extLst>
              <a:ext uri="{FF2B5EF4-FFF2-40B4-BE49-F238E27FC236}">
                <a16:creationId xmlns:a16="http://schemas.microsoft.com/office/drawing/2014/main" id="{09C31D1C-267E-8B5F-5D55-26429AA2AB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Sampling and Sample Size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598019" name="Rectangle 3">
            <a:extLst>
              <a:ext uri="{FF2B5EF4-FFF2-40B4-BE49-F238E27FC236}">
                <a16:creationId xmlns:a16="http://schemas.microsoft.com/office/drawing/2014/main" id="{1A49ED70-8CB5-B80D-A09B-1B6A341C75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Also consider:</a:t>
            </a:r>
          </a:p>
          <a:p>
            <a:pPr lvl="1"/>
            <a:r>
              <a:rPr lang="en-US" altLang="en-US" sz="2200"/>
              <a:t>Purpose of the study: </a:t>
            </a:r>
          </a:p>
          <a:p>
            <a:pPr lvl="2"/>
            <a:r>
              <a:rPr lang="en-US" altLang="en-US" i="1"/>
              <a:t>Testing causal relationship or numerical evaluation of an effect</a:t>
            </a:r>
            <a:r>
              <a:rPr lang="en-US" altLang="en-US"/>
              <a:t> </a:t>
            </a:r>
          </a:p>
          <a:p>
            <a:pPr lvl="1"/>
            <a:r>
              <a:rPr lang="en-US" altLang="en-US" sz="2200"/>
              <a:t>Time and financial constraints</a:t>
            </a:r>
          </a:p>
          <a:p>
            <a:pPr lvl="1"/>
            <a:r>
              <a:rPr lang="en-US" altLang="en-US" sz="2200"/>
              <a:t>Avoid using formulas to calculate minimum sample size </a:t>
            </a:r>
          </a:p>
          <a:p>
            <a:pPr lvl="2"/>
            <a:r>
              <a:rPr lang="en-US" altLang="en-US" i="1"/>
              <a:t>May require unknown SD of the population</a:t>
            </a:r>
          </a:p>
          <a:p>
            <a:pPr lvl="1"/>
            <a:r>
              <a:rPr lang="en-US" altLang="en-US" sz="2200"/>
              <a:t>Avoid all potential errors: </a:t>
            </a:r>
          </a:p>
          <a:p>
            <a:pPr lvl="2"/>
            <a:r>
              <a:rPr lang="en-US" altLang="en-US" i="1"/>
              <a:t>Potential errors of a study=sampling errors + nonsampling errors</a:t>
            </a:r>
            <a:r>
              <a:rPr lang="en-US" altLang="en-US"/>
              <a:t> </a:t>
            </a:r>
            <a:endParaRPr lang="en-GB" altLang="zh-TW" i="1">
              <a:ea typeface="新細明體" panose="02020500000000000000" pitchFamily="18" charset="-120"/>
            </a:endParaRPr>
          </a:p>
          <a:p>
            <a:endParaRPr lang="en-GB" altLang="zh-TW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42CAD61-A0A3-67AB-31A1-14562648768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C7D1C4F-7D27-5A53-1820-70F6E439F4B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3C655CF-FC76-3EC6-6264-BCF4BFFCFFB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2B46FEDB-98C2-EDC4-9D56-83E31C276B9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5C0F959A-0E8D-2C56-BD87-CC29E89293B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2114" name="Picture 2">
            <a:extLst>
              <a:ext uri="{FF2B5EF4-FFF2-40B4-BE49-F238E27FC236}">
                <a16:creationId xmlns:a16="http://schemas.microsoft.com/office/drawing/2014/main" id="{2B808D36-BC61-5A19-FE86-F430D28C3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0" y="958850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2115" name="Rectangle 3">
            <a:extLst>
              <a:ext uri="{FF2B5EF4-FFF2-40B4-BE49-F238E27FC236}">
                <a16:creationId xmlns:a16="http://schemas.microsoft.com/office/drawing/2014/main" id="{7C866B73-0BE9-B396-EFDA-8D07D5E225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06389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602116" name="Text Box 4">
            <a:extLst>
              <a:ext uri="{FF2B5EF4-FFF2-40B4-BE49-F238E27FC236}">
                <a16:creationId xmlns:a16="http://schemas.microsoft.com/office/drawing/2014/main" id="{B02C72D9-4276-402A-18BE-D838DCE3D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45004" y="5002041"/>
            <a:ext cx="198053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C86597F-738F-4463-B986-C883CD2B07ED}"/>
              </a:ext>
            </a:extLst>
          </p:cNvPr>
          <p:cNvSpPr/>
          <p:nvPr/>
        </p:nvSpPr>
        <p:spPr>
          <a:xfrm>
            <a:off x="5283983" y="3759958"/>
            <a:ext cx="1213014" cy="1472916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DD73DE1-B7BF-441D-127E-5B66BDBDCF9B}"/>
              </a:ext>
            </a:extLst>
          </p:cNvPr>
          <p:cNvGrpSpPr/>
          <p:nvPr/>
        </p:nvGrpSpPr>
        <p:grpSpPr>
          <a:xfrm>
            <a:off x="0" y="6188014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658BDAB-A6E1-8609-53C2-1E89353C2C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23829ED-6119-B141-BABC-77A0E650D36E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4818B42-33F6-2823-9789-B2DB969ECAA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B23E3AF-CACB-675B-62C6-06271349731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138" name="Rectangle 2">
            <a:extLst>
              <a:ext uri="{FF2B5EF4-FFF2-40B4-BE49-F238E27FC236}">
                <a16:creationId xmlns:a16="http://schemas.microsoft.com/office/drawing/2014/main" id="{5031CAC1-55B5-CCB9-92A3-3B0625DBAD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/>
              <a:t>Time Horizon</a:t>
            </a:r>
            <a:endParaRPr lang="en-GB" altLang="zh-TW" sz="3200">
              <a:ea typeface="新細明體" panose="02020500000000000000" pitchFamily="18" charset="-120"/>
            </a:endParaRPr>
          </a:p>
        </p:txBody>
      </p:sp>
      <p:sp>
        <p:nvSpPr>
          <p:cNvPr id="603139" name="Rectangle 3">
            <a:extLst>
              <a:ext uri="{FF2B5EF4-FFF2-40B4-BE49-F238E27FC236}">
                <a16:creationId xmlns:a16="http://schemas.microsoft.com/office/drawing/2014/main" id="{E97178D3-CE8A-8236-F4B3-D81A27049A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One-shot</a:t>
            </a:r>
          </a:p>
          <a:p>
            <a:pPr lvl="1"/>
            <a:r>
              <a:rPr lang="en-US" altLang="en-US"/>
              <a:t>Most doctoral studies are one-shot</a:t>
            </a:r>
          </a:p>
          <a:p>
            <a:pPr lvl="1"/>
            <a:r>
              <a:rPr lang="en-US" altLang="en-US"/>
              <a:t>Static view of the research question</a:t>
            </a:r>
          </a:p>
          <a:p>
            <a:pPr lvl="1"/>
            <a:r>
              <a:rPr lang="en-US" altLang="en-US"/>
              <a:t>Ignore the development issues</a:t>
            </a:r>
          </a:p>
          <a:p>
            <a:r>
              <a:rPr lang="en-US" altLang="en-US" sz="2400"/>
              <a:t>Longitudinal</a:t>
            </a:r>
          </a:p>
          <a:p>
            <a:pPr lvl="1"/>
            <a:r>
              <a:rPr lang="en-US" altLang="en-US"/>
              <a:t>A dynamic view</a:t>
            </a:r>
          </a:p>
          <a:p>
            <a:pPr lvl="1"/>
            <a:r>
              <a:rPr lang="en-US" altLang="en-US"/>
              <a:t>Constraints of time and resources</a:t>
            </a:r>
          </a:p>
          <a:p>
            <a:pPr lvl="1"/>
            <a:r>
              <a:rPr lang="en-US" altLang="en-US" i="1"/>
              <a:t>Longitudinal analysis is still rare in tourism and hospitality research</a:t>
            </a:r>
          </a:p>
          <a:p>
            <a:pPr lvl="1"/>
            <a:endParaRPr lang="zh-TW" altLang="en-GB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00CAEB0-BCE2-9FD5-474A-7A114753771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8239D8F-662F-1932-66A4-E6223B80F6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EE860A5-1EBB-4937-0D2E-9BBC9DC20E08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75C1912-9FE4-8017-5059-C6233726AC2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A4074EAC-29C1-8F83-0DFB-CC2C07859A1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0066" name="Picture 2">
            <a:extLst>
              <a:ext uri="{FF2B5EF4-FFF2-40B4-BE49-F238E27FC236}">
                <a16:creationId xmlns:a16="http://schemas.microsoft.com/office/drawing/2014/main" id="{8588077E-2F62-D1FE-1022-70ED5A154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-12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341438"/>
            <a:ext cx="8318500" cy="494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0067" name="Rectangle 3">
            <a:extLst>
              <a:ext uri="{FF2B5EF4-FFF2-40B4-BE49-F238E27FC236}">
                <a16:creationId xmlns:a16="http://schemas.microsoft.com/office/drawing/2014/main" id="{6B5AAF27-A075-306F-2ED4-E4B54C3A91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404814"/>
            <a:ext cx="7772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1pPr>
            <a:lvl2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2pPr>
            <a:lvl3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3pPr>
            <a:lvl4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4pPr>
            <a:lvl5pPr>
              <a:spcBef>
                <a:spcPct val="0"/>
              </a:spcBef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800">
                <a:solidFill>
                  <a:srgbClr val="C09B12"/>
                </a:solidFill>
                <a:latin typeface="Baskerville Old Face" panose="02020602080505020303" pitchFamily="18" charset="0"/>
              </a:defRPr>
            </a:lvl9pPr>
          </a:lstStyle>
          <a:p>
            <a:r>
              <a:rPr lang="en-GB" altLang="zh-TW" sz="3200">
                <a:ea typeface="新細明體" panose="02020500000000000000" pitchFamily="18" charset="-120"/>
              </a:rPr>
              <a:t>Research Design</a:t>
            </a:r>
          </a:p>
        </p:txBody>
      </p:sp>
      <p:sp>
        <p:nvSpPr>
          <p:cNvPr id="600068" name="Text Box 4">
            <a:extLst>
              <a:ext uri="{FF2B5EF4-FFF2-40B4-BE49-F238E27FC236}">
                <a16:creationId xmlns:a16="http://schemas.microsoft.com/office/drawing/2014/main" id="{99ED2958-3DD0-DD29-AAD1-45553DB841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7578" y="5811299"/>
            <a:ext cx="259238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0"/>
              </a:spcBef>
            </a:pPr>
            <a:r>
              <a:rPr lang="en-US" altLang="en-US" sz="1200" dirty="0">
                <a:solidFill>
                  <a:srgbClr val="777777"/>
                </a:solidFill>
                <a:latin typeface="B Helvetica Bold" charset="0"/>
              </a:rPr>
              <a:t>Source: Sekaran (2003), p.118.</a:t>
            </a:r>
            <a:endParaRPr lang="en-US" altLang="en-US" dirty="0">
              <a:solidFill>
                <a:srgbClr val="777777"/>
              </a:solidFill>
              <a:latin typeface="B Helvetica Bold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0E291F4-AA6A-4099-C686-4153E56D5C77}"/>
              </a:ext>
            </a:extLst>
          </p:cNvPr>
          <p:cNvSpPr/>
          <p:nvPr/>
        </p:nvSpPr>
        <p:spPr>
          <a:xfrm>
            <a:off x="6518111" y="4133466"/>
            <a:ext cx="1213014" cy="1815152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FD7A461-3281-9CAE-6EDC-3187FA5D7365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42B09A6-475B-17EA-8874-8F1EFA70CD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6C40693-ABC8-C8D9-4200-FEF90A36A4C1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B1E7EA5-7D8C-B1F7-BAB4-7108312E6D9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9F09B856-D5B2-77BA-7F57-C66C41BE50A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042" name="Rectangle 2">
            <a:extLst>
              <a:ext uri="{FF2B5EF4-FFF2-40B4-BE49-F238E27FC236}">
                <a16:creationId xmlns:a16="http://schemas.microsoft.com/office/drawing/2014/main" id="{89D8EE8D-093E-4B43-52D2-D1E661EFC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4106" y="549276"/>
            <a:ext cx="9657182" cy="650875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Data Collection Methods: Questionnaire Survey</a:t>
            </a:r>
          </a:p>
        </p:txBody>
      </p:sp>
      <p:sp>
        <p:nvSpPr>
          <p:cNvPr id="599043" name="Text Box 3">
            <a:extLst>
              <a:ext uri="{FF2B5EF4-FFF2-40B4-BE49-F238E27FC236}">
                <a16:creationId xmlns:a16="http://schemas.microsoft.com/office/drawing/2014/main" id="{A746F59D-50EF-7D2F-48FD-6D6E2ADA83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8" y="1844675"/>
            <a:ext cx="7416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US" altLang="en-US" sz="2400">
                <a:solidFill>
                  <a:srgbClr val="003D7D"/>
                </a:solidFill>
              </a:rPr>
              <a:t>Should be the culmination of a process</a:t>
            </a:r>
          </a:p>
        </p:txBody>
      </p:sp>
      <p:pic>
        <p:nvPicPr>
          <p:cNvPr id="599044" name="Picture 4">
            <a:extLst>
              <a:ext uri="{FF2B5EF4-FFF2-40B4-BE49-F238E27FC236}">
                <a16:creationId xmlns:a16="http://schemas.microsoft.com/office/drawing/2014/main" id="{25E68FA8-4C0F-71C9-A954-F549F21DA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985" y="2608642"/>
            <a:ext cx="9312303" cy="3179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F2CD777-785D-1F03-2BD6-CAF3A341D05A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5A67718-6D15-82E7-6CEF-B335D252D8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48CBD71C-83F0-9400-FD79-09800513AAF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A5593D8-41A1-CC18-DE30-32F9D0EE56C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3AE4575-2B01-4363-9663-08BACC36443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9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22" name="Rectangle 2">
            <a:extLst>
              <a:ext uri="{FF2B5EF4-FFF2-40B4-BE49-F238E27FC236}">
                <a16:creationId xmlns:a16="http://schemas.microsoft.com/office/drawing/2014/main" id="{54C4DFEF-4E0A-5CDF-84DF-D6F872182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869997"/>
          </a:xfrm>
        </p:spPr>
        <p:txBody>
          <a:bodyPr>
            <a:normAutofit fontScale="90000"/>
          </a:bodyPr>
          <a:lstStyle/>
          <a:p>
            <a:r>
              <a:rPr lang="en-US" altLang="en-US" sz="3200" dirty="0"/>
              <a:t>Data Collection Methods:</a:t>
            </a:r>
            <a:br>
              <a:rPr lang="en-US" altLang="en-US" sz="3200" dirty="0"/>
            </a:br>
            <a:r>
              <a:rPr lang="en-US" altLang="en-US" sz="3200" dirty="0"/>
              <a:t>Questionnaire Survey</a:t>
            </a:r>
          </a:p>
        </p:txBody>
      </p:sp>
      <p:sp>
        <p:nvSpPr>
          <p:cNvPr id="593923" name="Rectangle 3">
            <a:extLst>
              <a:ext uri="{FF2B5EF4-FFF2-40B4-BE49-F238E27FC236}">
                <a16:creationId xmlns:a16="http://schemas.microsoft.com/office/drawing/2014/main" id="{C13375C7-D5F9-85A6-1416-0960D666DA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235122"/>
            <a:ext cx="8229600" cy="4724400"/>
          </a:xfrm>
        </p:spPr>
        <p:txBody>
          <a:bodyPr>
            <a:normAutofit lnSpcReduction="10000"/>
          </a:bodyPr>
          <a:lstStyle/>
          <a:p>
            <a:pPr marL="609600" indent="-609600">
              <a:buNone/>
            </a:pPr>
            <a:r>
              <a:rPr lang="en-US" altLang="en-US" sz="2400" i="1" dirty="0"/>
              <a:t>Effective Questionnaire Design Tips:</a:t>
            </a:r>
            <a:r>
              <a:rPr lang="en-US" altLang="en-US" dirty="0"/>
              <a:t> </a:t>
            </a:r>
          </a:p>
          <a:p>
            <a:pPr marL="609600" indent="-609600"/>
            <a:r>
              <a:rPr lang="en-US" altLang="en-US" dirty="0"/>
              <a:t>Length of questionnaire</a:t>
            </a:r>
          </a:p>
          <a:p>
            <a:pPr marL="609600" indent="-609600"/>
            <a:r>
              <a:rPr lang="en-US" altLang="en-US" dirty="0"/>
              <a:t>Question order or sequence</a:t>
            </a:r>
          </a:p>
          <a:p>
            <a:pPr marL="990600" lvl="1" indent="-533400"/>
            <a:r>
              <a:rPr lang="en-US" altLang="en-US" dirty="0"/>
              <a:t>How to reduce “question order effects”</a:t>
            </a:r>
          </a:p>
          <a:p>
            <a:pPr marL="990600" lvl="1" indent="-533400"/>
            <a:r>
              <a:rPr lang="en-US" altLang="en-US" dirty="0"/>
              <a:t>How to control context effects</a:t>
            </a:r>
          </a:p>
          <a:p>
            <a:pPr marL="990600" lvl="1" indent="-533400"/>
            <a:r>
              <a:rPr lang="en-US" altLang="en-US" dirty="0"/>
              <a:t>Sensitive questions come later</a:t>
            </a:r>
          </a:p>
          <a:p>
            <a:pPr marL="609600" indent="-609600"/>
            <a:r>
              <a:rPr lang="en-US" altLang="en-US" dirty="0"/>
              <a:t>Pitfalls in survey question writing</a:t>
            </a:r>
          </a:p>
          <a:p>
            <a:pPr marL="990600" lvl="1" indent="-533400"/>
            <a:r>
              <a:rPr lang="en-US" altLang="en-US" dirty="0"/>
              <a:t>Jargon, slang, abbreviations </a:t>
            </a:r>
          </a:p>
          <a:p>
            <a:pPr marL="990600" lvl="1" indent="-533400"/>
            <a:r>
              <a:rPr lang="en-US" altLang="en-US" dirty="0"/>
              <a:t>Issues beyond respondent capabilities</a:t>
            </a:r>
          </a:p>
          <a:p>
            <a:pPr marL="990600" lvl="1" indent="-533400"/>
            <a:r>
              <a:rPr lang="en-US" altLang="en-US" dirty="0"/>
              <a:t>False premises</a:t>
            </a:r>
          </a:p>
          <a:p>
            <a:pPr marL="990600" lvl="1" indent="-533400"/>
            <a:r>
              <a:rPr lang="en-US" altLang="en-US" dirty="0"/>
              <a:t>Distant future intentions</a:t>
            </a:r>
          </a:p>
          <a:p>
            <a:pPr marL="990600" lvl="1" indent="-533400"/>
            <a:r>
              <a:rPr lang="en-US" altLang="en-US" dirty="0"/>
              <a:t>Double negatives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3188340-CE21-69A9-E7A3-348BE1F196C2}"/>
              </a:ext>
            </a:extLst>
          </p:cNvPr>
          <p:cNvGrpSpPr/>
          <p:nvPr/>
        </p:nvGrpSpPr>
        <p:grpSpPr>
          <a:xfrm>
            <a:off x="0" y="6152650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1767C8B-94CA-7081-3530-BFF23454486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9AAC276-8E42-5DB9-7085-31D8229B5D89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99ABC6F-3446-DBAD-51D7-B27E9142F95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8DFED5F0-9DB8-1AD8-10AC-CC3DA08A738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874" name="Rectangle 2">
            <a:extLst>
              <a:ext uri="{FF2B5EF4-FFF2-40B4-BE49-F238E27FC236}">
                <a16:creationId xmlns:a16="http://schemas.microsoft.com/office/drawing/2014/main" id="{F5D8EA71-8806-507D-6CBD-6EA94B7403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2313" y="404813"/>
            <a:ext cx="7772400" cy="609600"/>
          </a:xfrm>
        </p:spPr>
        <p:txBody>
          <a:bodyPr>
            <a:normAutofit fontScale="90000"/>
          </a:bodyPr>
          <a:lstStyle/>
          <a:p>
            <a:r>
              <a:rPr lang="en-GB" altLang="zh-TW" sz="3200">
                <a:ea typeface="新細明體" panose="02020500000000000000" pitchFamily="18" charset="-120"/>
              </a:rPr>
              <a:t>Combining Research Methods:</a:t>
            </a:r>
            <a:r>
              <a:rPr lang="en-GB" altLang="zh-TW">
                <a:ea typeface="新細明體" panose="02020500000000000000" pitchFamily="18" charset="-120"/>
              </a:rPr>
              <a:t> </a:t>
            </a:r>
            <a:br>
              <a:rPr lang="en-GB" altLang="zh-TW">
                <a:ea typeface="新細明體" panose="02020500000000000000" pitchFamily="18" charset="-120"/>
              </a:rPr>
            </a:br>
            <a:r>
              <a:rPr lang="en-GB" altLang="zh-TW" sz="3200" i="1">
                <a:ea typeface="新細明體" panose="02020500000000000000" pitchFamily="18" charset="-120"/>
              </a:rPr>
              <a:t>A Mixed Method Approach</a:t>
            </a:r>
          </a:p>
        </p:txBody>
      </p:sp>
      <p:sp>
        <p:nvSpPr>
          <p:cNvPr id="591875" name="Rectangle 3">
            <a:extLst>
              <a:ext uri="{FF2B5EF4-FFF2-40B4-BE49-F238E27FC236}">
                <a16:creationId xmlns:a16="http://schemas.microsoft.com/office/drawing/2014/main" id="{8FFA2A1C-B9D0-2A39-9510-D8D137B333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1419" y="1446641"/>
            <a:ext cx="10243911" cy="4681537"/>
          </a:xfrm>
        </p:spPr>
        <p:txBody>
          <a:bodyPr>
            <a:noAutofit/>
          </a:bodyPr>
          <a:lstStyle/>
          <a:p>
            <a:pPr>
              <a:spcBef>
                <a:spcPct val="40000"/>
              </a:spcBef>
            </a:pPr>
            <a:r>
              <a:rPr lang="en-US" altLang="en-US" sz="3200" dirty="0"/>
              <a:t>Qualitative and quantitative approaches are not substitutionary, but complementary</a:t>
            </a:r>
          </a:p>
          <a:p>
            <a:pPr lvl="1">
              <a:spcBef>
                <a:spcPct val="40000"/>
              </a:spcBef>
            </a:pPr>
            <a:r>
              <a:rPr lang="en-US" altLang="en-US" sz="3200" dirty="0"/>
              <a:t> “</a:t>
            </a:r>
            <a:r>
              <a:rPr lang="en-US" altLang="en-US" sz="3200" i="1" dirty="0"/>
              <a:t>Qualitative research is usually to provide information for developing further quantitative research</a:t>
            </a:r>
            <a:r>
              <a:rPr lang="en-US" altLang="en-US" sz="3200" dirty="0"/>
              <a:t>” (Lewis, et al. 1995: 171)</a:t>
            </a:r>
          </a:p>
          <a:p>
            <a:pPr lvl="1">
              <a:spcBef>
                <a:spcPct val="40000"/>
              </a:spcBef>
            </a:pPr>
            <a:r>
              <a:rPr lang="en-US" altLang="en-US" sz="3200" dirty="0"/>
              <a:t>Exploratory, descriptive and explanatory research purposes can be integrated into one research process</a:t>
            </a:r>
          </a:p>
          <a:p>
            <a:pPr lvl="1">
              <a:spcBef>
                <a:spcPct val="40000"/>
              </a:spcBef>
            </a:pPr>
            <a:r>
              <a:rPr lang="en-US" altLang="en-US" sz="3200" dirty="0"/>
              <a:t>Inductive research and deductive research are in the same research wheel</a:t>
            </a:r>
            <a:endParaRPr lang="en-GB" altLang="zh-TW" sz="3200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83FF64B-B042-99E7-624B-6F6F65E3CD7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B9D4B30-9B2B-D6BD-E817-FFF9CDF0C2C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12B9B9A-9EB4-62B1-74C9-A377206A63BC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951EF91-5E2A-BA85-EB70-DF0ED5149FC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886C6963-5E9D-7BCE-7A7B-1DD24780162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106" name="Rectangle 2">
            <a:extLst>
              <a:ext uri="{FF2B5EF4-FFF2-40B4-BE49-F238E27FC236}">
                <a16:creationId xmlns:a16="http://schemas.microsoft.com/office/drawing/2014/main" id="{CDAA727A-1DB0-C396-D233-8982E3D8B8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534207"/>
          </a:xfrm>
        </p:spPr>
        <p:txBody>
          <a:bodyPr/>
          <a:lstStyle/>
          <a:p>
            <a:r>
              <a:rPr lang="en-US" altLang="en-US" sz="3200" dirty="0"/>
              <a:t>Inductive and Deductive Research</a:t>
            </a:r>
            <a:endParaRPr lang="en-GB" altLang="zh-TW" sz="3200" dirty="0">
              <a:ea typeface="新細明體" panose="02020500000000000000" pitchFamily="18" charset="-120"/>
            </a:endParaRPr>
          </a:p>
        </p:txBody>
      </p:sp>
      <p:pic>
        <p:nvPicPr>
          <p:cNvPr id="559107" name="Picture 3">
            <a:extLst>
              <a:ext uri="{FF2B5EF4-FFF2-40B4-BE49-F238E27FC236}">
                <a16:creationId xmlns:a16="http://schemas.microsoft.com/office/drawing/2014/main" id="{E7428A75-96DC-F9D3-320F-7684DD201607}"/>
              </a:ext>
            </a:extLst>
          </p:cNvPr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93" t="21326" r="24634" b="32550"/>
          <a:stretch>
            <a:fillRect/>
          </a:stretch>
        </p:blipFill>
        <p:spPr>
          <a:xfrm>
            <a:off x="2097740" y="1023898"/>
            <a:ext cx="8198865" cy="4485553"/>
          </a:xfrm>
        </p:spPr>
      </p:pic>
      <p:sp>
        <p:nvSpPr>
          <p:cNvPr id="559108" name="Text Box 4">
            <a:extLst>
              <a:ext uri="{FF2B5EF4-FFF2-40B4-BE49-F238E27FC236}">
                <a16:creationId xmlns:a16="http://schemas.microsoft.com/office/drawing/2014/main" id="{1E4B6150-8AF0-E0D1-4580-BFF81CDCC6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8152" y="5634017"/>
            <a:ext cx="54737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/>
              <a:t>The Research Wheel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80FCB7E-D466-929A-924F-FCD6F7DE35F2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D396ECC-82F4-3549-0ED8-3BEAE2FD0C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0D224620-7CA9-EAA3-C485-A8BAD5179934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E544040-50B4-8403-8B7D-7684489CDA1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FFC8541A-F016-BFCB-9E0A-B9981597782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9317" name="Rectangle 60931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9282" name="Rectangle 2">
            <a:extLst>
              <a:ext uri="{FF2B5EF4-FFF2-40B4-BE49-F238E27FC236}">
                <a16:creationId xmlns:a16="http://schemas.microsoft.com/office/drawing/2014/main" id="{2CF175C1-6789-EF99-F1D2-6D73D3D89C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56417" y="329184"/>
            <a:ext cx="6792455" cy="1496696"/>
          </a:xfrm>
        </p:spPr>
        <p:txBody>
          <a:bodyPr anchor="b">
            <a:normAutofit/>
          </a:bodyPr>
          <a:lstStyle/>
          <a:p>
            <a:r>
              <a:rPr lang="en-GB" altLang="zh-TW" sz="3800" dirty="0">
                <a:ea typeface="新細明體" panose="02020500000000000000" pitchFamily="18" charset="-120"/>
              </a:rPr>
              <a:t>Combining Research Methods: </a:t>
            </a:r>
            <a:br>
              <a:rPr lang="en-GB" altLang="zh-TW" sz="3800" dirty="0">
                <a:ea typeface="新細明體" panose="02020500000000000000" pitchFamily="18" charset="-120"/>
              </a:rPr>
            </a:br>
            <a:r>
              <a:rPr lang="en-GB" altLang="zh-TW" sz="3800" i="1" dirty="0">
                <a:ea typeface="新細明體" panose="02020500000000000000" pitchFamily="18" charset="-120"/>
              </a:rPr>
              <a:t>A Mixed Method Approach</a:t>
            </a:r>
          </a:p>
        </p:txBody>
      </p:sp>
      <p:pic>
        <p:nvPicPr>
          <p:cNvPr id="609318" name="Picture 609317" descr="An abstract genetic concept">
            <a:extLst>
              <a:ext uri="{FF2B5EF4-FFF2-40B4-BE49-F238E27FC236}">
                <a16:creationId xmlns:a16="http://schemas.microsoft.com/office/drawing/2014/main" id="{2BC18253-C8FF-5DE2-389C-55E97D81FA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41" r="13548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0931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9283" name="Rectangle 3">
            <a:extLst>
              <a:ext uri="{FF2B5EF4-FFF2-40B4-BE49-F238E27FC236}">
                <a16:creationId xmlns:a16="http://schemas.microsoft.com/office/drawing/2014/main" id="{1F5405A1-56C8-C0D8-6657-1A61A6B2A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25896" y="2706624"/>
            <a:ext cx="7022976" cy="3906408"/>
          </a:xfrm>
        </p:spPr>
        <p:txBody>
          <a:bodyPr>
            <a:noAutofit/>
          </a:bodyPr>
          <a:lstStyle/>
          <a:p>
            <a:r>
              <a:rPr lang="en-GB" altLang="zh-TW" sz="2400" dirty="0">
                <a:ea typeface="新細明體" panose="02020500000000000000" pitchFamily="18" charset="-120"/>
              </a:rPr>
              <a:t>Rationales for a mixed method approach</a:t>
            </a:r>
          </a:p>
          <a:p>
            <a:pPr lvl="1"/>
            <a:r>
              <a:rPr lang="en-GB" altLang="zh-TW" dirty="0">
                <a:ea typeface="新細明體" panose="02020500000000000000" pitchFamily="18" charset="-120"/>
              </a:rPr>
              <a:t>Triangulation: convergence and corroboration</a:t>
            </a:r>
          </a:p>
          <a:p>
            <a:pPr lvl="1"/>
            <a:r>
              <a:rPr lang="en-GB" altLang="zh-TW" dirty="0">
                <a:ea typeface="新細明體" panose="02020500000000000000" pitchFamily="18" charset="-120"/>
              </a:rPr>
              <a:t>Complementarity: elaboration, enhancement, illustration, clarification</a:t>
            </a:r>
          </a:p>
          <a:p>
            <a:pPr lvl="1"/>
            <a:r>
              <a:rPr lang="en-GB" altLang="zh-TW" dirty="0">
                <a:ea typeface="新細明體" panose="02020500000000000000" pitchFamily="18" charset="-120"/>
              </a:rPr>
              <a:t>Development: using one to inform the other method</a:t>
            </a:r>
          </a:p>
          <a:p>
            <a:pPr lvl="1"/>
            <a:r>
              <a:rPr lang="en-GB" altLang="zh-TW" dirty="0">
                <a:ea typeface="新細明體" panose="02020500000000000000" pitchFamily="18" charset="-120"/>
              </a:rPr>
              <a:t>Initiation: discovering paradoxes and contradictions that lead to a reframing of the research question</a:t>
            </a:r>
          </a:p>
          <a:p>
            <a:pPr lvl="1"/>
            <a:r>
              <a:rPr lang="en-GB" altLang="zh-TW" dirty="0">
                <a:ea typeface="新細明體" panose="02020500000000000000" pitchFamily="18" charset="-120"/>
              </a:rPr>
              <a:t>Expansion: expanding the breadth and range of inquiry </a:t>
            </a:r>
            <a:r>
              <a:rPr lang="en-GB" altLang="zh-TW" i="1" dirty="0">
                <a:ea typeface="新細明體" panose="02020500000000000000" pitchFamily="18" charset="-120"/>
              </a:rPr>
              <a:t>(Johnson, et al. 2007)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826" name="Rectangle 2">
            <a:extLst>
              <a:ext uri="{FF2B5EF4-FFF2-40B4-BE49-F238E27FC236}">
                <a16:creationId xmlns:a16="http://schemas.microsoft.com/office/drawing/2014/main" id="{314307EF-BB3A-397A-97CE-8668D1335F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400"/>
              <a:t>Triangulation</a:t>
            </a:r>
          </a:p>
        </p:txBody>
      </p:sp>
      <p:sp>
        <p:nvSpPr>
          <p:cNvPr id="589827" name="Rectangle 3">
            <a:extLst>
              <a:ext uri="{FF2B5EF4-FFF2-40B4-BE49-F238E27FC236}">
                <a16:creationId xmlns:a16="http://schemas.microsoft.com/office/drawing/2014/main" id="{F8C1B737-7AFA-1051-F1E8-9125B8D2FB0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21655" y="1267866"/>
            <a:ext cx="5566510" cy="4858297"/>
          </a:xfrm>
        </p:spPr>
        <p:txBody>
          <a:bodyPr>
            <a:normAutofit/>
          </a:bodyPr>
          <a:lstStyle/>
          <a:p>
            <a:pPr marL="381000" indent="-381000"/>
            <a:r>
              <a:rPr lang="en-US" altLang="en-US" dirty="0"/>
              <a:t>Using two (or more) methods.</a:t>
            </a:r>
          </a:p>
          <a:p>
            <a:pPr marL="381000" indent="-381000"/>
            <a:r>
              <a:rPr lang="en-AU" altLang="en-US" dirty="0"/>
              <a:t>Four forms of triangulation:</a:t>
            </a:r>
          </a:p>
          <a:p>
            <a:pPr lvl="1"/>
            <a:r>
              <a:rPr lang="en-AU" altLang="en-US" sz="1800" dirty="0"/>
              <a:t>analysing data in more than one way</a:t>
            </a:r>
          </a:p>
          <a:p>
            <a:pPr lvl="1"/>
            <a:r>
              <a:rPr lang="en-AU" altLang="en-US" sz="1800" dirty="0"/>
              <a:t>using more than one sampling strategy</a:t>
            </a:r>
          </a:p>
          <a:p>
            <a:pPr lvl="1"/>
            <a:r>
              <a:rPr lang="en-AU" altLang="en-US" sz="1800" dirty="0"/>
              <a:t>using different interviewers/observers/analysts in one study </a:t>
            </a:r>
          </a:p>
          <a:p>
            <a:pPr lvl="1"/>
            <a:r>
              <a:rPr lang="en-AU" altLang="en-US" sz="1800" dirty="0"/>
              <a:t>using more than one methodology to gather data</a:t>
            </a:r>
            <a:r>
              <a:rPr lang="en-US" altLang="en-US" dirty="0"/>
              <a:t> </a:t>
            </a:r>
          </a:p>
          <a:p>
            <a:pPr marL="381000" indent="-381000"/>
            <a:r>
              <a:rPr lang="en-US" altLang="en-US" dirty="0"/>
              <a:t>It should be clear why the particular methods are being used – i.e. what method is designed to achieve what outcome</a:t>
            </a:r>
          </a:p>
        </p:txBody>
      </p:sp>
      <p:pic>
        <p:nvPicPr>
          <p:cNvPr id="589828" name="Content Placeholder 5" descr="Fig 6.1.jpg">
            <a:extLst>
              <a:ext uri="{FF2B5EF4-FFF2-40B4-BE49-F238E27FC236}">
                <a16:creationId xmlns:a16="http://schemas.microsoft.com/office/drawing/2014/main" id="{ACAACD5A-8FB0-7CAF-99D6-03C2B97D79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71"/>
          <a:stretch>
            <a:fillRect/>
          </a:stretch>
        </p:blipFill>
        <p:spPr>
          <a:xfrm>
            <a:off x="7271578" y="878048"/>
            <a:ext cx="4239104" cy="3703477"/>
          </a:xfrm>
          <a:noFill/>
          <a:ln/>
        </p:spPr>
      </p:pic>
      <p:sp>
        <p:nvSpPr>
          <p:cNvPr id="589830" name="Text Box 6">
            <a:extLst>
              <a:ext uri="{FF2B5EF4-FFF2-40B4-BE49-F238E27FC236}">
                <a16:creationId xmlns:a16="http://schemas.microsoft.com/office/drawing/2014/main" id="{EEED6474-482B-9222-FDF0-895DD198C0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4064" y="4652963"/>
            <a:ext cx="324008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400"/>
              <a:t>Triangulation: observing the object from different viewpoints</a:t>
            </a:r>
            <a:endParaRPr lang="en-GB" altLang="zh-TW" sz="140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7EA9748-6DFB-4EAB-5416-21621C165228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DCA8D76-6A0B-59C0-3F0D-F751ACDB1B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2A6E8D26-D004-9914-BA76-D80B92A5D7F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0A169E30-2D02-6F84-97E6-642063DB476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458B40C8-6C2E-8196-7BC1-50BB8620855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9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9827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7234" name="Rectangle 2">
            <a:extLst>
              <a:ext uri="{FF2B5EF4-FFF2-40B4-BE49-F238E27FC236}">
                <a16:creationId xmlns:a16="http://schemas.microsoft.com/office/drawing/2014/main" id="{FCAC597D-9933-93F7-9634-BD33E1C6CA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830262"/>
          </a:xfrm>
        </p:spPr>
        <p:txBody>
          <a:bodyPr>
            <a:normAutofit fontScale="90000"/>
          </a:bodyPr>
          <a:lstStyle/>
          <a:p>
            <a:r>
              <a:rPr lang="en-GB" altLang="zh-TW" sz="3200" dirty="0">
                <a:ea typeface="新細明體" panose="02020500000000000000" pitchFamily="18" charset="-120"/>
              </a:rPr>
              <a:t>Combining Research Methods: </a:t>
            </a:r>
            <a:br>
              <a:rPr lang="en-GB" altLang="zh-TW" sz="3200" dirty="0">
                <a:ea typeface="新細明體" panose="02020500000000000000" pitchFamily="18" charset="-120"/>
              </a:rPr>
            </a:br>
            <a:r>
              <a:rPr lang="en-GB" altLang="zh-TW" sz="3200" i="1" dirty="0">
                <a:ea typeface="新細明體" panose="02020500000000000000" pitchFamily="18" charset="-120"/>
              </a:rPr>
              <a:t>A Mixed method Approach</a:t>
            </a:r>
          </a:p>
        </p:txBody>
      </p:sp>
      <p:sp>
        <p:nvSpPr>
          <p:cNvPr id="607235" name="Rectangle 3">
            <a:extLst>
              <a:ext uri="{FF2B5EF4-FFF2-40B4-BE49-F238E27FC236}">
                <a16:creationId xmlns:a16="http://schemas.microsoft.com/office/drawing/2014/main" id="{B6647C47-CF98-6D99-850B-57E5C36748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3182" y="1335028"/>
            <a:ext cx="8229600" cy="48529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400" i="1" dirty="0"/>
              <a:t>Strategies for the mixed method approach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Sequential procedures: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(a) To start with qualitative method for </a:t>
            </a:r>
            <a:r>
              <a:rPr lang="en-US" altLang="en-US" i="1" dirty="0"/>
              <a:t>exploratory</a:t>
            </a:r>
            <a:r>
              <a:rPr lang="en-US" altLang="en-US" dirty="0"/>
              <a:t> purpose, followed by quantitative method for </a:t>
            </a:r>
            <a:r>
              <a:rPr lang="en-US" altLang="en-US" i="1" dirty="0" err="1"/>
              <a:t>generalising</a:t>
            </a:r>
            <a:r>
              <a:rPr lang="en-US" altLang="en-US" dirty="0"/>
              <a:t> results to a population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(b) To begin with a quantitative method in which theories or concepts are tested, followed by a qualitative method involving detailed </a:t>
            </a:r>
            <a:r>
              <a:rPr lang="en-US" altLang="en-US" i="1" dirty="0"/>
              <a:t>exploration</a:t>
            </a:r>
            <a:r>
              <a:rPr lang="en-US" altLang="en-US" dirty="0"/>
              <a:t> with a few cases or individuals</a:t>
            </a:r>
            <a:endParaRPr lang="th-TH" altLang="en-US" dirty="0"/>
          </a:p>
          <a:p>
            <a:pPr>
              <a:lnSpc>
                <a:spcPct val="90000"/>
              </a:lnSpc>
            </a:pPr>
            <a:r>
              <a:rPr lang="en-US" altLang="en-US" dirty="0"/>
              <a:t>Concurrent/Simultaneous procedures: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researcher converges quantitative and qualitative data in order to provide a comprehensive analysis of the research problem 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There is </a:t>
            </a:r>
            <a:r>
              <a:rPr lang="en-US" altLang="en-US" i="1" dirty="0"/>
              <a:t>limited interaction</a:t>
            </a:r>
            <a:r>
              <a:rPr lang="en-US" altLang="en-US" dirty="0"/>
              <a:t> between the two sources of data during the data collection stage, but the findings complement one another at the data interpretation stage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73393DF-2276-E706-72BC-BA7C3BBDF93D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92256EB-E5EF-0300-7887-A98915FFD75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CD36143-04D3-DA7A-182F-3E070312F502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90BC387A-CF39-A4D4-F0C5-62B5A338FB5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9E29AB6-2531-E6AB-80CA-2899F23DAB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>
            <a:extLst>
              <a:ext uri="{FF2B5EF4-FFF2-40B4-BE49-F238E27FC236}">
                <a16:creationId xmlns:a16="http://schemas.microsoft.com/office/drawing/2014/main" id="{6CFFE670-8AE0-ABE2-F75C-10DAEE6EB6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415" y="74764"/>
            <a:ext cx="10515600" cy="515156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Key References</a:t>
            </a:r>
            <a:endParaRPr lang="en-GB" altLang="zh-TW" dirty="0">
              <a:ea typeface="新細明體" panose="02020500000000000000" pitchFamily="18" charset="-120"/>
            </a:endParaRPr>
          </a:p>
        </p:txBody>
      </p:sp>
      <p:sp>
        <p:nvSpPr>
          <p:cNvPr id="605187" name="Rectangle 3">
            <a:extLst>
              <a:ext uri="{FF2B5EF4-FFF2-40B4-BE49-F238E27FC236}">
                <a16:creationId xmlns:a16="http://schemas.microsoft.com/office/drawing/2014/main" id="{BE8A202B-E1A6-2A5D-EDA4-C393F046FD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4093" y="589920"/>
            <a:ext cx="10734596" cy="5598094"/>
          </a:xfrm>
        </p:spPr>
        <p:txBody>
          <a:bodyPr>
            <a:noAutofit/>
          </a:bodyPr>
          <a:lstStyle/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Babbie, E. (2004). </a:t>
            </a:r>
            <a:r>
              <a:rPr lang="en-GB" altLang="zh-TW" sz="2000" i="1" dirty="0">
                <a:ea typeface="新細明體" panose="02020500000000000000" pitchFamily="18" charset="-120"/>
              </a:rPr>
              <a:t>The Practice of Social Research</a:t>
            </a:r>
            <a:r>
              <a:rPr lang="en-GB" altLang="zh-TW" sz="2000" dirty="0">
                <a:ea typeface="新細明體" panose="02020500000000000000" pitchFamily="18" charset="-120"/>
              </a:rPr>
              <a:t> (10</a:t>
            </a:r>
            <a:r>
              <a:rPr lang="en-GB" altLang="zh-TW" sz="20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2000" dirty="0">
                <a:ea typeface="新細明體" panose="02020500000000000000" pitchFamily="18" charset="-120"/>
              </a:rPr>
              <a:t> edition). Belmont, CA: Thomson/Wadsworth.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 err="1">
                <a:ea typeface="新細明體" panose="02020500000000000000" pitchFamily="18" charset="-120"/>
              </a:rPr>
              <a:t>Ballantynea</a:t>
            </a:r>
            <a:r>
              <a:rPr lang="en-GB" altLang="zh-TW" sz="2000" dirty="0">
                <a:ea typeface="新細明體" panose="02020500000000000000" pitchFamily="18" charset="-120"/>
              </a:rPr>
              <a:t>, R., </a:t>
            </a:r>
            <a:r>
              <a:rPr lang="en-GB" altLang="zh-TW" sz="2000" dirty="0" err="1">
                <a:ea typeface="新細明體" panose="02020500000000000000" pitchFamily="18" charset="-120"/>
              </a:rPr>
              <a:t>Packera</a:t>
            </a:r>
            <a:r>
              <a:rPr lang="en-GB" altLang="zh-TW" sz="2000" dirty="0">
                <a:ea typeface="新細明體" panose="02020500000000000000" pitchFamily="18" charset="-120"/>
              </a:rPr>
              <a:t>, J. &amp; </a:t>
            </a:r>
            <a:r>
              <a:rPr lang="en-GB" altLang="zh-TW" sz="2000" dirty="0" err="1">
                <a:ea typeface="新細明體" panose="02020500000000000000" pitchFamily="18" charset="-120"/>
              </a:rPr>
              <a:t>Axelsena</a:t>
            </a:r>
            <a:r>
              <a:rPr lang="en-GB" altLang="zh-TW" sz="2000" dirty="0">
                <a:ea typeface="新細明體" panose="02020500000000000000" pitchFamily="18" charset="-120"/>
              </a:rPr>
              <a:t>, M. (2009). Trends in tourism research. </a:t>
            </a:r>
            <a:r>
              <a:rPr lang="en-GB" altLang="zh-TW" sz="2000" i="1" dirty="0">
                <a:ea typeface="新細明體" panose="02020500000000000000" pitchFamily="18" charset="-120"/>
              </a:rPr>
              <a:t>Annals of Tourism Research</a:t>
            </a:r>
            <a:r>
              <a:rPr lang="en-GB" altLang="zh-TW" sz="2000" dirty="0">
                <a:ea typeface="新細明體" panose="02020500000000000000" pitchFamily="18" charset="-120"/>
              </a:rPr>
              <a:t>, 36(1): 149-152.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Johnson, R.B., Onwuegbuzie, A.J. &amp; Turner, L.A. (2007). Toward a Definition of Mixed Methods Research. </a:t>
            </a:r>
            <a:r>
              <a:rPr lang="en-GB" altLang="zh-TW" sz="2000" i="1" dirty="0">
                <a:ea typeface="新細明體" panose="02020500000000000000" pitchFamily="18" charset="-120"/>
              </a:rPr>
              <a:t>Journal of Mixed Methods Research, </a:t>
            </a:r>
            <a:r>
              <a:rPr lang="en-GB" altLang="zh-TW" sz="2000" dirty="0">
                <a:ea typeface="新細明體" panose="02020500000000000000" pitchFamily="18" charset="-120"/>
              </a:rPr>
              <a:t>1(2): 112-133.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US" altLang="en-US" sz="2000" dirty="0"/>
              <a:t>Lewis, R.C., Chambers, R.E. &amp; Chacko, H.E. (1995). </a:t>
            </a:r>
            <a:r>
              <a:rPr lang="en-US" altLang="en-US" sz="2000" i="1" dirty="0"/>
              <a:t>Marketing: Leadership in Hospitality</a:t>
            </a:r>
            <a:r>
              <a:rPr lang="en-US" altLang="en-US" sz="2000" dirty="0"/>
              <a:t>. New York: Van </a:t>
            </a:r>
            <a:r>
              <a:rPr lang="en-US" altLang="en-US" sz="2000" dirty="0" err="1"/>
              <a:t>Norstrand</a:t>
            </a:r>
            <a:r>
              <a:rPr lang="en-US" altLang="en-US" sz="2000" dirty="0"/>
              <a:t> Reinhold.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Neuman W.L. (2008). </a:t>
            </a:r>
            <a:r>
              <a:rPr lang="en-GB" altLang="zh-TW" sz="2000" i="1" dirty="0">
                <a:ea typeface="新細明體" panose="02020500000000000000" pitchFamily="18" charset="-120"/>
              </a:rPr>
              <a:t>Social Research Methods: Qualitative and Quantitative Approaches</a:t>
            </a:r>
            <a:r>
              <a:rPr lang="en-GB" altLang="zh-TW" sz="2000" dirty="0">
                <a:ea typeface="新細明體" panose="02020500000000000000" pitchFamily="18" charset="-120"/>
              </a:rPr>
              <a:t> (6</a:t>
            </a:r>
            <a:r>
              <a:rPr lang="en-GB" altLang="zh-TW" sz="20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2000" dirty="0">
                <a:ea typeface="新細明體" panose="02020500000000000000" pitchFamily="18" charset="-120"/>
              </a:rPr>
              <a:t> edition). Needham Heights, MA: Allyn &amp; Bacon.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Roscoe, J.T. (1975). </a:t>
            </a:r>
            <a:r>
              <a:rPr lang="en-GB" altLang="zh-TW" sz="2000" i="1" dirty="0">
                <a:ea typeface="新細明體" panose="02020500000000000000" pitchFamily="18" charset="-120"/>
              </a:rPr>
              <a:t>Fundamental Research Statistics for the </a:t>
            </a:r>
            <a:r>
              <a:rPr lang="en-GB" altLang="zh-TW" sz="2000" i="1" dirty="0" err="1">
                <a:ea typeface="新細明體" panose="02020500000000000000" pitchFamily="18" charset="-120"/>
              </a:rPr>
              <a:t>Behavioral</a:t>
            </a:r>
            <a:r>
              <a:rPr lang="en-GB" altLang="zh-TW" sz="2000" i="1" dirty="0">
                <a:ea typeface="新細明體" panose="02020500000000000000" pitchFamily="18" charset="-120"/>
              </a:rPr>
              <a:t> Sciences</a:t>
            </a:r>
            <a:r>
              <a:rPr lang="en-GB" altLang="zh-TW" sz="2000" dirty="0">
                <a:ea typeface="新細明體" panose="02020500000000000000" pitchFamily="18" charset="-120"/>
              </a:rPr>
              <a:t> (2</a:t>
            </a:r>
            <a:r>
              <a:rPr lang="en-GB" altLang="zh-TW" sz="2000" baseline="30000" dirty="0">
                <a:ea typeface="新細明體" panose="02020500000000000000" pitchFamily="18" charset="-120"/>
              </a:rPr>
              <a:t>nd</a:t>
            </a:r>
            <a:r>
              <a:rPr lang="en-GB" altLang="zh-TW" sz="2000" dirty="0">
                <a:ea typeface="新細明體" panose="02020500000000000000" pitchFamily="18" charset="-120"/>
              </a:rPr>
              <a:t> edition). New York: Holt, Rinehart and Winston.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Saunders, M. N.K., Lewis, P. &amp; Thornhill, A. (2009). </a:t>
            </a:r>
            <a:r>
              <a:rPr lang="en-GB" altLang="zh-TW" sz="2000" i="1" dirty="0">
                <a:ea typeface="新細明體" panose="02020500000000000000" pitchFamily="18" charset="-120"/>
              </a:rPr>
              <a:t>Research Methods for Business Students</a:t>
            </a:r>
            <a:r>
              <a:rPr lang="en-GB" altLang="zh-TW" sz="2000" dirty="0">
                <a:ea typeface="新細明體" panose="02020500000000000000" pitchFamily="18" charset="-120"/>
              </a:rPr>
              <a:t> (4</a:t>
            </a:r>
            <a:r>
              <a:rPr lang="en-GB" altLang="zh-TW" sz="20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2000" dirty="0">
                <a:ea typeface="新細明體" panose="02020500000000000000" pitchFamily="18" charset="-120"/>
              </a:rPr>
              <a:t> edition). Harlow: FT Prentice Hall.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Sekaran, U. (2003). </a:t>
            </a:r>
            <a:r>
              <a:rPr lang="en-GB" altLang="zh-TW" sz="2000" i="1" dirty="0">
                <a:ea typeface="新細明體" panose="02020500000000000000" pitchFamily="18" charset="-120"/>
              </a:rPr>
              <a:t>Research Methods for Business: A Skill Building Approach</a:t>
            </a:r>
            <a:r>
              <a:rPr lang="en-GB" altLang="zh-TW" sz="2000" dirty="0">
                <a:ea typeface="新細明體" panose="02020500000000000000" pitchFamily="18" charset="-120"/>
              </a:rPr>
              <a:t> (4</a:t>
            </a:r>
            <a:r>
              <a:rPr lang="en-GB" altLang="zh-TW" sz="2000" baseline="30000" dirty="0">
                <a:ea typeface="新細明體" panose="02020500000000000000" pitchFamily="18" charset="-120"/>
              </a:rPr>
              <a:t>th</a:t>
            </a:r>
            <a:r>
              <a:rPr lang="en-GB" altLang="zh-TW" sz="2000" dirty="0">
                <a:ea typeface="新細明體" panose="02020500000000000000" pitchFamily="18" charset="-120"/>
              </a:rPr>
              <a:t> edition). Hoboken: Wiley.</a:t>
            </a:r>
          </a:p>
          <a:p>
            <a:pPr marL="381000" indent="-381000">
              <a:lnSpc>
                <a:spcPct val="80000"/>
              </a:lnSpc>
              <a:spcBef>
                <a:spcPct val="30000"/>
              </a:spcBef>
            </a:pPr>
            <a:r>
              <a:rPr lang="en-GB" altLang="zh-TW" sz="2000" dirty="0">
                <a:ea typeface="新細明體" panose="02020500000000000000" pitchFamily="18" charset="-120"/>
              </a:rPr>
              <a:t>Song, H., Li, G., van der Veen, R. &amp; Chen, L. (2009). Assessing mainland Chinese tourists’ satisfaction with Hong Kong using the Tourist Satisfaction Index, in A. </a:t>
            </a:r>
            <a:r>
              <a:rPr lang="en-GB" altLang="zh-TW" sz="2000" dirty="0" err="1">
                <a:ea typeface="新細明體" panose="02020500000000000000" pitchFamily="18" charset="-120"/>
              </a:rPr>
              <a:t>Fyall</a:t>
            </a:r>
            <a:r>
              <a:rPr lang="en-GB" altLang="zh-TW" sz="2000" dirty="0">
                <a:ea typeface="新細明體" panose="02020500000000000000" pitchFamily="18" charset="-120"/>
              </a:rPr>
              <a:t>, M. Kozak, L. Andreu, J. </a:t>
            </a:r>
            <a:r>
              <a:rPr lang="en-GB" altLang="zh-TW" sz="2000" dirty="0" err="1">
                <a:ea typeface="新細明體" panose="02020500000000000000" pitchFamily="18" charset="-120"/>
              </a:rPr>
              <a:t>Gnoth</a:t>
            </a:r>
            <a:r>
              <a:rPr lang="en-GB" altLang="zh-TW" sz="2000" dirty="0">
                <a:ea typeface="新細明體" panose="02020500000000000000" pitchFamily="18" charset="-120"/>
              </a:rPr>
              <a:t> and S. S. </a:t>
            </a:r>
            <a:r>
              <a:rPr lang="en-GB" altLang="zh-TW" sz="2000" dirty="0" err="1">
                <a:ea typeface="新細明體" panose="02020500000000000000" pitchFamily="18" charset="-120"/>
              </a:rPr>
              <a:t>Lebe</a:t>
            </a:r>
            <a:r>
              <a:rPr lang="en-GB" altLang="zh-TW" sz="2000" dirty="0">
                <a:ea typeface="新細明體" panose="02020500000000000000" pitchFamily="18" charset="-120"/>
              </a:rPr>
              <a:t> (eds). </a:t>
            </a:r>
            <a:r>
              <a:rPr lang="en-GB" altLang="zh-TW" sz="2000" i="1" dirty="0">
                <a:ea typeface="新細明體" panose="02020500000000000000" pitchFamily="18" charset="-120"/>
              </a:rPr>
              <a:t>Marketing Innovations for Sustainable Destinations</a:t>
            </a:r>
            <a:r>
              <a:rPr lang="en-GB" altLang="zh-TW" sz="2000" dirty="0">
                <a:ea typeface="新細明體" panose="02020500000000000000" pitchFamily="18" charset="-120"/>
              </a:rPr>
              <a:t>, pp113-122. Oxford: Goodfellow Publishing.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3926417-725E-13C0-1462-F853A80F9E89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7D44B2C-9F28-2846-E2C0-890DA68A22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F26B6D5E-9E0B-A162-8D4B-E58CBADF481B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FBF71BB3-3681-42A4-4297-F6B676FBE01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DEF3E7F-061A-E1F0-27E8-CD2F77DADB2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1888</Words>
  <Application>Microsoft Office PowerPoint</Application>
  <PresentationFormat>Widescreen</PresentationFormat>
  <Paragraphs>231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B Helvetica Bold</vt:lpstr>
      <vt:lpstr>MS PGothic</vt:lpstr>
      <vt:lpstr>新細明體</vt:lpstr>
      <vt:lpstr>Arial</vt:lpstr>
      <vt:lpstr>Calibri</vt:lpstr>
      <vt:lpstr>Calibri Light</vt:lpstr>
      <vt:lpstr>Segoe UI</vt:lpstr>
      <vt:lpstr>Wingdings</vt:lpstr>
      <vt:lpstr>Office Theme</vt:lpstr>
      <vt:lpstr>LCDB7011 Quantitative Research Methods</vt:lpstr>
      <vt:lpstr>PowerPoint Presentation</vt:lpstr>
      <vt:lpstr>PowerPoint Presentation</vt:lpstr>
      <vt:lpstr>Agenda </vt:lpstr>
      <vt:lpstr>Steps in a Research Process</vt:lpstr>
      <vt:lpstr>Choose your Research Philosophy </vt:lpstr>
      <vt:lpstr>Qualitative &amp; Quantitative Research</vt:lpstr>
      <vt:lpstr>Quantitative Research</vt:lpstr>
      <vt:lpstr>Quantitative Research</vt:lpstr>
      <vt:lpstr>PowerPoint Presentation</vt:lpstr>
      <vt:lpstr>Three Types of Research</vt:lpstr>
      <vt:lpstr>Exploratory Research</vt:lpstr>
      <vt:lpstr>Descriptive Research</vt:lpstr>
      <vt:lpstr>Explanatory Research</vt:lpstr>
      <vt:lpstr>Three Types of Research</vt:lpstr>
      <vt:lpstr>PowerPoint Presentation</vt:lpstr>
      <vt:lpstr>PowerPoint Presentation</vt:lpstr>
      <vt:lpstr>Types of Investigation</vt:lpstr>
      <vt:lpstr>PowerPoint Presentation</vt:lpstr>
      <vt:lpstr>Direct and Mediated Relationships</vt:lpstr>
      <vt:lpstr>Culture heritage buildings revitalization: Place attachment and culture identity Model</vt:lpstr>
      <vt:lpstr>Tourist Satisfaction Index Model</vt:lpstr>
      <vt:lpstr>PowerPoint Presentation</vt:lpstr>
      <vt:lpstr>Measurement and Measures:  Reliability and Validity </vt:lpstr>
      <vt:lpstr>Measurement and Measures:  Reliability and Validity</vt:lpstr>
      <vt:lpstr>PowerPoint Presentation</vt:lpstr>
      <vt:lpstr>Sampling and Sample Size</vt:lpstr>
      <vt:lpstr>Population, Sampling and Sample Size</vt:lpstr>
      <vt:lpstr>Sampling and Sample Size</vt:lpstr>
      <vt:lpstr>Sampling and Sample Size</vt:lpstr>
      <vt:lpstr>PowerPoint Presentation</vt:lpstr>
      <vt:lpstr>Time Horizon</vt:lpstr>
      <vt:lpstr>PowerPoint Presentation</vt:lpstr>
      <vt:lpstr>Data Collection Methods: Questionnaire Survey</vt:lpstr>
      <vt:lpstr>Data Collection Methods: Questionnaire Survey</vt:lpstr>
      <vt:lpstr>Combining Research Methods:  A Mixed Method Approach</vt:lpstr>
      <vt:lpstr>Inductive and Deductive Research</vt:lpstr>
      <vt:lpstr>Combining Research Methods:  A Mixed Method Approach</vt:lpstr>
      <vt:lpstr>Triangulation</vt:lpstr>
      <vt:lpstr>Combining Research Methods:  A Mixed method Approach</vt:lpstr>
      <vt:lpstr>Key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Lee</dc:creator>
  <cp:lastModifiedBy>Helen Lee</cp:lastModifiedBy>
  <cp:revision>4</cp:revision>
  <dcterms:created xsi:type="dcterms:W3CDTF">2024-05-03T11:57:05Z</dcterms:created>
  <dcterms:modified xsi:type="dcterms:W3CDTF">2026-02-01T17:24:18Z</dcterms:modified>
</cp:coreProperties>
</file>