
<file path=[Content_Types].xml><?xml version="1.0" encoding="utf-8"?>
<Types xmlns="http://schemas.openxmlformats.org/package/2006/content-types">
  <Default Extension="bin" ContentType="application/vnd.openxmlformats-officedocument.oleObject"/>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51" r:id="rId4"/>
    <p:sldMasterId id="2147483652" r:id="rId5"/>
    <p:sldMasterId id="2147483654" r:id="rId6"/>
    <p:sldMasterId id="2147483656" r:id="rId7"/>
    <p:sldMasterId id="2147483657" r:id="rId8"/>
    <p:sldMasterId id="2147483658" r:id="rId9"/>
    <p:sldMasterId id="2147483662" r:id="rId10"/>
  </p:sldMasterIdLst>
  <p:notesMasterIdLst>
    <p:notesMasterId r:id="rId19"/>
  </p:notesMasterIdLst>
  <p:sldIdLst>
    <p:sldId id="260" r:id="rId11"/>
    <p:sldId id="264" r:id="rId12"/>
    <p:sldId id="263" r:id="rId13"/>
    <p:sldId id="289" r:id="rId14"/>
    <p:sldId id="265" r:id="rId15"/>
    <p:sldId id="288" r:id="rId16"/>
    <p:sldId id="266" r:id="rId17"/>
    <p:sldId id="287" r:id="rId18"/>
  </p:sldIdLst>
  <p:sldSz cx="12192000" cy="6858000"/>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E7C04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2D0E76E-CB1B-8B7B-382A-4693C874C75F}" v="2" dt="2024-09-30T18:00:39.8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21" autoAdjust="0"/>
    <p:restoredTop sz="66667" autoAdjust="0"/>
  </p:normalViewPr>
  <p:slideViewPr>
    <p:cSldViewPr snapToGrid="0">
      <p:cViewPr>
        <p:scale>
          <a:sx n="59" d="100"/>
          <a:sy n="59" d="100"/>
        </p:scale>
        <p:origin x="105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3.xml"/><Relationship Id="rId18" Type="http://schemas.openxmlformats.org/officeDocument/2006/relationships/slide" Target="slides/slide8.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slide" Target="slides/slide7.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tableStyles" Target="tableStyles.xml"/><Relationship Id="rId10" Type="http://schemas.openxmlformats.org/officeDocument/2006/relationships/slideMaster" Target="slideMasters/slideMaster7.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Piper (IMH)" userId="f69ee4e2-845b-4a1f-89c4-60fce9da139f" providerId="ADAL" clId="{3B24875B-7CC9-4E1E-8467-3DA6B9F21F95}"/>
    <pc:docChg chg="undo custSel addSld delSld modSld">
      <pc:chgData name="Kate Piper (IMH)" userId="f69ee4e2-845b-4a1f-89c4-60fce9da139f" providerId="ADAL" clId="{3B24875B-7CC9-4E1E-8467-3DA6B9F21F95}" dt="2024-09-26T08:05:47.087" v="565" actId="1076"/>
      <pc:docMkLst>
        <pc:docMk/>
      </pc:docMkLst>
      <pc:sldChg chg="modSp mod">
        <pc:chgData name="Kate Piper (IMH)" userId="f69ee4e2-845b-4a1f-89c4-60fce9da139f" providerId="ADAL" clId="{3B24875B-7CC9-4E1E-8467-3DA6B9F21F95}" dt="2023-10-01T19:01:08.302" v="43" actId="113"/>
        <pc:sldMkLst>
          <pc:docMk/>
          <pc:sldMk cId="1388525207" sldId="263"/>
        </pc:sldMkLst>
        <pc:spChg chg="mod">
          <ac:chgData name="Kate Piper (IMH)" userId="f69ee4e2-845b-4a1f-89c4-60fce9da139f" providerId="ADAL" clId="{3B24875B-7CC9-4E1E-8467-3DA6B9F21F95}" dt="2023-10-01T19:01:08.302" v="43" actId="113"/>
          <ac:spMkLst>
            <pc:docMk/>
            <pc:sldMk cId="1388525207" sldId="263"/>
            <ac:spMk id="3" creationId="{36BE56E1-CD10-4C95-A976-915F81AFF9F1}"/>
          </ac:spMkLst>
        </pc:spChg>
      </pc:sldChg>
      <pc:sldChg chg="addSp delSp modSp mod">
        <pc:chgData name="Kate Piper (IMH)" userId="f69ee4e2-845b-4a1f-89c4-60fce9da139f" providerId="ADAL" clId="{3B24875B-7CC9-4E1E-8467-3DA6B9F21F95}" dt="2024-09-26T08:05:47.087" v="565" actId="1076"/>
        <pc:sldMkLst>
          <pc:docMk/>
          <pc:sldMk cId="2004502413" sldId="264"/>
        </pc:sldMkLst>
        <pc:spChg chg="mod">
          <ac:chgData name="Kate Piper (IMH)" userId="f69ee4e2-845b-4a1f-89c4-60fce9da139f" providerId="ADAL" clId="{3B24875B-7CC9-4E1E-8467-3DA6B9F21F95}" dt="2023-10-01T18:59:00.037" v="38" actId="20577"/>
          <ac:spMkLst>
            <pc:docMk/>
            <pc:sldMk cId="2004502413" sldId="264"/>
            <ac:spMk id="3" creationId="{35B80D8E-24DC-4DB6-9B28-2C3CE35E0859}"/>
          </ac:spMkLst>
        </pc:spChg>
        <pc:graphicFrameChg chg="add mod">
          <ac:chgData name="Kate Piper (IMH)" userId="f69ee4e2-845b-4a1f-89c4-60fce9da139f" providerId="ADAL" clId="{3B24875B-7CC9-4E1E-8467-3DA6B9F21F95}" dt="2024-09-26T08:05:47.087" v="565" actId="1076"/>
          <ac:graphicFrameMkLst>
            <pc:docMk/>
            <pc:sldMk cId="2004502413" sldId="264"/>
            <ac:graphicFrameMk id="4" creationId="{D90986C0-2C71-6902-0FF7-C2334C4F0045}"/>
          </ac:graphicFrameMkLst>
        </pc:graphicFrameChg>
        <pc:picChg chg="del">
          <ac:chgData name="Kate Piper (IMH)" userId="f69ee4e2-845b-4a1f-89c4-60fce9da139f" providerId="ADAL" clId="{3B24875B-7CC9-4E1E-8467-3DA6B9F21F95}" dt="2024-09-26T08:04:31.350" v="560" actId="478"/>
          <ac:picMkLst>
            <pc:docMk/>
            <pc:sldMk cId="2004502413" sldId="264"/>
            <ac:picMk id="6" creationId="{671CC0E5-6D75-3C14-87CC-36FA5348063F}"/>
          </ac:picMkLst>
        </pc:picChg>
      </pc:sldChg>
      <pc:sldChg chg="modAnim">
        <pc:chgData name="Kate Piper (IMH)" userId="f69ee4e2-845b-4a1f-89c4-60fce9da139f" providerId="ADAL" clId="{3B24875B-7CC9-4E1E-8467-3DA6B9F21F95}" dt="2023-10-03T08:15:41.499" v="311"/>
        <pc:sldMkLst>
          <pc:docMk/>
          <pc:sldMk cId="1472249360" sldId="266"/>
        </pc:sldMkLst>
      </pc:sldChg>
      <pc:sldChg chg="del">
        <pc:chgData name="Kate Piper (IMH)" userId="f69ee4e2-845b-4a1f-89c4-60fce9da139f" providerId="ADAL" clId="{3B24875B-7CC9-4E1E-8467-3DA6B9F21F95}" dt="2022-10-04T09:23:37.690" v="1" actId="47"/>
        <pc:sldMkLst>
          <pc:docMk/>
          <pc:sldMk cId="2792938340" sldId="267"/>
        </pc:sldMkLst>
      </pc:sldChg>
      <pc:sldChg chg="del">
        <pc:chgData name="Kate Piper (IMH)" userId="f69ee4e2-845b-4a1f-89c4-60fce9da139f" providerId="ADAL" clId="{3B24875B-7CC9-4E1E-8467-3DA6B9F21F95}" dt="2022-10-04T09:23:35.261" v="0" actId="47"/>
        <pc:sldMkLst>
          <pc:docMk/>
          <pc:sldMk cId="2420177590" sldId="268"/>
        </pc:sldMkLst>
      </pc:sldChg>
      <pc:sldChg chg="del">
        <pc:chgData name="Kate Piper (IMH)" userId="f69ee4e2-845b-4a1f-89c4-60fce9da139f" providerId="ADAL" clId="{3B24875B-7CC9-4E1E-8467-3DA6B9F21F95}" dt="2022-10-04T09:23:35.261" v="0" actId="47"/>
        <pc:sldMkLst>
          <pc:docMk/>
          <pc:sldMk cId="511972458" sldId="269"/>
        </pc:sldMkLst>
      </pc:sldChg>
      <pc:sldChg chg="del">
        <pc:chgData name="Kate Piper (IMH)" userId="f69ee4e2-845b-4a1f-89c4-60fce9da139f" providerId="ADAL" clId="{3B24875B-7CC9-4E1E-8467-3DA6B9F21F95}" dt="2022-10-04T09:23:35.261" v="0" actId="47"/>
        <pc:sldMkLst>
          <pc:docMk/>
          <pc:sldMk cId="405056990" sldId="270"/>
        </pc:sldMkLst>
      </pc:sldChg>
      <pc:sldChg chg="del">
        <pc:chgData name="Kate Piper (IMH)" userId="f69ee4e2-845b-4a1f-89c4-60fce9da139f" providerId="ADAL" clId="{3B24875B-7CC9-4E1E-8467-3DA6B9F21F95}" dt="2022-10-04T09:23:35.261" v="0" actId="47"/>
        <pc:sldMkLst>
          <pc:docMk/>
          <pc:sldMk cId="132543123" sldId="271"/>
        </pc:sldMkLst>
      </pc:sldChg>
      <pc:sldChg chg="del">
        <pc:chgData name="Kate Piper (IMH)" userId="f69ee4e2-845b-4a1f-89c4-60fce9da139f" providerId="ADAL" clId="{3B24875B-7CC9-4E1E-8467-3DA6B9F21F95}" dt="2022-10-04T09:23:35.261" v="0" actId="47"/>
        <pc:sldMkLst>
          <pc:docMk/>
          <pc:sldMk cId="916935596" sldId="272"/>
        </pc:sldMkLst>
      </pc:sldChg>
      <pc:sldChg chg="del">
        <pc:chgData name="Kate Piper (IMH)" userId="f69ee4e2-845b-4a1f-89c4-60fce9da139f" providerId="ADAL" clId="{3B24875B-7CC9-4E1E-8467-3DA6B9F21F95}" dt="2022-10-04T09:23:35.261" v="0" actId="47"/>
        <pc:sldMkLst>
          <pc:docMk/>
          <pc:sldMk cId="2749696386" sldId="273"/>
        </pc:sldMkLst>
      </pc:sldChg>
      <pc:sldChg chg="del">
        <pc:chgData name="Kate Piper (IMH)" userId="f69ee4e2-845b-4a1f-89c4-60fce9da139f" providerId="ADAL" clId="{3B24875B-7CC9-4E1E-8467-3DA6B9F21F95}" dt="2022-10-04T09:23:35.261" v="0" actId="47"/>
        <pc:sldMkLst>
          <pc:docMk/>
          <pc:sldMk cId="3314514033" sldId="274"/>
        </pc:sldMkLst>
      </pc:sldChg>
      <pc:sldChg chg="del">
        <pc:chgData name="Kate Piper (IMH)" userId="f69ee4e2-845b-4a1f-89c4-60fce9da139f" providerId="ADAL" clId="{3B24875B-7CC9-4E1E-8467-3DA6B9F21F95}" dt="2022-10-04T09:23:35.261" v="0" actId="47"/>
        <pc:sldMkLst>
          <pc:docMk/>
          <pc:sldMk cId="1014482983" sldId="275"/>
        </pc:sldMkLst>
      </pc:sldChg>
      <pc:sldChg chg="del">
        <pc:chgData name="Kate Piper (IMH)" userId="f69ee4e2-845b-4a1f-89c4-60fce9da139f" providerId="ADAL" clId="{3B24875B-7CC9-4E1E-8467-3DA6B9F21F95}" dt="2022-10-04T09:23:35.261" v="0" actId="47"/>
        <pc:sldMkLst>
          <pc:docMk/>
          <pc:sldMk cId="1255982588" sldId="276"/>
        </pc:sldMkLst>
      </pc:sldChg>
      <pc:sldChg chg="del">
        <pc:chgData name="Kate Piper (IMH)" userId="f69ee4e2-845b-4a1f-89c4-60fce9da139f" providerId="ADAL" clId="{3B24875B-7CC9-4E1E-8467-3DA6B9F21F95}" dt="2022-10-04T09:23:35.261" v="0" actId="47"/>
        <pc:sldMkLst>
          <pc:docMk/>
          <pc:sldMk cId="1986691911" sldId="277"/>
        </pc:sldMkLst>
      </pc:sldChg>
      <pc:sldChg chg="del">
        <pc:chgData name="Kate Piper (IMH)" userId="f69ee4e2-845b-4a1f-89c4-60fce9da139f" providerId="ADAL" clId="{3B24875B-7CC9-4E1E-8467-3DA6B9F21F95}" dt="2022-10-04T09:23:35.261" v="0" actId="47"/>
        <pc:sldMkLst>
          <pc:docMk/>
          <pc:sldMk cId="381733842" sldId="279"/>
        </pc:sldMkLst>
      </pc:sldChg>
      <pc:sldChg chg="del">
        <pc:chgData name="Kate Piper (IMH)" userId="f69ee4e2-845b-4a1f-89c4-60fce9da139f" providerId="ADAL" clId="{3B24875B-7CC9-4E1E-8467-3DA6B9F21F95}" dt="2022-10-04T09:23:35.261" v="0" actId="47"/>
        <pc:sldMkLst>
          <pc:docMk/>
          <pc:sldMk cId="1560992396" sldId="281"/>
        </pc:sldMkLst>
      </pc:sldChg>
      <pc:sldChg chg="del">
        <pc:chgData name="Kate Piper (IMH)" userId="f69ee4e2-845b-4a1f-89c4-60fce9da139f" providerId="ADAL" clId="{3B24875B-7CC9-4E1E-8467-3DA6B9F21F95}" dt="2022-10-04T09:23:35.261" v="0" actId="47"/>
        <pc:sldMkLst>
          <pc:docMk/>
          <pc:sldMk cId="465048800" sldId="282"/>
        </pc:sldMkLst>
      </pc:sldChg>
      <pc:sldChg chg="del">
        <pc:chgData name="Kate Piper (IMH)" userId="f69ee4e2-845b-4a1f-89c4-60fce9da139f" providerId="ADAL" clId="{3B24875B-7CC9-4E1E-8467-3DA6B9F21F95}" dt="2022-10-04T09:23:35.261" v="0" actId="47"/>
        <pc:sldMkLst>
          <pc:docMk/>
          <pc:sldMk cId="19199614" sldId="283"/>
        </pc:sldMkLst>
      </pc:sldChg>
      <pc:sldChg chg="del">
        <pc:chgData name="Kate Piper (IMH)" userId="f69ee4e2-845b-4a1f-89c4-60fce9da139f" providerId="ADAL" clId="{3B24875B-7CC9-4E1E-8467-3DA6B9F21F95}" dt="2022-10-04T09:23:35.261" v="0" actId="47"/>
        <pc:sldMkLst>
          <pc:docMk/>
          <pc:sldMk cId="104714006" sldId="284"/>
        </pc:sldMkLst>
      </pc:sldChg>
      <pc:sldChg chg="del">
        <pc:chgData name="Kate Piper (IMH)" userId="f69ee4e2-845b-4a1f-89c4-60fce9da139f" providerId="ADAL" clId="{3B24875B-7CC9-4E1E-8467-3DA6B9F21F95}" dt="2022-10-04T09:23:35.261" v="0" actId="47"/>
        <pc:sldMkLst>
          <pc:docMk/>
          <pc:sldMk cId="2687447322" sldId="285"/>
        </pc:sldMkLst>
      </pc:sldChg>
      <pc:sldChg chg="del">
        <pc:chgData name="Kate Piper (IMH)" userId="f69ee4e2-845b-4a1f-89c4-60fce9da139f" providerId="ADAL" clId="{3B24875B-7CC9-4E1E-8467-3DA6B9F21F95}" dt="2022-10-04T09:23:35.261" v="0" actId="47"/>
        <pc:sldMkLst>
          <pc:docMk/>
          <pc:sldMk cId="1489457798" sldId="286"/>
        </pc:sldMkLst>
      </pc:sldChg>
      <pc:sldChg chg="modSp mod">
        <pc:chgData name="Kate Piper (IMH)" userId="f69ee4e2-845b-4a1f-89c4-60fce9da139f" providerId="ADAL" clId="{3B24875B-7CC9-4E1E-8467-3DA6B9F21F95}" dt="2023-10-03T08:32:33.669" v="559" actId="1076"/>
        <pc:sldMkLst>
          <pc:docMk/>
          <pc:sldMk cId="1750898395" sldId="287"/>
        </pc:sldMkLst>
        <pc:spChg chg="mod">
          <ac:chgData name="Kate Piper (IMH)" userId="f69ee4e2-845b-4a1f-89c4-60fce9da139f" providerId="ADAL" clId="{3B24875B-7CC9-4E1E-8467-3DA6B9F21F95}" dt="2023-10-03T08:32:33.669" v="559" actId="1076"/>
          <ac:spMkLst>
            <pc:docMk/>
            <pc:sldMk cId="1750898395" sldId="287"/>
            <ac:spMk id="3" creationId="{C8012D73-D8C4-4B62-9CEF-CE6B8EF5E962}"/>
          </ac:spMkLst>
        </pc:spChg>
      </pc:sldChg>
      <pc:sldChg chg="modSp new mod">
        <pc:chgData name="Kate Piper (IMH)" userId="f69ee4e2-845b-4a1f-89c4-60fce9da139f" providerId="ADAL" clId="{3B24875B-7CC9-4E1E-8467-3DA6B9F21F95}" dt="2023-10-01T19:16:32.161" v="298" actId="403"/>
        <pc:sldMkLst>
          <pc:docMk/>
          <pc:sldMk cId="2720990069" sldId="288"/>
        </pc:sldMkLst>
        <pc:spChg chg="mod">
          <ac:chgData name="Kate Piper (IMH)" userId="f69ee4e2-845b-4a1f-89c4-60fce9da139f" providerId="ADAL" clId="{3B24875B-7CC9-4E1E-8467-3DA6B9F21F95}" dt="2023-10-01T19:01:49.494" v="66" actId="207"/>
          <ac:spMkLst>
            <pc:docMk/>
            <pc:sldMk cId="2720990069" sldId="288"/>
            <ac:spMk id="2" creationId="{9D0A5AC4-0194-C8DF-B4CD-1F6CFED99D56}"/>
          </ac:spMkLst>
        </pc:spChg>
        <pc:spChg chg="mod">
          <ac:chgData name="Kate Piper (IMH)" userId="f69ee4e2-845b-4a1f-89c4-60fce9da139f" providerId="ADAL" clId="{3B24875B-7CC9-4E1E-8467-3DA6B9F21F95}" dt="2023-10-01T19:16:32.161" v="298" actId="403"/>
          <ac:spMkLst>
            <pc:docMk/>
            <pc:sldMk cId="2720990069" sldId="288"/>
            <ac:spMk id="3" creationId="{FF07EC72-AF73-ECA1-8CE1-19D27364397F}"/>
          </ac:spMkLst>
        </pc:spChg>
      </pc:sldChg>
      <pc:sldChg chg="del">
        <pc:chgData name="Kate Piper (IMH)" userId="f69ee4e2-845b-4a1f-89c4-60fce9da139f" providerId="ADAL" clId="{3B24875B-7CC9-4E1E-8467-3DA6B9F21F95}" dt="2022-10-04T09:23:35.261" v="0" actId="47"/>
        <pc:sldMkLst>
          <pc:docMk/>
          <pc:sldMk cId="3744421161" sldId="288"/>
        </pc:sldMkLst>
      </pc:sldChg>
      <pc:sldChg chg="addSp delSp modSp new mod modClrScheme chgLayout">
        <pc:chgData name="Kate Piper (IMH)" userId="f69ee4e2-845b-4a1f-89c4-60fce9da139f" providerId="ADAL" clId="{3B24875B-7CC9-4E1E-8467-3DA6B9F21F95}" dt="2023-10-03T08:15:00.901" v="310" actId="14100"/>
        <pc:sldMkLst>
          <pc:docMk/>
          <pc:sldMk cId="3013078848" sldId="289"/>
        </pc:sldMkLst>
        <pc:spChg chg="del mod ord">
          <ac:chgData name="Kate Piper (IMH)" userId="f69ee4e2-845b-4a1f-89c4-60fce9da139f" providerId="ADAL" clId="{3B24875B-7CC9-4E1E-8467-3DA6B9F21F95}" dt="2023-10-03T08:13:44.021" v="300" actId="700"/>
          <ac:spMkLst>
            <pc:docMk/>
            <pc:sldMk cId="3013078848" sldId="289"/>
            <ac:spMk id="2" creationId="{E6A2DA77-CC95-2B04-5C94-8C6EE9E1EAA7}"/>
          </ac:spMkLst>
        </pc:spChg>
        <pc:spChg chg="del">
          <ac:chgData name="Kate Piper (IMH)" userId="f69ee4e2-845b-4a1f-89c4-60fce9da139f" providerId="ADAL" clId="{3B24875B-7CC9-4E1E-8467-3DA6B9F21F95}" dt="2023-10-03T08:13:44.021" v="300" actId="700"/>
          <ac:spMkLst>
            <pc:docMk/>
            <pc:sldMk cId="3013078848" sldId="289"/>
            <ac:spMk id="3" creationId="{2B2B2766-ED9F-A7D7-E8AA-75099E10470F}"/>
          </ac:spMkLst>
        </pc:spChg>
        <pc:spChg chg="add mod ord">
          <ac:chgData name="Kate Piper (IMH)" userId="f69ee4e2-845b-4a1f-89c4-60fce9da139f" providerId="ADAL" clId="{3B24875B-7CC9-4E1E-8467-3DA6B9F21F95}" dt="2023-10-03T08:13:44.021" v="300" actId="700"/>
          <ac:spMkLst>
            <pc:docMk/>
            <pc:sldMk cId="3013078848" sldId="289"/>
            <ac:spMk id="4" creationId="{4995126F-9EAB-22B0-EB7A-0EF8487E84E1}"/>
          </ac:spMkLst>
        </pc:spChg>
        <pc:spChg chg="add del mod ord">
          <ac:chgData name="Kate Piper (IMH)" userId="f69ee4e2-845b-4a1f-89c4-60fce9da139f" providerId="ADAL" clId="{3B24875B-7CC9-4E1E-8467-3DA6B9F21F95}" dt="2023-10-03T08:14:50.819" v="308" actId="931"/>
          <ac:spMkLst>
            <pc:docMk/>
            <pc:sldMk cId="3013078848" sldId="289"/>
            <ac:spMk id="5" creationId="{0E02667D-9755-3A8D-8DE1-21EF88FC694A}"/>
          </ac:spMkLst>
        </pc:spChg>
        <pc:spChg chg="add del mod">
          <ac:chgData name="Kate Piper (IMH)" userId="f69ee4e2-845b-4a1f-89c4-60fce9da139f" providerId="ADAL" clId="{3B24875B-7CC9-4E1E-8467-3DA6B9F21F95}" dt="2023-10-03T08:13:55.405" v="304" actId="478"/>
          <ac:spMkLst>
            <pc:docMk/>
            <pc:sldMk cId="3013078848" sldId="289"/>
            <ac:spMk id="6" creationId="{F67452B5-BF2A-7E62-AA40-4ED57EB09D7D}"/>
          </ac:spMkLst>
        </pc:spChg>
        <pc:spChg chg="add del">
          <ac:chgData name="Kate Piper (IMH)" userId="f69ee4e2-845b-4a1f-89c4-60fce9da139f" providerId="ADAL" clId="{3B24875B-7CC9-4E1E-8467-3DA6B9F21F95}" dt="2023-10-03T08:14:04.482" v="306" actId="478"/>
          <ac:spMkLst>
            <pc:docMk/>
            <pc:sldMk cId="3013078848" sldId="289"/>
            <ac:spMk id="7" creationId="{B370A3FF-3B61-9FD2-2CE7-A18E9D7F60D2}"/>
          </ac:spMkLst>
        </pc:spChg>
        <pc:picChg chg="add mod">
          <ac:chgData name="Kate Piper (IMH)" userId="f69ee4e2-845b-4a1f-89c4-60fce9da139f" providerId="ADAL" clId="{3B24875B-7CC9-4E1E-8467-3DA6B9F21F95}" dt="2023-10-03T08:15:00.901" v="310" actId="14100"/>
          <ac:picMkLst>
            <pc:docMk/>
            <pc:sldMk cId="3013078848" sldId="289"/>
            <ac:picMk id="9" creationId="{EB24FAA9-2660-23CF-A675-4496580995F4}"/>
          </ac:picMkLst>
        </pc:picChg>
      </pc:sldChg>
      <pc:sldChg chg="del">
        <pc:chgData name="Kate Piper (IMH)" userId="f69ee4e2-845b-4a1f-89c4-60fce9da139f" providerId="ADAL" clId="{3B24875B-7CC9-4E1E-8467-3DA6B9F21F95}" dt="2022-10-04T09:23:35.261" v="0" actId="47"/>
        <pc:sldMkLst>
          <pc:docMk/>
          <pc:sldMk cId="3243603963" sldId="289"/>
        </pc:sldMkLst>
      </pc:sldChg>
      <pc:sldChg chg="del">
        <pc:chgData name="Kate Piper (IMH)" userId="f69ee4e2-845b-4a1f-89c4-60fce9da139f" providerId="ADAL" clId="{3B24875B-7CC9-4E1E-8467-3DA6B9F21F95}" dt="2022-10-04T09:23:35.261" v="0" actId="47"/>
        <pc:sldMkLst>
          <pc:docMk/>
          <pc:sldMk cId="1884997920" sldId="290"/>
        </pc:sldMkLst>
      </pc:sldChg>
      <pc:sldChg chg="del">
        <pc:chgData name="Kate Piper (IMH)" userId="f69ee4e2-845b-4a1f-89c4-60fce9da139f" providerId="ADAL" clId="{3B24875B-7CC9-4E1E-8467-3DA6B9F21F95}" dt="2022-10-04T09:23:35.261" v="0" actId="47"/>
        <pc:sldMkLst>
          <pc:docMk/>
          <pc:sldMk cId="826777433" sldId="291"/>
        </pc:sldMkLst>
      </pc:sldChg>
      <pc:sldChg chg="del">
        <pc:chgData name="Kate Piper (IMH)" userId="f69ee4e2-845b-4a1f-89c4-60fce9da139f" providerId="ADAL" clId="{3B24875B-7CC9-4E1E-8467-3DA6B9F21F95}" dt="2022-10-04T09:23:35.261" v="0" actId="47"/>
        <pc:sldMkLst>
          <pc:docMk/>
          <pc:sldMk cId="429351200" sldId="292"/>
        </pc:sldMkLst>
      </pc:sldChg>
      <pc:sldChg chg="del">
        <pc:chgData name="Kate Piper (IMH)" userId="f69ee4e2-845b-4a1f-89c4-60fce9da139f" providerId="ADAL" clId="{3B24875B-7CC9-4E1E-8467-3DA6B9F21F95}" dt="2022-10-04T09:23:35.261" v="0" actId="47"/>
        <pc:sldMkLst>
          <pc:docMk/>
          <pc:sldMk cId="3706119712" sldId="293"/>
        </pc:sldMkLst>
      </pc:sldChg>
      <pc:sldChg chg="del">
        <pc:chgData name="Kate Piper (IMH)" userId="f69ee4e2-845b-4a1f-89c4-60fce9da139f" providerId="ADAL" clId="{3B24875B-7CC9-4E1E-8467-3DA6B9F21F95}" dt="2022-10-04T09:23:35.261" v="0" actId="47"/>
        <pc:sldMkLst>
          <pc:docMk/>
          <pc:sldMk cId="693567833" sldId="294"/>
        </pc:sldMkLst>
      </pc:sldChg>
      <pc:sldChg chg="del">
        <pc:chgData name="Kate Piper (IMH)" userId="f69ee4e2-845b-4a1f-89c4-60fce9da139f" providerId="ADAL" clId="{3B24875B-7CC9-4E1E-8467-3DA6B9F21F95}" dt="2022-10-04T09:23:35.261" v="0" actId="47"/>
        <pc:sldMkLst>
          <pc:docMk/>
          <pc:sldMk cId="901619020" sldId="295"/>
        </pc:sldMkLst>
      </pc:sldChg>
      <pc:sldChg chg="del">
        <pc:chgData name="Kate Piper (IMH)" userId="f69ee4e2-845b-4a1f-89c4-60fce9da139f" providerId="ADAL" clId="{3B24875B-7CC9-4E1E-8467-3DA6B9F21F95}" dt="2022-10-04T09:23:35.261" v="0" actId="47"/>
        <pc:sldMkLst>
          <pc:docMk/>
          <pc:sldMk cId="3621489138" sldId="296"/>
        </pc:sldMkLst>
      </pc:sldChg>
      <pc:sldChg chg="del">
        <pc:chgData name="Kate Piper (IMH)" userId="f69ee4e2-845b-4a1f-89c4-60fce9da139f" providerId="ADAL" clId="{3B24875B-7CC9-4E1E-8467-3DA6B9F21F95}" dt="2022-10-04T09:23:35.261" v="0" actId="47"/>
        <pc:sldMkLst>
          <pc:docMk/>
          <pc:sldMk cId="687350053" sldId="297"/>
        </pc:sldMkLst>
      </pc:sldChg>
      <pc:sldChg chg="del">
        <pc:chgData name="Kate Piper (IMH)" userId="f69ee4e2-845b-4a1f-89c4-60fce9da139f" providerId="ADAL" clId="{3B24875B-7CC9-4E1E-8467-3DA6B9F21F95}" dt="2022-10-04T09:23:35.261" v="0" actId="47"/>
        <pc:sldMkLst>
          <pc:docMk/>
          <pc:sldMk cId="4257476860" sldId="298"/>
        </pc:sldMkLst>
      </pc:sldChg>
      <pc:sldChg chg="del">
        <pc:chgData name="Kate Piper (IMH)" userId="f69ee4e2-845b-4a1f-89c4-60fce9da139f" providerId="ADAL" clId="{3B24875B-7CC9-4E1E-8467-3DA6B9F21F95}" dt="2022-10-04T09:23:35.261" v="0" actId="47"/>
        <pc:sldMkLst>
          <pc:docMk/>
          <pc:sldMk cId="3349551731" sldId="299"/>
        </pc:sldMkLst>
      </pc:sldChg>
      <pc:sldChg chg="del">
        <pc:chgData name="Kate Piper (IMH)" userId="f69ee4e2-845b-4a1f-89c4-60fce9da139f" providerId="ADAL" clId="{3B24875B-7CC9-4E1E-8467-3DA6B9F21F95}" dt="2022-10-04T09:23:35.261" v="0" actId="47"/>
        <pc:sldMkLst>
          <pc:docMk/>
          <pc:sldMk cId="3904539639" sldId="300"/>
        </pc:sldMkLst>
      </pc:sldChg>
      <pc:sldChg chg="del">
        <pc:chgData name="Kate Piper (IMH)" userId="f69ee4e2-845b-4a1f-89c4-60fce9da139f" providerId="ADAL" clId="{3B24875B-7CC9-4E1E-8467-3DA6B9F21F95}" dt="2022-10-04T09:23:35.261" v="0" actId="47"/>
        <pc:sldMkLst>
          <pc:docMk/>
          <pc:sldMk cId="2077285417" sldId="301"/>
        </pc:sldMkLst>
      </pc:sldChg>
      <pc:sldChg chg="del">
        <pc:chgData name="Kate Piper (IMH)" userId="f69ee4e2-845b-4a1f-89c4-60fce9da139f" providerId="ADAL" clId="{3B24875B-7CC9-4E1E-8467-3DA6B9F21F95}" dt="2022-10-04T09:23:35.261" v="0" actId="47"/>
        <pc:sldMkLst>
          <pc:docMk/>
          <pc:sldMk cId="1291781354" sldId="302"/>
        </pc:sldMkLst>
      </pc:sldChg>
      <pc:sldChg chg="del">
        <pc:chgData name="Kate Piper (IMH)" userId="f69ee4e2-845b-4a1f-89c4-60fce9da139f" providerId="ADAL" clId="{3B24875B-7CC9-4E1E-8467-3DA6B9F21F95}" dt="2022-10-04T09:23:35.261" v="0" actId="47"/>
        <pc:sldMkLst>
          <pc:docMk/>
          <pc:sldMk cId="3646321857" sldId="303"/>
        </pc:sldMkLst>
      </pc:sldChg>
      <pc:sldChg chg="del">
        <pc:chgData name="Kate Piper (IMH)" userId="f69ee4e2-845b-4a1f-89c4-60fce9da139f" providerId="ADAL" clId="{3B24875B-7CC9-4E1E-8467-3DA6B9F21F95}" dt="2022-10-04T09:23:35.261" v="0" actId="47"/>
        <pc:sldMkLst>
          <pc:docMk/>
          <pc:sldMk cId="3041065308" sldId="304"/>
        </pc:sldMkLst>
      </pc:sldChg>
      <pc:sldChg chg="del">
        <pc:chgData name="Kate Piper (IMH)" userId="f69ee4e2-845b-4a1f-89c4-60fce9da139f" providerId="ADAL" clId="{3B24875B-7CC9-4E1E-8467-3DA6B9F21F95}" dt="2022-10-04T09:23:35.261" v="0" actId="47"/>
        <pc:sldMkLst>
          <pc:docMk/>
          <pc:sldMk cId="1654814650" sldId="305"/>
        </pc:sldMkLst>
      </pc:sldChg>
      <pc:sldChg chg="del">
        <pc:chgData name="Kate Piper (IMH)" userId="f69ee4e2-845b-4a1f-89c4-60fce9da139f" providerId="ADAL" clId="{3B24875B-7CC9-4E1E-8467-3DA6B9F21F95}" dt="2022-10-04T09:23:35.261" v="0" actId="47"/>
        <pc:sldMkLst>
          <pc:docMk/>
          <pc:sldMk cId="2017133405" sldId="306"/>
        </pc:sldMkLst>
      </pc:sldChg>
      <pc:sldChg chg="del">
        <pc:chgData name="Kate Piper (IMH)" userId="f69ee4e2-845b-4a1f-89c4-60fce9da139f" providerId="ADAL" clId="{3B24875B-7CC9-4E1E-8467-3DA6B9F21F95}" dt="2022-10-04T09:23:35.261" v="0" actId="47"/>
        <pc:sldMkLst>
          <pc:docMk/>
          <pc:sldMk cId="2285878454" sldId="307"/>
        </pc:sldMkLst>
      </pc:sldChg>
      <pc:sldChg chg="del">
        <pc:chgData name="Kate Piper (IMH)" userId="f69ee4e2-845b-4a1f-89c4-60fce9da139f" providerId="ADAL" clId="{3B24875B-7CC9-4E1E-8467-3DA6B9F21F95}" dt="2022-10-04T09:23:35.261" v="0" actId="47"/>
        <pc:sldMkLst>
          <pc:docMk/>
          <pc:sldMk cId="965548609" sldId="308"/>
        </pc:sldMkLst>
      </pc:sldChg>
      <pc:sldChg chg="del">
        <pc:chgData name="Kate Piper (IMH)" userId="f69ee4e2-845b-4a1f-89c4-60fce9da139f" providerId="ADAL" clId="{3B24875B-7CC9-4E1E-8467-3DA6B9F21F95}" dt="2022-10-04T09:23:35.261" v="0" actId="47"/>
        <pc:sldMkLst>
          <pc:docMk/>
          <pc:sldMk cId="994517043" sldId="309"/>
        </pc:sldMkLst>
      </pc:sldChg>
      <pc:sldChg chg="del">
        <pc:chgData name="Kate Piper (IMH)" userId="f69ee4e2-845b-4a1f-89c4-60fce9da139f" providerId="ADAL" clId="{3B24875B-7CC9-4E1E-8467-3DA6B9F21F95}" dt="2022-10-04T09:23:35.261" v="0" actId="47"/>
        <pc:sldMkLst>
          <pc:docMk/>
          <pc:sldMk cId="2361348260" sldId="310"/>
        </pc:sldMkLst>
      </pc:sldChg>
      <pc:sldChg chg="del">
        <pc:chgData name="Kate Piper (IMH)" userId="f69ee4e2-845b-4a1f-89c4-60fce9da139f" providerId="ADAL" clId="{3B24875B-7CC9-4E1E-8467-3DA6B9F21F95}" dt="2022-10-04T09:23:35.261" v="0" actId="47"/>
        <pc:sldMkLst>
          <pc:docMk/>
          <pc:sldMk cId="3602059818" sldId="311"/>
        </pc:sldMkLst>
      </pc:sldChg>
      <pc:sldChg chg="del">
        <pc:chgData name="Kate Piper (IMH)" userId="f69ee4e2-845b-4a1f-89c4-60fce9da139f" providerId="ADAL" clId="{3B24875B-7CC9-4E1E-8467-3DA6B9F21F95}" dt="2022-10-04T09:23:35.261" v="0" actId="47"/>
        <pc:sldMkLst>
          <pc:docMk/>
          <pc:sldMk cId="1621715058" sldId="312"/>
        </pc:sldMkLst>
      </pc:sldChg>
      <pc:sldChg chg="del">
        <pc:chgData name="Kate Piper (IMH)" userId="f69ee4e2-845b-4a1f-89c4-60fce9da139f" providerId="ADAL" clId="{3B24875B-7CC9-4E1E-8467-3DA6B9F21F95}" dt="2022-10-04T09:23:35.261" v="0" actId="47"/>
        <pc:sldMkLst>
          <pc:docMk/>
          <pc:sldMk cId="829701318" sldId="313"/>
        </pc:sldMkLst>
      </pc:sldChg>
      <pc:sldChg chg="del">
        <pc:chgData name="Kate Piper (IMH)" userId="f69ee4e2-845b-4a1f-89c4-60fce9da139f" providerId="ADAL" clId="{3B24875B-7CC9-4E1E-8467-3DA6B9F21F95}" dt="2022-10-04T09:23:35.261" v="0" actId="47"/>
        <pc:sldMkLst>
          <pc:docMk/>
          <pc:sldMk cId="3288605028" sldId="314"/>
        </pc:sldMkLst>
      </pc:sldChg>
      <pc:sldChg chg="del">
        <pc:chgData name="Kate Piper (IMH)" userId="f69ee4e2-845b-4a1f-89c4-60fce9da139f" providerId="ADAL" clId="{3B24875B-7CC9-4E1E-8467-3DA6B9F21F95}" dt="2022-10-04T09:23:35.261" v="0" actId="47"/>
        <pc:sldMkLst>
          <pc:docMk/>
          <pc:sldMk cId="1525533896" sldId="315"/>
        </pc:sldMkLst>
      </pc:sldChg>
      <pc:sldChg chg="del">
        <pc:chgData name="Kate Piper (IMH)" userId="f69ee4e2-845b-4a1f-89c4-60fce9da139f" providerId="ADAL" clId="{3B24875B-7CC9-4E1E-8467-3DA6B9F21F95}" dt="2022-10-04T09:23:35.261" v="0" actId="47"/>
        <pc:sldMkLst>
          <pc:docMk/>
          <pc:sldMk cId="3969310507" sldId="316"/>
        </pc:sldMkLst>
      </pc:sldChg>
      <pc:sldChg chg="del">
        <pc:chgData name="Kate Piper (IMH)" userId="f69ee4e2-845b-4a1f-89c4-60fce9da139f" providerId="ADAL" clId="{3B24875B-7CC9-4E1E-8467-3DA6B9F21F95}" dt="2022-10-04T09:23:35.261" v="0" actId="47"/>
        <pc:sldMkLst>
          <pc:docMk/>
          <pc:sldMk cId="2797927802" sldId="317"/>
        </pc:sldMkLst>
      </pc:sldChg>
      <pc:sldChg chg="del">
        <pc:chgData name="Kate Piper (IMH)" userId="f69ee4e2-845b-4a1f-89c4-60fce9da139f" providerId="ADAL" clId="{3B24875B-7CC9-4E1E-8467-3DA6B9F21F95}" dt="2022-10-04T09:23:35.261" v="0" actId="47"/>
        <pc:sldMkLst>
          <pc:docMk/>
          <pc:sldMk cId="1219063502" sldId="318"/>
        </pc:sldMkLst>
      </pc:sldChg>
      <pc:sldChg chg="del">
        <pc:chgData name="Kate Piper (IMH)" userId="f69ee4e2-845b-4a1f-89c4-60fce9da139f" providerId="ADAL" clId="{3B24875B-7CC9-4E1E-8467-3DA6B9F21F95}" dt="2022-10-04T09:23:35.261" v="0" actId="47"/>
        <pc:sldMkLst>
          <pc:docMk/>
          <pc:sldMk cId="710996125" sldId="319"/>
        </pc:sldMkLst>
      </pc:sldChg>
      <pc:sldChg chg="del">
        <pc:chgData name="Kate Piper (IMH)" userId="f69ee4e2-845b-4a1f-89c4-60fce9da139f" providerId="ADAL" clId="{3B24875B-7CC9-4E1E-8467-3DA6B9F21F95}" dt="2022-10-04T09:23:35.261" v="0" actId="47"/>
        <pc:sldMkLst>
          <pc:docMk/>
          <pc:sldMk cId="2761913390" sldId="320"/>
        </pc:sldMkLst>
      </pc:sldChg>
      <pc:sldChg chg="del">
        <pc:chgData name="Kate Piper (IMH)" userId="f69ee4e2-845b-4a1f-89c4-60fce9da139f" providerId="ADAL" clId="{3B24875B-7CC9-4E1E-8467-3DA6B9F21F95}" dt="2022-10-04T09:23:35.261" v="0" actId="47"/>
        <pc:sldMkLst>
          <pc:docMk/>
          <pc:sldMk cId="2645215492" sldId="321"/>
        </pc:sldMkLst>
      </pc:sldChg>
      <pc:sldChg chg="del">
        <pc:chgData name="Kate Piper (IMH)" userId="f69ee4e2-845b-4a1f-89c4-60fce9da139f" providerId="ADAL" clId="{3B24875B-7CC9-4E1E-8467-3DA6B9F21F95}" dt="2022-10-04T09:23:35.261" v="0" actId="47"/>
        <pc:sldMkLst>
          <pc:docMk/>
          <pc:sldMk cId="4110810657" sldId="322"/>
        </pc:sldMkLst>
      </pc:sldChg>
      <pc:sldChg chg="del">
        <pc:chgData name="Kate Piper (IMH)" userId="f69ee4e2-845b-4a1f-89c4-60fce9da139f" providerId="ADAL" clId="{3B24875B-7CC9-4E1E-8467-3DA6B9F21F95}" dt="2022-10-04T09:23:35.261" v="0" actId="47"/>
        <pc:sldMkLst>
          <pc:docMk/>
          <pc:sldMk cId="2823788512" sldId="323"/>
        </pc:sldMkLst>
      </pc:sldChg>
      <pc:sldChg chg="del">
        <pc:chgData name="Kate Piper (IMH)" userId="f69ee4e2-845b-4a1f-89c4-60fce9da139f" providerId="ADAL" clId="{3B24875B-7CC9-4E1E-8467-3DA6B9F21F95}" dt="2022-10-04T09:23:35.261" v="0" actId="47"/>
        <pc:sldMkLst>
          <pc:docMk/>
          <pc:sldMk cId="23970736" sldId="324"/>
        </pc:sldMkLst>
      </pc:sldChg>
      <pc:sldChg chg="del">
        <pc:chgData name="Kate Piper (IMH)" userId="f69ee4e2-845b-4a1f-89c4-60fce9da139f" providerId="ADAL" clId="{3B24875B-7CC9-4E1E-8467-3DA6B9F21F95}" dt="2022-10-04T09:23:35.261" v="0" actId="47"/>
        <pc:sldMkLst>
          <pc:docMk/>
          <pc:sldMk cId="4079426581" sldId="325"/>
        </pc:sldMkLst>
      </pc:sldChg>
      <pc:sldChg chg="del">
        <pc:chgData name="Kate Piper (IMH)" userId="f69ee4e2-845b-4a1f-89c4-60fce9da139f" providerId="ADAL" clId="{3B24875B-7CC9-4E1E-8467-3DA6B9F21F95}" dt="2022-10-04T09:23:35.261" v="0" actId="47"/>
        <pc:sldMkLst>
          <pc:docMk/>
          <pc:sldMk cId="443211599" sldId="326"/>
        </pc:sldMkLst>
      </pc:sldChg>
      <pc:sldChg chg="del">
        <pc:chgData name="Kate Piper (IMH)" userId="f69ee4e2-845b-4a1f-89c4-60fce9da139f" providerId="ADAL" clId="{3B24875B-7CC9-4E1E-8467-3DA6B9F21F95}" dt="2022-10-04T09:23:35.261" v="0" actId="47"/>
        <pc:sldMkLst>
          <pc:docMk/>
          <pc:sldMk cId="3771176649" sldId="327"/>
        </pc:sldMkLst>
      </pc:sldChg>
      <pc:sldChg chg="del">
        <pc:chgData name="Kate Piper (IMH)" userId="f69ee4e2-845b-4a1f-89c4-60fce9da139f" providerId="ADAL" clId="{3B24875B-7CC9-4E1E-8467-3DA6B9F21F95}" dt="2022-10-04T09:23:35.261" v="0" actId="47"/>
        <pc:sldMkLst>
          <pc:docMk/>
          <pc:sldMk cId="2684237407" sldId="328"/>
        </pc:sldMkLst>
      </pc:sldChg>
      <pc:sldChg chg="del">
        <pc:chgData name="Kate Piper (IMH)" userId="f69ee4e2-845b-4a1f-89c4-60fce9da139f" providerId="ADAL" clId="{3B24875B-7CC9-4E1E-8467-3DA6B9F21F95}" dt="2022-10-04T09:23:35.261" v="0" actId="47"/>
        <pc:sldMkLst>
          <pc:docMk/>
          <pc:sldMk cId="2218307269" sldId="329"/>
        </pc:sldMkLst>
      </pc:sldChg>
      <pc:sldChg chg="del">
        <pc:chgData name="Kate Piper (IMH)" userId="f69ee4e2-845b-4a1f-89c4-60fce9da139f" providerId="ADAL" clId="{3B24875B-7CC9-4E1E-8467-3DA6B9F21F95}" dt="2022-10-04T09:23:35.261" v="0" actId="47"/>
        <pc:sldMkLst>
          <pc:docMk/>
          <pc:sldMk cId="2246327421" sldId="330"/>
        </pc:sldMkLst>
      </pc:sldChg>
      <pc:sldChg chg="del">
        <pc:chgData name="Kate Piper (IMH)" userId="f69ee4e2-845b-4a1f-89c4-60fce9da139f" providerId="ADAL" clId="{3B24875B-7CC9-4E1E-8467-3DA6B9F21F95}" dt="2022-10-04T09:23:35.261" v="0" actId="47"/>
        <pc:sldMkLst>
          <pc:docMk/>
          <pc:sldMk cId="1152576438" sldId="331"/>
        </pc:sldMkLst>
      </pc:sldChg>
      <pc:sldChg chg="del">
        <pc:chgData name="Kate Piper (IMH)" userId="f69ee4e2-845b-4a1f-89c4-60fce9da139f" providerId="ADAL" clId="{3B24875B-7CC9-4E1E-8467-3DA6B9F21F95}" dt="2022-10-04T09:23:35.261" v="0" actId="47"/>
        <pc:sldMkLst>
          <pc:docMk/>
          <pc:sldMk cId="1022848691" sldId="332"/>
        </pc:sldMkLst>
      </pc:sldChg>
      <pc:sldChg chg="del">
        <pc:chgData name="Kate Piper (IMH)" userId="f69ee4e2-845b-4a1f-89c4-60fce9da139f" providerId="ADAL" clId="{3B24875B-7CC9-4E1E-8467-3DA6B9F21F95}" dt="2022-10-04T09:23:35.261" v="0" actId="47"/>
        <pc:sldMkLst>
          <pc:docMk/>
          <pc:sldMk cId="3655904424" sldId="333"/>
        </pc:sldMkLst>
      </pc:sldChg>
      <pc:sldChg chg="del">
        <pc:chgData name="Kate Piper (IMH)" userId="f69ee4e2-845b-4a1f-89c4-60fce9da139f" providerId="ADAL" clId="{3B24875B-7CC9-4E1E-8467-3DA6B9F21F95}" dt="2022-10-04T09:23:35.261" v="0" actId="47"/>
        <pc:sldMkLst>
          <pc:docMk/>
          <pc:sldMk cId="134968587" sldId="334"/>
        </pc:sldMkLst>
      </pc:sldChg>
      <pc:sldChg chg="del">
        <pc:chgData name="Kate Piper (IMH)" userId="f69ee4e2-845b-4a1f-89c4-60fce9da139f" providerId="ADAL" clId="{3B24875B-7CC9-4E1E-8467-3DA6B9F21F95}" dt="2022-10-04T09:23:35.261" v="0" actId="47"/>
        <pc:sldMkLst>
          <pc:docMk/>
          <pc:sldMk cId="4157199336" sldId="335"/>
        </pc:sldMkLst>
      </pc:sldChg>
      <pc:sldChg chg="del">
        <pc:chgData name="Kate Piper (IMH)" userId="f69ee4e2-845b-4a1f-89c4-60fce9da139f" providerId="ADAL" clId="{3B24875B-7CC9-4E1E-8467-3DA6B9F21F95}" dt="2022-10-04T09:23:35.261" v="0" actId="47"/>
        <pc:sldMkLst>
          <pc:docMk/>
          <pc:sldMk cId="257714420" sldId="336"/>
        </pc:sldMkLst>
      </pc:sldChg>
      <pc:sldChg chg="del">
        <pc:chgData name="Kate Piper (IMH)" userId="f69ee4e2-845b-4a1f-89c4-60fce9da139f" providerId="ADAL" clId="{3B24875B-7CC9-4E1E-8467-3DA6B9F21F95}" dt="2022-10-04T09:23:35.261" v="0" actId="47"/>
        <pc:sldMkLst>
          <pc:docMk/>
          <pc:sldMk cId="205859165" sldId="337"/>
        </pc:sldMkLst>
      </pc:sldChg>
      <pc:sldChg chg="del">
        <pc:chgData name="Kate Piper (IMH)" userId="f69ee4e2-845b-4a1f-89c4-60fce9da139f" providerId="ADAL" clId="{3B24875B-7CC9-4E1E-8467-3DA6B9F21F95}" dt="2022-10-04T09:23:35.261" v="0" actId="47"/>
        <pc:sldMkLst>
          <pc:docMk/>
          <pc:sldMk cId="1868817712" sldId="338"/>
        </pc:sldMkLst>
      </pc:sldChg>
      <pc:sldChg chg="del">
        <pc:chgData name="Kate Piper (IMH)" userId="f69ee4e2-845b-4a1f-89c4-60fce9da139f" providerId="ADAL" clId="{3B24875B-7CC9-4E1E-8467-3DA6B9F21F95}" dt="2022-10-04T09:23:35.261" v="0" actId="47"/>
        <pc:sldMkLst>
          <pc:docMk/>
          <pc:sldMk cId="610256426" sldId="339"/>
        </pc:sldMkLst>
      </pc:sldChg>
      <pc:sldChg chg="del">
        <pc:chgData name="Kate Piper (IMH)" userId="f69ee4e2-845b-4a1f-89c4-60fce9da139f" providerId="ADAL" clId="{3B24875B-7CC9-4E1E-8467-3DA6B9F21F95}" dt="2022-10-04T09:23:35.261" v="0" actId="47"/>
        <pc:sldMkLst>
          <pc:docMk/>
          <pc:sldMk cId="3641259530" sldId="340"/>
        </pc:sldMkLst>
      </pc:sldChg>
      <pc:sldChg chg="del">
        <pc:chgData name="Kate Piper (IMH)" userId="f69ee4e2-845b-4a1f-89c4-60fce9da139f" providerId="ADAL" clId="{3B24875B-7CC9-4E1E-8467-3DA6B9F21F95}" dt="2022-10-04T09:23:35.261" v="0" actId="47"/>
        <pc:sldMkLst>
          <pc:docMk/>
          <pc:sldMk cId="463510503" sldId="341"/>
        </pc:sldMkLst>
      </pc:sldChg>
      <pc:sldChg chg="del">
        <pc:chgData name="Kate Piper (IMH)" userId="f69ee4e2-845b-4a1f-89c4-60fce9da139f" providerId="ADAL" clId="{3B24875B-7CC9-4E1E-8467-3DA6B9F21F95}" dt="2022-10-04T09:23:35.261" v="0" actId="47"/>
        <pc:sldMkLst>
          <pc:docMk/>
          <pc:sldMk cId="1507803912" sldId="342"/>
        </pc:sldMkLst>
      </pc:sldChg>
      <pc:sldChg chg="del">
        <pc:chgData name="Kate Piper (IMH)" userId="f69ee4e2-845b-4a1f-89c4-60fce9da139f" providerId="ADAL" clId="{3B24875B-7CC9-4E1E-8467-3DA6B9F21F95}" dt="2022-10-04T09:23:35.261" v="0" actId="47"/>
        <pc:sldMkLst>
          <pc:docMk/>
          <pc:sldMk cId="3235784580" sldId="343"/>
        </pc:sldMkLst>
      </pc:sldChg>
      <pc:sldChg chg="del">
        <pc:chgData name="Kate Piper (IMH)" userId="f69ee4e2-845b-4a1f-89c4-60fce9da139f" providerId="ADAL" clId="{3B24875B-7CC9-4E1E-8467-3DA6B9F21F95}" dt="2022-10-04T09:23:35.261" v="0" actId="47"/>
        <pc:sldMkLst>
          <pc:docMk/>
          <pc:sldMk cId="267970135" sldId="344"/>
        </pc:sldMkLst>
      </pc:sldChg>
    </pc:docChg>
  </pc:docChgLst>
  <pc:docChgLst>
    <pc:chgData name="Kate Piper (IMH)" userId="S::k.piper1@uwtsd.ac.uk::f69ee4e2-845b-4a1f-89c4-60fce9da139f" providerId="AD" clId="Web-{B2D0E76E-CB1B-8B7B-382A-4693C874C75F}"/>
    <pc:docChg chg="modSld delMainMaster">
      <pc:chgData name="Kate Piper (IMH)" userId="S::k.piper1@uwtsd.ac.uk::f69ee4e2-845b-4a1f-89c4-60fce9da139f" providerId="AD" clId="Web-{B2D0E76E-CB1B-8B7B-382A-4693C874C75F}" dt="2024-09-30T18:00:39.884" v="14"/>
      <pc:docMkLst>
        <pc:docMk/>
      </pc:docMkLst>
      <pc:sldChg chg="addSp delSp">
        <pc:chgData name="Kate Piper (IMH)" userId="S::k.piper1@uwtsd.ac.uk::f69ee4e2-845b-4a1f-89c4-60fce9da139f" providerId="AD" clId="Web-{B2D0E76E-CB1B-8B7B-382A-4693C874C75F}" dt="2024-09-30T18:00:39.884" v="14"/>
        <pc:sldMkLst>
          <pc:docMk/>
          <pc:sldMk cId="2004502413" sldId="264"/>
        </pc:sldMkLst>
        <pc:graphicFrameChg chg="add del">
          <ac:chgData name="Kate Piper (IMH)" userId="S::k.piper1@uwtsd.ac.uk::f69ee4e2-845b-4a1f-89c4-60fce9da139f" providerId="AD" clId="Web-{B2D0E76E-CB1B-8B7B-382A-4693C874C75F}" dt="2024-09-30T18:00:39.884" v="14"/>
          <ac:graphicFrameMkLst>
            <pc:docMk/>
            <pc:sldMk cId="2004502413" sldId="264"/>
            <ac:graphicFrameMk id="4" creationId="{D90986C0-2C71-6902-0FF7-C2334C4F0045}"/>
          </ac:graphicFrameMkLst>
        </pc:graphicFrameChg>
      </pc:sldChg>
      <pc:sldMasterChg chg="del delSldLayout">
        <pc:chgData name="Kate Piper (IMH)" userId="S::k.piper1@uwtsd.ac.uk::f69ee4e2-845b-4a1f-89c4-60fce9da139f" providerId="AD" clId="Web-{B2D0E76E-CB1B-8B7B-382A-4693C874C75F}" dt="2024-09-30T18:00:31.978" v="1"/>
        <pc:sldMasterMkLst>
          <pc:docMk/>
          <pc:sldMasterMk cId="3994187330" sldId="2147483650"/>
        </pc:sldMasterMkLst>
        <pc:sldLayoutChg chg="del">
          <pc:chgData name="Kate Piper (IMH)" userId="S::k.piper1@uwtsd.ac.uk::f69ee4e2-845b-4a1f-89c4-60fce9da139f" providerId="AD" clId="Web-{B2D0E76E-CB1B-8B7B-382A-4693C874C75F}" dt="2024-09-30T18:00:31.978" v="1"/>
          <pc:sldLayoutMkLst>
            <pc:docMk/>
            <pc:sldMasterMk cId="3994187330" sldId="2147483650"/>
            <pc:sldLayoutMk cId="4175462874" sldId="2147483675"/>
          </pc:sldLayoutMkLst>
        </pc:sldLayoutChg>
      </pc:sldMasterChg>
      <pc:sldMasterChg chg="del delSldLayout">
        <pc:chgData name="Kate Piper (IMH)" userId="S::k.piper1@uwtsd.ac.uk::f69ee4e2-845b-4a1f-89c4-60fce9da139f" providerId="AD" clId="Web-{B2D0E76E-CB1B-8B7B-382A-4693C874C75F}" dt="2024-09-30T18:00:31.978" v="2"/>
        <pc:sldMasterMkLst>
          <pc:docMk/>
          <pc:sldMasterMk cId="503966888" sldId="2147483653"/>
        </pc:sldMasterMkLst>
        <pc:sldLayoutChg chg="del">
          <pc:chgData name="Kate Piper (IMH)" userId="S::k.piper1@uwtsd.ac.uk::f69ee4e2-845b-4a1f-89c4-60fce9da139f" providerId="AD" clId="Web-{B2D0E76E-CB1B-8B7B-382A-4693C874C75F}" dt="2024-09-30T18:00:31.978" v="2"/>
          <pc:sldLayoutMkLst>
            <pc:docMk/>
            <pc:sldMasterMk cId="503966888" sldId="2147483653"/>
            <pc:sldLayoutMk cId="4216905086" sldId="2147483677"/>
          </pc:sldLayoutMkLst>
        </pc:sldLayoutChg>
      </pc:sldMasterChg>
      <pc:sldMasterChg chg="del delSldLayout">
        <pc:chgData name="Kate Piper (IMH)" userId="S::k.piper1@uwtsd.ac.uk::f69ee4e2-845b-4a1f-89c4-60fce9da139f" providerId="AD" clId="Web-{B2D0E76E-CB1B-8B7B-382A-4693C874C75F}" dt="2024-09-30T18:00:31.978" v="3"/>
        <pc:sldMasterMkLst>
          <pc:docMk/>
          <pc:sldMasterMk cId="1086982509" sldId="2147483655"/>
        </pc:sldMasterMkLst>
        <pc:sldLayoutChg chg="del">
          <pc:chgData name="Kate Piper (IMH)" userId="S::k.piper1@uwtsd.ac.uk::f69ee4e2-845b-4a1f-89c4-60fce9da139f" providerId="AD" clId="Web-{B2D0E76E-CB1B-8B7B-382A-4693C874C75F}" dt="2024-09-30T18:00:31.978" v="3"/>
          <pc:sldLayoutMkLst>
            <pc:docMk/>
            <pc:sldMasterMk cId="1086982509" sldId="2147483655"/>
            <pc:sldLayoutMk cId="408938655" sldId="2147483679"/>
          </pc:sldLayoutMkLst>
        </pc:sldLayoutChg>
      </pc:sldMasterChg>
      <pc:sldMasterChg chg="del delSldLayout">
        <pc:chgData name="Kate Piper (IMH)" userId="S::k.piper1@uwtsd.ac.uk::f69ee4e2-845b-4a1f-89c4-60fce9da139f" providerId="AD" clId="Web-{B2D0E76E-CB1B-8B7B-382A-4693C874C75F}" dt="2024-09-30T18:00:31.978" v="5"/>
        <pc:sldMasterMkLst>
          <pc:docMk/>
          <pc:sldMasterMk cId="1800093731" sldId="2147483659"/>
        </pc:sldMasterMkLst>
        <pc:sldLayoutChg chg="del">
          <pc:chgData name="Kate Piper (IMH)" userId="S::k.piper1@uwtsd.ac.uk::f69ee4e2-845b-4a1f-89c4-60fce9da139f" providerId="AD" clId="Web-{B2D0E76E-CB1B-8B7B-382A-4693C874C75F}" dt="2024-09-30T18:00:31.978" v="5"/>
          <pc:sldLayoutMkLst>
            <pc:docMk/>
            <pc:sldMasterMk cId="1800093731" sldId="2147483659"/>
            <pc:sldLayoutMk cId="1597148504" sldId="2147483684"/>
          </pc:sldLayoutMkLst>
        </pc:sldLayoutChg>
      </pc:sldMasterChg>
      <pc:sldMasterChg chg="del delSldLayout">
        <pc:chgData name="Kate Piper (IMH)" userId="S::k.piper1@uwtsd.ac.uk::f69ee4e2-845b-4a1f-89c4-60fce9da139f" providerId="AD" clId="Web-{B2D0E76E-CB1B-8B7B-382A-4693C874C75F}" dt="2024-09-30T18:00:31.978" v="4"/>
        <pc:sldMasterMkLst>
          <pc:docMk/>
          <pc:sldMasterMk cId="2215794927" sldId="2147483660"/>
        </pc:sldMasterMkLst>
        <pc:sldLayoutChg chg="del">
          <pc:chgData name="Kate Piper (IMH)" userId="S::k.piper1@uwtsd.ac.uk::f69ee4e2-845b-4a1f-89c4-60fce9da139f" providerId="AD" clId="Web-{B2D0E76E-CB1B-8B7B-382A-4693C874C75F}" dt="2024-09-30T18:00:31.978" v="4"/>
          <pc:sldLayoutMkLst>
            <pc:docMk/>
            <pc:sldMasterMk cId="2215794927" sldId="2147483660"/>
            <pc:sldLayoutMk cId="3475296125" sldId="2147483683"/>
          </pc:sldLayoutMkLst>
        </pc:sldLayoutChg>
      </pc:sldMasterChg>
      <pc:sldMasterChg chg="del delSldLayout">
        <pc:chgData name="Kate Piper (IMH)" userId="S::k.piper1@uwtsd.ac.uk::f69ee4e2-845b-4a1f-89c4-60fce9da139f" providerId="AD" clId="Web-{B2D0E76E-CB1B-8B7B-382A-4693C874C75F}" dt="2024-09-30T18:00:31.978" v="6"/>
        <pc:sldMasterMkLst>
          <pc:docMk/>
          <pc:sldMasterMk cId="3508390215" sldId="2147483661"/>
        </pc:sldMasterMkLst>
        <pc:sldLayoutChg chg="del">
          <pc:chgData name="Kate Piper (IMH)" userId="S::k.piper1@uwtsd.ac.uk::f69ee4e2-845b-4a1f-89c4-60fce9da139f" providerId="AD" clId="Web-{B2D0E76E-CB1B-8B7B-382A-4693C874C75F}" dt="2024-09-30T18:00:31.978" v="6"/>
          <pc:sldLayoutMkLst>
            <pc:docMk/>
            <pc:sldMasterMk cId="3508390215" sldId="2147483661"/>
            <pc:sldLayoutMk cId="724236427" sldId="2147483685"/>
          </pc:sldLayoutMkLst>
        </pc:sldLayoutChg>
      </pc:sldMasterChg>
      <pc:sldMasterChg chg="del delSldLayout">
        <pc:chgData name="Kate Piper (IMH)" userId="S::k.piper1@uwtsd.ac.uk::f69ee4e2-845b-4a1f-89c4-60fce9da139f" providerId="AD" clId="Web-{B2D0E76E-CB1B-8B7B-382A-4693C874C75F}" dt="2024-09-30T18:00:31.978" v="7"/>
        <pc:sldMasterMkLst>
          <pc:docMk/>
          <pc:sldMasterMk cId="1372220361" sldId="2147483663"/>
        </pc:sldMasterMkLst>
        <pc:sldLayoutChg chg="del">
          <pc:chgData name="Kate Piper (IMH)" userId="S::k.piper1@uwtsd.ac.uk::f69ee4e2-845b-4a1f-89c4-60fce9da139f" providerId="AD" clId="Web-{B2D0E76E-CB1B-8B7B-382A-4693C874C75F}" dt="2024-09-30T18:00:31.978" v="7"/>
          <pc:sldLayoutMkLst>
            <pc:docMk/>
            <pc:sldMasterMk cId="1372220361" sldId="2147483663"/>
            <pc:sldLayoutMk cId="2317885063" sldId="2147483687"/>
          </pc:sldLayoutMkLst>
        </pc:sldLayoutChg>
      </pc:sldMasterChg>
      <pc:sldMasterChg chg="del delSldLayout">
        <pc:chgData name="Kate Piper (IMH)" userId="S::k.piper1@uwtsd.ac.uk::f69ee4e2-845b-4a1f-89c4-60fce9da139f" providerId="AD" clId="Web-{B2D0E76E-CB1B-8B7B-382A-4693C874C75F}" dt="2024-09-30T18:00:31.978" v="8"/>
        <pc:sldMasterMkLst>
          <pc:docMk/>
          <pc:sldMasterMk cId="741040061" sldId="2147483664"/>
        </pc:sldMasterMkLst>
        <pc:sldLayoutChg chg="del">
          <pc:chgData name="Kate Piper (IMH)" userId="S::k.piper1@uwtsd.ac.uk::f69ee4e2-845b-4a1f-89c4-60fce9da139f" providerId="AD" clId="Web-{B2D0E76E-CB1B-8B7B-382A-4693C874C75F}" dt="2024-09-30T18:00:31.978" v="8"/>
          <pc:sldLayoutMkLst>
            <pc:docMk/>
            <pc:sldMasterMk cId="741040061" sldId="2147483664"/>
            <pc:sldLayoutMk cId="763020717" sldId="2147483688"/>
          </pc:sldLayoutMkLst>
        </pc:sldLayoutChg>
      </pc:sldMasterChg>
      <pc:sldMasterChg chg="del delSldLayout">
        <pc:chgData name="Kate Piper (IMH)" userId="S::k.piper1@uwtsd.ac.uk::f69ee4e2-845b-4a1f-89c4-60fce9da139f" providerId="AD" clId="Web-{B2D0E76E-CB1B-8B7B-382A-4693C874C75F}" dt="2024-09-30T18:00:31.978" v="9"/>
        <pc:sldMasterMkLst>
          <pc:docMk/>
          <pc:sldMasterMk cId="58822457" sldId="2147483665"/>
        </pc:sldMasterMkLst>
        <pc:sldLayoutChg chg="del">
          <pc:chgData name="Kate Piper (IMH)" userId="S::k.piper1@uwtsd.ac.uk::f69ee4e2-845b-4a1f-89c4-60fce9da139f" providerId="AD" clId="Web-{B2D0E76E-CB1B-8B7B-382A-4693C874C75F}" dt="2024-09-30T18:00:31.978" v="9"/>
          <pc:sldLayoutMkLst>
            <pc:docMk/>
            <pc:sldMasterMk cId="58822457" sldId="2147483665"/>
            <pc:sldLayoutMk cId="2624528723" sldId="2147483689"/>
          </pc:sldLayoutMkLst>
        </pc:sldLayoutChg>
      </pc:sldMasterChg>
      <pc:sldMasterChg chg="del delSldLayout">
        <pc:chgData name="Kate Piper (IMH)" userId="S::k.piper1@uwtsd.ac.uk::f69ee4e2-845b-4a1f-89c4-60fce9da139f" providerId="AD" clId="Web-{B2D0E76E-CB1B-8B7B-382A-4693C874C75F}" dt="2024-09-30T18:00:31.978" v="10"/>
        <pc:sldMasterMkLst>
          <pc:docMk/>
          <pc:sldMasterMk cId="754378712" sldId="2147483666"/>
        </pc:sldMasterMkLst>
        <pc:sldLayoutChg chg="del">
          <pc:chgData name="Kate Piper (IMH)" userId="S::k.piper1@uwtsd.ac.uk::f69ee4e2-845b-4a1f-89c4-60fce9da139f" providerId="AD" clId="Web-{B2D0E76E-CB1B-8B7B-382A-4693C874C75F}" dt="2024-09-30T18:00:31.978" v="10"/>
          <pc:sldLayoutMkLst>
            <pc:docMk/>
            <pc:sldMasterMk cId="754378712" sldId="2147483666"/>
            <pc:sldLayoutMk cId="3132846485" sldId="2147483690"/>
          </pc:sldLayoutMkLst>
        </pc:sldLayoutChg>
        <pc:sldLayoutChg chg="del">
          <pc:chgData name="Kate Piper (IMH)" userId="S::k.piper1@uwtsd.ac.uk::f69ee4e2-845b-4a1f-89c4-60fce9da139f" providerId="AD" clId="Web-{B2D0E76E-CB1B-8B7B-382A-4693C874C75F}" dt="2024-09-30T18:00:31.978" v="10"/>
          <pc:sldLayoutMkLst>
            <pc:docMk/>
            <pc:sldMasterMk cId="754378712" sldId="2147483666"/>
            <pc:sldLayoutMk cId="1638318787" sldId="2147483698"/>
          </pc:sldLayoutMkLst>
        </pc:sldLayoutChg>
        <pc:sldLayoutChg chg="del">
          <pc:chgData name="Kate Piper (IMH)" userId="S::k.piper1@uwtsd.ac.uk::f69ee4e2-845b-4a1f-89c4-60fce9da139f" providerId="AD" clId="Web-{B2D0E76E-CB1B-8B7B-382A-4693C874C75F}" dt="2024-09-30T18:00:31.978" v="10"/>
          <pc:sldLayoutMkLst>
            <pc:docMk/>
            <pc:sldMasterMk cId="754378712" sldId="2147483666"/>
            <pc:sldLayoutMk cId="1988994691" sldId="2147483699"/>
          </pc:sldLayoutMkLst>
        </pc:sldLayoutChg>
        <pc:sldLayoutChg chg="del">
          <pc:chgData name="Kate Piper (IMH)" userId="S::k.piper1@uwtsd.ac.uk::f69ee4e2-845b-4a1f-89c4-60fce9da139f" providerId="AD" clId="Web-{B2D0E76E-CB1B-8B7B-382A-4693C874C75F}" dt="2024-09-30T18:00:31.978" v="10"/>
          <pc:sldLayoutMkLst>
            <pc:docMk/>
            <pc:sldMasterMk cId="754378712" sldId="2147483666"/>
            <pc:sldLayoutMk cId="1668414652" sldId="2147483700"/>
          </pc:sldLayoutMkLst>
        </pc:sldLayoutChg>
        <pc:sldLayoutChg chg="del">
          <pc:chgData name="Kate Piper (IMH)" userId="S::k.piper1@uwtsd.ac.uk::f69ee4e2-845b-4a1f-89c4-60fce9da139f" providerId="AD" clId="Web-{B2D0E76E-CB1B-8B7B-382A-4693C874C75F}" dt="2024-09-30T18:00:31.978" v="10"/>
          <pc:sldLayoutMkLst>
            <pc:docMk/>
            <pc:sldMasterMk cId="754378712" sldId="2147483666"/>
            <pc:sldLayoutMk cId="3376813219" sldId="2147483701"/>
          </pc:sldLayoutMkLst>
        </pc:sldLayoutChg>
        <pc:sldLayoutChg chg="del">
          <pc:chgData name="Kate Piper (IMH)" userId="S::k.piper1@uwtsd.ac.uk::f69ee4e2-845b-4a1f-89c4-60fce9da139f" providerId="AD" clId="Web-{B2D0E76E-CB1B-8B7B-382A-4693C874C75F}" dt="2024-09-30T18:00:31.978" v="10"/>
          <pc:sldLayoutMkLst>
            <pc:docMk/>
            <pc:sldMasterMk cId="754378712" sldId="2147483666"/>
            <pc:sldLayoutMk cId="1322761775" sldId="2147483703"/>
          </pc:sldLayoutMkLst>
        </pc:sldLayoutChg>
        <pc:sldLayoutChg chg="del">
          <pc:chgData name="Kate Piper (IMH)" userId="S::k.piper1@uwtsd.ac.uk::f69ee4e2-845b-4a1f-89c4-60fce9da139f" providerId="AD" clId="Web-{B2D0E76E-CB1B-8B7B-382A-4693C874C75F}" dt="2024-09-30T18:00:31.978" v="10"/>
          <pc:sldLayoutMkLst>
            <pc:docMk/>
            <pc:sldMasterMk cId="754378712" sldId="2147483666"/>
            <pc:sldLayoutMk cId="1402491513" sldId="2147483704"/>
          </pc:sldLayoutMkLst>
        </pc:sldLayoutChg>
        <pc:sldLayoutChg chg="del">
          <pc:chgData name="Kate Piper (IMH)" userId="S::k.piper1@uwtsd.ac.uk::f69ee4e2-845b-4a1f-89c4-60fce9da139f" providerId="AD" clId="Web-{B2D0E76E-CB1B-8B7B-382A-4693C874C75F}" dt="2024-09-30T18:00:31.978" v="10"/>
          <pc:sldLayoutMkLst>
            <pc:docMk/>
            <pc:sldMasterMk cId="754378712" sldId="2147483666"/>
            <pc:sldLayoutMk cId="2661865558" sldId="2147483705"/>
          </pc:sldLayoutMkLst>
        </pc:sldLayoutChg>
      </pc:sldMasterChg>
      <pc:sldMasterChg chg="del delSldLayout">
        <pc:chgData name="Kate Piper (IMH)" userId="S::k.piper1@uwtsd.ac.uk::f69ee4e2-845b-4a1f-89c4-60fce9da139f" providerId="AD" clId="Web-{B2D0E76E-CB1B-8B7B-382A-4693C874C75F}" dt="2024-09-30T18:00:31.978" v="12"/>
        <pc:sldMasterMkLst>
          <pc:docMk/>
          <pc:sldMasterMk cId="217095490" sldId="2147483670"/>
        </pc:sldMasterMkLst>
        <pc:sldLayoutChg chg="del">
          <pc:chgData name="Kate Piper (IMH)" userId="S::k.piper1@uwtsd.ac.uk::f69ee4e2-845b-4a1f-89c4-60fce9da139f" providerId="AD" clId="Web-{B2D0E76E-CB1B-8B7B-382A-4693C874C75F}" dt="2024-09-30T18:00:31.978" v="12"/>
          <pc:sldLayoutMkLst>
            <pc:docMk/>
            <pc:sldMasterMk cId="217095490" sldId="2147483670"/>
            <pc:sldLayoutMk cId="3583415931" sldId="2147483696"/>
          </pc:sldLayoutMkLst>
        </pc:sldLayoutChg>
      </pc:sldMasterChg>
      <pc:sldMasterChg chg="del delSldLayout">
        <pc:chgData name="Kate Piper (IMH)" userId="S::k.piper1@uwtsd.ac.uk::f69ee4e2-845b-4a1f-89c4-60fce9da139f" providerId="AD" clId="Web-{B2D0E76E-CB1B-8B7B-382A-4693C874C75F}" dt="2024-09-30T18:00:31.978" v="13"/>
        <pc:sldMasterMkLst>
          <pc:docMk/>
          <pc:sldMasterMk cId="1743180627" sldId="2147483671"/>
        </pc:sldMasterMkLst>
        <pc:sldLayoutChg chg="del">
          <pc:chgData name="Kate Piper (IMH)" userId="S::k.piper1@uwtsd.ac.uk::f69ee4e2-845b-4a1f-89c4-60fce9da139f" providerId="AD" clId="Web-{B2D0E76E-CB1B-8B7B-382A-4693C874C75F}" dt="2024-09-30T18:00:31.978" v="13"/>
          <pc:sldLayoutMkLst>
            <pc:docMk/>
            <pc:sldMasterMk cId="1743180627" sldId="2147483671"/>
            <pc:sldLayoutMk cId="3714548059" sldId="2147483697"/>
          </pc:sldLayoutMkLst>
        </pc:sldLayoutChg>
      </pc:sldMasterChg>
      <pc:sldMasterChg chg="del delSldLayout">
        <pc:chgData name="Kate Piper (IMH)" userId="S::k.piper1@uwtsd.ac.uk::f69ee4e2-845b-4a1f-89c4-60fce9da139f" providerId="AD" clId="Web-{B2D0E76E-CB1B-8B7B-382A-4693C874C75F}" dt="2024-09-30T18:00:31.978" v="11"/>
        <pc:sldMasterMkLst>
          <pc:docMk/>
          <pc:sldMasterMk cId="130175223" sldId="2147483673"/>
        </pc:sldMasterMkLst>
        <pc:sldLayoutChg chg="del">
          <pc:chgData name="Kate Piper (IMH)" userId="S::k.piper1@uwtsd.ac.uk::f69ee4e2-845b-4a1f-89c4-60fce9da139f" providerId="AD" clId="Web-{B2D0E76E-CB1B-8B7B-382A-4693C874C75F}" dt="2024-09-30T18:00:31.978" v="11"/>
          <pc:sldLayoutMkLst>
            <pc:docMk/>
            <pc:sldMasterMk cId="130175223" sldId="2147483673"/>
            <pc:sldLayoutMk cId="324980695" sldId="2147483693"/>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90409"/>
          </a:xfrm>
          <a:prstGeom prst="rect">
            <a:avLst/>
          </a:prstGeom>
        </p:spPr>
        <p:txBody>
          <a:bodyPr vert="horz" lIns="91861" tIns="45930" rIns="91861" bIns="45930" rtlCol="0"/>
          <a:lstStyle>
            <a:lvl1pPr algn="l">
              <a:defRPr sz="1200"/>
            </a:lvl1pPr>
          </a:lstStyle>
          <a:p>
            <a:endParaRPr lang="en-GB"/>
          </a:p>
        </p:txBody>
      </p:sp>
      <p:sp>
        <p:nvSpPr>
          <p:cNvPr id="3" name="Date Placeholder 2"/>
          <p:cNvSpPr>
            <a:spLocks noGrp="1"/>
          </p:cNvSpPr>
          <p:nvPr>
            <p:ph type="dt" idx="1"/>
          </p:nvPr>
        </p:nvSpPr>
        <p:spPr>
          <a:xfrm>
            <a:off x="3809079" y="0"/>
            <a:ext cx="2914015" cy="490409"/>
          </a:xfrm>
          <a:prstGeom prst="rect">
            <a:avLst/>
          </a:prstGeom>
        </p:spPr>
        <p:txBody>
          <a:bodyPr vert="horz" lIns="91861" tIns="45930" rIns="91861" bIns="45930" rtlCol="0"/>
          <a:lstStyle>
            <a:lvl1pPr algn="r">
              <a:defRPr sz="1200"/>
            </a:lvl1pPr>
          </a:lstStyle>
          <a:p>
            <a:fld id="{C48B7F3B-1B0C-4B2E-ACE7-8ECD7883D7D2}" type="datetimeFigureOut">
              <a:rPr lang="en-GB" smtClean="0"/>
              <a:t>30/09/2024</a:t>
            </a:fld>
            <a:endParaRPr lang="en-GB"/>
          </a:p>
        </p:txBody>
      </p:sp>
      <p:sp>
        <p:nvSpPr>
          <p:cNvPr id="4" name="Slide Image Placeholder 3"/>
          <p:cNvSpPr>
            <a:spLocks noGrp="1" noRot="1" noChangeAspect="1"/>
          </p:cNvSpPr>
          <p:nvPr>
            <p:ph type="sldImg" idx="2"/>
          </p:nvPr>
        </p:nvSpPr>
        <p:spPr>
          <a:xfrm>
            <a:off x="430213" y="1222375"/>
            <a:ext cx="5864225" cy="3298825"/>
          </a:xfrm>
          <a:prstGeom prst="rect">
            <a:avLst/>
          </a:prstGeom>
          <a:noFill/>
          <a:ln w="12700">
            <a:solidFill>
              <a:prstClr val="black"/>
            </a:solidFill>
          </a:ln>
        </p:spPr>
        <p:txBody>
          <a:bodyPr vert="horz" lIns="91861" tIns="45930" rIns="91861" bIns="45930" rtlCol="0" anchor="ctr"/>
          <a:lstStyle/>
          <a:p>
            <a:endParaRPr lang="en-GB"/>
          </a:p>
        </p:txBody>
      </p:sp>
      <p:sp>
        <p:nvSpPr>
          <p:cNvPr id="5" name="Notes Placeholder 4"/>
          <p:cNvSpPr>
            <a:spLocks noGrp="1"/>
          </p:cNvSpPr>
          <p:nvPr>
            <p:ph type="body" sz="quarter" idx="3"/>
          </p:nvPr>
        </p:nvSpPr>
        <p:spPr>
          <a:xfrm>
            <a:off x="672465" y="4703852"/>
            <a:ext cx="5379720" cy="3848606"/>
          </a:xfrm>
          <a:prstGeom prst="rect">
            <a:avLst/>
          </a:prstGeom>
        </p:spPr>
        <p:txBody>
          <a:bodyPr vert="horz" lIns="91861" tIns="45930" rIns="91861" bIns="4593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83831"/>
            <a:ext cx="2914015" cy="490408"/>
          </a:xfrm>
          <a:prstGeom prst="rect">
            <a:avLst/>
          </a:prstGeom>
        </p:spPr>
        <p:txBody>
          <a:bodyPr vert="horz" lIns="91861" tIns="45930" rIns="91861" bIns="45930" rtlCol="0" anchor="b"/>
          <a:lstStyle>
            <a:lvl1pPr algn="l">
              <a:defRPr sz="1200"/>
            </a:lvl1pPr>
          </a:lstStyle>
          <a:p>
            <a:endParaRPr lang="en-GB"/>
          </a:p>
        </p:txBody>
      </p:sp>
      <p:sp>
        <p:nvSpPr>
          <p:cNvPr id="7" name="Slide Number Placeholder 6"/>
          <p:cNvSpPr>
            <a:spLocks noGrp="1"/>
          </p:cNvSpPr>
          <p:nvPr>
            <p:ph type="sldNum" sz="quarter" idx="5"/>
          </p:nvPr>
        </p:nvSpPr>
        <p:spPr>
          <a:xfrm>
            <a:off x="3809079" y="9283831"/>
            <a:ext cx="2914015" cy="490408"/>
          </a:xfrm>
          <a:prstGeom prst="rect">
            <a:avLst/>
          </a:prstGeom>
        </p:spPr>
        <p:txBody>
          <a:bodyPr vert="horz" lIns="91861" tIns="45930" rIns="91861" bIns="45930" rtlCol="0" anchor="b"/>
          <a:lstStyle>
            <a:lvl1pPr algn="r">
              <a:defRPr sz="1200"/>
            </a:lvl1pPr>
          </a:lstStyle>
          <a:p>
            <a:fld id="{A7738796-40B4-49B0-A331-25D568C0517A}" type="slidenum">
              <a:rPr lang="en-GB" smtClean="0"/>
              <a:t>‹#›</a:t>
            </a:fld>
            <a:endParaRPr lang="en-GB"/>
          </a:p>
        </p:txBody>
      </p:sp>
    </p:spTree>
    <p:extLst>
      <p:ext uri="{BB962C8B-B14F-4D97-AF65-F5344CB8AC3E}">
        <p14:creationId xmlns:p14="http://schemas.microsoft.com/office/powerpoint/2010/main" val="1045470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738796-40B4-49B0-A331-25D568C0517A}" type="slidenum">
              <a:rPr lang="en-GB" smtClean="0"/>
              <a:t>2</a:t>
            </a:fld>
            <a:endParaRPr lang="en-GB"/>
          </a:p>
        </p:txBody>
      </p:sp>
    </p:spTree>
    <p:extLst>
      <p:ext uri="{BB962C8B-B14F-4D97-AF65-F5344CB8AC3E}">
        <p14:creationId xmlns:p14="http://schemas.microsoft.com/office/powerpoint/2010/main" val="5453610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What experiences have you had in the past to want to become a PE teacher</a:t>
            </a:r>
          </a:p>
          <a:p>
            <a:r>
              <a:rPr lang="en-GB"/>
              <a:t>What led you to enrol in this degree</a:t>
            </a:r>
          </a:p>
          <a:p>
            <a:r>
              <a:rPr lang="en-GB"/>
              <a:t>What impact did you  teachers have on you</a:t>
            </a:r>
          </a:p>
        </p:txBody>
      </p:sp>
      <p:sp>
        <p:nvSpPr>
          <p:cNvPr id="4" name="Slide Number Placeholder 3"/>
          <p:cNvSpPr>
            <a:spLocks noGrp="1"/>
          </p:cNvSpPr>
          <p:nvPr>
            <p:ph type="sldNum" sz="quarter" idx="5"/>
          </p:nvPr>
        </p:nvSpPr>
        <p:spPr/>
        <p:txBody>
          <a:bodyPr/>
          <a:lstStyle/>
          <a:p>
            <a:fld id="{A7738796-40B4-49B0-A331-25D568C0517A}" type="slidenum">
              <a:rPr lang="en-GB" smtClean="0"/>
              <a:t>5</a:t>
            </a:fld>
            <a:endParaRPr lang="en-GB"/>
          </a:p>
        </p:txBody>
      </p:sp>
    </p:spTree>
    <p:extLst>
      <p:ext uri="{BB962C8B-B14F-4D97-AF65-F5344CB8AC3E}">
        <p14:creationId xmlns:p14="http://schemas.microsoft.com/office/powerpoint/2010/main" val="4040600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Are you a physical educated person? Did PE contribute to this?</a:t>
            </a:r>
          </a:p>
        </p:txBody>
      </p:sp>
      <p:sp>
        <p:nvSpPr>
          <p:cNvPr id="4" name="Slide Number Placeholder 3"/>
          <p:cNvSpPr>
            <a:spLocks noGrp="1"/>
          </p:cNvSpPr>
          <p:nvPr>
            <p:ph type="sldNum" sz="quarter" idx="5"/>
          </p:nvPr>
        </p:nvSpPr>
        <p:spPr/>
        <p:txBody>
          <a:bodyPr/>
          <a:lstStyle/>
          <a:p>
            <a:fld id="{A7738796-40B4-49B0-A331-25D568C0517A}" type="slidenum">
              <a:rPr lang="en-GB" smtClean="0"/>
              <a:t>7</a:t>
            </a:fld>
            <a:endParaRPr lang="en-GB"/>
          </a:p>
        </p:txBody>
      </p:sp>
    </p:spTree>
    <p:extLst>
      <p:ext uri="{BB962C8B-B14F-4D97-AF65-F5344CB8AC3E}">
        <p14:creationId xmlns:p14="http://schemas.microsoft.com/office/powerpoint/2010/main" val="4107854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630810" y="2667786"/>
            <a:ext cx="4535079" cy="2667784"/>
          </a:xfrm>
        </p:spPr>
        <p:txBody>
          <a:bodyPr/>
          <a:lstStyle/>
          <a:p>
            <a:r>
              <a:rPr lang="en-GB"/>
              <a:t>PE and Aquatic Activities</a:t>
            </a:r>
          </a:p>
          <a:p>
            <a:r>
              <a:rPr lang="en-GB"/>
              <a:t>Discussion Sessions</a:t>
            </a:r>
          </a:p>
          <a:p>
            <a:r>
              <a:rPr lang="en-GB"/>
              <a:t>(BMPE4005) Level 4</a:t>
            </a:r>
          </a:p>
          <a:p>
            <a:endParaRPr lang="en-GB"/>
          </a:p>
          <a:p>
            <a:r>
              <a:rPr lang="en-GB"/>
              <a:t>Kate Piper</a:t>
            </a:r>
          </a:p>
          <a:p>
            <a:endParaRPr lang="en-GB"/>
          </a:p>
        </p:txBody>
      </p:sp>
      <p:sp>
        <p:nvSpPr>
          <p:cNvPr id="3" name="Content Placeholder 2">
            <a:extLst>
              <a:ext uri="{FF2B5EF4-FFF2-40B4-BE49-F238E27FC236}">
                <a16:creationId xmlns:a16="http://schemas.microsoft.com/office/drawing/2014/main" id="{14284861-C696-4447-995F-1107575D7FA7}"/>
              </a:ext>
            </a:extLst>
          </p:cNvPr>
          <p:cNvSpPr>
            <a:spLocks noGrp="1"/>
          </p:cNvSpPr>
          <p:nvPr>
            <p:ph idx="10"/>
          </p:nvPr>
        </p:nvSpPr>
        <p:spPr>
          <a:xfrm>
            <a:off x="7145380" y="5711687"/>
            <a:ext cx="4535079" cy="511779"/>
          </a:xfrm>
        </p:spPr>
        <p:txBody>
          <a:bodyPr/>
          <a:lstStyle/>
          <a:p>
            <a:r>
              <a:rPr lang="en-GB"/>
              <a:t>Introduction and Experiences</a:t>
            </a:r>
          </a:p>
        </p:txBody>
      </p:sp>
    </p:spTree>
    <p:extLst>
      <p:ext uri="{BB962C8B-B14F-4D97-AF65-F5344CB8AC3E}">
        <p14:creationId xmlns:p14="http://schemas.microsoft.com/office/powerpoint/2010/main" val="2384245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45C3-FFD8-49AE-B7D0-A4DDA1E5B355}"/>
              </a:ext>
            </a:extLst>
          </p:cNvPr>
          <p:cNvSpPr>
            <a:spLocks noGrp="1"/>
          </p:cNvSpPr>
          <p:nvPr>
            <p:ph type="title"/>
          </p:nvPr>
        </p:nvSpPr>
        <p:spPr>
          <a:xfrm>
            <a:off x="358219" y="365125"/>
            <a:ext cx="6342635" cy="1325563"/>
          </a:xfrm>
        </p:spPr>
        <p:txBody>
          <a:bodyPr/>
          <a:lstStyle/>
          <a:p>
            <a:r>
              <a:rPr lang="en-GB"/>
              <a:t>Semester 1 Plan</a:t>
            </a:r>
          </a:p>
        </p:txBody>
      </p:sp>
      <p:sp>
        <p:nvSpPr>
          <p:cNvPr id="3" name="Content Placeholder 2">
            <a:extLst>
              <a:ext uri="{FF2B5EF4-FFF2-40B4-BE49-F238E27FC236}">
                <a16:creationId xmlns:a16="http://schemas.microsoft.com/office/drawing/2014/main" id="{35B80D8E-24DC-4DB6-9B28-2C3CE35E0859}"/>
              </a:ext>
            </a:extLst>
          </p:cNvPr>
          <p:cNvSpPr>
            <a:spLocks noGrp="1"/>
          </p:cNvSpPr>
          <p:nvPr>
            <p:ph idx="1"/>
          </p:nvPr>
        </p:nvSpPr>
        <p:spPr>
          <a:xfrm>
            <a:off x="358219" y="1470342"/>
            <a:ext cx="6585682" cy="3917316"/>
          </a:xfrm>
        </p:spPr>
        <p:txBody>
          <a:bodyPr>
            <a:normAutofit/>
          </a:bodyPr>
          <a:lstStyle/>
          <a:p>
            <a:r>
              <a:rPr lang="en-GB" dirty="0"/>
              <a:t>Two semester module.</a:t>
            </a:r>
          </a:p>
          <a:p>
            <a:r>
              <a:rPr lang="en-GB" dirty="0"/>
              <a:t>Tuesday 10-12</a:t>
            </a:r>
          </a:p>
          <a:p>
            <a:r>
              <a:rPr lang="en-GB" dirty="0"/>
              <a:t>Practical sessions with Karin (next semester) and Dylan</a:t>
            </a:r>
          </a:p>
          <a:p>
            <a:endParaRPr lang="en-GB" dirty="0"/>
          </a:p>
          <a:p>
            <a:r>
              <a:rPr lang="en-GB" dirty="0"/>
              <a:t>Discussion focused</a:t>
            </a:r>
          </a:p>
          <a:p>
            <a:r>
              <a:rPr lang="en-GB" dirty="0"/>
              <a:t>PE – Aims, role and place in the curriculum</a:t>
            </a:r>
          </a:p>
          <a:p>
            <a:endParaRPr lang="en-GB" dirty="0"/>
          </a:p>
        </p:txBody>
      </p:sp>
      <p:graphicFrame>
        <p:nvGraphicFramePr>
          <p:cNvPr id="4" name="Object 3">
            <a:extLst>
              <a:ext uri="{FF2B5EF4-FFF2-40B4-BE49-F238E27FC236}">
                <a16:creationId xmlns:a16="http://schemas.microsoft.com/office/drawing/2014/main" id="{D90986C0-2C71-6902-0FF7-C2334C4F0045}"/>
              </a:ext>
            </a:extLst>
          </p:cNvPr>
          <p:cNvGraphicFramePr>
            <a:graphicFrameLocks noChangeAspect="1"/>
          </p:cNvGraphicFramePr>
          <p:nvPr>
            <p:extLst>
              <p:ext uri="{D42A27DB-BD31-4B8C-83A1-F6EECF244321}">
                <p14:modId xmlns:p14="http://schemas.microsoft.com/office/powerpoint/2010/main" val="3824951637"/>
              </p:ext>
            </p:extLst>
          </p:nvPr>
        </p:nvGraphicFramePr>
        <p:xfrm>
          <a:off x="7641678" y="281788"/>
          <a:ext cx="3540613" cy="6294423"/>
        </p:xfrm>
        <a:graphic>
          <a:graphicData uri="http://schemas.openxmlformats.org/presentationml/2006/ole">
            <mc:AlternateContent xmlns:mc="http://schemas.openxmlformats.org/markup-compatibility/2006">
              <mc:Choice xmlns:v="urn:schemas-microsoft-com:vml" Requires="v">
                <p:oleObj name="Acrobat Document" r:id="rId3" imgW="3857440" imgH="6857551" progId="Acrobat.Document.DC">
                  <p:embed/>
                </p:oleObj>
              </mc:Choice>
              <mc:Fallback>
                <p:oleObj name="Acrobat Document" r:id="rId3" imgW="3857440" imgH="6857551" progId="Acrobat.Document.DC">
                  <p:embed/>
                  <p:pic>
                    <p:nvPicPr>
                      <p:cNvPr id="4" name="Object 3">
                        <a:extLst>
                          <a:ext uri="{FF2B5EF4-FFF2-40B4-BE49-F238E27FC236}">
                            <a16:creationId xmlns:a16="http://schemas.microsoft.com/office/drawing/2014/main" id="{D90986C0-2C71-6902-0FF7-C2334C4F0045}"/>
                          </a:ext>
                        </a:extLst>
                      </p:cNvPr>
                      <p:cNvPicPr/>
                      <p:nvPr/>
                    </p:nvPicPr>
                    <p:blipFill>
                      <a:blip r:embed="rId4"/>
                      <a:stretch>
                        <a:fillRect/>
                      </a:stretch>
                    </p:blipFill>
                    <p:spPr>
                      <a:xfrm>
                        <a:off x="7641678" y="281788"/>
                        <a:ext cx="3540613" cy="6294423"/>
                      </a:xfrm>
                      <a:prstGeom prst="rect">
                        <a:avLst/>
                      </a:prstGeom>
                    </p:spPr>
                  </p:pic>
                </p:oleObj>
              </mc:Fallback>
            </mc:AlternateContent>
          </a:graphicData>
        </a:graphic>
      </p:graphicFrame>
    </p:spTree>
    <p:extLst>
      <p:ext uri="{BB962C8B-B14F-4D97-AF65-F5344CB8AC3E}">
        <p14:creationId xmlns:p14="http://schemas.microsoft.com/office/powerpoint/2010/main" val="2004502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78D6B0D-379E-4E4E-9087-8F6E00E433A5}"/>
              </a:ext>
            </a:extLst>
          </p:cNvPr>
          <p:cNvSpPr>
            <a:spLocks noGrp="1"/>
          </p:cNvSpPr>
          <p:nvPr>
            <p:ph idx="1"/>
          </p:nvPr>
        </p:nvSpPr>
        <p:spPr>
          <a:xfrm>
            <a:off x="630810" y="1470581"/>
            <a:ext cx="4535079" cy="4585662"/>
          </a:xfrm>
        </p:spPr>
        <p:txBody>
          <a:bodyPr wrap="square"/>
          <a:lstStyle/>
          <a:p>
            <a:r>
              <a:rPr lang="en-GB" b="1" u="sng"/>
              <a:t>Assignment 1</a:t>
            </a:r>
          </a:p>
          <a:p>
            <a:endParaRPr lang="en-GB" sz="800"/>
          </a:p>
          <a:p>
            <a:r>
              <a:rPr lang="en-GB"/>
              <a:t>“In order for PE to be relevant for every child and young person who experiences it, regardless of the context in which it is delivered, we argue that it is important to be clear about the aims of the subject”</a:t>
            </a:r>
          </a:p>
          <a:p>
            <a:r>
              <a:rPr lang="en-GB"/>
              <a:t>(Capel and Blair, 2019: 56)</a:t>
            </a:r>
          </a:p>
        </p:txBody>
      </p:sp>
      <p:sp>
        <p:nvSpPr>
          <p:cNvPr id="3" name="Content Placeholder 2">
            <a:extLst>
              <a:ext uri="{FF2B5EF4-FFF2-40B4-BE49-F238E27FC236}">
                <a16:creationId xmlns:a16="http://schemas.microsoft.com/office/drawing/2014/main" id="{36BE56E1-CD10-4C95-A976-915F81AFF9F1}"/>
              </a:ext>
            </a:extLst>
          </p:cNvPr>
          <p:cNvSpPr>
            <a:spLocks noGrp="1"/>
          </p:cNvSpPr>
          <p:nvPr>
            <p:ph idx="10"/>
          </p:nvPr>
        </p:nvSpPr>
        <p:spPr>
          <a:xfrm>
            <a:off x="6553199" y="2305878"/>
            <a:ext cx="5361709" cy="3003980"/>
          </a:xfrm>
        </p:spPr>
        <p:txBody>
          <a:bodyPr wrap="square"/>
          <a:lstStyle/>
          <a:p>
            <a:r>
              <a:rPr lang="en-GB" b="0" i="0" dirty="0">
                <a:solidFill>
                  <a:srgbClr val="000000"/>
                </a:solidFill>
                <a:effectLst/>
                <a:latin typeface="Arial" panose="020B0604020202020204" pitchFamily="34" charset="0"/>
              </a:rPr>
              <a:t>Considering the quote above and drawing on relevant academic literature</a:t>
            </a:r>
            <a:r>
              <a:rPr lang="en-GB" b="1" i="0" dirty="0">
                <a:solidFill>
                  <a:srgbClr val="000000"/>
                </a:solidFill>
                <a:effectLst/>
                <a:latin typeface="Arial" panose="020B0604020202020204" pitchFamily="34" charset="0"/>
              </a:rPr>
              <a:t>, take part in an academic interview</a:t>
            </a:r>
            <a:r>
              <a:rPr lang="en-GB" b="0" i="0" dirty="0">
                <a:solidFill>
                  <a:srgbClr val="000000"/>
                </a:solidFill>
                <a:effectLst/>
                <a:latin typeface="Arial" panose="020B0604020202020204" pitchFamily="34" charset="0"/>
              </a:rPr>
              <a:t>, in which you identify and justify what you consider to be the most important aims for Physical Education in the 21</a:t>
            </a:r>
            <a:r>
              <a:rPr lang="en-GB" b="0" i="0" baseline="30000" dirty="0">
                <a:solidFill>
                  <a:srgbClr val="000000"/>
                </a:solidFill>
                <a:effectLst/>
                <a:latin typeface="Arial" panose="020B0604020202020204" pitchFamily="34" charset="0"/>
              </a:rPr>
              <a:t>st</a:t>
            </a:r>
            <a:r>
              <a:rPr lang="en-GB" b="0" i="0" dirty="0">
                <a:solidFill>
                  <a:srgbClr val="000000"/>
                </a:solidFill>
                <a:effectLst/>
                <a:latin typeface="Arial" panose="020B0604020202020204" pitchFamily="34" charset="0"/>
              </a:rPr>
              <a:t> century. </a:t>
            </a:r>
            <a:endParaRPr lang="en-GB" sz="4000" dirty="0"/>
          </a:p>
        </p:txBody>
      </p:sp>
    </p:spTree>
    <p:extLst>
      <p:ext uri="{BB962C8B-B14F-4D97-AF65-F5344CB8AC3E}">
        <p14:creationId xmlns:p14="http://schemas.microsoft.com/office/powerpoint/2010/main" val="13885252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995126F-9EAB-22B0-EB7A-0EF8487E84E1}"/>
              </a:ext>
            </a:extLst>
          </p:cNvPr>
          <p:cNvSpPr>
            <a:spLocks noGrp="1"/>
          </p:cNvSpPr>
          <p:nvPr>
            <p:ph type="title"/>
          </p:nvPr>
        </p:nvSpPr>
        <p:spPr/>
        <p:txBody>
          <a:bodyPr/>
          <a:lstStyle/>
          <a:p>
            <a:endParaRPr lang="en-GB"/>
          </a:p>
        </p:txBody>
      </p:sp>
      <p:pic>
        <p:nvPicPr>
          <p:cNvPr id="9" name="Content Placeholder 8" descr="A group of cartoon people&#10;&#10;Description automatically generated">
            <a:extLst>
              <a:ext uri="{FF2B5EF4-FFF2-40B4-BE49-F238E27FC236}">
                <a16:creationId xmlns:a16="http://schemas.microsoft.com/office/drawing/2014/main" id="{EB24FAA9-2660-23CF-A675-4496580995F4}"/>
              </a:ext>
            </a:extLst>
          </p:cNvPr>
          <p:cNvPicPr>
            <a:picLocks noGrp="1" noChangeAspect="1"/>
          </p:cNvPicPr>
          <p:nvPr>
            <p:ph idx="1"/>
          </p:nvPr>
        </p:nvPicPr>
        <p:blipFill>
          <a:blip r:embed="rId2"/>
          <a:stretch>
            <a:fillRect/>
          </a:stretch>
        </p:blipFill>
        <p:spPr>
          <a:xfrm>
            <a:off x="84524" y="553002"/>
            <a:ext cx="12059007" cy="4849261"/>
          </a:xfrm>
        </p:spPr>
      </p:pic>
    </p:spTree>
    <p:extLst>
      <p:ext uri="{BB962C8B-B14F-4D97-AF65-F5344CB8AC3E}">
        <p14:creationId xmlns:p14="http://schemas.microsoft.com/office/powerpoint/2010/main" val="3013078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CAA19-2B08-4DD1-9FED-E0B22A21BCED}"/>
              </a:ext>
            </a:extLst>
          </p:cNvPr>
          <p:cNvSpPr>
            <a:spLocks noGrp="1"/>
          </p:cNvSpPr>
          <p:nvPr>
            <p:ph type="title"/>
          </p:nvPr>
        </p:nvSpPr>
        <p:spPr>
          <a:xfrm>
            <a:off x="3780148" y="365125"/>
            <a:ext cx="7956222" cy="742121"/>
          </a:xfrm>
        </p:spPr>
        <p:txBody>
          <a:bodyPr>
            <a:normAutofit/>
          </a:bodyPr>
          <a:lstStyle/>
          <a:p>
            <a:r>
              <a:rPr lang="en-GB"/>
              <a:t>Experiences</a:t>
            </a:r>
          </a:p>
        </p:txBody>
      </p:sp>
      <p:sp>
        <p:nvSpPr>
          <p:cNvPr id="3" name="Content Placeholder 2">
            <a:extLst>
              <a:ext uri="{FF2B5EF4-FFF2-40B4-BE49-F238E27FC236}">
                <a16:creationId xmlns:a16="http://schemas.microsoft.com/office/drawing/2014/main" id="{5A9C2E08-BF25-49FC-8FC2-D79AB548BF0A}"/>
              </a:ext>
            </a:extLst>
          </p:cNvPr>
          <p:cNvSpPr>
            <a:spLocks noGrp="1"/>
          </p:cNvSpPr>
          <p:nvPr>
            <p:ph idx="1"/>
          </p:nvPr>
        </p:nvSpPr>
        <p:spPr>
          <a:xfrm>
            <a:off x="3780148" y="1550504"/>
            <a:ext cx="7956222" cy="4942371"/>
          </a:xfrm>
        </p:spPr>
        <p:txBody>
          <a:bodyPr>
            <a:normAutofit/>
          </a:bodyPr>
          <a:lstStyle/>
          <a:p>
            <a:r>
              <a:rPr lang="en-GB" sz="3200" dirty="0"/>
              <a:t>What did PE look like in your schools?</a:t>
            </a:r>
          </a:p>
          <a:p>
            <a:pPr lvl="1">
              <a:buFont typeface="Courier New" panose="02070309020205020404" pitchFamily="49" charset="0"/>
              <a:buChar char="o"/>
            </a:pPr>
            <a:r>
              <a:rPr lang="en-GB" sz="2800" dirty="0"/>
              <a:t>Primary/ Secondary</a:t>
            </a:r>
          </a:p>
          <a:p>
            <a:pPr lvl="1">
              <a:buFont typeface="Courier New" panose="02070309020205020404" pitchFamily="49" charset="0"/>
              <a:buChar char="o"/>
            </a:pPr>
            <a:r>
              <a:rPr lang="en-GB" sz="2800" dirty="0"/>
              <a:t>Activities</a:t>
            </a:r>
          </a:p>
          <a:p>
            <a:pPr lvl="1">
              <a:buFont typeface="Courier New" panose="02070309020205020404" pitchFamily="49" charset="0"/>
              <a:buChar char="o"/>
            </a:pPr>
            <a:r>
              <a:rPr lang="en-GB" sz="2800" dirty="0"/>
              <a:t>Ways of teaching and learning</a:t>
            </a:r>
          </a:p>
          <a:p>
            <a:pPr lvl="1">
              <a:buFont typeface="Courier New" panose="02070309020205020404" pitchFamily="49" charset="0"/>
              <a:buChar char="o"/>
            </a:pPr>
            <a:r>
              <a:rPr lang="en-GB" sz="2800" dirty="0"/>
              <a:t>Negatives</a:t>
            </a:r>
          </a:p>
          <a:p>
            <a:r>
              <a:rPr lang="en-GB" sz="3200" dirty="0"/>
              <a:t>Perspectives of others on PE?</a:t>
            </a:r>
          </a:p>
          <a:p>
            <a:pPr lvl="1">
              <a:buFont typeface="Courier New" panose="02070309020205020404" pitchFamily="49" charset="0"/>
              <a:buChar char="o"/>
            </a:pPr>
            <a:r>
              <a:rPr lang="en-GB" sz="2800" dirty="0"/>
              <a:t>Peers/ other teachers/ school culture and SLT</a:t>
            </a:r>
          </a:p>
          <a:p>
            <a:pPr lvl="1">
              <a:buFont typeface="Courier New" panose="02070309020205020404" pitchFamily="49" charset="0"/>
              <a:buChar char="o"/>
            </a:pPr>
            <a:r>
              <a:rPr lang="en-GB" sz="2800" dirty="0"/>
              <a:t>Reasons for these attitudes: positive/negative</a:t>
            </a:r>
          </a:p>
          <a:p>
            <a:endParaRPr lang="en-GB" sz="3200" dirty="0"/>
          </a:p>
        </p:txBody>
      </p:sp>
    </p:spTree>
    <p:extLst>
      <p:ext uri="{BB962C8B-B14F-4D97-AF65-F5344CB8AC3E}">
        <p14:creationId xmlns:p14="http://schemas.microsoft.com/office/powerpoint/2010/main" val="1100257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A5AC4-0194-C8DF-B4CD-1F6CFED99D56}"/>
              </a:ext>
            </a:extLst>
          </p:cNvPr>
          <p:cNvSpPr>
            <a:spLocks noGrp="1"/>
          </p:cNvSpPr>
          <p:nvPr>
            <p:ph type="title"/>
          </p:nvPr>
        </p:nvSpPr>
        <p:spPr>
          <a:xfrm>
            <a:off x="99496" y="872272"/>
            <a:ext cx="3143166" cy="1755667"/>
          </a:xfrm>
        </p:spPr>
        <p:txBody>
          <a:bodyPr/>
          <a:lstStyle/>
          <a:p>
            <a:r>
              <a:rPr lang="en-GB" dirty="0">
                <a:solidFill>
                  <a:schemeClr val="bg1"/>
                </a:solidFill>
              </a:rPr>
              <a:t>Kate’s questions</a:t>
            </a:r>
          </a:p>
        </p:txBody>
      </p:sp>
      <p:sp>
        <p:nvSpPr>
          <p:cNvPr id="3" name="Content Placeholder 2">
            <a:extLst>
              <a:ext uri="{FF2B5EF4-FFF2-40B4-BE49-F238E27FC236}">
                <a16:creationId xmlns:a16="http://schemas.microsoft.com/office/drawing/2014/main" id="{FF07EC72-AF73-ECA1-8CE1-19D27364397F}"/>
              </a:ext>
            </a:extLst>
          </p:cNvPr>
          <p:cNvSpPr>
            <a:spLocks noGrp="1"/>
          </p:cNvSpPr>
          <p:nvPr>
            <p:ph idx="1"/>
          </p:nvPr>
        </p:nvSpPr>
        <p:spPr>
          <a:xfrm>
            <a:off x="3780148" y="1844168"/>
            <a:ext cx="7956222" cy="4648707"/>
          </a:xfrm>
        </p:spPr>
        <p:txBody>
          <a:bodyPr>
            <a:normAutofit/>
          </a:bodyPr>
          <a:lstStyle/>
          <a:p>
            <a:r>
              <a:rPr lang="en-GB" sz="3200" dirty="0"/>
              <a:t>How did you find the reading? </a:t>
            </a:r>
          </a:p>
          <a:p>
            <a:pPr lvl="1"/>
            <a:r>
              <a:rPr lang="en-GB" sz="2800" dirty="0"/>
              <a:t>What strategies did you put in place? </a:t>
            </a:r>
          </a:p>
          <a:p>
            <a:pPr lvl="1"/>
            <a:r>
              <a:rPr lang="en-GB" sz="2800" dirty="0"/>
              <a:t>How long do you think it took you?</a:t>
            </a:r>
          </a:p>
          <a:p>
            <a:r>
              <a:rPr lang="en-GB" sz="3200" dirty="0"/>
              <a:t>Interesting points…</a:t>
            </a:r>
          </a:p>
          <a:p>
            <a:r>
              <a:rPr lang="en-GB" sz="3200" dirty="0"/>
              <a:t>Agreements and disagreements</a:t>
            </a:r>
          </a:p>
          <a:p>
            <a:r>
              <a:rPr lang="en-GB" sz="3200" dirty="0"/>
              <a:t>Any other key points you want to raise? </a:t>
            </a:r>
          </a:p>
        </p:txBody>
      </p:sp>
    </p:spTree>
    <p:extLst>
      <p:ext uri="{BB962C8B-B14F-4D97-AF65-F5344CB8AC3E}">
        <p14:creationId xmlns:p14="http://schemas.microsoft.com/office/powerpoint/2010/main" val="2720990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F163ADD-73F5-4A51-9A5A-6BAD44421D7C}"/>
              </a:ext>
            </a:extLst>
          </p:cNvPr>
          <p:cNvSpPr>
            <a:spLocks noGrp="1"/>
          </p:cNvSpPr>
          <p:nvPr>
            <p:ph idx="1"/>
          </p:nvPr>
        </p:nvSpPr>
        <p:spPr>
          <a:xfrm>
            <a:off x="630810" y="2054087"/>
            <a:ext cx="4535079" cy="3281483"/>
          </a:xfrm>
        </p:spPr>
        <p:txBody>
          <a:bodyPr/>
          <a:lstStyle/>
          <a:p>
            <a:r>
              <a:rPr lang="en-GB" sz="3600"/>
              <a:t>Physical Activity</a:t>
            </a:r>
          </a:p>
          <a:p>
            <a:r>
              <a:rPr lang="en-GB" sz="3600"/>
              <a:t>Physical Education</a:t>
            </a:r>
          </a:p>
          <a:p>
            <a:r>
              <a:rPr lang="en-GB" sz="3600"/>
              <a:t>School Sport</a:t>
            </a:r>
          </a:p>
          <a:p>
            <a:r>
              <a:rPr lang="en-GB" sz="3600"/>
              <a:t>Recreational Sport</a:t>
            </a:r>
          </a:p>
        </p:txBody>
      </p:sp>
      <p:sp>
        <p:nvSpPr>
          <p:cNvPr id="3" name="Content Placeholder 2">
            <a:extLst>
              <a:ext uri="{FF2B5EF4-FFF2-40B4-BE49-F238E27FC236}">
                <a16:creationId xmlns:a16="http://schemas.microsoft.com/office/drawing/2014/main" id="{E81F898E-E71D-42F5-8CC1-3448E7A2BDC4}"/>
              </a:ext>
            </a:extLst>
          </p:cNvPr>
          <p:cNvSpPr>
            <a:spLocks noGrp="1"/>
          </p:cNvSpPr>
          <p:nvPr>
            <p:ph idx="10"/>
          </p:nvPr>
        </p:nvSpPr>
        <p:spPr>
          <a:xfrm>
            <a:off x="6453809" y="2054087"/>
            <a:ext cx="5107381" cy="3281483"/>
          </a:xfrm>
        </p:spPr>
        <p:txBody>
          <a:bodyPr wrap="square"/>
          <a:lstStyle/>
          <a:p>
            <a:pPr marL="457200" indent="-457200">
              <a:buFont typeface="Arial" panose="020B0604020202020204" pitchFamily="34" charset="0"/>
              <a:buChar char="•"/>
            </a:pPr>
            <a:r>
              <a:rPr lang="en-GB" dirty="0"/>
              <a:t>What do the terms mean individually?</a:t>
            </a:r>
          </a:p>
          <a:p>
            <a:pPr marL="457200" indent="-457200">
              <a:buFont typeface="Arial" panose="020B0604020202020204" pitchFamily="34" charset="0"/>
              <a:buChar char="•"/>
            </a:pPr>
            <a:r>
              <a:rPr lang="en-GB" dirty="0"/>
              <a:t>What are the similarities and differences?</a:t>
            </a:r>
          </a:p>
          <a:p>
            <a:pPr marL="457200" indent="-457200">
              <a:buFont typeface="Arial" panose="020B0604020202020204" pitchFamily="34" charset="0"/>
              <a:buChar char="•"/>
            </a:pPr>
            <a:r>
              <a:rPr lang="en-GB" dirty="0"/>
              <a:t>What are the relationships between them?</a:t>
            </a:r>
          </a:p>
        </p:txBody>
      </p:sp>
      <p:pic>
        <p:nvPicPr>
          <p:cNvPr id="5" name="Picture 4" descr="Qr code&#10;&#10;Description automatically generated">
            <a:extLst>
              <a:ext uri="{FF2B5EF4-FFF2-40B4-BE49-F238E27FC236}">
                <a16:creationId xmlns:a16="http://schemas.microsoft.com/office/drawing/2014/main" id="{6366C674-26EF-41AE-8A10-44592EE90C7B}"/>
              </a:ext>
            </a:extLst>
          </p:cNvPr>
          <p:cNvPicPr>
            <a:picLocks noChangeAspect="1"/>
          </p:cNvPicPr>
          <p:nvPr/>
        </p:nvPicPr>
        <p:blipFill>
          <a:blip r:embed="rId3"/>
          <a:stretch>
            <a:fillRect/>
          </a:stretch>
        </p:blipFill>
        <p:spPr>
          <a:xfrm>
            <a:off x="9541338" y="4677742"/>
            <a:ext cx="2019852" cy="2019852"/>
          </a:xfrm>
          <a:prstGeom prst="rect">
            <a:avLst/>
          </a:prstGeom>
        </p:spPr>
      </p:pic>
    </p:spTree>
    <p:extLst>
      <p:ext uri="{BB962C8B-B14F-4D97-AF65-F5344CB8AC3E}">
        <p14:creationId xmlns:p14="http://schemas.microsoft.com/office/powerpoint/2010/main" val="1472249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C8012D73-D8C4-4B62-9CEF-CE6B8EF5E962}"/>
              </a:ext>
            </a:extLst>
          </p:cNvPr>
          <p:cNvSpPr>
            <a:spLocks noGrp="1"/>
          </p:cNvSpPr>
          <p:nvPr>
            <p:ph idx="1"/>
          </p:nvPr>
        </p:nvSpPr>
        <p:spPr>
          <a:xfrm>
            <a:off x="538602" y="1209324"/>
            <a:ext cx="10803903" cy="4092659"/>
          </a:xfrm>
        </p:spPr>
        <p:txBody>
          <a:bodyPr/>
          <a:lstStyle/>
          <a:p>
            <a:r>
              <a:rPr lang="en-GB" dirty="0"/>
              <a:t>Reading for next week:</a:t>
            </a:r>
          </a:p>
          <a:p>
            <a:endParaRPr lang="en-GB" dirty="0"/>
          </a:p>
          <a:p>
            <a:r>
              <a:rPr lang="en-GB" dirty="0"/>
              <a:t>Aims of physical Education – Small article readings. Choose three to read.</a:t>
            </a:r>
          </a:p>
          <a:p>
            <a:endParaRPr lang="en-GB" dirty="0"/>
          </a:p>
          <a:p>
            <a:r>
              <a:rPr lang="en-GB" dirty="0"/>
              <a:t>Advantages of including this in PE</a:t>
            </a:r>
          </a:p>
          <a:p>
            <a:r>
              <a:rPr lang="en-GB" dirty="0"/>
              <a:t>Disadvantages of including this in PE</a:t>
            </a:r>
          </a:p>
          <a:p>
            <a:r>
              <a:rPr lang="en-GB" dirty="0"/>
              <a:t>Should this be a main aim for PE? Why/ Why not?</a:t>
            </a:r>
          </a:p>
          <a:p>
            <a:r>
              <a:rPr lang="en-GB" dirty="0"/>
              <a:t>Why has this been asked for in PE?</a:t>
            </a:r>
          </a:p>
          <a:p>
            <a:endParaRPr lang="en-GB" dirty="0"/>
          </a:p>
        </p:txBody>
      </p:sp>
    </p:spTree>
    <p:extLst>
      <p:ext uri="{BB962C8B-B14F-4D97-AF65-F5344CB8AC3E}">
        <p14:creationId xmlns:p14="http://schemas.microsoft.com/office/powerpoint/2010/main" val="1750898395"/>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6" ma:contentTypeDescription="Create a new document." ma:contentTypeScope="" ma:versionID="3bc897534f9bc65ae1b0ec3f12a018cb">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1b12d1a05b0a1fa0f55e9b0f86061701"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2DE48B-498F-4597-A7EC-27A09A8F2988}">
  <ds:schemaRefs>
    <ds:schemaRef ds:uri="211f9404-bca0-4bcf-9c1d-965ccb6f8d2d"/>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7D09DC4-48CE-45C2-9393-0A8E48C8FD95}">
  <ds:schemaRefs>
    <ds:schemaRef ds:uri="211f9404-bca0-4bcf-9c1d-965ccb6f8d2d"/>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AEDFBF8-727B-4366-BD16-3E84A7D128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357</Words>
  <Application>Microsoft Office PowerPoint</Application>
  <PresentationFormat>Widescreen</PresentationFormat>
  <Paragraphs>56</Paragraphs>
  <Slides>8</Slides>
  <Notes>3</Notes>
  <HiddenSlides>0</HiddenSlides>
  <MMClips>0</MMClips>
  <ScaleCrop>false</ScaleCrop>
  <HeadingPairs>
    <vt:vector size="4" baseType="variant">
      <vt:variant>
        <vt:lpstr>Theme</vt:lpstr>
      </vt:variant>
      <vt:variant>
        <vt:i4>7</vt:i4>
      </vt:variant>
      <vt:variant>
        <vt:lpstr>Slide Titles</vt:lpstr>
      </vt:variant>
      <vt:variant>
        <vt:i4>8</vt:i4>
      </vt:variant>
    </vt:vector>
  </HeadingPairs>
  <TitlesOfParts>
    <vt:vector size="15" baseType="lpstr">
      <vt:lpstr>UWTSD 200_Title Page</vt:lpstr>
      <vt:lpstr>UWTSD 200_Title Page 2</vt:lpstr>
      <vt:lpstr>UWTSD 200_Subtitle 1</vt:lpstr>
      <vt:lpstr>UWTSD 200_Subtitle 3</vt:lpstr>
      <vt:lpstr>UWTSD 200_Subtitle 4</vt:lpstr>
      <vt:lpstr>UWTSD 200_Text 1</vt:lpstr>
      <vt:lpstr>UWTSD 200_Text 5</vt:lpstr>
      <vt:lpstr>PowerPoint Presentation</vt:lpstr>
      <vt:lpstr>Semester 1 Plan</vt:lpstr>
      <vt:lpstr>PowerPoint Presentation</vt:lpstr>
      <vt:lpstr>PowerPoint Presentation</vt:lpstr>
      <vt:lpstr>Experiences</vt:lpstr>
      <vt:lpstr>Kate’s questions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Kate Piper (IMH)</cp:lastModifiedBy>
  <cp:revision>4</cp:revision>
  <cp:lastPrinted>2021-10-11T11:54:33Z</cp:lastPrinted>
  <dcterms:created xsi:type="dcterms:W3CDTF">2021-03-09T15:35:42Z</dcterms:created>
  <dcterms:modified xsi:type="dcterms:W3CDTF">2024-09-30T18:00:42Z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