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9"/>
  </p:notesMasterIdLst>
  <p:sldIdLst>
    <p:sldId id="257" r:id="rId3"/>
    <p:sldId id="258" r:id="rId4"/>
    <p:sldId id="259" r:id="rId5"/>
    <p:sldId id="262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7CE532-E397-427D-B3ED-F159F870A58F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9DCBD4-A751-4F04-A094-E3113EB90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846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091124-0407-4365-83FA-AF978F484C50}" type="slidenum">
              <a:rPr lang="en-GB" smtClean="0">
                <a:solidFill>
                  <a:prstClr val="black"/>
                </a:solidFill>
              </a:rPr>
              <a:pPr/>
              <a:t>4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40846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1331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498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0022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799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960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795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193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96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8763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656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098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8137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68352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36100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85240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22041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87933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58772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72401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5327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19472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0167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FDDAD6-DCCA-44A3-AC73-078480D035DD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2FE484-9681-45F2-8830-49CF0A703A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894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29/05/2019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813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6519"/>
            <a:ext cx="12192000" cy="703103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960604" y="1531354"/>
            <a:ext cx="855911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Reviewing coaching and mentoring </a:t>
            </a:r>
            <a:r>
              <a:rPr kumimoji="0" lang="en-GB" sz="6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performance</a:t>
            </a:r>
            <a:endParaRPr kumimoji="0" lang="en-US" sz="6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2842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Why review?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59243"/>
            <a:ext cx="10972800" cy="4157990"/>
          </a:xfrm>
        </p:spPr>
        <p:txBody>
          <a:bodyPr>
            <a:normAutofit/>
          </a:bodyPr>
          <a:lstStyle/>
          <a:p>
            <a:pPr lvl="0"/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To check own performance</a:t>
            </a:r>
          </a:p>
          <a:p>
            <a:pPr lvl="0"/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ensure knowledge and skills are current</a:t>
            </a:r>
          </a:p>
          <a:p>
            <a:pPr lvl="0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To ensure best practice is applied</a:t>
            </a:r>
          </a:p>
          <a:p>
            <a:pPr lvl="0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To maintain standards</a:t>
            </a:r>
          </a:p>
          <a:p>
            <a:pPr lvl="0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To ensure approach is appropriate and relevant</a:t>
            </a:r>
          </a:p>
          <a:p>
            <a:pPr lvl="0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To satisfy client requirements</a:t>
            </a:r>
          </a:p>
          <a:p>
            <a:pPr lvl="0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For personal growth and development</a:t>
            </a:r>
          </a:p>
          <a:p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6808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Review and evaluation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>
            <a:normAutofit/>
          </a:bodyPr>
          <a:lstStyle/>
          <a:p>
            <a:pPr lvl="0"/>
            <a:r>
              <a:rPr lang="en-US" sz="3600" dirty="0"/>
              <a:t>To review – to look back upon; examine a situation again; to inspect (formally or informally).  Done periodically  - a formative assessment approach</a:t>
            </a:r>
          </a:p>
          <a:p>
            <a:pPr lvl="0"/>
            <a:r>
              <a:rPr lang="en-US" sz="3600" dirty="0"/>
              <a:t>To evaluate – to judge or assess the worth of something (was it worth it?) Done at the end of a </a:t>
            </a:r>
            <a:r>
              <a:rPr lang="en-US" sz="3600" dirty="0" err="1"/>
              <a:t>programme</a:t>
            </a:r>
            <a:r>
              <a:rPr lang="en-US" sz="3600" dirty="0"/>
              <a:t>/project  - a summative approach</a:t>
            </a:r>
          </a:p>
          <a:p>
            <a:endParaRPr lang="en-US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9380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Self -awareness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575824"/>
            <a:ext cx="10972800" cy="420741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Self-awareness is a core personality strength that can help us manage our businesses, our careers and our lives. </a:t>
            </a:r>
            <a:endParaRPr lang="en-GB" dirty="0" smtClean="0"/>
          </a:p>
          <a:p>
            <a:r>
              <a:rPr lang="en-GB" dirty="0" smtClean="0"/>
              <a:t>When </a:t>
            </a:r>
            <a:r>
              <a:rPr lang="en-GB" dirty="0"/>
              <a:t>we lack self-awareness skills, we tend to make the same mistakes and encounter the same obstacles over and over again. </a:t>
            </a:r>
            <a:endParaRPr lang="en-GB" dirty="0" smtClean="0"/>
          </a:p>
          <a:p>
            <a:r>
              <a:rPr lang="en-GB" dirty="0" smtClean="0"/>
              <a:t>But </a:t>
            </a:r>
            <a:r>
              <a:rPr lang="en-GB" dirty="0"/>
              <a:t>when we know where our unique strengths and limitations lie, we’re better equipped to face challenges, solve problems, choose our battles, make decisions, and predict the outcomes of those decisions </a:t>
            </a:r>
            <a:endParaRPr lang="en-GB" dirty="0" smtClean="0"/>
          </a:p>
          <a:p>
            <a:pPr marL="0" indent="0">
              <a:buNone/>
            </a:pPr>
            <a:r>
              <a:rPr lang="en-GB" sz="2800" dirty="0"/>
              <a:t>					</a:t>
            </a:r>
            <a:r>
              <a:rPr lang="en-GB" sz="2800" dirty="0" smtClean="0"/>
              <a:t>		Rasheed 2015:213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62410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Ways of reviewing own performance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Immediate review</a:t>
            </a:r>
          </a:p>
          <a:p>
            <a:pPr>
              <a:lnSpc>
                <a:spcPct val="90000"/>
              </a:lnSpc>
            </a:pPr>
            <a:r>
              <a:rPr lang="en-US" altLang="en-US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Obtain feedback</a:t>
            </a:r>
          </a:p>
          <a:p>
            <a:pPr>
              <a:lnSpc>
                <a:spcPct val="90000"/>
              </a:lnSpc>
            </a:pPr>
            <a:r>
              <a:rPr lang="en-GB" altLang="en-US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Review of coaching/mentoring records</a:t>
            </a:r>
            <a:endParaRPr lang="en-US" alt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altLang="en-US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Self </a:t>
            </a:r>
            <a:r>
              <a:rPr lang="en-US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assessment tools</a:t>
            </a:r>
          </a:p>
          <a:p>
            <a:pPr>
              <a:lnSpc>
                <a:spcPct val="90000"/>
              </a:lnSpc>
            </a:pPr>
            <a:r>
              <a:rPr lang="en-US" altLang="en-US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Reflection/reflective practice</a:t>
            </a:r>
            <a:endParaRPr lang="en-US" alt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69151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+mn-lt"/>
              </a:rPr>
              <a:t>Coaching/mentoring records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09816"/>
            <a:ext cx="10972800" cy="4207417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Should </a:t>
            </a:r>
            <a:r>
              <a:rPr lang="en-GB" dirty="0"/>
              <a:t>tell </a:t>
            </a:r>
            <a:r>
              <a:rPr lang="en-GB" dirty="0" smtClean="0"/>
              <a:t>us about:</a:t>
            </a:r>
          </a:p>
          <a:p>
            <a:r>
              <a:rPr lang="en-GB" dirty="0" smtClean="0"/>
              <a:t>recurring issues (why?)</a:t>
            </a:r>
          </a:p>
          <a:p>
            <a:r>
              <a:rPr lang="en-GB" dirty="0" smtClean="0"/>
              <a:t>our level of responsibility for actions (too much?)</a:t>
            </a:r>
          </a:p>
          <a:p>
            <a:r>
              <a:rPr lang="en-GB" dirty="0" smtClean="0"/>
              <a:t>the appropriateness of our style (too directive? too </a:t>
            </a:r>
            <a:r>
              <a:rPr lang="en-GB" dirty="0" err="1" smtClean="0"/>
              <a:t>delegative</a:t>
            </a:r>
            <a:r>
              <a:rPr lang="en-GB" dirty="0" smtClean="0"/>
              <a:t>? too fixed?)</a:t>
            </a:r>
          </a:p>
          <a:p>
            <a:r>
              <a:rPr lang="en-GB" dirty="0" smtClean="0"/>
              <a:t>our personal growth and development (can we trace changes in our behaviour/improvement in practice?)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4588797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3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256</Words>
  <Application>Microsoft Office PowerPoint</Application>
  <PresentationFormat>Widescreen</PresentationFormat>
  <Paragraphs>30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Myriad Pro</vt:lpstr>
      <vt:lpstr>1_Office Theme</vt:lpstr>
      <vt:lpstr>1_20140311PresentationUWTSDTemplate</vt:lpstr>
      <vt:lpstr>PowerPoint Presentation</vt:lpstr>
      <vt:lpstr>Why review?</vt:lpstr>
      <vt:lpstr>Review and evaluation</vt:lpstr>
      <vt:lpstr>Self -awareness</vt:lpstr>
      <vt:lpstr>Ways of reviewing own performance</vt:lpstr>
      <vt:lpstr>Coaching/mentoring records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Mair O'connor</dc:creator>
  <cp:lastModifiedBy>Mair O'connor</cp:lastModifiedBy>
  <cp:revision>2</cp:revision>
  <dcterms:created xsi:type="dcterms:W3CDTF">2019-05-24T12:50:48Z</dcterms:created>
  <dcterms:modified xsi:type="dcterms:W3CDTF">2019-05-29T11:21:42Z</dcterms:modified>
</cp:coreProperties>
</file>