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64" r:id="rId4"/>
    <p:sldId id="262" r:id="rId5"/>
    <p:sldId id="258" r:id="rId6"/>
    <p:sldId id="259" r:id="rId7"/>
    <p:sldId id="260" r:id="rId8"/>
    <p:sldId id="265"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118" autoAdjust="0"/>
  </p:normalViewPr>
  <p:slideViewPr>
    <p:cSldViewPr snapToGrid="0">
      <p:cViewPr varScale="1">
        <p:scale>
          <a:sx n="81" d="100"/>
          <a:sy n="81" d="100"/>
        </p:scale>
        <p:origin x="1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7.png"/><Relationship Id="rId6" Type="http://schemas.openxmlformats.org/officeDocument/2006/relationships/image" Target="../media/image6.svg"/><Relationship Id="rId5" Type="http://schemas.openxmlformats.org/officeDocument/2006/relationships/image" Target="../media/image8.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6032C9-2BB5-4904-B099-D11FD826BE92}"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1E3F2437-72FF-49CC-9FCF-1C2D3DFE1B54}">
      <dgm:prSet/>
      <dgm:spPr/>
      <dgm:t>
        <a:bodyPr/>
        <a:lstStyle/>
        <a:p>
          <a:r>
            <a:rPr lang="en-GB" dirty="0"/>
            <a:t>What was the extent of women’s role and influence when dealing with the policy of appeasement and foreign policy in the interwar period?</a:t>
          </a:r>
          <a:endParaRPr lang="en-US" dirty="0"/>
        </a:p>
      </dgm:t>
    </dgm:pt>
    <dgm:pt modelId="{E9B8783B-EA95-4933-8144-EA8B875DB6D8}" type="parTrans" cxnId="{EED028D8-0034-436B-AF04-F8741E8AEC16}">
      <dgm:prSet/>
      <dgm:spPr/>
      <dgm:t>
        <a:bodyPr/>
        <a:lstStyle/>
        <a:p>
          <a:endParaRPr lang="en-US"/>
        </a:p>
      </dgm:t>
    </dgm:pt>
    <dgm:pt modelId="{DC32F08A-1336-437C-9E5A-B498AB6547DD}" type="sibTrans" cxnId="{EED028D8-0034-436B-AF04-F8741E8AEC16}">
      <dgm:prSet/>
      <dgm:spPr/>
      <dgm:t>
        <a:bodyPr/>
        <a:lstStyle/>
        <a:p>
          <a:endParaRPr lang="en-US"/>
        </a:p>
      </dgm:t>
    </dgm:pt>
    <dgm:pt modelId="{AB7A2DDE-8F44-44D5-A662-249998E0594A}">
      <dgm:prSet/>
      <dgm:spPr/>
      <dgm:t>
        <a:bodyPr/>
        <a:lstStyle/>
        <a:p>
          <a:r>
            <a:rPr lang="en-GB"/>
            <a:t>Who are these women and what was there role? </a:t>
          </a:r>
          <a:endParaRPr lang="en-US"/>
        </a:p>
      </dgm:t>
    </dgm:pt>
    <dgm:pt modelId="{6608F87E-5549-4D2E-AE21-078A78ED589F}" type="parTrans" cxnId="{D96ED8ED-B565-4027-B308-29BB83DCCAA9}">
      <dgm:prSet/>
      <dgm:spPr/>
      <dgm:t>
        <a:bodyPr/>
        <a:lstStyle/>
        <a:p>
          <a:endParaRPr lang="en-US"/>
        </a:p>
      </dgm:t>
    </dgm:pt>
    <dgm:pt modelId="{1212AAD4-DC7D-4C5A-9C11-EBE7A6F27831}" type="sibTrans" cxnId="{D96ED8ED-B565-4027-B308-29BB83DCCAA9}">
      <dgm:prSet/>
      <dgm:spPr/>
      <dgm:t>
        <a:bodyPr/>
        <a:lstStyle/>
        <a:p>
          <a:endParaRPr lang="en-US"/>
        </a:p>
      </dgm:t>
    </dgm:pt>
    <dgm:pt modelId="{BB365DAC-E6B2-4444-A0F4-045ED21AC65C}" type="pres">
      <dgm:prSet presAssocID="{616032C9-2BB5-4904-B099-D11FD826BE92}" presName="linear" presStyleCnt="0">
        <dgm:presLayoutVars>
          <dgm:animLvl val="lvl"/>
          <dgm:resizeHandles val="exact"/>
        </dgm:presLayoutVars>
      </dgm:prSet>
      <dgm:spPr/>
    </dgm:pt>
    <dgm:pt modelId="{72D96067-F3C1-4106-A284-290D59D31210}" type="pres">
      <dgm:prSet presAssocID="{1E3F2437-72FF-49CC-9FCF-1C2D3DFE1B54}" presName="parentText" presStyleLbl="node1" presStyleIdx="0" presStyleCnt="2">
        <dgm:presLayoutVars>
          <dgm:chMax val="0"/>
          <dgm:bulletEnabled val="1"/>
        </dgm:presLayoutVars>
      </dgm:prSet>
      <dgm:spPr/>
    </dgm:pt>
    <dgm:pt modelId="{821824A4-69F0-4A0D-815E-29673DC64759}" type="pres">
      <dgm:prSet presAssocID="{DC32F08A-1336-437C-9E5A-B498AB6547DD}" presName="spacer" presStyleCnt="0"/>
      <dgm:spPr/>
    </dgm:pt>
    <dgm:pt modelId="{15C0D313-F49C-4992-A7A7-00AD647674E7}" type="pres">
      <dgm:prSet presAssocID="{AB7A2DDE-8F44-44D5-A662-249998E0594A}" presName="parentText" presStyleLbl="node1" presStyleIdx="1" presStyleCnt="2">
        <dgm:presLayoutVars>
          <dgm:chMax val="0"/>
          <dgm:bulletEnabled val="1"/>
        </dgm:presLayoutVars>
      </dgm:prSet>
      <dgm:spPr/>
    </dgm:pt>
  </dgm:ptLst>
  <dgm:cxnLst>
    <dgm:cxn modelId="{86FEC61B-9B42-4DA9-8E51-2940B74F278F}" type="presOf" srcId="{AB7A2DDE-8F44-44D5-A662-249998E0594A}" destId="{15C0D313-F49C-4992-A7A7-00AD647674E7}" srcOrd="0" destOrd="0" presId="urn:microsoft.com/office/officeart/2005/8/layout/vList2"/>
    <dgm:cxn modelId="{87B14757-10CE-45F8-BDA9-22E2AD1405A7}" type="presOf" srcId="{616032C9-2BB5-4904-B099-D11FD826BE92}" destId="{BB365DAC-E6B2-4444-A0F4-045ED21AC65C}" srcOrd="0" destOrd="0" presId="urn:microsoft.com/office/officeart/2005/8/layout/vList2"/>
    <dgm:cxn modelId="{92E9237C-798B-4257-89F7-7258A99E059B}" type="presOf" srcId="{1E3F2437-72FF-49CC-9FCF-1C2D3DFE1B54}" destId="{72D96067-F3C1-4106-A284-290D59D31210}" srcOrd="0" destOrd="0" presId="urn:microsoft.com/office/officeart/2005/8/layout/vList2"/>
    <dgm:cxn modelId="{EED028D8-0034-436B-AF04-F8741E8AEC16}" srcId="{616032C9-2BB5-4904-B099-D11FD826BE92}" destId="{1E3F2437-72FF-49CC-9FCF-1C2D3DFE1B54}" srcOrd="0" destOrd="0" parTransId="{E9B8783B-EA95-4933-8144-EA8B875DB6D8}" sibTransId="{DC32F08A-1336-437C-9E5A-B498AB6547DD}"/>
    <dgm:cxn modelId="{D96ED8ED-B565-4027-B308-29BB83DCCAA9}" srcId="{616032C9-2BB5-4904-B099-D11FD826BE92}" destId="{AB7A2DDE-8F44-44D5-A662-249998E0594A}" srcOrd="1" destOrd="0" parTransId="{6608F87E-5549-4D2E-AE21-078A78ED589F}" sibTransId="{1212AAD4-DC7D-4C5A-9C11-EBE7A6F27831}"/>
    <dgm:cxn modelId="{F02417FC-2B09-4EF3-817D-D130864D5397}" type="presParOf" srcId="{BB365DAC-E6B2-4444-A0F4-045ED21AC65C}" destId="{72D96067-F3C1-4106-A284-290D59D31210}" srcOrd="0" destOrd="0" presId="urn:microsoft.com/office/officeart/2005/8/layout/vList2"/>
    <dgm:cxn modelId="{48F6EC4F-9458-4AA1-8999-778DDC041BBF}" type="presParOf" srcId="{BB365DAC-E6B2-4444-A0F4-045ED21AC65C}" destId="{821824A4-69F0-4A0D-815E-29673DC64759}" srcOrd="1" destOrd="0" presId="urn:microsoft.com/office/officeart/2005/8/layout/vList2"/>
    <dgm:cxn modelId="{8A03CF75-DEB3-4F03-92A9-98C2EE11E865}" type="presParOf" srcId="{BB365DAC-E6B2-4444-A0F4-045ED21AC65C}" destId="{15C0D313-F49C-4992-A7A7-00AD647674E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0FD033-0BEF-4063-BB00-8B46DFEF912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CF18060-0448-4C97-A6C8-7E52F98ABD01}">
      <dgm:prSet/>
      <dgm:spPr/>
      <dgm:t>
        <a:bodyPr/>
        <a:lstStyle/>
        <a:p>
          <a:r>
            <a:rPr lang="en-GB"/>
            <a:t>To understand </a:t>
          </a:r>
          <a:endParaRPr lang="en-US"/>
        </a:p>
      </dgm:t>
    </dgm:pt>
    <dgm:pt modelId="{7C60621D-92CE-42EC-902F-54879421CAA5}" type="parTrans" cxnId="{7FC5D13D-326F-41E9-BC4A-3487DD2D0C3D}">
      <dgm:prSet/>
      <dgm:spPr/>
      <dgm:t>
        <a:bodyPr/>
        <a:lstStyle/>
        <a:p>
          <a:endParaRPr lang="en-US"/>
        </a:p>
      </dgm:t>
    </dgm:pt>
    <dgm:pt modelId="{AD35E31F-3782-459E-925F-509EE0C9A845}" type="sibTrans" cxnId="{7FC5D13D-326F-41E9-BC4A-3487DD2D0C3D}">
      <dgm:prSet/>
      <dgm:spPr/>
      <dgm:t>
        <a:bodyPr/>
        <a:lstStyle/>
        <a:p>
          <a:endParaRPr lang="en-US"/>
        </a:p>
      </dgm:t>
    </dgm:pt>
    <dgm:pt modelId="{4AB7DEA4-830A-4B31-B1D9-1286487AE4FF}">
      <dgm:prSet/>
      <dgm:spPr/>
      <dgm:t>
        <a:bodyPr/>
        <a:lstStyle/>
        <a:p>
          <a:r>
            <a:rPr lang="en-GB"/>
            <a:t>To challenge </a:t>
          </a:r>
          <a:endParaRPr lang="en-US"/>
        </a:p>
      </dgm:t>
    </dgm:pt>
    <dgm:pt modelId="{B1E207C4-4860-4FCA-9B29-A0542C91890D}" type="parTrans" cxnId="{2061D8EF-D2A4-464C-BC0B-055F7D18DB1C}">
      <dgm:prSet/>
      <dgm:spPr/>
      <dgm:t>
        <a:bodyPr/>
        <a:lstStyle/>
        <a:p>
          <a:endParaRPr lang="en-US"/>
        </a:p>
      </dgm:t>
    </dgm:pt>
    <dgm:pt modelId="{591A8944-CA11-4193-8946-5E2630803727}" type="sibTrans" cxnId="{2061D8EF-D2A4-464C-BC0B-055F7D18DB1C}">
      <dgm:prSet/>
      <dgm:spPr/>
      <dgm:t>
        <a:bodyPr/>
        <a:lstStyle/>
        <a:p>
          <a:endParaRPr lang="en-US"/>
        </a:p>
      </dgm:t>
    </dgm:pt>
    <dgm:pt modelId="{85A1B2AF-7F46-4C79-A20E-2A39BB30B89C}">
      <dgm:prSet/>
      <dgm:spPr/>
      <dgm:t>
        <a:bodyPr/>
        <a:lstStyle/>
        <a:p>
          <a:r>
            <a:rPr lang="en-GB"/>
            <a:t>To write </a:t>
          </a:r>
          <a:endParaRPr lang="en-US"/>
        </a:p>
      </dgm:t>
    </dgm:pt>
    <dgm:pt modelId="{D6C9E8A1-FF19-4802-ADAD-B1E58CCE7E1E}" type="parTrans" cxnId="{5AA09C3F-F55C-478D-A31F-889610386965}">
      <dgm:prSet/>
      <dgm:spPr/>
      <dgm:t>
        <a:bodyPr/>
        <a:lstStyle/>
        <a:p>
          <a:endParaRPr lang="en-US"/>
        </a:p>
      </dgm:t>
    </dgm:pt>
    <dgm:pt modelId="{D50B46C0-C6C5-4088-AEA8-9C60DF621A19}" type="sibTrans" cxnId="{5AA09C3F-F55C-478D-A31F-889610386965}">
      <dgm:prSet/>
      <dgm:spPr/>
      <dgm:t>
        <a:bodyPr/>
        <a:lstStyle/>
        <a:p>
          <a:endParaRPr lang="en-US"/>
        </a:p>
      </dgm:t>
    </dgm:pt>
    <dgm:pt modelId="{7854553C-05BF-464E-AF6A-80B629090919}" type="pres">
      <dgm:prSet presAssocID="{090FD033-0BEF-4063-BB00-8B46DFEF9123}" presName="root" presStyleCnt="0">
        <dgm:presLayoutVars>
          <dgm:dir/>
          <dgm:resizeHandles val="exact"/>
        </dgm:presLayoutVars>
      </dgm:prSet>
      <dgm:spPr/>
    </dgm:pt>
    <dgm:pt modelId="{2D6470F0-4BD5-49BD-8773-051354A16DB1}" type="pres">
      <dgm:prSet presAssocID="{0CF18060-0448-4C97-A6C8-7E52F98ABD01}" presName="compNode" presStyleCnt="0"/>
      <dgm:spPr/>
    </dgm:pt>
    <dgm:pt modelId="{6BD07B2C-9255-4D9D-B8B5-4CB82E0F965D}" type="pres">
      <dgm:prSet presAssocID="{0CF18060-0448-4C97-A6C8-7E52F98ABD01}" presName="bgRect" presStyleLbl="bgShp" presStyleIdx="0" presStyleCnt="3"/>
      <dgm:spPr/>
    </dgm:pt>
    <dgm:pt modelId="{113B45AD-6F99-41B1-A1DF-2E3927D56533}" type="pres">
      <dgm:prSet presAssocID="{0CF18060-0448-4C97-A6C8-7E52F98ABD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550DCFAA-0FE2-4474-92A6-9AC6091A1B23}" type="pres">
      <dgm:prSet presAssocID="{0CF18060-0448-4C97-A6C8-7E52F98ABD01}" presName="spaceRect" presStyleCnt="0"/>
      <dgm:spPr/>
    </dgm:pt>
    <dgm:pt modelId="{E97558E0-AEAF-4DBB-812C-05E60D35FE13}" type="pres">
      <dgm:prSet presAssocID="{0CF18060-0448-4C97-A6C8-7E52F98ABD01}" presName="parTx" presStyleLbl="revTx" presStyleIdx="0" presStyleCnt="3">
        <dgm:presLayoutVars>
          <dgm:chMax val="0"/>
          <dgm:chPref val="0"/>
        </dgm:presLayoutVars>
      </dgm:prSet>
      <dgm:spPr/>
    </dgm:pt>
    <dgm:pt modelId="{F6FA777B-7F7B-4A35-8065-00530B723169}" type="pres">
      <dgm:prSet presAssocID="{AD35E31F-3782-459E-925F-509EE0C9A845}" presName="sibTrans" presStyleCnt="0"/>
      <dgm:spPr/>
    </dgm:pt>
    <dgm:pt modelId="{21FE107B-0AC2-4C85-92A5-D04DB9C5CFDC}" type="pres">
      <dgm:prSet presAssocID="{4AB7DEA4-830A-4B31-B1D9-1286487AE4FF}" presName="compNode" presStyleCnt="0"/>
      <dgm:spPr/>
    </dgm:pt>
    <dgm:pt modelId="{1B60FD2A-ECF5-4AF7-9DD9-CA7F7B8EF4CD}" type="pres">
      <dgm:prSet presAssocID="{4AB7DEA4-830A-4B31-B1D9-1286487AE4FF}" presName="bgRect" presStyleLbl="bgShp" presStyleIdx="1" presStyleCnt="3"/>
      <dgm:spPr/>
    </dgm:pt>
    <dgm:pt modelId="{EF4A41D7-2FF1-4529-96C2-B18B6439FB6A}" type="pres">
      <dgm:prSet presAssocID="{4AB7DEA4-830A-4B31-B1D9-1286487AE4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ze"/>
        </a:ext>
      </dgm:extLst>
    </dgm:pt>
    <dgm:pt modelId="{EF6E2F7B-B43D-4CD6-9B70-957BE332F097}" type="pres">
      <dgm:prSet presAssocID="{4AB7DEA4-830A-4B31-B1D9-1286487AE4FF}" presName="spaceRect" presStyleCnt="0"/>
      <dgm:spPr/>
    </dgm:pt>
    <dgm:pt modelId="{0E8485BC-9DC4-450D-84F1-E95C9C228DC3}" type="pres">
      <dgm:prSet presAssocID="{4AB7DEA4-830A-4B31-B1D9-1286487AE4FF}" presName="parTx" presStyleLbl="revTx" presStyleIdx="1" presStyleCnt="3">
        <dgm:presLayoutVars>
          <dgm:chMax val="0"/>
          <dgm:chPref val="0"/>
        </dgm:presLayoutVars>
      </dgm:prSet>
      <dgm:spPr/>
    </dgm:pt>
    <dgm:pt modelId="{B3540B98-F2B5-4EDC-83B2-2D6EE2C34BA0}" type="pres">
      <dgm:prSet presAssocID="{591A8944-CA11-4193-8946-5E2630803727}" presName="sibTrans" presStyleCnt="0"/>
      <dgm:spPr/>
    </dgm:pt>
    <dgm:pt modelId="{5DC5DA18-20C4-4D14-B3CF-FF5A00344FDA}" type="pres">
      <dgm:prSet presAssocID="{85A1B2AF-7F46-4C79-A20E-2A39BB30B89C}" presName="compNode" presStyleCnt="0"/>
      <dgm:spPr/>
    </dgm:pt>
    <dgm:pt modelId="{734282FC-9795-4EEB-B1B8-7553F5E82733}" type="pres">
      <dgm:prSet presAssocID="{85A1B2AF-7F46-4C79-A20E-2A39BB30B89C}" presName="bgRect" presStyleLbl="bgShp" presStyleIdx="2" presStyleCnt="3"/>
      <dgm:spPr/>
    </dgm:pt>
    <dgm:pt modelId="{A6EE2960-B9ED-4263-AA45-C98EE53BA829}" type="pres">
      <dgm:prSet presAssocID="{85A1B2AF-7F46-4C79-A20E-2A39BB30B89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13028909-AAD9-43A0-A67F-9C722025CF44}" type="pres">
      <dgm:prSet presAssocID="{85A1B2AF-7F46-4C79-A20E-2A39BB30B89C}" presName="spaceRect" presStyleCnt="0"/>
      <dgm:spPr/>
    </dgm:pt>
    <dgm:pt modelId="{8E3CE9B5-9BBD-4EF1-BE43-173694FE848C}" type="pres">
      <dgm:prSet presAssocID="{85A1B2AF-7F46-4C79-A20E-2A39BB30B89C}" presName="parTx" presStyleLbl="revTx" presStyleIdx="2" presStyleCnt="3">
        <dgm:presLayoutVars>
          <dgm:chMax val="0"/>
          <dgm:chPref val="0"/>
        </dgm:presLayoutVars>
      </dgm:prSet>
      <dgm:spPr/>
    </dgm:pt>
  </dgm:ptLst>
  <dgm:cxnLst>
    <dgm:cxn modelId="{7FC5D13D-326F-41E9-BC4A-3487DD2D0C3D}" srcId="{090FD033-0BEF-4063-BB00-8B46DFEF9123}" destId="{0CF18060-0448-4C97-A6C8-7E52F98ABD01}" srcOrd="0" destOrd="0" parTransId="{7C60621D-92CE-42EC-902F-54879421CAA5}" sibTransId="{AD35E31F-3782-459E-925F-509EE0C9A845}"/>
    <dgm:cxn modelId="{5AA09C3F-F55C-478D-A31F-889610386965}" srcId="{090FD033-0BEF-4063-BB00-8B46DFEF9123}" destId="{85A1B2AF-7F46-4C79-A20E-2A39BB30B89C}" srcOrd="2" destOrd="0" parTransId="{D6C9E8A1-FF19-4802-ADAD-B1E58CCE7E1E}" sibTransId="{D50B46C0-C6C5-4088-AEA8-9C60DF621A19}"/>
    <dgm:cxn modelId="{9A44CD40-12B1-4A94-AE8A-6BA29E7C5FEB}" type="presOf" srcId="{85A1B2AF-7F46-4C79-A20E-2A39BB30B89C}" destId="{8E3CE9B5-9BBD-4EF1-BE43-173694FE848C}" srcOrd="0" destOrd="0" presId="urn:microsoft.com/office/officeart/2018/2/layout/IconVerticalSolidList"/>
    <dgm:cxn modelId="{10BEAFA9-EBF7-41F4-93CF-E08ECCE78B36}" type="presOf" srcId="{4AB7DEA4-830A-4B31-B1D9-1286487AE4FF}" destId="{0E8485BC-9DC4-450D-84F1-E95C9C228DC3}" srcOrd="0" destOrd="0" presId="urn:microsoft.com/office/officeart/2018/2/layout/IconVerticalSolidList"/>
    <dgm:cxn modelId="{4BE1F7C8-9DC9-4BC8-9308-86D51E52EA4B}" type="presOf" srcId="{0CF18060-0448-4C97-A6C8-7E52F98ABD01}" destId="{E97558E0-AEAF-4DBB-812C-05E60D35FE13}" srcOrd="0" destOrd="0" presId="urn:microsoft.com/office/officeart/2018/2/layout/IconVerticalSolidList"/>
    <dgm:cxn modelId="{2061D8EF-D2A4-464C-BC0B-055F7D18DB1C}" srcId="{090FD033-0BEF-4063-BB00-8B46DFEF9123}" destId="{4AB7DEA4-830A-4B31-B1D9-1286487AE4FF}" srcOrd="1" destOrd="0" parTransId="{B1E207C4-4860-4FCA-9B29-A0542C91890D}" sibTransId="{591A8944-CA11-4193-8946-5E2630803727}"/>
    <dgm:cxn modelId="{237DFDFB-B5ED-46D2-989C-679CCAE91715}" type="presOf" srcId="{090FD033-0BEF-4063-BB00-8B46DFEF9123}" destId="{7854553C-05BF-464E-AF6A-80B629090919}" srcOrd="0" destOrd="0" presId="urn:microsoft.com/office/officeart/2018/2/layout/IconVerticalSolidList"/>
    <dgm:cxn modelId="{5DAE7FE3-054F-4D7F-A76E-0E2C3773746F}" type="presParOf" srcId="{7854553C-05BF-464E-AF6A-80B629090919}" destId="{2D6470F0-4BD5-49BD-8773-051354A16DB1}" srcOrd="0" destOrd="0" presId="urn:microsoft.com/office/officeart/2018/2/layout/IconVerticalSolidList"/>
    <dgm:cxn modelId="{999978A6-F3ED-4168-AB84-1F743B5796DC}" type="presParOf" srcId="{2D6470F0-4BD5-49BD-8773-051354A16DB1}" destId="{6BD07B2C-9255-4D9D-B8B5-4CB82E0F965D}" srcOrd="0" destOrd="0" presId="urn:microsoft.com/office/officeart/2018/2/layout/IconVerticalSolidList"/>
    <dgm:cxn modelId="{B49C7DCB-092F-4209-9A16-36E5CB63F864}" type="presParOf" srcId="{2D6470F0-4BD5-49BD-8773-051354A16DB1}" destId="{113B45AD-6F99-41B1-A1DF-2E3927D56533}" srcOrd="1" destOrd="0" presId="urn:microsoft.com/office/officeart/2018/2/layout/IconVerticalSolidList"/>
    <dgm:cxn modelId="{EA663BDC-4E08-431D-BEF4-EF91BF3A9E4D}" type="presParOf" srcId="{2D6470F0-4BD5-49BD-8773-051354A16DB1}" destId="{550DCFAA-0FE2-4474-92A6-9AC6091A1B23}" srcOrd="2" destOrd="0" presId="urn:microsoft.com/office/officeart/2018/2/layout/IconVerticalSolidList"/>
    <dgm:cxn modelId="{1219D0AD-B6C3-44CF-93EF-1F0D27AC9F2B}" type="presParOf" srcId="{2D6470F0-4BD5-49BD-8773-051354A16DB1}" destId="{E97558E0-AEAF-4DBB-812C-05E60D35FE13}" srcOrd="3" destOrd="0" presId="urn:microsoft.com/office/officeart/2018/2/layout/IconVerticalSolidList"/>
    <dgm:cxn modelId="{8A93C4F8-AC94-42E5-BCEA-36B6334F93E2}" type="presParOf" srcId="{7854553C-05BF-464E-AF6A-80B629090919}" destId="{F6FA777B-7F7B-4A35-8065-00530B723169}" srcOrd="1" destOrd="0" presId="urn:microsoft.com/office/officeart/2018/2/layout/IconVerticalSolidList"/>
    <dgm:cxn modelId="{1598A174-EAD2-4E95-B9D2-24858C8CFE23}" type="presParOf" srcId="{7854553C-05BF-464E-AF6A-80B629090919}" destId="{21FE107B-0AC2-4C85-92A5-D04DB9C5CFDC}" srcOrd="2" destOrd="0" presId="urn:microsoft.com/office/officeart/2018/2/layout/IconVerticalSolidList"/>
    <dgm:cxn modelId="{16DBC541-C223-4312-B676-048C4BFE0C78}" type="presParOf" srcId="{21FE107B-0AC2-4C85-92A5-D04DB9C5CFDC}" destId="{1B60FD2A-ECF5-4AF7-9DD9-CA7F7B8EF4CD}" srcOrd="0" destOrd="0" presId="urn:microsoft.com/office/officeart/2018/2/layout/IconVerticalSolidList"/>
    <dgm:cxn modelId="{97C6D83E-5DDB-4EE5-BD56-491036D2FEA2}" type="presParOf" srcId="{21FE107B-0AC2-4C85-92A5-D04DB9C5CFDC}" destId="{EF4A41D7-2FF1-4529-96C2-B18B6439FB6A}" srcOrd="1" destOrd="0" presId="urn:microsoft.com/office/officeart/2018/2/layout/IconVerticalSolidList"/>
    <dgm:cxn modelId="{B4FEC402-2898-409C-928F-AEE65F16CECD}" type="presParOf" srcId="{21FE107B-0AC2-4C85-92A5-D04DB9C5CFDC}" destId="{EF6E2F7B-B43D-4CD6-9B70-957BE332F097}" srcOrd="2" destOrd="0" presId="urn:microsoft.com/office/officeart/2018/2/layout/IconVerticalSolidList"/>
    <dgm:cxn modelId="{BD9D8D47-12D5-46C9-9D31-D2599A117343}" type="presParOf" srcId="{21FE107B-0AC2-4C85-92A5-D04DB9C5CFDC}" destId="{0E8485BC-9DC4-450D-84F1-E95C9C228DC3}" srcOrd="3" destOrd="0" presId="urn:microsoft.com/office/officeart/2018/2/layout/IconVerticalSolidList"/>
    <dgm:cxn modelId="{91128D08-16C1-4D34-9567-8B1BB407DAAD}" type="presParOf" srcId="{7854553C-05BF-464E-AF6A-80B629090919}" destId="{B3540B98-F2B5-4EDC-83B2-2D6EE2C34BA0}" srcOrd="3" destOrd="0" presId="urn:microsoft.com/office/officeart/2018/2/layout/IconVerticalSolidList"/>
    <dgm:cxn modelId="{1B7DB5F1-6AE4-4FE4-BC83-7487010CB858}" type="presParOf" srcId="{7854553C-05BF-464E-AF6A-80B629090919}" destId="{5DC5DA18-20C4-4D14-B3CF-FF5A00344FDA}" srcOrd="4" destOrd="0" presId="urn:microsoft.com/office/officeart/2018/2/layout/IconVerticalSolidList"/>
    <dgm:cxn modelId="{805CF6D0-4DD8-4684-A6E1-04EAC39993E0}" type="presParOf" srcId="{5DC5DA18-20C4-4D14-B3CF-FF5A00344FDA}" destId="{734282FC-9795-4EEB-B1B8-7553F5E82733}" srcOrd="0" destOrd="0" presId="urn:microsoft.com/office/officeart/2018/2/layout/IconVerticalSolidList"/>
    <dgm:cxn modelId="{44251AE1-8E6D-450C-9A2B-A00990857331}" type="presParOf" srcId="{5DC5DA18-20C4-4D14-B3CF-FF5A00344FDA}" destId="{A6EE2960-B9ED-4263-AA45-C98EE53BA829}" srcOrd="1" destOrd="0" presId="urn:microsoft.com/office/officeart/2018/2/layout/IconVerticalSolidList"/>
    <dgm:cxn modelId="{3A4B6B90-B42D-48CE-B01D-CEE5890864C5}" type="presParOf" srcId="{5DC5DA18-20C4-4D14-B3CF-FF5A00344FDA}" destId="{13028909-AAD9-43A0-A67F-9C722025CF44}" srcOrd="2" destOrd="0" presId="urn:microsoft.com/office/officeart/2018/2/layout/IconVerticalSolidList"/>
    <dgm:cxn modelId="{31FDB709-D212-4B15-86F5-0FDF1D77586D}" type="presParOf" srcId="{5DC5DA18-20C4-4D14-B3CF-FF5A00344FDA}" destId="{8E3CE9B5-9BBD-4EF1-BE43-173694FE848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9E93AD-A68D-417E-B8C3-0316CF5F0B1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2619692-FE48-40F9-A7B4-62641200C321}">
      <dgm:prSet/>
      <dgm:spPr/>
      <dgm:t>
        <a:bodyPr/>
        <a:lstStyle/>
        <a:p>
          <a:pPr>
            <a:lnSpc>
              <a:spcPct val="100000"/>
            </a:lnSpc>
          </a:pPr>
          <a:r>
            <a:rPr lang="en-GB"/>
            <a:t>What do I mean by appeasement?</a:t>
          </a:r>
          <a:endParaRPr lang="en-US"/>
        </a:p>
      </dgm:t>
    </dgm:pt>
    <dgm:pt modelId="{FD69FD05-7001-45E9-84F0-27A0489D778D}" type="parTrans" cxnId="{A5FA4EC3-7CCC-4C8E-9530-6B8C366C675D}">
      <dgm:prSet/>
      <dgm:spPr/>
      <dgm:t>
        <a:bodyPr/>
        <a:lstStyle/>
        <a:p>
          <a:endParaRPr lang="en-US"/>
        </a:p>
      </dgm:t>
    </dgm:pt>
    <dgm:pt modelId="{9B21C2A5-C0DB-4048-A026-7CD8D5E7018E}" type="sibTrans" cxnId="{A5FA4EC3-7CCC-4C8E-9530-6B8C366C675D}">
      <dgm:prSet/>
      <dgm:spPr/>
      <dgm:t>
        <a:bodyPr/>
        <a:lstStyle/>
        <a:p>
          <a:endParaRPr lang="en-US"/>
        </a:p>
      </dgm:t>
    </dgm:pt>
    <dgm:pt modelId="{94B13F74-9C4A-4717-8552-C9A1EE8F2780}">
      <dgm:prSet/>
      <dgm:spPr/>
      <dgm:t>
        <a:bodyPr/>
        <a:lstStyle/>
        <a:p>
          <a:pPr>
            <a:lnSpc>
              <a:spcPct val="100000"/>
            </a:lnSpc>
          </a:pPr>
          <a:r>
            <a:rPr lang="en-GB" dirty="0"/>
            <a:t>What do I mean by the Treaty of Versailles?</a:t>
          </a:r>
          <a:endParaRPr lang="en-US" dirty="0"/>
        </a:p>
      </dgm:t>
    </dgm:pt>
    <dgm:pt modelId="{477D9E3D-A4A1-4D25-B9D2-FF6A818E8AC2}" type="parTrans" cxnId="{B4E9A84C-0264-479E-9AC8-E2A23A4D2C70}">
      <dgm:prSet/>
      <dgm:spPr/>
      <dgm:t>
        <a:bodyPr/>
        <a:lstStyle/>
        <a:p>
          <a:endParaRPr lang="en-US"/>
        </a:p>
      </dgm:t>
    </dgm:pt>
    <dgm:pt modelId="{1A2909EE-AD5E-484A-A287-85F72CF6BEBA}" type="sibTrans" cxnId="{B4E9A84C-0264-479E-9AC8-E2A23A4D2C70}">
      <dgm:prSet/>
      <dgm:spPr/>
      <dgm:t>
        <a:bodyPr/>
        <a:lstStyle/>
        <a:p>
          <a:endParaRPr lang="en-US"/>
        </a:p>
      </dgm:t>
    </dgm:pt>
    <dgm:pt modelId="{5794B40B-06CD-43F1-895F-AB6395949BD1}">
      <dgm:prSet/>
      <dgm:spPr/>
      <dgm:t>
        <a:bodyPr/>
        <a:lstStyle/>
        <a:p>
          <a:pPr>
            <a:lnSpc>
              <a:spcPct val="100000"/>
            </a:lnSpc>
          </a:pPr>
          <a:r>
            <a:rPr lang="en-GB" dirty="0"/>
            <a:t>What is the League of Nations?</a:t>
          </a:r>
          <a:endParaRPr lang="en-US" dirty="0"/>
        </a:p>
      </dgm:t>
    </dgm:pt>
    <dgm:pt modelId="{80D9821D-1FBB-4CF1-8944-319522E5E618}" type="parTrans" cxnId="{07EFEB5E-F13F-4C2E-8D75-48C74F59319D}">
      <dgm:prSet/>
      <dgm:spPr/>
      <dgm:t>
        <a:bodyPr/>
        <a:lstStyle/>
        <a:p>
          <a:endParaRPr lang="en-GB"/>
        </a:p>
      </dgm:t>
    </dgm:pt>
    <dgm:pt modelId="{DE1640E7-804D-403A-85A5-6B46FBBD6A17}" type="sibTrans" cxnId="{07EFEB5E-F13F-4C2E-8D75-48C74F59319D}">
      <dgm:prSet/>
      <dgm:spPr/>
      <dgm:t>
        <a:bodyPr/>
        <a:lstStyle/>
        <a:p>
          <a:endParaRPr lang="en-GB"/>
        </a:p>
      </dgm:t>
    </dgm:pt>
    <dgm:pt modelId="{08F19AF4-D28B-4707-967C-FB6B6F71903B}" type="pres">
      <dgm:prSet presAssocID="{509E93AD-A68D-417E-B8C3-0316CF5F0B15}" presName="root" presStyleCnt="0">
        <dgm:presLayoutVars>
          <dgm:dir/>
          <dgm:resizeHandles val="exact"/>
        </dgm:presLayoutVars>
      </dgm:prSet>
      <dgm:spPr/>
    </dgm:pt>
    <dgm:pt modelId="{8F10B1EF-958B-4491-858B-3FC98FA6108B}" type="pres">
      <dgm:prSet presAssocID="{C2619692-FE48-40F9-A7B4-62641200C321}" presName="compNode" presStyleCnt="0"/>
      <dgm:spPr/>
    </dgm:pt>
    <dgm:pt modelId="{88A7E201-7430-4DC7-8720-37B9F94F8F75}" type="pres">
      <dgm:prSet presAssocID="{C2619692-FE48-40F9-A7B4-62641200C321}" presName="bgRect" presStyleLbl="bgShp" presStyleIdx="0" presStyleCnt="3"/>
      <dgm:spPr/>
    </dgm:pt>
    <dgm:pt modelId="{7F7750E2-DC85-4289-A271-8A1C3F4FC78E}" type="pres">
      <dgm:prSet presAssocID="{C2619692-FE48-40F9-A7B4-62641200C32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ght Double Quote"/>
        </a:ext>
      </dgm:extLst>
    </dgm:pt>
    <dgm:pt modelId="{38D9B3D7-EE1C-4F85-B698-0E3BA2165907}" type="pres">
      <dgm:prSet presAssocID="{C2619692-FE48-40F9-A7B4-62641200C321}" presName="spaceRect" presStyleCnt="0"/>
      <dgm:spPr/>
    </dgm:pt>
    <dgm:pt modelId="{6C3F6029-8537-41EC-8ECC-781F26743224}" type="pres">
      <dgm:prSet presAssocID="{C2619692-FE48-40F9-A7B4-62641200C321}" presName="parTx" presStyleLbl="revTx" presStyleIdx="0" presStyleCnt="3">
        <dgm:presLayoutVars>
          <dgm:chMax val="0"/>
          <dgm:chPref val="0"/>
        </dgm:presLayoutVars>
      </dgm:prSet>
      <dgm:spPr/>
    </dgm:pt>
    <dgm:pt modelId="{AE8FBDE0-984F-44C5-A124-0F46186465D9}" type="pres">
      <dgm:prSet presAssocID="{9B21C2A5-C0DB-4048-A026-7CD8D5E7018E}" presName="sibTrans" presStyleCnt="0"/>
      <dgm:spPr/>
    </dgm:pt>
    <dgm:pt modelId="{D8145480-1904-49E6-A8BC-AF76CFF31EC4}" type="pres">
      <dgm:prSet presAssocID="{94B13F74-9C4A-4717-8552-C9A1EE8F2780}" presName="compNode" presStyleCnt="0"/>
      <dgm:spPr/>
    </dgm:pt>
    <dgm:pt modelId="{936A8B01-DD76-4D0E-B0D4-CF4E6D7F014A}" type="pres">
      <dgm:prSet presAssocID="{94B13F74-9C4A-4717-8552-C9A1EE8F2780}" presName="bgRect" presStyleLbl="bgShp" presStyleIdx="1" presStyleCnt="3"/>
      <dgm:spPr/>
    </dgm:pt>
    <dgm:pt modelId="{3842EBA5-5721-48B8-951A-A90C737993EF}" type="pres">
      <dgm:prSet presAssocID="{94B13F74-9C4A-4717-8552-C9A1EE8F278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ror"/>
        </a:ext>
      </dgm:extLst>
    </dgm:pt>
    <dgm:pt modelId="{CF7B5C19-7154-43B6-94FD-86BD906E4BA9}" type="pres">
      <dgm:prSet presAssocID="{94B13F74-9C4A-4717-8552-C9A1EE8F2780}" presName="spaceRect" presStyleCnt="0"/>
      <dgm:spPr/>
    </dgm:pt>
    <dgm:pt modelId="{9B79C6E3-571C-43C9-B2E4-D48564B7FA12}" type="pres">
      <dgm:prSet presAssocID="{94B13F74-9C4A-4717-8552-C9A1EE8F2780}" presName="parTx" presStyleLbl="revTx" presStyleIdx="1" presStyleCnt="3">
        <dgm:presLayoutVars>
          <dgm:chMax val="0"/>
          <dgm:chPref val="0"/>
        </dgm:presLayoutVars>
      </dgm:prSet>
      <dgm:spPr/>
    </dgm:pt>
    <dgm:pt modelId="{1A693894-DED5-45A6-8BC5-0E671CFDE1F6}" type="pres">
      <dgm:prSet presAssocID="{1A2909EE-AD5E-484A-A287-85F72CF6BEBA}" presName="sibTrans" presStyleCnt="0"/>
      <dgm:spPr/>
    </dgm:pt>
    <dgm:pt modelId="{117954E6-348D-4DDF-8C22-CE640DE37E79}" type="pres">
      <dgm:prSet presAssocID="{5794B40B-06CD-43F1-895F-AB6395949BD1}" presName="compNode" presStyleCnt="0"/>
      <dgm:spPr/>
    </dgm:pt>
    <dgm:pt modelId="{08FE9D05-9243-4651-ADD8-878DE1E0AEA5}" type="pres">
      <dgm:prSet presAssocID="{5794B40B-06CD-43F1-895F-AB6395949BD1}" presName="bgRect" presStyleLbl="bgShp" presStyleIdx="2" presStyleCnt="3"/>
      <dgm:spPr/>
    </dgm:pt>
    <dgm:pt modelId="{56C2F23A-5C75-4A8B-9111-C2A7C4F91E5E}" type="pres">
      <dgm:prSet presAssocID="{5794B40B-06CD-43F1-895F-AB6395949BD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seball"/>
        </a:ext>
      </dgm:extLst>
    </dgm:pt>
    <dgm:pt modelId="{13524661-67B5-41A1-8008-DEAB60BB8E16}" type="pres">
      <dgm:prSet presAssocID="{5794B40B-06CD-43F1-895F-AB6395949BD1}" presName="spaceRect" presStyleCnt="0"/>
      <dgm:spPr/>
    </dgm:pt>
    <dgm:pt modelId="{BCD65A34-2AA3-45E9-A2CD-822C8C0ED9DA}" type="pres">
      <dgm:prSet presAssocID="{5794B40B-06CD-43F1-895F-AB6395949BD1}" presName="parTx" presStyleLbl="revTx" presStyleIdx="2" presStyleCnt="3">
        <dgm:presLayoutVars>
          <dgm:chMax val="0"/>
          <dgm:chPref val="0"/>
        </dgm:presLayoutVars>
      </dgm:prSet>
      <dgm:spPr/>
    </dgm:pt>
  </dgm:ptLst>
  <dgm:cxnLst>
    <dgm:cxn modelId="{9560B93D-C569-4102-9E67-26B2DA7136DC}" type="presOf" srcId="{509E93AD-A68D-417E-B8C3-0316CF5F0B15}" destId="{08F19AF4-D28B-4707-967C-FB6B6F71903B}" srcOrd="0" destOrd="0" presId="urn:microsoft.com/office/officeart/2018/2/layout/IconVerticalSolidList"/>
    <dgm:cxn modelId="{07EFEB5E-F13F-4C2E-8D75-48C74F59319D}" srcId="{509E93AD-A68D-417E-B8C3-0316CF5F0B15}" destId="{5794B40B-06CD-43F1-895F-AB6395949BD1}" srcOrd="2" destOrd="0" parTransId="{80D9821D-1FBB-4CF1-8944-319522E5E618}" sibTransId="{DE1640E7-804D-403A-85A5-6B46FBBD6A17}"/>
    <dgm:cxn modelId="{B4E9A84C-0264-479E-9AC8-E2A23A4D2C70}" srcId="{509E93AD-A68D-417E-B8C3-0316CF5F0B15}" destId="{94B13F74-9C4A-4717-8552-C9A1EE8F2780}" srcOrd="1" destOrd="0" parTransId="{477D9E3D-A4A1-4D25-B9D2-FF6A818E8AC2}" sibTransId="{1A2909EE-AD5E-484A-A287-85F72CF6BEBA}"/>
    <dgm:cxn modelId="{781578A7-6C87-4A00-8D54-E6F732C552E1}" type="presOf" srcId="{5794B40B-06CD-43F1-895F-AB6395949BD1}" destId="{BCD65A34-2AA3-45E9-A2CD-822C8C0ED9DA}" srcOrd="0" destOrd="0" presId="urn:microsoft.com/office/officeart/2018/2/layout/IconVerticalSolidList"/>
    <dgm:cxn modelId="{A5FA4EC3-7CCC-4C8E-9530-6B8C366C675D}" srcId="{509E93AD-A68D-417E-B8C3-0316CF5F0B15}" destId="{C2619692-FE48-40F9-A7B4-62641200C321}" srcOrd="0" destOrd="0" parTransId="{FD69FD05-7001-45E9-84F0-27A0489D778D}" sibTransId="{9B21C2A5-C0DB-4048-A026-7CD8D5E7018E}"/>
    <dgm:cxn modelId="{0068E5F2-13E2-4D63-A0C7-EDCC8E022E89}" type="presOf" srcId="{94B13F74-9C4A-4717-8552-C9A1EE8F2780}" destId="{9B79C6E3-571C-43C9-B2E4-D48564B7FA12}" srcOrd="0" destOrd="0" presId="urn:microsoft.com/office/officeart/2018/2/layout/IconVerticalSolidList"/>
    <dgm:cxn modelId="{289462F5-2D28-42F0-A002-5268D5FCDBE7}" type="presOf" srcId="{C2619692-FE48-40F9-A7B4-62641200C321}" destId="{6C3F6029-8537-41EC-8ECC-781F26743224}" srcOrd="0" destOrd="0" presId="urn:microsoft.com/office/officeart/2018/2/layout/IconVerticalSolidList"/>
    <dgm:cxn modelId="{E1CA56EC-73AD-4D99-87FE-3B9A35E3C7A3}" type="presParOf" srcId="{08F19AF4-D28B-4707-967C-FB6B6F71903B}" destId="{8F10B1EF-958B-4491-858B-3FC98FA6108B}" srcOrd="0" destOrd="0" presId="urn:microsoft.com/office/officeart/2018/2/layout/IconVerticalSolidList"/>
    <dgm:cxn modelId="{42E0EC86-3DF2-454A-B8BB-6E784AAA0D49}" type="presParOf" srcId="{8F10B1EF-958B-4491-858B-3FC98FA6108B}" destId="{88A7E201-7430-4DC7-8720-37B9F94F8F75}" srcOrd="0" destOrd="0" presId="urn:microsoft.com/office/officeart/2018/2/layout/IconVerticalSolidList"/>
    <dgm:cxn modelId="{1274F97F-94CA-49F4-BCCE-DD35AFC4A0E1}" type="presParOf" srcId="{8F10B1EF-958B-4491-858B-3FC98FA6108B}" destId="{7F7750E2-DC85-4289-A271-8A1C3F4FC78E}" srcOrd="1" destOrd="0" presId="urn:microsoft.com/office/officeart/2018/2/layout/IconVerticalSolidList"/>
    <dgm:cxn modelId="{52213891-9799-4CF4-9973-D781B2743DF2}" type="presParOf" srcId="{8F10B1EF-958B-4491-858B-3FC98FA6108B}" destId="{38D9B3D7-EE1C-4F85-B698-0E3BA2165907}" srcOrd="2" destOrd="0" presId="urn:microsoft.com/office/officeart/2018/2/layout/IconVerticalSolidList"/>
    <dgm:cxn modelId="{0E53ACAB-AE77-4E56-9013-F3E1249502CC}" type="presParOf" srcId="{8F10B1EF-958B-4491-858B-3FC98FA6108B}" destId="{6C3F6029-8537-41EC-8ECC-781F26743224}" srcOrd="3" destOrd="0" presId="urn:microsoft.com/office/officeart/2018/2/layout/IconVerticalSolidList"/>
    <dgm:cxn modelId="{A2E96C04-523C-4F21-93F7-56701EB61A0E}" type="presParOf" srcId="{08F19AF4-D28B-4707-967C-FB6B6F71903B}" destId="{AE8FBDE0-984F-44C5-A124-0F46186465D9}" srcOrd="1" destOrd="0" presId="urn:microsoft.com/office/officeart/2018/2/layout/IconVerticalSolidList"/>
    <dgm:cxn modelId="{4F422FB7-6593-451D-802C-29E1D756A9DE}" type="presParOf" srcId="{08F19AF4-D28B-4707-967C-FB6B6F71903B}" destId="{D8145480-1904-49E6-A8BC-AF76CFF31EC4}" srcOrd="2" destOrd="0" presId="urn:microsoft.com/office/officeart/2018/2/layout/IconVerticalSolidList"/>
    <dgm:cxn modelId="{139F65C0-8E76-4385-9EF6-1D4F291B0E3F}" type="presParOf" srcId="{D8145480-1904-49E6-A8BC-AF76CFF31EC4}" destId="{936A8B01-DD76-4D0E-B0D4-CF4E6D7F014A}" srcOrd="0" destOrd="0" presId="urn:microsoft.com/office/officeart/2018/2/layout/IconVerticalSolidList"/>
    <dgm:cxn modelId="{2BAF0B19-2741-4E64-B09C-196B7C435FC7}" type="presParOf" srcId="{D8145480-1904-49E6-A8BC-AF76CFF31EC4}" destId="{3842EBA5-5721-48B8-951A-A90C737993EF}" srcOrd="1" destOrd="0" presId="urn:microsoft.com/office/officeart/2018/2/layout/IconVerticalSolidList"/>
    <dgm:cxn modelId="{0E3CBFE5-88FB-4470-9912-4E7236E60444}" type="presParOf" srcId="{D8145480-1904-49E6-A8BC-AF76CFF31EC4}" destId="{CF7B5C19-7154-43B6-94FD-86BD906E4BA9}" srcOrd="2" destOrd="0" presId="urn:microsoft.com/office/officeart/2018/2/layout/IconVerticalSolidList"/>
    <dgm:cxn modelId="{41CC519D-A0E8-4E40-83A1-C873C459C8A9}" type="presParOf" srcId="{D8145480-1904-49E6-A8BC-AF76CFF31EC4}" destId="{9B79C6E3-571C-43C9-B2E4-D48564B7FA12}" srcOrd="3" destOrd="0" presId="urn:microsoft.com/office/officeart/2018/2/layout/IconVerticalSolidList"/>
    <dgm:cxn modelId="{099ACD09-2253-402F-9DD9-81E2E70078C1}" type="presParOf" srcId="{08F19AF4-D28B-4707-967C-FB6B6F71903B}" destId="{1A693894-DED5-45A6-8BC5-0E671CFDE1F6}" srcOrd="3" destOrd="0" presId="urn:microsoft.com/office/officeart/2018/2/layout/IconVerticalSolidList"/>
    <dgm:cxn modelId="{FAB4F26D-A093-490F-BFD5-064A2BAEC036}" type="presParOf" srcId="{08F19AF4-D28B-4707-967C-FB6B6F71903B}" destId="{117954E6-348D-4DDF-8C22-CE640DE37E79}" srcOrd="4" destOrd="0" presId="urn:microsoft.com/office/officeart/2018/2/layout/IconVerticalSolidList"/>
    <dgm:cxn modelId="{706CE13E-F1EC-4786-AAFE-46ECAAB35E5B}" type="presParOf" srcId="{117954E6-348D-4DDF-8C22-CE640DE37E79}" destId="{08FE9D05-9243-4651-ADD8-878DE1E0AEA5}" srcOrd="0" destOrd="0" presId="urn:microsoft.com/office/officeart/2018/2/layout/IconVerticalSolidList"/>
    <dgm:cxn modelId="{EF593061-331D-406B-AD0C-70E6739F7035}" type="presParOf" srcId="{117954E6-348D-4DDF-8C22-CE640DE37E79}" destId="{56C2F23A-5C75-4A8B-9111-C2A7C4F91E5E}" srcOrd="1" destOrd="0" presId="urn:microsoft.com/office/officeart/2018/2/layout/IconVerticalSolidList"/>
    <dgm:cxn modelId="{206B99FE-0C4D-44A4-A036-790E024E657B}" type="presParOf" srcId="{117954E6-348D-4DDF-8C22-CE640DE37E79}" destId="{13524661-67B5-41A1-8008-DEAB60BB8E16}" srcOrd="2" destOrd="0" presId="urn:microsoft.com/office/officeart/2018/2/layout/IconVerticalSolidList"/>
    <dgm:cxn modelId="{4BE570D3-A308-41CE-8C76-65C30B7CF565}" type="presParOf" srcId="{117954E6-348D-4DDF-8C22-CE640DE37E79}" destId="{BCD65A34-2AA3-45E9-A2CD-822C8C0ED9D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C349210-9F17-4FFF-BA1D-3E630313BE3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5AF27AE8-3748-4E3E-A4D9-15BA6CAAE2F2}">
      <dgm:prSet/>
      <dgm:spPr/>
      <dgm:t>
        <a:bodyPr/>
        <a:lstStyle/>
        <a:p>
          <a:r>
            <a:rPr lang="en-GB"/>
            <a:t>Cadbury Research Library Special Collections </a:t>
          </a:r>
          <a:endParaRPr lang="en-US"/>
        </a:p>
      </dgm:t>
    </dgm:pt>
    <dgm:pt modelId="{0D59060A-2519-4DD2-9B1D-D42380C33E32}" type="parTrans" cxnId="{3C79CEEC-F487-448C-BE33-05D8DF96C799}">
      <dgm:prSet/>
      <dgm:spPr/>
      <dgm:t>
        <a:bodyPr/>
        <a:lstStyle/>
        <a:p>
          <a:endParaRPr lang="en-US"/>
        </a:p>
      </dgm:t>
    </dgm:pt>
    <dgm:pt modelId="{295C5D6F-BCB1-4F16-A173-405678F98899}" type="sibTrans" cxnId="{3C79CEEC-F487-448C-BE33-05D8DF96C799}">
      <dgm:prSet/>
      <dgm:spPr/>
      <dgm:t>
        <a:bodyPr/>
        <a:lstStyle/>
        <a:p>
          <a:endParaRPr lang="en-US"/>
        </a:p>
      </dgm:t>
    </dgm:pt>
    <dgm:pt modelId="{0F996C87-ACF7-4260-B1FE-535B00711834}">
      <dgm:prSet/>
      <dgm:spPr/>
      <dgm:t>
        <a:bodyPr/>
        <a:lstStyle/>
        <a:p>
          <a:r>
            <a:rPr lang="en-GB"/>
            <a:t>The Neville Chamberlain Diary Letters </a:t>
          </a:r>
          <a:endParaRPr lang="en-US"/>
        </a:p>
      </dgm:t>
    </dgm:pt>
    <dgm:pt modelId="{314888B3-4265-42A3-92EA-7996B8216D53}" type="parTrans" cxnId="{1D8E0381-1741-4AB9-927D-0AD7C85A3E65}">
      <dgm:prSet/>
      <dgm:spPr/>
      <dgm:t>
        <a:bodyPr/>
        <a:lstStyle/>
        <a:p>
          <a:endParaRPr lang="en-US"/>
        </a:p>
      </dgm:t>
    </dgm:pt>
    <dgm:pt modelId="{9D7CB6F9-2D6B-43AB-986B-4DAFC5D5410F}" type="sibTrans" cxnId="{1D8E0381-1741-4AB9-927D-0AD7C85A3E65}">
      <dgm:prSet/>
      <dgm:spPr/>
      <dgm:t>
        <a:bodyPr/>
        <a:lstStyle/>
        <a:p>
          <a:endParaRPr lang="en-US"/>
        </a:p>
      </dgm:t>
    </dgm:pt>
    <dgm:pt modelId="{1EB2EB99-B051-4EC4-8E06-92FAC18D3339}">
      <dgm:prSet/>
      <dgm:spPr/>
      <dgm:t>
        <a:bodyPr/>
        <a:lstStyle/>
        <a:p>
          <a:r>
            <a:rPr lang="en-GB"/>
            <a:t>The Covenant of the League of Nations </a:t>
          </a:r>
          <a:endParaRPr lang="en-US"/>
        </a:p>
      </dgm:t>
    </dgm:pt>
    <dgm:pt modelId="{A7F0A3FA-493D-4722-92DF-F3597223E93D}" type="parTrans" cxnId="{A5426BDD-E156-4FFF-9D68-101B0373C072}">
      <dgm:prSet/>
      <dgm:spPr/>
      <dgm:t>
        <a:bodyPr/>
        <a:lstStyle/>
        <a:p>
          <a:endParaRPr lang="en-US"/>
        </a:p>
      </dgm:t>
    </dgm:pt>
    <dgm:pt modelId="{365E3BEF-0554-4113-BF1F-D11271062A73}" type="sibTrans" cxnId="{A5426BDD-E156-4FFF-9D68-101B0373C072}">
      <dgm:prSet/>
      <dgm:spPr/>
      <dgm:t>
        <a:bodyPr/>
        <a:lstStyle/>
        <a:p>
          <a:endParaRPr lang="en-US"/>
        </a:p>
      </dgm:t>
    </dgm:pt>
    <dgm:pt modelId="{7B77E57D-ED73-4A0D-B618-6BBDE88458E4}">
      <dgm:prSet/>
      <dgm:spPr/>
      <dgm:t>
        <a:bodyPr/>
        <a:lstStyle/>
        <a:p>
          <a:r>
            <a:rPr lang="en-GB" dirty="0"/>
            <a:t>Letters additional to Neville Chamberlain</a:t>
          </a:r>
          <a:endParaRPr lang="en-US" dirty="0"/>
        </a:p>
      </dgm:t>
    </dgm:pt>
    <dgm:pt modelId="{5EAE8245-E09B-4D24-822C-944800D37635}" type="parTrans" cxnId="{8988BA72-104A-46A1-9AA8-43C2CAFA1BFE}">
      <dgm:prSet/>
      <dgm:spPr/>
      <dgm:t>
        <a:bodyPr/>
        <a:lstStyle/>
        <a:p>
          <a:endParaRPr lang="en-US"/>
        </a:p>
      </dgm:t>
    </dgm:pt>
    <dgm:pt modelId="{C078A5BE-15F5-4A41-9563-B2C92C3E2F6D}" type="sibTrans" cxnId="{8988BA72-104A-46A1-9AA8-43C2CAFA1BFE}">
      <dgm:prSet/>
      <dgm:spPr/>
      <dgm:t>
        <a:bodyPr/>
        <a:lstStyle/>
        <a:p>
          <a:endParaRPr lang="en-US"/>
        </a:p>
      </dgm:t>
    </dgm:pt>
    <dgm:pt modelId="{A2F407FF-4689-4F09-B0EC-4359E326187D}" type="pres">
      <dgm:prSet presAssocID="{CC349210-9F17-4FFF-BA1D-3E630313BE3D}" presName="linear" presStyleCnt="0">
        <dgm:presLayoutVars>
          <dgm:animLvl val="lvl"/>
          <dgm:resizeHandles val="exact"/>
        </dgm:presLayoutVars>
      </dgm:prSet>
      <dgm:spPr/>
    </dgm:pt>
    <dgm:pt modelId="{5D7781BC-887D-44F8-AD0D-0ACB739DAD34}" type="pres">
      <dgm:prSet presAssocID="{5AF27AE8-3748-4E3E-A4D9-15BA6CAAE2F2}" presName="parentText" presStyleLbl="node1" presStyleIdx="0" presStyleCnt="4">
        <dgm:presLayoutVars>
          <dgm:chMax val="0"/>
          <dgm:bulletEnabled val="1"/>
        </dgm:presLayoutVars>
      </dgm:prSet>
      <dgm:spPr/>
    </dgm:pt>
    <dgm:pt modelId="{6FB647A6-BC61-4745-ACEB-D4927B9B9AAA}" type="pres">
      <dgm:prSet presAssocID="{295C5D6F-BCB1-4F16-A173-405678F98899}" presName="spacer" presStyleCnt="0"/>
      <dgm:spPr/>
    </dgm:pt>
    <dgm:pt modelId="{08F2F0CB-A92C-473E-92E6-22F0BF0CDB72}" type="pres">
      <dgm:prSet presAssocID="{0F996C87-ACF7-4260-B1FE-535B00711834}" presName="parentText" presStyleLbl="node1" presStyleIdx="1" presStyleCnt="4">
        <dgm:presLayoutVars>
          <dgm:chMax val="0"/>
          <dgm:bulletEnabled val="1"/>
        </dgm:presLayoutVars>
      </dgm:prSet>
      <dgm:spPr/>
    </dgm:pt>
    <dgm:pt modelId="{F609C2DB-AE51-47EC-BCCD-E76D30B6D6A0}" type="pres">
      <dgm:prSet presAssocID="{9D7CB6F9-2D6B-43AB-986B-4DAFC5D5410F}" presName="spacer" presStyleCnt="0"/>
      <dgm:spPr/>
    </dgm:pt>
    <dgm:pt modelId="{E9EF2A8B-831C-4C6B-ABA5-024CA449DF56}" type="pres">
      <dgm:prSet presAssocID="{1EB2EB99-B051-4EC4-8E06-92FAC18D3339}" presName="parentText" presStyleLbl="node1" presStyleIdx="2" presStyleCnt="4">
        <dgm:presLayoutVars>
          <dgm:chMax val="0"/>
          <dgm:bulletEnabled val="1"/>
        </dgm:presLayoutVars>
      </dgm:prSet>
      <dgm:spPr/>
    </dgm:pt>
    <dgm:pt modelId="{74091BC8-F7B8-4E42-B821-1E474F896DEF}" type="pres">
      <dgm:prSet presAssocID="{365E3BEF-0554-4113-BF1F-D11271062A73}" presName="spacer" presStyleCnt="0"/>
      <dgm:spPr/>
    </dgm:pt>
    <dgm:pt modelId="{A37A4DA8-C027-44BD-9C79-91AE964AA5A0}" type="pres">
      <dgm:prSet presAssocID="{7B77E57D-ED73-4A0D-B618-6BBDE88458E4}" presName="parentText" presStyleLbl="node1" presStyleIdx="3" presStyleCnt="4">
        <dgm:presLayoutVars>
          <dgm:chMax val="0"/>
          <dgm:bulletEnabled val="1"/>
        </dgm:presLayoutVars>
      </dgm:prSet>
      <dgm:spPr/>
    </dgm:pt>
  </dgm:ptLst>
  <dgm:cxnLst>
    <dgm:cxn modelId="{19BF765E-BDD1-43F4-BFBA-C4F30D3AF81A}" type="presOf" srcId="{0F996C87-ACF7-4260-B1FE-535B00711834}" destId="{08F2F0CB-A92C-473E-92E6-22F0BF0CDB72}" srcOrd="0" destOrd="0" presId="urn:microsoft.com/office/officeart/2005/8/layout/vList2"/>
    <dgm:cxn modelId="{8988BA72-104A-46A1-9AA8-43C2CAFA1BFE}" srcId="{CC349210-9F17-4FFF-BA1D-3E630313BE3D}" destId="{7B77E57D-ED73-4A0D-B618-6BBDE88458E4}" srcOrd="3" destOrd="0" parTransId="{5EAE8245-E09B-4D24-822C-944800D37635}" sibTransId="{C078A5BE-15F5-4A41-9563-B2C92C3E2F6D}"/>
    <dgm:cxn modelId="{1D8E0381-1741-4AB9-927D-0AD7C85A3E65}" srcId="{CC349210-9F17-4FFF-BA1D-3E630313BE3D}" destId="{0F996C87-ACF7-4260-B1FE-535B00711834}" srcOrd="1" destOrd="0" parTransId="{314888B3-4265-42A3-92EA-7996B8216D53}" sibTransId="{9D7CB6F9-2D6B-43AB-986B-4DAFC5D5410F}"/>
    <dgm:cxn modelId="{14D73FA6-8F1E-4944-986E-8D08902458F3}" type="presOf" srcId="{CC349210-9F17-4FFF-BA1D-3E630313BE3D}" destId="{A2F407FF-4689-4F09-B0EC-4359E326187D}" srcOrd="0" destOrd="0" presId="urn:microsoft.com/office/officeart/2005/8/layout/vList2"/>
    <dgm:cxn modelId="{8BDDEDCA-A561-4453-87A0-6B7F34313F97}" type="presOf" srcId="{5AF27AE8-3748-4E3E-A4D9-15BA6CAAE2F2}" destId="{5D7781BC-887D-44F8-AD0D-0ACB739DAD34}" srcOrd="0" destOrd="0" presId="urn:microsoft.com/office/officeart/2005/8/layout/vList2"/>
    <dgm:cxn modelId="{A5426BDD-E156-4FFF-9D68-101B0373C072}" srcId="{CC349210-9F17-4FFF-BA1D-3E630313BE3D}" destId="{1EB2EB99-B051-4EC4-8E06-92FAC18D3339}" srcOrd="2" destOrd="0" parTransId="{A7F0A3FA-493D-4722-92DF-F3597223E93D}" sibTransId="{365E3BEF-0554-4113-BF1F-D11271062A73}"/>
    <dgm:cxn modelId="{CDCAB7EB-26A6-4C35-9D18-81F929C7DEC7}" type="presOf" srcId="{7B77E57D-ED73-4A0D-B618-6BBDE88458E4}" destId="{A37A4DA8-C027-44BD-9C79-91AE964AA5A0}" srcOrd="0" destOrd="0" presId="urn:microsoft.com/office/officeart/2005/8/layout/vList2"/>
    <dgm:cxn modelId="{3C79CEEC-F487-448C-BE33-05D8DF96C799}" srcId="{CC349210-9F17-4FFF-BA1D-3E630313BE3D}" destId="{5AF27AE8-3748-4E3E-A4D9-15BA6CAAE2F2}" srcOrd="0" destOrd="0" parTransId="{0D59060A-2519-4DD2-9B1D-D42380C33E32}" sibTransId="{295C5D6F-BCB1-4F16-A173-405678F98899}"/>
    <dgm:cxn modelId="{5403CAF7-9F21-45D9-AE36-7F73C8259132}" type="presOf" srcId="{1EB2EB99-B051-4EC4-8E06-92FAC18D3339}" destId="{E9EF2A8B-831C-4C6B-ABA5-024CA449DF56}" srcOrd="0" destOrd="0" presId="urn:microsoft.com/office/officeart/2005/8/layout/vList2"/>
    <dgm:cxn modelId="{9F347FA8-B0BF-4BB0-A309-4C95716E65AE}" type="presParOf" srcId="{A2F407FF-4689-4F09-B0EC-4359E326187D}" destId="{5D7781BC-887D-44F8-AD0D-0ACB739DAD34}" srcOrd="0" destOrd="0" presId="urn:microsoft.com/office/officeart/2005/8/layout/vList2"/>
    <dgm:cxn modelId="{EF506838-7910-4186-BD6B-F8E889D2233E}" type="presParOf" srcId="{A2F407FF-4689-4F09-B0EC-4359E326187D}" destId="{6FB647A6-BC61-4745-ACEB-D4927B9B9AAA}" srcOrd="1" destOrd="0" presId="urn:microsoft.com/office/officeart/2005/8/layout/vList2"/>
    <dgm:cxn modelId="{81C9DAC6-09E8-4F17-94DA-7F357CAA8ABE}" type="presParOf" srcId="{A2F407FF-4689-4F09-B0EC-4359E326187D}" destId="{08F2F0CB-A92C-473E-92E6-22F0BF0CDB72}" srcOrd="2" destOrd="0" presId="urn:microsoft.com/office/officeart/2005/8/layout/vList2"/>
    <dgm:cxn modelId="{6320C0A4-7C02-4976-A27A-C6AC9804FA11}" type="presParOf" srcId="{A2F407FF-4689-4F09-B0EC-4359E326187D}" destId="{F609C2DB-AE51-47EC-BCCD-E76D30B6D6A0}" srcOrd="3" destOrd="0" presId="urn:microsoft.com/office/officeart/2005/8/layout/vList2"/>
    <dgm:cxn modelId="{B7145020-38FD-4335-95DE-ED37DBA55F7A}" type="presParOf" srcId="{A2F407FF-4689-4F09-B0EC-4359E326187D}" destId="{E9EF2A8B-831C-4C6B-ABA5-024CA449DF56}" srcOrd="4" destOrd="0" presId="urn:microsoft.com/office/officeart/2005/8/layout/vList2"/>
    <dgm:cxn modelId="{0B50502F-26AC-4237-9940-CD91DBFB8890}" type="presParOf" srcId="{A2F407FF-4689-4F09-B0EC-4359E326187D}" destId="{74091BC8-F7B8-4E42-B821-1E474F896DEF}" srcOrd="5" destOrd="0" presId="urn:microsoft.com/office/officeart/2005/8/layout/vList2"/>
    <dgm:cxn modelId="{1EC528CA-AA66-4CAA-90FD-A359879A612E}" type="presParOf" srcId="{A2F407FF-4689-4F09-B0EC-4359E326187D}" destId="{A37A4DA8-C027-44BD-9C79-91AE964AA5A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B9CFF38-8EA0-4A3F-8307-17D490B6A8D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2D4AA33C-FBE5-4C94-9938-BF1BDA1AB31A}">
      <dgm:prSet/>
      <dgm:spPr/>
      <dgm:t>
        <a:bodyPr/>
        <a:lstStyle/>
        <a:p>
          <a:r>
            <a:rPr lang="en-GB" dirty="0"/>
            <a:t>1. Reading </a:t>
          </a:r>
          <a:endParaRPr lang="en-US" dirty="0"/>
        </a:p>
      </dgm:t>
    </dgm:pt>
    <dgm:pt modelId="{6A867911-8808-4AF7-B701-086D1AE3187F}" type="parTrans" cxnId="{2E85ACD2-AF12-43D1-BB26-7FC39D5D263B}">
      <dgm:prSet/>
      <dgm:spPr/>
      <dgm:t>
        <a:bodyPr/>
        <a:lstStyle/>
        <a:p>
          <a:endParaRPr lang="en-US"/>
        </a:p>
      </dgm:t>
    </dgm:pt>
    <dgm:pt modelId="{65B843E6-E906-4EDE-B30F-B5EA84EAC98F}" type="sibTrans" cxnId="{2E85ACD2-AF12-43D1-BB26-7FC39D5D263B}">
      <dgm:prSet/>
      <dgm:spPr/>
      <dgm:t>
        <a:bodyPr/>
        <a:lstStyle/>
        <a:p>
          <a:endParaRPr lang="en-US"/>
        </a:p>
      </dgm:t>
    </dgm:pt>
    <dgm:pt modelId="{F1D4D5AE-EB12-4754-A1F0-CC5664AD67C8}">
      <dgm:prSet/>
      <dgm:spPr/>
      <dgm:t>
        <a:bodyPr/>
        <a:lstStyle/>
        <a:p>
          <a:r>
            <a:rPr lang="en-GB" dirty="0"/>
            <a:t>2. Research </a:t>
          </a:r>
          <a:endParaRPr lang="en-US" dirty="0"/>
        </a:p>
      </dgm:t>
    </dgm:pt>
    <dgm:pt modelId="{17519149-111E-4DF6-A3DE-913C8722897E}" type="parTrans" cxnId="{FE3AD312-7CB3-44DE-883C-60436825CB07}">
      <dgm:prSet/>
      <dgm:spPr/>
      <dgm:t>
        <a:bodyPr/>
        <a:lstStyle/>
        <a:p>
          <a:endParaRPr lang="en-US"/>
        </a:p>
      </dgm:t>
    </dgm:pt>
    <dgm:pt modelId="{BC69B096-FA45-4F0C-BBBA-E1109917C6F3}" type="sibTrans" cxnId="{FE3AD312-7CB3-44DE-883C-60436825CB07}">
      <dgm:prSet/>
      <dgm:spPr/>
      <dgm:t>
        <a:bodyPr/>
        <a:lstStyle/>
        <a:p>
          <a:endParaRPr lang="en-US"/>
        </a:p>
      </dgm:t>
    </dgm:pt>
    <dgm:pt modelId="{B43DD059-0087-4A6C-8745-B0F5BAAE5B67}">
      <dgm:prSet/>
      <dgm:spPr/>
      <dgm:t>
        <a:bodyPr/>
        <a:lstStyle/>
        <a:p>
          <a:r>
            <a:rPr lang="en-GB" dirty="0"/>
            <a:t>3. Planning </a:t>
          </a:r>
          <a:endParaRPr lang="en-US" dirty="0"/>
        </a:p>
      </dgm:t>
    </dgm:pt>
    <dgm:pt modelId="{BEB4E115-9C2A-4A3F-A057-E9081D745187}" type="parTrans" cxnId="{40EF6458-E2CF-47A8-BC19-4EFDB1D126C7}">
      <dgm:prSet/>
      <dgm:spPr/>
      <dgm:t>
        <a:bodyPr/>
        <a:lstStyle/>
        <a:p>
          <a:endParaRPr lang="en-US"/>
        </a:p>
      </dgm:t>
    </dgm:pt>
    <dgm:pt modelId="{0A5B930A-40E8-4983-B93C-208B1272604C}" type="sibTrans" cxnId="{40EF6458-E2CF-47A8-BC19-4EFDB1D126C7}">
      <dgm:prSet/>
      <dgm:spPr/>
      <dgm:t>
        <a:bodyPr/>
        <a:lstStyle/>
        <a:p>
          <a:endParaRPr lang="en-US"/>
        </a:p>
      </dgm:t>
    </dgm:pt>
    <dgm:pt modelId="{B7E25A26-0CC1-4488-997B-E29FAEAA3710}">
      <dgm:prSet/>
      <dgm:spPr/>
      <dgm:t>
        <a:bodyPr/>
        <a:lstStyle/>
        <a:p>
          <a:r>
            <a:rPr lang="en-GB" dirty="0"/>
            <a:t>4. Writing </a:t>
          </a:r>
          <a:endParaRPr lang="en-US" dirty="0"/>
        </a:p>
      </dgm:t>
    </dgm:pt>
    <dgm:pt modelId="{1D31B186-6F58-4251-91CF-8581443EE74B}" type="parTrans" cxnId="{C1DA93D6-2741-4AF3-A5B9-2CD02FBA8A92}">
      <dgm:prSet/>
      <dgm:spPr/>
      <dgm:t>
        <a:bodyPr/>
        <a:lstStyle/>
        <a:p>
          <a:endParaRPr lang="en-US"/>
        </a:p>
      </dgm:t>
    </dgm:pt>
    <dgm:pt modelId="{889A505E-147D-476C-9A8D-D2AB45E9560A}" type="sibTrans" cxnId="{C1DA93D6-2741-4AF3-A5B9-2CD02FBA8A92}">
      <dgm:prSet/>
      <dgm:spPr/>
      <dgm:t>
        <a:bodyPr/>
        <a:lstStyle/>
        <a:p>
          <a:endParaRPr lang="en-US"/>
        </a:p>
      </dgm:t>
    </dgm:pt>
    <dgm:pt modelId="{759155D3-99F5-4F9A-B8A3-FB05573F7415}" type="pres">
      <dgm:prSet presAssocID="{6B9CFF38-8EA0-4A3F-8307-17D490B6A8D4}" presName="linear" presStyleCnt="0">
        <dgm:presLayoutVars>
          <dgm:animLvl val="lvl"/>
          <dgm:resizeHandles val="exact"/>
        </dgm:presLayoutVars>
      </dgm:prSet>
      <dgm:spPr/>
    </dgm:pt>
    <dgm:pt modelId="{33654077-A4F2-41F0-A4B0-73336611F917}" type="pres">
      <dgm:prSet presAssocID="{2D4AA33C-FBE5-4C94-9938-BF1BDA1AB31A}" presName="parentText" presStyleLbl="node1" presStyleIdx="0" presStyleCnt="4">
        <dgm:presLayoutVars>
          <dgm:chMax val="0"/>
          <dgm:bulletEnabled val="1"/>
        </dgm:presLayoutVars>
      </dgm:prSet>
      <dgm:spPr/>
    </dgm:pt>
    <dgm:pt modelId="{550B9346-5C8E-4D29-9BA6-AF45080DE922}" type="pres">
      <dgm:prSet presAssocID="{65B843E6-E906-4EDE-B30F-B5EA84EAC98F}" presName="spacer" presStyleCnt="0"/>
      <dgm:spPr/>
    </dgm:pt>
    <dgm:pt modelId="{C87A6BC4-A037-48CF-AFAE-D6A663C98988}" type="pres">
      <dgm:prSet presAssocID="{F1D4D5AE-EB12-4754-A1F0-CC5664AD67C8}" presName="parentText" presStyleLbl="node1" presStyleIdx="1" presStyleCnt="4">
        <dgm:presLayoutVars>
          <dgm:chMax val="0"/>
          <dgm:bulletEnabled val="1"/>
        </dgm:presLayoutVars>
      </dgm:prSet>
      <dgm:spPr/>
    </dgm:pt>
    <dgm:pt modelId="{D0B98B16-2B0D-4A07-B0AA-3CA98124884C}" type="pres">
      <dgm:prSet presAssocID="{BC69B096-FA45-4F0C-BBBA-E1109917C6F3}" presName="spacer" presStyleCnt="0"/>
      <dgm:spPr/>
    </dgm:pt>
    <dgm:pt modelId="{80366AC2-F690-4DAE-A1C0-132D4AB31AFD}" type="pres">
      <dgm:prSet presAssocID="{B43DD059-0087-4A6C-8745-B0F5BAAE5B67}" presName="parentText" presStyleLbl="node1" presStyleIdx="2" presStyleCnt="4">
        <dgm:presLayoutVars>
          <dgm:chMax val="0"/>
          <dgm:bulletEnabled val="1"/>
        </dgm:presLayoutVars>
      </dgm:prSet>
      <dgm:spPr/>
    </dgm:pt>
    <dgm:pt modelId="{DBCBD4AA-FBE8-484B-ABAF-A4634BD86DF4}" type="pres">
      <dgm:prSet presAssocID="{0A5B930A-40E8-4983-B93C-208B1272604C}" presName="spacer" presStyleCnt="0"/>
      <dgm:spPr/>
    </dgm:pt>
    <dgm:pt modelId="{5A0FF968-58E8-4196-BE36-0B628A774172}" type="pres">
      <dgm:prSet presAssocID="{B7E25A26-0CC1-4488-997B-E29FAEAA3710}" presName="parentText" presStyleLbl="node1" presStyleIdx="3" presStyleCnt="4">
        <dgm:presLayoutVars>
          <dgm:chMax val="0"/>
          <dgm:bulletEnabled val="1"/>
        </dgm:presLayoutVars>
      </dgm:prSet>
      <dgm:spPr/>
    </dgm:pt>
  </dgm:ptLst>
  <dgm:cxnLst>
    <dgm:cxn modelId="{FE3AD312-7CB3-44DE-883C-60436825CB07}" srcId="{6B9CFF38-8EA0-4A3F-8307-17D490B6A8D4}" destId="{F1D4D5AE-EB12-4754-A1F0-CC5664AD67C8}" srcOrd="1" destOrd="0" parTransId="{17519149-111E-4DF6-A3DE-913C8722897E}" sibTransId="{BC69B096-FA45-4F0C-BBBA-E1109917C6F3}"/>
    <dgm:cxn modelId="{4B939138-28B3-44C3-BFC1-BB81F504C6AA}" type="presOf" srcId="{B43DD059-0087-4A6C-8745-B0F5BAAE5B67}" destId="{80366AC2-F690-4DAE-A1C0-132D4AB31AFD}" srcOrd="0" destOrd="0" presId="urn:microsoft.com/office/officeart/2005/8/layout/vList2"/>
    <dgm:cxn modelId="{E68A4B5C-8503-48B3-8986-27B2F798EDC5}" type="presOf" srcId="{F1D4D5AE-EB12-4754-A1F0-CC5664AD67C8}" destId="{C87A6BC4-A037-48CF-AFAE-D6A663C98988}" srcOrd="0" destOrd="0" presId="urn:microsoft.com/office/officeart/2005/8/layout/vList2"/>
    <dgm:cxn modelId="{FB86E85C-A94C-449F-A8F2-699FF758857D}" type="presOf" srcId="{6B9CFF38-8EA0-4A3F-8307-17D490B6A8D4}" destId="{759155D3-99F5-4F9A-B8A3-FB05573F7415}" srcOrd="0" destOrd="0" presId="urn:microsoft.com/office/officeart/2005/8/layout/vList2"/>
    <dgm:cxn modelId="{982D204F-9448-4A50-88F5-04EBD062B645}" type="presOf" srcId="{B7E25A26-0CC1-4488-997B-E29FAEAA3710}" destId="{5A0FF968-58E8-4196-BE36-0B628A774172}" srcOrd="0" destOrd="0" presId="urn:microsoft.com/office/officeart/2005/8/layout/vList2"/>
    <dgm:cxn modelId="{AD97CC52-823E-40EE-BD0D-C726D603997C}" type="presOf" srcId="{2D4AA33C-FBE5-4C94-9938-BF1BDA1AB31A}" destId="{33654077-A4F2-41F0-A4B0-73336611F917}" srcOrd="0" destOrd="0" presId="urn:microsoft.com/office/officeart/2005/8/layout/vList2"/>
    <dgm:cxn modelId="{40EF6458-E2CF-47A8-BC19-4EFDB1D126C7}" srcId="{6B9CFF38-8EA0-4A3F-8307-17D490B6A8D4}" destId="{B43DD059-0087-4A6C-8745-B0F5BAAE5B67}" srcOrd="2" destOrd="0" parTransId="{BEB4E115-9C2A-4A3F-A057-E9081D745187}" sibTransId="{0A5B930A-40E8-4983-B93C-208B1272604C}"/>
    <dgm:cxn modelId="{2E85ACD2-AF12-43D1-BB26-7FC39D5D263B}" srcId="{6B9CFF38-8EA0-4A3F-8307-17D490B6A8D4}" destId="{2D4AA33C-FBE5-4C94-9938-BF1BDA1AB31A}" srcOrd="0" destOrd="0" parTransId="{6A867911-8808-4AF7-B701-086D1AE3187F}" sibTransId="{65B843E6-E906-4EDE-B30F-B5EA84EAC98F}"/>
    <dgm:cxn modelId="{C1DA93D6-2741-4AF3-A5B9-2CD02FBA8A92}" srcId="{6B9CFF38-8EA0-4A3F-8307-17D490B6A8D4}" destId="{B7E25A26-0CC1-4488-997B-E29FAEAA3710}" srcOrd="3" destOrd="0" parTransId="{1D31B186-6F58-4251-91CF-8581443EE74B}" sibTransId="{889A505E-147D-476C-9A8D-D2AB45E9560A}"/>
    <dgm:cxn modelId="{23D67365-AE95-4FAF-9CB2-DCCA6EDE24FB}" type="presParOf" srcId="{759155D3-99F5-4F9A-B8A3-FB05573F7415}" destId="{33654077-A4F2-41F0-A4B0-73336611F917}" srcOrd="0" destOrd="0" presId="urn:microsoft.com/office/officeart/2005/8/layout/vList2"/>
    <dgm:cxn modelId="{C84493C6-6944-4051-8C43-F93727A4C4BB}" type="presParOf" srcId="{759155D3-99F5-4F9A-B8A3-FB05573F7415}" destId="{550B9346-5C8E-4D29-9BA6-AF45080DE922}" srcOrd="1" destOrd="0" presId="urn:microsoft.com/office/officeart/2005/8/layout/vList2"/>
    <dgm:cxn modelId="{4EE53412-6F55-4390-B82D-53D43E3DCB8F}" type="presParOf" srcId="{759155D3-99F5-4F9A-B8A3-FB05573F7415}" destId="{C87A6BC4-A037-48CF-AFAE-D6A663C98988}" srcOrd="2" destOrd="0" presId="urn:microsoft.com/office/officeart/2005/8/layout/vList2"/>
    <dgm:cxn modelId="{3601DB45-A280-4802-A799-2DC66EF05F4E}" type="presParOf" srcId="{759155D3-99F5-4F9A-B8A3-FB05573F7415}" destId="{D0B98B16-2B0D-4A07-B0AA-3CA98124884C}" srcOrd="3" destOrd="0" presId="urn:microsoft.com/office/officeart/2005/8/layout/vList2"/>
    <dgm:cxn modelId="{9EB0BAAC-3A98-417A-A1E7-982D2B657A69}" type="presParOf" srcId="{759155D3-99F5-4F9A-B8A3-FB05573F7415}" destId="{80366AC2-F690-4DAE-A1C0-132D4AB31AFD}" srcOrd="4" destOrd="0" presId="urn:microsoft.com/office/officeart/2005/8/layout/vList2"/>
    <dgm:cxn modelId="{283F4233-89A0-4C09-82C4-D449B1C57CD2}" type="presParOf" srcId="{759155D3-99F5-4F9A-B8A3-FB05573F7415}" destId="{DBCBD4AA-FBE8-484B-ABAF-A4634BD86DF4}" srcOrd="5" destOrd="0" presId="urn:microsoft.com/office/officeart/2005/8/layout/vList2"/>
    <dgm:cxn modelId="{26BA00A1-6A72-420E-96AE-1B153F8BAE99}" type="presParOf" srcId="{759155D3-99F5-4F9A-B8A3-FB05573F7415}" destId="{5A0FF968-58E8-4196-BE36-0B628A77417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04AB4C-03D4-4942-92F3-6472722120B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0977268-CDD7-432F-BC38-3D614C313966}">
      <dgm:prSet/>
      <dgm:spPr/>
      <dgm:t>
        <a:bodyPr/>
        <a:lstStyle/>
        <a:p>
          <a:r>
            <a:rPr lang="en-GB"/>
            <a:t>Gender </a:t>
          </a:r>
          <a:endParaRPr lang="en-US"/>
        </a:p>
      </dgm:t>
    </dgm:pt>
    <dgm:pt modelId="{84EE32E8-41FC-4780-A4CA-409BB4C908D6}" type="parTrans" cxnId="{9A6C038F-63F5-4FFB-B07A-A75DC5FCEDD6}">
      <dgm:prSet/>
      <dgm:spPr/>
      <dgm:t>
        <a:bodyPr/>
        <a:lstStyle/>
        <a:p>
          <a:endParaRPr lang="en-US"/>
        </a:p>
      </dgm:t>
    </dgm:pt>
    <dgm:pt modelId="{CD84F38D-8CED-4624-AC96-2710827C3E95}" type="sibTrans" cxnId="{9A6C038F-63F5-4FFB-B07A-A75DC5FCEDD6}">
      <dgm:prSet/>
      <dgm:spPr/>
      <dgm:t>
        <a:bodyPr/>
        <a:lstStyle/>
        <a:p>
          <a:endParaRPr lang="en-US"/>
        </a:p>
      </dgm:t>
    </dgm:pt>
    <dgm:pt modelId="{1A86F649-B368-45C3-ABBB-FCF11B7E0303}">
      <dgm:prSet/>
      <dgm:spPr/>
      <dgm:t>
        <a:bodyPr/>
        <a:lstStyle/>
        <a:p>
          <a:r>
            <a:rPr lang="en-GB"/>
            <a:t>Politics </a:t>
          </a:r>
          <a:endParaRPr lang="en-US"/>
        </a:p>
      </dgm:t>
    </dgm:pt>
    <dgm:pt modelId="{EE341CC9-95A8-43A4-BB97-DAD31DC3CD33}" type="parTrans" cxnId="{A77166CE-F113-417A-B10B-B6A6CF275D96}">
      <dgm:prSet/>
      <dgm:spPr/>
      <dgm:t>
        <a:bodyPr/>
        <a:lstStyle/>
        <a:p>
          <a:endParaRPr lang="en-US"/>
        </a:p>
      </dgm:t>
    </dgm:pt>
    <dgm:pt modelId="{17E78D6A-F2B7-45E0-9F4E-5591D5E61B56}" type="sibTrans" cxnId="{A77166CE-F113-417A-B10B-B6A6CF275D96}">
      <dgm:prSet/>
      <dgm:spPr/>
      <dgm:t>
        <a:bodyPr/>
        <a:lstStyle/>
        <a:p>
          <a:endParaRPr lang="en-US"/>
        </a:p>
      </dgm:t>
    </dgm:pt>
    <dgm:pt modelId="{44983CA8-68D9-48D4-BE11-97F6393627FC}" type="pres">
      <dgm:prSet presAssocID="{A204AB4C-03D4-4942-92F3-6472722120BD}" presName="linear" presStyleCnt="0">
        <dgm:presLayoutVars>
          <dgm:animLvl val="lvl"/>
          <dgm:resizeHandles val="exact"/>
        </dgm:presLayoutVars>
      </dgm:prSet>
      <dgm:spPr/>
    </dgm:pt>
    <dgm:pt modelId="{A2C3733C-4469-47AA-9194-BA3FD198FD4B}" type="pres">
      <dgm:prSet presAssocID="{40977268-CDD7-432F-BC38-3D614C313966}" presName="parentText" presStyleLbl="node1" presStyleIdx="0" presStyleCnt="2">
        <dgm:presLayoutVars>
          <dgm:chMax val="0"/>
          <dgm:bulletEnabled val="1"/>
        </dgm:presLayoutVars>
      </dgm:prSet>
      <dgm:spPr/>
    </dgm:pt>
    <dgm:pt modelId="{68CA5486-F8B8-40A4-BCB4-339661A602BD}" type="pres">
      <dgm:prSet presAssocID="{CD84F38D-8CED-4624-AC96-2710827C3E95}" presName="spacer" presStyleCnt="0"/>
      <dgm:spPr/>
    </dgm:pt>
    <dgm:pt modelId="{74F7A00B-FC37-460A-BC79-C531E50A1DF3}" type="pres">
      <dgm:prSet presAssocID="{1A86F649-B368-45C3-ABBB-FCF11B7E0303}" presName="parentText" presStyleLbl="node1" presStyleIdx="1" presStyleCnt="2">
        <dgm:presLayoutVars>
          <dgm:chMax val="0"/>
          <dgm:bulletEnabled val="1"/>
        </dgm:presLayoutVars>
      </dgm:prSet>
      <dgm:spPr/>
    </dgm:pt>
  </dgm:ptLst>
  <dgm:cxnLst>
    <dgm:cxn modelId="{88EAD323-D5E2-4BC4-888B-47366F78FE2B}" type="presOf" srcId="{1A86F649-B368-45C3-ABBB-FCF11B7E0303}" destId="{74F7A00B-FC37-460A-BC79-C531E50A1DF3}" srcOrd="0" destOrd="0" presId="urn:microsoft.com/office/officeart/2005/8/layout/vList2"/>
    <dgm:cxn modelId="{BDB98C3E-5612-4D49-867A-4C34235F44FF}" type="presOf" srcId="{A204AB4C-03D4-4942-92F3-6472722120BD}" destId="{44983CA8-68D9-48D4-BE11-97F6393627FC}" srcOrd="0" destOrd="0" presId="urn:microsoft.com/office/officeart/2005/8/layout/vList2"/>
    <dgm:cxn modelId="{7CA8F383-77AE-4890-A546-83EDA89AF83F}" type="presOf" srcId="{40977268-CDD7-432F-BC38-3D614C313966}" destId="{A2C3733C-4469-47AA-9194-BA3FD198FD4B}" srcOrd="0" destOrd="0" presId="urn:microsoft.com/office/officeart/2005/8/layout/vList2"/>
    <dgm:cxn modelId="{9A6C038F-63F5-4FFB-B07A-A75DC5FCEDD6}" srcId="{A204AB4C-03D4-4942-92F3-6472722120BD}" destId="{40977268-CDD7-432F-BC38-3D614C313966}" srcOrd="0" destOrd="0" parTransId="{84EE32E8-41FC-4780-A4CA-409BB4C908D6}" sibTransId="{CD84F38D-8CED-4624-AC96-2710827C3E95}"/>
    <dgm:cxn modelId="{A77166CE-F113-417A-B10B-B6A6CF275D96}" srcId="{A204AB4C-03D4-4942-92F3-6472722120BD}" destId="{1A86F649-B368-45C3-ABBB-FCF11B7E0303}" srcOrd="1" destOrd="0" parTransId="{EE341CC9-95A8-43A4-BB97-DAD31DC3CD33}" sibTransId="{17E78D6A-F2B7-45E0-9F4E-5591D5E61B56}"/>
    <dgm:cxn modelId="{98FB3F00-230C-4665-A894-A6E7960EA7EF}" type="presParOf" srcId="{44983CA8-68D9-48D4-BE11-97F6393627FC}" destId="{A2C3733C-4469-47AA-9194-BA3FD198FD4B}" srcOrd="0" destOrd="0" presId="urn:microsoft.com/office/officeart/2005/8/layout/vList2"/>
    <dgm:cxn modelId="{FE6302B0-EC3C-4248-9A7A-7C954D9BF0DC}" type="presParOf" srcId="{44983CA8-68D9-48D4-BE11-97F6393627FC}" destId="{68CA5486-F8B8-40A4-BCB4-339661A602BD}" srcOrd="1" destOrd="0" presId="urn:microsoft.com/office/officeart/2005/8/layout/vList2"/>
    <dgm:cxn modelId="{F5B79178-2397-4E35-801B-E7E2FB57D66F}" type="presParOf" srcId="{44983CA8-68D9-48D4-BE11-97F6393627FC}" destId="{74F7A00B-FC37-460A-BC79-C531E50A1DF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FFA466-EAA9-4225-917C-91C5032F80D3}"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C8299D8C-2C9E-42BD-B469-02CA7F6AEF7E}">
      <dgm:prSet/>
      <dgm:spPr/>
      <dgm:t>
        <a:bodyPr/>
        <a:lstStyle/>
        <a:p>
          <a:r>
            <a:rPr lang="en-GB"/>
            <a:t>Understanding </a:t>
          </a:r>
          <a:endParaRPr lang="en-US"/>
        </a:p>
      </dgm:t>
    </dgm:pt>
    <dgm:pt modelId="{635D6271-771E-4357-9892-4FBDD2CA4010}" type="parTrans" cxnId="{24FCEE2B-1471-44A0-A32B-90137DE551B4}">
      <dgm:prSet/>
      <dgm:spPr/>
      <dgm:t>
        <a:bodyPr/>
        <a:lstStyle/>
        <a:p>
          <a:endParaRPr lang="en-US"/>
        </a:p>
      </dgm:t>
    </dgm:pt>
    <dgm:pt modelId="{4A41D9BC-8063-4133-BCC5-5DA2BF628337}" type="sibTrans" cxnId="{24FCEE2B-1471-44A0-A32B-90137DE551B4}">
      <dgm:prSet/>
      <dgm:spPr/>
      <dgm:t>
        <a:bodyPr/>
        <a:lstStyle/>
        <a:p>
          <a:endParaRPr lang="en-US"/>
        </a:p>
      </dgm:t>
    </dgm:pt>
    <dgm:pt modelId="{576242C0-EC96-4344-892D-8925FAE3BBBA}">
      <dgm:prSet/>
      <dgm:spPr/>
      <dgm:t>
        <a:bodyPr/>
        <a:lstStyle/>
        <a:p>
          <a:r>
            <a:rPr lang="en-GB" dirty="0"/>
            <a:t>Answering </a:t>
          </a:r>
          <a:endParaRPr lang="en-US" dirty="0"/>
        </a:p>
      </dgm:t>
    </dgm:pt>
    <dgm:pt modelId="{912A54E5-D261-4664-9C39-6FDA87168D42}" type="parTrans" cxnId="{32127AB4-A7E4-4112-BB83-98A23CABFC6B}">
      <dgm:prSet/>
      <dgm:spPr/>
      <dgm:t>
        <a:bodyPr/>
        <a:lstStyle/>
        <a:p>
          <a:endParaRPr lang="en-US"/>
        </a:p>
      </dgm:t>
    </dgm:pt>
    <dgm:pt modelId="{BFCF6B62-BF02-43A1-BFCC-5AC8EC347F2D}" type="sibTrans" cxnId="{32127AB4-A7E4-4112-BB83-98A23CABFC6B}">
      <dgm:prSet/>
      <dgm:spPr/>
      <dgm:t>
        <a:bodyPr/>
        <a:lstStyle/>
        <a:p>
          <a:endParaRPr lang="en-US"/>
        </a:p>
      </dgm:t>
    </dgm:pt>
    <dgm:pt modelId="{FDFF8B97-407B-4FD7-A3E1-82AB6C98A5E6}" type="pres">
      <dgm:prSet presAssocID="{30FFA466-EAA9-4225-917C-91C5032F80D3}" presName="linear" presStyleCnt="0">
        <dgm:presLayoutVars>
          <dgm:animLvl val="lvl"/>
          <dgm:resizeHandles val="exact"/>
        </dgm:presLayoutVars>
      </dgm:prSet>
      <dgm:spPr/>
    </dgm:pt>
    <dgm:pt modelId="{597135D9-F8C7-4A0C-B68B-696B0F99A483}" type="pres">
      <dgm:prSet presAssocID="{C8299D8C-2C9E-42BD-B469-02CA7F6AEF7E}" presName="parentText" presStyleLbl="node1" presStyleIdx="0" presStyleCnt="2">
        <dgm:presLayoutVars>
          <dgm:chMax val="0"/>
          <dgm:bulletEnabled val="1"/>
        </dgm:presLayoutVars>
      </dgm:prSet>
      <dgm:spPr/>
    </dgm:pt>
    <dgm:pt modelId="{70D9B140-211D-4272-A8AC-0EB08636FDD9}" type="pres">
      <dgm:prSet presAssocID="{4A41D9BC-8063-4133-BCC5-5DA2BF628337}" presName="spacer" presStyleCnt="0"/>
      <dgm:spPr/>
    </dgm:pt>
    <dgm:pt modelId="{0602DE3C-6D2D-4E9D-8D77-E54D21F53A50}" type="pres">
      <dgm:prSet presAssocID="{576242C0-EC96-4344-892D-8925FAE3BBBA}" presName="parentText" presStyleLbl="node1" presStyleIdx="1" presStyleCnt="2">
        <dgm:presLayoutVars>
          <dgm:chMax val="0"/>
          <dgm:bulletEnabled val="1"/>
        </dgm:presLayoutVars>
      </dgm:prSet>
      <dgm:spPr/>
    </dgm:pt>
  </dgm:ptLst>
  <dgm:cxnLst>
    <dgm:cxn modelId="{24FCEE2B-1471-44A0-A32B-90137DE551B4}" srcId="{30FFA466-EAA9-4225-917C-91C5032F80D3}" destId="{C8299D8C-2C9E-42BD-B469-02CA7F6AEF7E}" srcOrd="0" destOrd="0" parTransId="{635D6271-771E-4357-9892-4FBDD2CA4010}" sibTransId="{4A41D9BC-8063-4133-BCC5-5DA2BF628337}"/>
    <dgm:cxn modelId="{13BDB930-C4A7-4EDC-AEEC-27BC40276B31}" type="presOf" srcId="{576242C0-EC96-4344-892D-8925FAE3BBBA}" destId="{0602DE3C-6D2D-4E9D-8D77-E54D21F53A50}" srcOrd="0" destOrd="0" presId="urn:microsoft.com/office/officeart/2005/8/layout/vList2"/>
    <dgm:cxn modelId="{32127AB4-A7E4-4112-BB83-98A23CABFC6B}" srcId="{30FFA466-EAA9-4225-917C-91C5032F80D3}" destId="{576242C0-EC96-4344-892D-8925FAE3BBBA}" srcOrd="1" destOrd="0" parTransId="{912A54E5-D261-4664-9C39-6FDA87168D42}" sibTransId="{BFCF6B62-BF02-43A1-BFCC-5AC8EC347F2D}"/>
    <dgm:cxn modelId="{504EC6ED-B78E-4DAD-B29A-68132CB3B762}" type="presOf" srcId="{C8299D8C-2C9E-42BD-B469-02CA7F6AEF7E}" destId="{597135D9-F8C7-4A0C-B68B-696B0F99A483}" srcOrd="0" destOrd="0" presId="urn:microsoft.com/office/officeart/2005/8/layout/vList2"/>
    <dgm:cxn modelId="{D62001FF-CAE0-4994-AA59-A94C5200E2E6}" type="presOf" srcId="{30FFA466-EAA9-4225-917C-91C5032F80D3}" destId="{FDFF8B97-407B-4FD7-A3E1-82AB6C98A5E6}" srcOrd="0" destOrd="0" presId="urn:microsoft.com/office/officeart/2005/8/layout/vList2"/>
    <dgm:cxn modelId="{CF49AEE4-F2A7-4890-AE7A-D081BA113F16}" type="presParOf" srcId="{FDFF8B97-407B-4FD7-A3E1-82AB6C98A5E6}" destId="{597135D9-F8C7-4A0C-B68B-696B0F99A483}" srcOrd="0" destOrd="0" presId="urn:microsoft.com/office/officeart/2005/8/layout/vList2"/>
    <dgm:cxn modelId="{99646AD5-8FCD-41A3-9762-7842450447DD}" type="presParOf" srcId="{FDFF8B97-407B-4FD7-A3E1-82AB6C98A5E6}" destId="{70D9B140-211D-4272-A8AC-0EB08636FDD9}" srcOrd="1" destOrd="0" presId="urn:microsoft.com/office/officeart/2005/8/layout/vList2"/>
    <dgm:cxn modelId="{68E22E00-3041-44AF-8FF3-50C46AB94176}" type="presParOf" srcId="{FDFF8B97-407B-4FD7-A3E1-82AB6C98A5E6}" destId="{0602DE3C-6D2D-4E9D-8D77-E54D21F53A5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96067-F3C1-4106-A284-290D59D31210}">
      <dsp:nvSpPr>
        <dsp:cNvPr id="0" name=""/>
        <dsp:cNvSpPr/>
      </dsp:nvSpPr>
      <dsp:spPr>
        <a:xfrm>
          <a:off x="0" y="38052"/>
          <a:ext cx="6513603" cy="28571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What was the extent of women’s role and influence when dealing with the policy of appeasement and foreign policy in the interwar period?</a:t>
          </a:r>
          <a:endParaRPr lang="en-US" sz="3300" kern="1200" dirty="0"/>
        </a:p>
      </dsp:txBody>
      <dsp:txXfrm>
        <a:off x="139474" y="177526"/>
        <a:ext cx="6234655" cy="2578192"/>
      </dsp:txXfrm>
    </dsp:sp>
    <dsp:sp modelId="{15C0D313-F49C-4992-A7A7-00AD647674E7}">
      <dsp:nvSpPr>
        <dsp:cNvPr id="0" name=""/>
        <dsp:cNvSpPr/>
      </dsp:nvSpPr>
      <dsp:spPr>
        <a:xfrm>
          <a:off x="0" y="2990232"/>
          <a:ext cx="6513603" cy="28571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Who are these women and what was there role? </a:t>
          </a:r>
          <a:endParaRPr lang="en-US" sz="3300" kern="1200"/>
        </a:p>
      </dsp:txBody>
      <dsp:txXfrm>
        <a:off x="139474" y="3129706"/>
        <a:ext cx="6234655" cy="2578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D07B2C-9255-4D9D-B8B5-4CB82E0F965D}">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B45AD-6F99-41B1-A1DF-2E3927D56533}">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7558E0-AEAF-4DBB-812C-05E60D35FE13}">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To understand </a:t>
          </a:r>
          <a:endParaRPr lang="en-US" sz="2500" kern="1200"/>
        </a:p>
      </dsp:txBody>
      <dsp:txXfrm>
        <a:off x="1941716" y="718"/>
        <a:ext cx="4571887" cy="1681139"/>
      </dsp:txXfrm>
    </dsp:sp>
    <dsp:sp modelId="{1B60FD2A-ECF5-4AF7-9DD9-CA7F7B8EF4CD}">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4A41D7-2FF1-4529-96C2-B18B6439FB6A}">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8485BC-9DC4-450D-84F1-E95C9C228DC3}">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To challenge </a:t>
          </a:r>
          <a:endParaRPr lang="en-US" sz="2500" kern="1200"/>
        </a:p>
      </dsp:txBody>
      <dsp:txXfrm>
        <a:off x="1941716" y="2102143"/>
        <a:ext cx="4571887" cy="1681139"/>
      </dsp:txXfrm>
    </dsp:sp>
    <dsp:sp modelId="{734282FC-9795-4EEB-B1B8-7553F5E82733}">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EE2960-B9ED-4263-AA45-C98EE53BA829}">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3CE9B5-9BBD-4EF1-BE43-173694FE848C}">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To write </a:t>
          </a:r>
          <a:endParaRPr lang="en-US" sz="2500" kern="1200"/>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7E201-7430-4DC7-8720-37B9F94F8F75}">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7750E2-DC85-4289-A271-8A1C3F4FC78E}">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3F6029-8537-41EC-8ECC-781F2674322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What do I mean by appeasement?</a:t>
          </a:r>
          <a:endParaRPr lang="en-US" sz="2500" kern="1200"/>
        </a:p>
      </dsp:txBody>
      <dsp:txXfrm>
        <a:off x="1435590" y="531"/>
        <a:ext cx="9080009" cy="1242935"/>
      </dsp:txXfrm>
    </dsp:sp>
    <dsp:sp modelId="{936A8B01-DD76-4D0E-B0D4-CF4E6D7F014A}">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2EBA5-5721-48B8-951A-A90C737993E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79C6E3-571C-43C9-B2E4-D48564B7FA12}">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What do I mean by the Treaty of Versailles?</a:t>
          </a:r>
          <a:endParaRPr lang="en-US" sz="2500" kern="1200" dirty="0"/>
        </a:p>
      </dsp:txBody>
      <dsp:txXfrm>
        <a:off x="1435590" y="1554201"/>
        <a:ext cx="9080009" cy="1242935"/>
      </dsp:txXfrm>
    </dsp:sp>
    <dsp:sp modelId="{08FE9D05-9243-4651-ADD8-878DE1E0AEA5}">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C2F23A-5C75-4A8B-9111-C2A7C4F91E5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D65A34-2AA3-45E9-A2CD-822C8C0ED9DA}">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What is the League of Nations?</a:t>
          </a:r>
          <a:endParaRPr lang="en-US" sz="2500" kern="1200" dirty="0"/>
        </a:p>
      </dsp:txBody>
      <dsp:txXfrm>
        <a:off x="1435590" y="3107870"/>
        <a:ext cx="9080009" cy="1242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781BC-887D-44F8-AD0D-0ACB739DAD34}">
      <dsp:nvSpPr>
        <dsp:cNvPr id="0" name=""/>
        <dsp:cNvSpPr/>
      </dsp:nvSpPr>
      <dsp:spPr>
        <a:xfrm>
          <a:off x="0" y="6913"/>
          <a:ext cx="6513603" cy="13922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Cadbury Research Library Special Collections </a:t>
          </a:r>
          <a:endParaRPr lang="en-US" sz="3500" kern="1200"/>
        </a:p>
      </dsp:txBody>
      <dsp:txXfrm>
        <a:off x="67966" y="74879"/>
        <a:ext cx="6377671" cy="1256367"/>
      </dsp:txXfrm>
    </dsp:sp>
    <dsp:sp modelId="{08F2F0CB-A92C-473E-92E6-22F0BF0CDB72}">
      <dsp:nvSpPr>
        <dsp:cNvPr id="0" name=""/>
        <dsp:cNvSpPr/>
      </dsp:nvSpPr>
      <dsp:spPr>
        <a:xfrm>
          <a:off x="0" y="1500013"/>
          <a:ext cx="6513603" cy="139229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The Neville Chamberlain Diary Letters </a:t>
          </a:r>
          <a:endParaRPr lang="en-US" sz="3500" kern="1200"/>
        </a:p>
      </dsp:txBody>
      <dsp:txXfrm>
        <a:off x="67966" y="1567979"/>
        <a:ext cx="6377671" cy="1256367"/>
      </dsp:txXfrm>
    </dsp:sp>
    <dsp:sp modelId="{E9EF2A8B-831C-4C6B-ABA5-024CA449DF56}">
      <dsp:nvSpPr>
        <dsp:cNvPr id="0" name=""/>
        <dsp:cNvSpPr/>
      </dsp:nvSpPr>
      <dsp:spPr>
        <a:xfrm>
          <a:off x="0" y="2993113"/>
          <a:ext cx="6513603" cy="139229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The Covenant of the League of Nations </a:t>
          </a:r>
          <a:endParaRPr lang="en-US" sz="3500" kern="1200"/>
        </a:p>
      </dsp:txBody>
      <dsp:txXfrm>
        <a:off x="67966" y="3061079"/>
        <a:ext cx="6377671" cy="1256367"/>
      </dsp:txXfrm>
    </dsp:sp>
    <dsp:sp modelId="{A37A4DA8-C027-44BD-9C79-91AE964AA5A0}">
      <dsp:nvSpPr>
        <dsp:cNvPr id="0" name=""/>
        <dsp:cNvSpPr/>
      </dsp:nvSpPr>
      <dsp:spPr>
        <a:xfrm>
          <a:off x="0" y="4486213"/>
          <a:ext cx="6513603" cy="13922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Letters additional to Neville Chamberlain</a:t>
          </a:r>
          <a:endParaRPr lang="en-US" sz="3500" kern="1200" dirty="0"/>
        </a:p>
      </dsp:txBody>
      <dsp:txXfrm>
        <a:off x="67966" y="4554179"/>
        <a:ext cx="6377671" cy="12563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54077-A4F2-41F0-A4B0-73336611F917}">
      <dsp:nvSpPr>
        <dsp:cNvPr id="0" name=""/>
        <dsp:cNvSpPr/>
      </dsp:nvSpPr>
      <dsp:spPr>
        <a:xfrm>
          <a:off x="0" y="14472"/>
          <a:ext cx="6513603" cy="1343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GB" sz="5600" kern="1200" dirty="0"/>
            <a:t>1. Reading </a:t>
          </a:r>
          <a:endParaRPr lang="en-US" sz="5600" kern="1200" dirty="0"/>
        </a:p>
      </dsp:txBody>
      <dsp:txXfrm>
        <a:off x="65568" y="80040"/>
        <a:ext cx="6382467" cy="1212024"/>
      </dsp:txXfrm>
    </dsp:sp>
    <dsp:sp modelId="{C87A6BC4-A037-48CF-AFAE-D6A663C98988}">
      <dsp:nvSpPr>
        <dsp:cNvPr id="0" name=""/>
        <dsp:cNvSpPr/>
      </dsp:nvSpPr>
      <dsp:spPr>
        <a:xfrm>
          <a:off x="0" y="1518913"/>
          <a:ext cx="6513603" cy="13431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GB" sz="5600" kern="1200" dirty="0"/>
            <a:t>2. Research </a:t>
          </a:r>
          <a:endParaRPr lang="en-US" sz="5600" kern="1200" dirty="0"/>
        </a:p>
      </dsp:txBody>
      <dsp:txXfrm>
        <a:off x="65568" y="1584481"/>
        <a:ext cx="6382467" cy="1212024"/>
      </dsp:txXfrm>
    </dsp:sp>
    <dsp:sp modelId="{80366AC2-F690-4DAE-A1C0-132D4AB31AFD}">
      <dsp:nvSpPr>
        <dsp:cNvPr id="0" name=""/>
        <dsp:cNvSpPr/>
      </dsp:nvSpPr>
      <dsp:spPr>
        <a:xfrm>
          <a:off x="0" y="3023353"/>
          <a:ext cx="6513603" cy="13431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GB" sz="5600" kern="1200" dirty="0"/>
            <a:t>3. Planning </a:t>
          </a:r>
          <a:endParaRPr lang="en-US" sz="5600" kern="1200" dirty="0"/>
        </a:p>
      </dsp:txBody>
      <dsp:txXfrm>
        <a:off x="65568" y="3088921"/>
        <a:ext cx="6382467" cy="1212024"/>
      </dsp:txXfrm>
    </dsp:sp>
    <dsp:sp modelId="{5A0FF968-58E8-4196-BE36-0B628A774172}">
      <dsp:nvSpPr>
        <dsp:cNvPr id="0" name=""/>
        <dsp:cNvSpPr/>
      </dsp:nvSpPr>
      <dsp:spPr>
        <a:xfrm>
          <a:off x="0" y="4527793"/>
          <a:ext cx="6513603" cy="1343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GB" sz="5600" kern="1200" dirty="0"/>
            <a:t>4. Writing </a:t>
          </a:r>
          <a:endParaRPr lang="en-US" sz="5600" kern="1200" dirty="0"/>
        </a:p>
      </dsp:txBody>
      <dsp:txXfrm>
        <a:off x="65568" y="4593361"/>
        <a:ext cx="6382467" cy="12120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3733C-4469-47AA-9194-BA3FD198FD4B}">
      <dsp:nvSpPr>
        <dsp:cNvPr id="0" name=""/>
        <dsp:cNvSpPr/>
      </dsp:nvSpPr>
      <dsp:spPr>
        <a:xfrm>
          <a:off x="0" y="1290087"/>
          <a:ext cx="6513603" cy="15590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Gender </a:t>
          </a:r>
          <a:endParaRPr lang="en-US" sz="6500" kern="1200"/>
        </a:p>
      </dsp:txBody>
      <dsp:txXfrm>
        <a:off x="76105" y="1366192"/>
        <a:ext cx="6361393" cy="1406815"/>
      </dsp:txXfrm>
    </dsp:sp>
    <dsp:sp modelId="{74F7A00B-FC37-460A-BC79-C531E50A1DF3}">
      <dsp:nvSpPr>
        <dsp:cNvPr id="0" name=""/>
        <dsp:cNvSpPr/>
      </dsp:nvSpPr>
      <dsp:spPr>
        <a:xfrm>
          <a:off x="0" y="3036313"/>
          <a:ext cx="6513603" cy="155902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Politics </a:t>
          </a:r>
          <a:endParaRPr lang="en-US" sz="6500" kern="1200"/>
        </a:p>
      </dsp:txBody>
      <dsp:txXfrm>
        <a:off x="76105" y="3112418"/>
        <a:ext cx="6361393" cy="14068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7135D9-F8C7-4A0C-B68B-696B0F99A483}">
      <dsp:nvSpPr>
        <dsp:cNvPr id="0" name=""/>
        <dsp:cNvSpPr/>
      </dsp:nvSpPr>
      <dsp:spPr>
        <a:xfrm>
          <a:off x="0" y="1290087"/>
          <a:ext cx="6513603" cy="15590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Understanding </a:t>
          </a:r>
          <a:endParaRPr lang="en-US" sz="6500" kern="1200"/>
        </a:p>
      </dsp:txBody>
      <dsp:txXfrm>
        <a:off x="76105" y="1366192"/>
        <a:ext cx="6361393" cy="1406815"/>
      </dsp:txXfrm>
    </dsp:sp>
    <dsp:sp modelId="{0602DE3C-6D2D-4E9D-8D77-E54D21F53A50}">
      <dsp:nvSpPr>
        <dsp:cNvPr id="0" name=""/>
        <dsp:cNvSpPr/>
      </dsp:nvSpPr>
      <dsp:spPr>
        <a:xfrm>
          <a:off x="0" y="3036313"/>
          <a:ext cx="6513603" cy="155902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Answering </a:t>
          </a:r>
          <a:endParaRPr lang="en-US" sz="6500" kern="1200" dirty="0"/>
        </a:p>
      </dsp:txBody>
      <dsp:txXfrm>
        <a:off x="76105" y="3112418"/>
        <a:ext cx="6361393" cy="14068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29AD20-3CB6-4526-B050-EA8A8E37CFEC}" type="datetimeFigureOut">
              <a:rPr lang="en-GB" smtClean="0"/>
              <a:t>12/02/2020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F4426-CF5B-431E-8208-BCDBF687503A}" type="slidenum">
              <a:rPr lang="en-GB" smtClean="0"/>
              <a:t>‹#›</a:t>
            </a:fld>
            <a:endParaRPr lang="en-GB"/>
          </a:p>
        </p:txBody>
      </p:sp>
    </p:spTree>
    <p:extLst>
      <p:ext uri="{BB962C8B-B14F-4D97-AF65-F5344CB8AC3E}">
        <p14:creationId xmlns:p14="http://schemas.microsoft.com/office/powerpoint/2010/main" val="1021517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F4426-CF5B-431E-8208-BCDBF687503A}" type="slidenum">
              <a:rPr lang="en-GB" smtClean="0"/>
              <a:t>1</a:t>
            </a:fld>
            <a:endParaRPr lang="en-GB"/>
          </a:p>
        </p:txBody>
      </p:sp>
    </p:spTree>
    <p:extLst>
      <p:ext uri="{BB962C8B-B14F-4D97-AF65-F5344CB8AC3E}">
        <p14:creationId xmlns:p14="http://schemas.microsoft.com/office/powerpoint/2010/main" val="28414586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dissertation asks the question of what was the extent of women’s role and influence when dealing with the policy of appeasement and foreign policy in the interwar period?</a:t>
            </a:r>
          </a:p>
          <a:p>
            <a:r>
              <a:rPr lang="en-GB" sz="1200" kern="1200" dirty="0">
                <a:solidFill>
                  <a:schemeClr val="tx1"/>
                </a:solidFill>
                <a:effectLst/>
                <a:latin typeface="+mn-lt"/>
                <a:ea typeface="+mn-ea"/>
                <a:cs typeface="+mn-cs"/>
              </a:rPr>
              <a:t>To answer this, I will not only look at certain women and their roles within British politics but also the men that certainly had a huge impact on British foreign policy, specifically appeasement. </a:t>
            </a:r>
          </a:p>
          <a:p>
            <a:r>
              <a:rPr lang="en-GB" sz="1200" kern="1200" dirty="0">
                <a:solidFill>
                  <a:schemeClr val="tx1"/>
                </a:solidFill>
                <a:effectLst/>
                <a:latin typeface="+mn-lt"/>
                <a:ea typeface="+mn-ea"/>
                <a:cs typeface="+mn-cs"/>
              </a:rPr>
              <a:t>Who are these women I am talking about? </a:t>
            </a:r>
          </a:p>
          <a:p>
            <a:r>
              <a:rPr lang="en-GB" sz="1200" kern="1200" dirty="0">
                <a:solidFill>
                  <a:schemeClr val="tx1"/>
                </a:solidFill>
                <a:effectLst/>
                <a:latin typeface="+mn-lt"/>
                <a:ea typeface="+mn-ea"/>
                <a:cs typeface="+mn-cs"/>
              </a:rPr>
              <a:t>The first group of women belong to the chamberlain family. There consist of Neville chamberlain’s wife Anne and his sisters, Hilda, Beatrice and Ida. The reason why these particular women were chosen was to get an understanding of a well off, well-educated political family and how much influence they had over the male figures of the family, if any? These also hold significance given that we have correspondence to and from chamberlain and others involving political and personal matters. </a:t>
            </a:r>
          </a:p>
          <a:p>
            <a:r>
              <a:rPr lang="en-GB" sz="1200" kern="1200" dirty="0">
                <a:solidFill>
                  <a:schemeClr val="tx1"/>
                </a:solidFill>
                <a:effectLst/>
                <a:latin typeface="+mn-lt"/>
                <a:ea typeface="+mn-ea"/>
                <a:cs typeface="+mn-cs"/>
              </a:rPr>
              <a:t>The second group consist of a select few female MP’s that were in office during the interwar period. I have chosen to discuss lady Nancy Astor, Ellen Wilkinson and Edith Summersville, they are chosen to see the impact women had in British politics not only by being able to vote in some cases but actually getting a say on some of the policies made. They are also important as they challenged the chamberlain government but still held support for chamberlain’s appeasement policy. </a:t>
            </a:r>
          </a:p>
          <a:p>
            <a:r>
              <a:rPr lang="en-GB" sz="1200" kern="1200" dirty="0">
                <a:solidFill>
                  <a:schemeClr val="tx1"/>
                </a:solidFill>
                <a:effectLst/>
                <a:latin typeface="+mn-lt"/>
                <a:ea typeface="+mn-ea"/>
                <a:cs typeface="+mn-cs"/>
              </a:rPr>
              <a:t>My final group is a little bit more general. It’s about the ordinary British woman and the impact they felt by appeasement and whether they had any say regarding the matter. It is also the aristocratic British women who fancied herself a diplomatic and took it on themselves to try peace negotiations by holding dinner parties and such</a:t>
            </a:r>
          </a:p>
        </p:txBody>
      </p:sp>
      <p:sp>
        <p:nvSpPr>
          <p:cNvPr id="4" name="Slide Number Placeholder 3"/>
          <p:cNvSpPr>
            <a:spLocks noGrp="1"/>
          </p:cNvSpPr>
          <p:nvPr>
            <p:ph type="sldNum" sz="quarter" idx="5"/>
          </p:nvPr>
        </p:nvSpPr>
        <p:spPr/>
        <p:txBody>
          <a:bodyPr/>
          <a:lstStyle/>
          <a:p>
            <a:fld id="{E05F4426-CF5B-431E-8208-BCDBF687503A}" type="slidenum">
              <a:rPr lang="en-GB" smtClean="0"/>
              <a:t>2</a:t>
            </a:fld>
            <a:endParaRPr lang="en-GB"/>
          </a:p>
        </p:txBody>
      </p:sp>
    </p:spTree>
    <p:extLst>
      <p:ext uri="{BB962C8B-B14F-4D97-AF65-F5344CB8AC3E}">
        <p14:creationId xmlns:p14="http://schemas.microsoft.com/office/powerpoint/2010/main" val="1544244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aims and objectives of my dissertation are as follows. To understand the policy of appeasement. This means taking my reading and shaping it into my argument in order to prove the importance of foreign policy and then applying that with my gendered historiography. To challenge current understanding regarding the role that women did play. This will be shown through my research and will hopefully prove that to some extent women did play a significant role in British politics during the interwar period. To put into my own words what I think the role women had regarding British foreign policy. This means combining my ideas with my research to provide a substantial argument. To me my current understanding is whilst in comparison to the major political players their role may seem insubstantial, in reality of the time, the role they played was significant. </a:t>
            </a:r>
          </a:p>
        </p:txBody>
      </p:sp>
      <p:sp>
        <p:nvSpPr>
          <p:cNvPr id="4" name="Slide Number Placeholder 3"/>
          <p:cNvSpPr>
            <a:spLocks noGrp="1"/>
          </p:cNvSpPr>
          <p:nvPr>
            <p:ph type="sldNum" sz="quarter" idx="5"/>
          </p:nvPr>
        </p:nvSpPr>
        <p:spPr/>
        <p:txBody>
          <a:bodyPr/>
          <a:lstStyle/>
          <a:p>
            <a:fld id="{E05F4426-CF5B-431E-8208-BCDBF687503A}" type="slidenum">
              <a:rPr lang="en-GB" smtClean="0"/>
              <a:t>3</a:t>
            </a:fld>
            <a:endParaRPr lang="en-GB"/>
          </a:p>
        </p:txBody>
      </p:sp>
    </p:spTree>
    <p:extLst>
      <p:ext uri="{BB962C8B-B14F-4D97-AF65-F5344CB8AC3E}">
        <p14:creationId xmlns:p14="http://schemas.microsoft.com/office/powerpoint/2010/main" val="2747551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Appeasement is the policy of trying to maintain peace through diplomacy. The word appeasement is connected with chamberlain through his diplomatic efforts to try and appease Adolf Hitler. The Munich agreement is one of the key examples of this. It not only shows chamberlain’s efforts to employ diplomacy but also these female political figures in Britain’s response and criticism in some cases. The Munich agreement involved Britain and France giving an area of land by the boarders of Czechoslovakia, called the Sudetenland to Germany. Although this was problematic it especially cause issues with Czechoslovakia as they did not agree to this from of appeasement. </a:t>
            </a:r>
          </a:p>
          <a:p>
            <a:endParaRPr lang="en-GB" dirty="0"/>
          </a:p>
          <a:p>
            <a:r>
              <a:rPr lang="en-GB" dirty="0"/>
              <a:t>The treaty of Versailles is something that I will mention during my discussion on appeasement. The significance of the treaty in relation to my question is that there are some points decided during the writing up that eventually fail. this is important as part of appeasement is trying to prevent these different articles from collapsing through diplomatic efforts.</a:t>
            </a:r>
          </a:p>
          <a:p>
            <a:endParaRPr lang="en-GB" dirty="0"/>
          </a:p>
          <a:p>
            <a:r>
              <a:rPr lang="en-GB" dirty="0"/>
              <a:t>The league of nations is international organisation created after World war one  in order to prevent anymore military issues through diplomacy. The reason why I mention it, is because the league also focused on appeasement like chamberlain.   </a:t>
            </a:r>
          </a:p>
        </p:txBody>
      </p:sp>
      <p:sp>
        <p:nvSpPr>
          <p:cNvPr id="4" name="Slide Number Placeholder 3"/>
          <p:cNvSpPr>
            <a:spLocks noGrp="1"/>
          </p:cNvSpPr>
          <p:nvPr>
            <p:ph type="sldNum" sz="quarter" idx="5"/>
          </p:nvPr>
        </p:nvSpPr>
        <p:spPr/>
        <p:txBody>
          <a:bodyPr/>
          <a:lstStyle/>
          <a:p>
            <a:fld id="{E05F4426-CF5B-431E-8208-BCDBF687503A}" type="slidenum">
              <a:rPr lang="en-GB" smtClean="0"/>
              <a:t>4</a:t>
            </a:fld>
            <a:endParaRPr lang="en-GB"/>
          </a:p>
        </p:txBody>
      </p:sp>
    </p:spTree>
    <p:extLst>
      <p:ext uri="{BB962C8B-B14F-4D97-AF65-F5344CB8AC3E}">
        <p14:creationId xmlns:p14="http://schemas.microsoft.com/office/powerpoint/2010/main" val="3103605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Most of my primary sources, I have accessed through the Cadbury research library special collections at the University of Birmingham. Birmingham is where the chamberlain family are from, so it makes sense that most of their documents are kept there. Through my visits I have looks at letters, diary entries and the occasional photograph. These documents are important as provide a more personal understanding as there are private documents.</a:t>
            </a:r>
          </a:p>
          <a:p>
            <a:r>
              <a:rPr lang="en-GB" sz="1200" kern="1200" dirty="0">
                <a:solidFill>
                  <a:schemeClr val="tx1"/>
                </a:solidFill>
                <a:effectLst/>
                <a:latin typeface="+mn-lt"/>
                <a:ea typeface="+mn-ea"/>
                <a:cs typeface="+mn-cs"/>
              </a:rPr>
              <a:t>Whilst there I focused at looking at the documents belonging to or were received by any of the female chamberlains. I also limited by search to documents relating the foreign policy. Regarding foreign policy there was quite a few referencing the league of nations. In fact, one of my favourite finds was a tiny booklet titled the covenant of the league of nations. It was very small, probably intended to be carried in a pocket and contained articles of the main points for condition of membership. Other primary sources that I found are the Neville chamberlain diary letters. This include letters written to chamberlain from his sisters and wife. One of the most interesting letters is a letter from Neville chamberlain to his sister Hilda. It is expected that it would be a personal letter regarding ordinary things, but it also contains a great deal of political information. Information such as speeches that he had given but also speeches that he had received. In this particular letter dated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February 1920, it describes chamberlain giving a speech about the league of a nations. Letters like this are useful in understanding the female role as although it is polite to ask about your week, this level of detail does suggest their interest in the current political events. </a:t>
            </a:r>
          </a:p>
          <a:p>
            <a:r>
              <a:rPr lang="en-GB" sz="1200" kern="1200" dirty="0">
                <a:solidFill>
                  <a:schemeClr val="tx1"/>
                </a:solidFill>
                <a:effectLst/>
                <a:latin typeface="+mn-lt"/>
                <a:ea typeface="+mn-ea"/>
                <a:cs typeface="+mn-cs"/>
              </a:rPr>
              <a:t>Another primary source as part of the collection were letters additional to Neville chamberlain which include some loose papers where chamberlain himself took notes on the book </a:t>
            </a:r>
            <a:r>
              <a:rPr lang="en-GB" sz="1200" kern="1200" dirty="0" err="1">
                <a:solidFill>
                  <a:schemeClr val="tx1"/>
                </a:solidFill>
                <a:effectLst/>
                <a:latin typeface="+mn-lt"/>
                <a:ea typeface="+mn-ea"/>
                <a:cs typeface="+mn-cs"/>
              </a:rPr>
              <a:t>mein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kampf</a:t>
            </a:r>
            <a:r>
              <a:rPr lang="en-GB" sz="1200" kern="1200" dirty="0">
                <a:solidFill>
                  <a:schemeClr val="tx1"/>
                </a:solidFill>
                <a:effectLst/>
                <a:latin typeface="+mn-lt"/>
                <a:ea typeface="+mn-ea"/>
                <a:cs typeface="+mn-cs"/>
              </a:rPr>
              <a:t>. The book itself was in its original German but the notes itself was the interesting part of the source. It’s really interesting that prior to his meeting with Hitler, chamberlain took time to read the book and make detailed notes. </a:t>
            </a:r>
          </a:p>
          <a:p>
            <a:r>
              <a:rPr lang="en-GB" sz="1200" kern="1200" dirty="0">
                <a:solidFill>
                  <a:schemeClr val="tx1"/>
                </a:solidFill>
                <a:effectLst/>
                <a:latin typeface="+mn-lt"/>
                <a:ea typeface="+mn-ea"/>
                <a:cs typeface="+mn-cs"/>
              </a:rPr>
              <a:t>The Treaty of Versailles is another available source and it significant because part of the appeasement process involves British politicians trying to prevent certain points of the treaty from being broken through negotiations which ultimately fail. </a:t>
            </a:r>
          </a:p>
          <a:p>
            <a:r>
              <a:rPr lang="en-GB" sz="1200" kern="1200" dirty="0">
                <a:solidFill>
                  <a:schemeClr val="tx1"/>
                </a:solidFill>
                <a:effectLst/>
                <a:latin typeface="+mn-lt"/>
                <a:ea typeface="+mn-ea"/>
                <a:cs typeface="+mn-cs"/>
              </a:rPr>
              <a:t>Another important primary source that I like to use is the British newspaper archive. From this I am able to access newspaper articles. These articles provide a slightly different aspect to the argument as it allows me to see the way these people and events are written about. For instance, there are articles detailing political events, policies and even protests by these women. </a:t>
            </a:r>
          </a:p>
        </p:txBody>
      </p:sp>
      <p:sp>
        <p:nvSpPr>
          <p:cNvPr id="4" name="Slide Number Placeholder 3"/>
          <p:cNvSpPr>
            <a:spLocks noGrp="1"/>
          </p:cNvSpPr>
          <p:nvPr>
            <p:ph type="sldNum" sz="quarter" idx="5"/>
          </p:nvPr>
        </p:nvSpPr>
        <p:spPr/>
        <p:txBody>
          <a:bodyPr/>
          <a:lstStyle/>
          <a:p>
            <a:fld id="{E05F4426-CF5B-431E-8208-BCDBF687503A}" type="slidenum">
              <a:rPr lang="en-GB" smtClean="0"/>
              <a:t>5</a:t>
            </a:fld>
            <a:endParaRPr lang="en-GB"/>
          </a:p>
        </p:txBody>
      </p:sp>
    </p:spTree>
    <p:extLst>
      <p:ext uri="{BB962C8B-B14F-4D97-AF65-F5344CB8AC3E}">
        <p14:creationId xmlns:p14="http://schemas.microsoft.com/office/powerpoint/2010/main" val="3157484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main two secondary sources that stood out for me were Tim Bouverie, </a:t>
            </a:r>
            <a:r>
              <a:rPr lang="en-GB" sz="1200" i="1" kern="1200" dirty="0">
                <a:solidFill>
                  <a:schemeClr val="tx1"/>
                </a:solidFill>
                <a:effectLst/>
                <a:latin typeface="+mn-lt"/>
                <a:ea typeface="+mn-ea"/>
                <a:cs typeface="+mn-cs"/>
              </a:rPr>
              <a:t>Appeasing Hitler; Chamberlin, Churchill and the Road to War</a:t>
            </a:r>
            <a:r>
              <a:rPr lang="en-GB" sz="1200" kern="1200" dirty="0">
                <a:solidFill>
                  <a:schemeClr val="tx1"/>
                </a:solidFill>
                <a:effectLst/>
                <a:latin typeface="+mn-lt"/>
                <a:ea typeface="+mn-ea"/>
                <a:cs typeface="+mn-cs"/>
              </a:rPr>
              <a:t>, (London; the Bodley Head, 2019)  and Julie V. Gottlieb, </a:t>
            </a:r>
            <a:r>
              <a:rPr lang="en-GB" sz="1200" i="1" kern="1200" dirty="0">
                <a:solidFill>
                  <a:schemeClr val="tx1"/>
                </a:solidFill>
                <a:effectLst/>
                <a:latin typeface="+mn-lt"/>
                <a:ea typeface="+mn-ea"/>
                <a:cs typeface="+mn-cs"/>
              </a:rPr>
              <a:t>‘Guilty Women’, Foreign Policy, and Appeasement in Inter-War Britain</a:t>
            </a:r>
            <a:r>
              <a:rPr lang="en-GB" sz="1200" kern="1200" dirty="0">
                <a:solidFill>
                  <a:schemeClr val="tx1"/>
                </a:solidFill>
                <a:effectLst/>
                <a:latin typeface="+mn-lt"/>
                <a:ea typeface="+mn-ea"/>
                <a:cs typeface="+mn-cs"/>
              </a:rPr>
              <a:t>, (England; Palgrave Macmillan, 2015). Whilst there are other secondary sources that I have used, these are the two that have influenced my ideas the most. Appeasing Hitler was one of the first books I started reading in preparation to my dissertation. It provided me not only a more detailed insight into these men but also a slightly different take on the policy of appeasement. As a recently published book, it really applies a modern take to the topic and applies plenty of sources some of them new to the topic, which really adds to the understanding of appeasement in this book. Going back to the idea of a more detailed insight, this book allowed me to understand chamberlain a little bit better as my previous understanding of the international relations in the interwar period didn’t really focus on chamberlain. </a:t>
            </a:r>
          </a:p>
          <a:p>
            <a:r>
              <a:rPr lang="en-GB" sz="1200" kern="1200" dirty="0">
                <a:solidFill>
                  <a:schemeClr val="tx1"/>
                </a:solidFill>
                <a:effectLst/>
                <a:latin typeface="+mn-lt"/>
                <a:ea typeface="+mn-ea"/>
                <a:cs typeface="+mn-cs"/>
              </a:rPr>
              <a:t>The second book I found when researching female involvement in the policy of appeasement was Gottlieb’s guilty women. My interest regarding historical events seem to end up looking at the female perspective and this book allowed that. It showed me that there were women in politics during the interwar period and whilst every decision wasn’t a significant event there are still little actions that led to a much bigger impact that what was probably expected. It also showed the impact ordinary women had on British foreign policy. This book also helped in the understanding of some of these policies these female MP’s were passionate about as well as the importance of Anne chamberlain in a political sense. </a:t>
            </a:r>
          </a:p>
          <a:p>
            <a:endParaRPr lang="en-GB" dirty="0"/>
          </a:p>
        </p:txBody>
      </p:sp>
      <p:sp>
        <p:nvSpPr>
          <p:cNvPr id="4" name="Slide Number Placeholder 3"/>
          <p:cNvSpPr>
            <a:spLocks noGrp="1"/>
          </p:cNvSpPr>
          <p:nvPr>
            <p:ph type="sldNum" sz="quarter" idx="5"/>
          </p:nvPr>
        </p:nvSpPr>
        <p:spPr/>
        <p:txBody>
          <a:bodyPr/>
          <a:lstStyle/>
          <a:p>
            <a:fld id="{E05F4426-CF5B-431E-8208-BCDBF687503A}" type="slidenum">
              <a:rPr lang="en-GB" smtClean="0"/>
              <a:t>6</a:t>
            </a:fld>
            <a:endParaRPr lang="en-GB"/>
          </a:p>
        </p:txBody>
      </p:sp>
    </p:spTree>
    <p:extLst>
      <p:ext uri="{BB962C8B-B14F-4D97-AF65-F5344CB8AC3E}">
        <p14:creationId xmlns:p14="http://schemas.microsoft.com/office/powerpoint/2010/main" val="2615057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step in my methodology was reading. This included the books I had previously mentioned as well as other sources such as online articles. My initial thoughts included looking at the international relations during the interwar period. As this is very vague as well as covering a lot of I events, I eventually narrowed it down to the foreign policy of appeasement. From there I had to figure out what angle </a:t>
            </a:r>
            <a:r>
              <a:rPr lang="en-GB" dirty="0" err="1"/>
              <a:t>i</a:t>
            </a:r>
            <a:r>
              <a:rPr lang="en-GB" dirty="0"/>
              <a:t> wanted to approach the topic with. With more reading and the help of books like guilty women I decided it was possibly to look at appeasement from a female perspective. With some previous scholarship I knew it was possible to use this approach and to put my own perspective on it. My next step was to gather primary sources. I did this by visiting another library archive and viewing any primary source I thought could be useful. I found quite a few and are hoping they will add to be argument in a interesting way. With my sources gathered, there was nothing left to do but to start writing. </a:t>
            </a:r>
          </a:p>
        </p:txBody>
      </p:sp>
      <p:sp>
        <p:nvSpPr>
          <p:cNvPr id="4" name="Slide Number Placeholder 3"/>
          <p:cNvSpPr>
            <a:spLocks noGrp="1"/>
          </p:cNvSpPr>
          <p:nvPr>
            <p:ph type="sldNum" sz="quarter" idx="5"/>
          </p:nvPr>
        </p:nvSpPr>
        <p:spPr/>
        <p:txBody>
          <a:bodyPr/>
          <a:lstStyle/>
          <a:p>
            <a:fld id="{E05F4426-CF5B-431E-8208-BCDBF687503A}" type="slidenum">
              <a:rPr lang="en-GB" smtClean="0"/>
              <a:t>7</a:t>
            </a:fld>
            <a:endParaRPr lang="en-GB"/>
          </a:p>
        </p:txBody>
      </p:sp>
    </p:spTree>
    <p:extLst>
      <p:ext uri="{BB962C8B-B14F-4D97-AF65-F5344CB8AC3E}">
        <p14:creationId xmlns:p14="http://schemas.microsoft.com/office/powerpoint/2010/main" val="2538488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Like most of my work I tend to gravitate to female figures in the past and whether they had an impact on history. For my dissertation I’m continuing that pattern and the main historiography will be gender. To me it is important to not only look at historical events through the main view but rather through ways that open new ideas. The book guilty women are an example of this type of historiography being used when looking at appeasement and British politics. There will be secondary historiography in the form of politics as you can’t answer the question without analysing the political events. </a:t>
            </a:r>
          </a:p>
        </p:txBody>
      </p:sp>
      <p:sp>
        <p:nvSpPr>
          <p:cNvPr id="4" name="Slide Number Placeholder 3"/>
          <p:cNvSpPr>
            <a:spLocks noGrp="1"/>
          </p:cNvSpPr>
          <p:nvPr>
            <p:ph type="sldNum" sz="quarter" idx="5"/>
          </p:nvPr>
        </p:nvSpPr>
        <p:spPr/>
        <p:txBody>
          <a:bodyPr/>
          <a:lstStyle/>
          <a:p>
            <a:fld id="{E05F4426-CF5B-431E-8208-BCDBF687503A}" type="slidenum">
              <a:rPr lang="en-GB" smtClean="0"/>
              <a:t>8</a:t>
            </a:fld>
            <a:endParaRPr lang="en-GB"/>
          </a:p>
        </p:txBody>
      </p:sp>
    </p:spTree>
    <p:extLst>
      <p:ext uri="{BB962C8B-B14F-4D97-AF65-F5344CB8AC3E}">
        <p14:creationId xmlns:p14="http://schemas.microsoft.com/office/powerpoint/2010/main" val="4637767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expected outcome of this dissertation is to understand the role and impact these chosen women had on British politics. I also hope to put my own perspective on the policy of appeasement as well. These outcomes will mean I have answered the question I have set.  </a:t>
            </a:r>
          </a:p>
        </p:txBody>
      </p:sp>
      <p:sp>
        <p:nvSpPr>
          <p:cNvPr id="4" name="Slide Number Placeholder 3"/>
          <p:cNvSpPr>
            <a:spLocks noGrp="1"/>
          </p:cNvSpPr>
          <p:nvPr>
            <p:ph type="sldNum" sz="quarter" idx="5"/>
          </p:nvPr>
        </p:nvSpPr>
        <p:spPr/>
        <p:txBody>
          <a:bodyPr/>
          <a:lstStyle/>
          <a:p>
            <a:fld id="{E05F4426-CF5B-431E-8208-BCDBF687503A}" type="slidenum">
              <a:rPr lang="en-GB" smtClean="0"/>
              <a:t>9</a:t>
            </a:fld>
            <a:endParaRPr lang="en-GB"/>
          </a:p>
        </p:txBody>
      </p:sp>
    </p:spTree>
    <p:extLst>
      <p:ext uri="{BB962C8B-B14F-4D97-AF65-F5344CB8AC3E}">
        <p14:creationId xmlns:p14="http://schemas.microsoft.com/office/powerpoint/2010/main" val="3488929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61CA8-DBB7-4B12-846D-AE501314CB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D1E450-5823-47A3-BA32-7D07510262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B9C90-EAF8-468F-A55D-F6838083A8E6}"/>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5" name="Footer Placeholder 4">
            <a:extLst>
              <a:ext uri="{FF2B5EF4-FFF2-40B4-BE49-F238E27FC236}">
                <a16:creationId xmlns:a16="http://schemas.microsoft.com/office/drawing/2014/main" id="{EF1F83DF-6139-48E8-942F-844656BDD8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03BF9-9383-49B7-846A-39B6899729F1}"/>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958240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519F-EF6F-4094-9066-662C186C0B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2D54DC-C306-4ACE-9EAF-03D66C72CD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1D48F0-18CA-4780-85D9-56239A521E7E}"/>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5" name="Footer Placeholder 4">
            <a:extLst>
              <a:ext uri="{FF2B5EF4-FFF2-40B4-BE49-F238E27FC236}">
                <a16:creationId xmlns:a16="http://schemas.microsoft.com/office/drawing/2014/main" id="{0A62FDE6-AC8A-402F-817A-924F44CDD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3F235E-EAAC-44DB-82C1-AE7095549411}"/>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2767643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19E36-D334-4AFB-AD81-0027A79F93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043C5B-C1AB-4A78-BC91-E7E30DB06A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2978CF-D10E-49B5-BCFE-7BDE617C9276}"/>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5" name="Footer Placeholder 4">
            <a:extLst>
              <a:ext uri="{FF2B5EF4-FFF2-40B4-BE49-F238E27FC236}">
                <a16:creationId xmlns:a16="http://schemas.microsoft.com/office/drawing/2014/main" id="{34CABEF1-5B14-4084-84B9-FB5E5C82E2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C195F8-0A02-427F-AB51-D107100B2399}"/>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2625421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7CBD1-9127-420C-A092-DC356DFB0D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A5A545-F7FF-42C2-9A4C-FC0B2B740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AA8158-D8B4-4B8E-A884-9F12E27329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F89B64-2E6C-4FA4-BFDE-1EA0E56F9D11}"/>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6" name="Footer Placeholder 5">
            <a:extLst>
              <a:ext uri="{FF2B5EF4-FFF2-40B4-BE49-F238E27FC236}">
                <a16:creationId xmlns:a16="http://schemas.microsoft.com/office/drawing/2014/main" id="{F8194AFA-21B2-43B1-A1B7-2EA0F3C7D7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E01D89-440A-453A-B508-9AF455C2EE26}"/>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1949396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240B1-E8AD-4DFA-B4C9-888D6F0A1F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A3C920-4104-427A-84DF-31264E4421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F397CE-0DA8-4E8B-8F76-4766D5997C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38561E-7456-4B5F-A00F-76BC468E31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670B78-EECD-481C-85B6-A39942656A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BF9D06-C035-488F-9C5E-384F6A311846}"/>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8" name="Footer Placeholder 7">
            <a:extLst>
              <a:ext uri="{FF2B5EF4-FFF2-40B4-BE49-F238E27FC236}">
                <a16:creationId xmlns:a16="http://schemas.microsoft.com/office/drawing/2014/main" id="{7BE8B690-6A43-4628-B63E-5A983BAEED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17E1BC-34A4-45B2-967C-1CC02D0A0883}"/>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2972605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04BBD-C7B2-418E-BAE4-CACEA90B32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F59909-5B9B-48C8-864D-1C00A913EE05}"/>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4" name="Footer Placeholder 3">
            <a:extLst>
              <a:ext uri="{FF2B5EF4-FFF2-40B4-BE49-F238E27FC236}">
                <a16:creationId xmlns:a16="http://schemas.microsoft.com/office/drawing/2014/main" id="{13AB6355-DA13-442A-9960-A08A70BABA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4975F8-14E1-4116-AEC5-3B5E96DC0E86}"/>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3972980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11D7CE-68D0-45B3-8B94-AAD5FE6FC536}"/>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3" name="Footer Placeholder 2">
            <a:extLst>
              <a:ext uri="{FF2B5EF4-FFF2-40B4-BE49-F238E27FC236}">
                <a16:creationId xmlns:a16="http://schemas.microsoft.com/office/drawing/2014/main" id="{8C48F52B-292A-4FC1-8DA3-FB63D2E3D0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389D01-A052-4015-8E91-514F3D5F76A1}"/>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391124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03EF7-6196-45AA-8367-D0EAAC223E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B8643F-0DE2-44D6-9469-6CEA8ABD0A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DA6938-8C6B-4261-B37A-04840E57E4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57FEA2-B9FB-4F08-BCA1-2BCD9E3C9BD4}"/>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6" name="Footer Placeholder 5">
            <a:extLst>
              <a:ext uri="{FF2B5EF4-FFF2-40B4-BE49-F238E27FC236}">
                <a16:creationId xmlns:a16="http://schemas.microsoft.com/office/drawing/2014/main" id="{095CE053-8ACC-49AB-BC94-8774935133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B2347F-5F12-49AF-B58E-DFAF4A9B3BCA}"/>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3454215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B978F-3742-46DF-AC1D-8B19A866B3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6DA061-412E-4964-8350-AE7A3A3D33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AB9F31-DF46-4863-BA0A-D45141E547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917C58-3B99-4E0A-9ADA-ACFE559F6215}"/>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6" name="Footer Placeholder 5">
            <a:extLst>
              <a:ext uri="{FF2B5EF4-FFF2-40B4-BE49-F238E27FC236}">
                <a16:creationId xmlns:a16="http://schemas.microsoft.com/office/drawing/2014/main" id="{CDF384A5-87F4-4B6A-BFF1-C704AF50FB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99AE25-B04E-4160-9D36-93ADCA4807F1}"/>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3389334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8F4F2-3E88-44D8-9137-CDAFAF4692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8B217D-2EFF-4E0E-A352-EE63558D7F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2AE6B5-F513-4A0F-8382-2C14763206A4}"/>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5" name="Footer Placeholder 4">
            <a:extLst>
              <a:ext uri="{FF2B5EF4-FFF2-40B4-BE49-F238E27FC236}">
                <a16:creationId xmlns:a16="http://schemas.microsoft.com/office/drawing/2014/main" id="{9D415346-BA5E-4800-AB1B-5552B2CAD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95C5D0-3ABD-4ABA-B5F2-F6CE0CA81604}"/>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4217305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5E2F83-50E1-467F-A168-ED8FBEE7C3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C2C39E-8401-45E2-91D1-E6C7778137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773ABF-4BA5-4E8B-8EC7-EB67369546B2}"/>
              </a:ext>
            </a:extLst>
          </p:cNvPr>
          <p:cNvSpPr>
            <a:spLocks noGrp="1"/>
          </p:cNvSpPr>
          <p:nvPr>
            <p:ph type="dt" sz="half" idx="10"/>
          </p:nvPr>
        </p:nvSpPr>
        <p:spPr/>
        <p:txBody>
          <a:bodyPr/>
          <a:lstStyle/>
          <a:p>
            <a:fld id="{B59D865A-0052-4B4D-9A67-B7E2671BA3CF}" type="datetimeFigureOut">
              <a:rPr lang="en-GB" smtClean="0"/>
              <a:t>12/02/2020</a:t>
            </a:fld>
            <a:endParaRPr lang="en-GB"/>
          </a:p>
        </p:txBody>
      </p:sp>
      <p:sp>
        <p:nvSpPr>
          <p:cNvPr id="5" name="Footer Placeholder 4">
            <a:extLst>
              <a:ext uri="{FF2B5EF4-FFF2-40B4-BE49-F238E27FC236}">
                <a16:creationId xmlns:a16="http://schemas.microsoft.com/office/drawing/2014/main" id="{9C023544-D90A-4A22-BD19-F4CD86E8F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C82B21-C9E3-4BD6-A776-0A187B781DB1}"/>
              </a:ext>
            </a:extLst>
          </p:cNvPr>
          <p:cNvSpPr>
            <a:spLocks noGrp="1"/>
          </p:cNvSpPr>
          <p:nvPr>
            <p:ph type="sldNum" sz="quarter" idx="12"/>
          </p:nvPr>
        </p:nvSpPr>
        <p:spPr/>
        <p:txBody>
          <a:bodyPr/>
          <a:lstStyle/>
          <a:p>
            <a:fld id="{3E5E5D29-D570-4A8C-A2D5-E2043E32F94D}" type="slidenum">
              <a:rPr lang="en-GB" smtClean="0"/>
              <a:t>‹#›</a:t>
            </a:fld>
            <a:endParaRPr lang="en-GB"/>
          </a:p>
        </p:txBody>
      </p:sp>
    </p:spTree>
    <p:extLst>
      <p:ext uri="{BB962C8B-B14F-4D97-AF65-F5344CB8AC3E}">
        <p14:creationId xmlns:p14="http://schemas.microsoft.com/office/powerpoint/2010/main" val="528051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0E5745-4C00-4D47-9EF9-D259F81B2D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216604-1EBE-45FA-8441-F83E06342C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C5284C-C724-4DE6-856F-7643F8387A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9D865A-0052-4B4D-9A67-B7E2671BA3CF}" type="datetimeFigureOut">
              <a:rPr lang="en-GB" smtClean="0"/>
              <a:t>12/02/2020</a:t>
            </a:fld>
            <a:endParaRPr lang="en-GB"/>
          </a:p>
        </p:txBody>
      </p:sp>
      <p:sp>
        <p:nvSpPr>
          <p:cNvPr id="5" name="Footer Placeholder 4">
            <a:extLst>
              <a:ext uri="{FF2B5EF4-FFF2-40B4-BE49-F238E27FC236}">
                <a16:creationId xmlns:a16="http://schemas.microsoft.com/office/drawing/2014/main" id="{BC5084E7-92FC-4996-8B40-B19BF3DE7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E90137-B2D7-4046-81F4-F9821F3C46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5E5D29-D570-4A8C-A2D5-E2043E32F94D}" type="slidenum">
              <a:rPr lang="en-GB" smtClean="0"/>
              <a:t>‹#›</a:t>
            </a:fld>
            <a:endParaRPr lang="en-GB"/>
          </a:p>
        </p:txBody>
      </p:sp>
    </p:spTree>
    <p:extLst>
      <p:ext uri="{BB962C8B-B14F-4D97-AF65-F5344CB8AC3E}">
        <p14:creationId xmlns:p14="http://schemas.microsoft.com/office/powerpoint/2010/main" val="2592108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0"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1D1CA8-1FAB-4EDF-911D-A13C7CC8136C}"/>
              </a:ext>
            </a:extLst>
          </p:cNvPr>
          <p:cNvSpPr>
            <a:spLocks noGrp="1"/>
          </p:cNvSpPr>
          <p:nvPr>
            <p:ph type="ctrTitle"/>
          </p:nvPr>
        </p:nvSpPr>
        <p:spPr>
          <a:xfrm>
            <a:off x="1524000" y="1122362"/>
            <a:ext cx="9144000" cy="2840037"/>
          </a:xfrm>
        </p:spPr>
        <p:txBody>
          <a:bodyPr>
            <a:normAutofit/>
          </a:bodyPr>
          <a:lstStyle/>
          <a:p>
            <a:r>
              <a:rPr lang="en-GB" sz="5800"/>
              <a:t>Presentation </a:t>
            </a:r>
          </a:p>
        </p:txBody>
      </p:sp>
      <p:sp>
        <p:nvSpPr>
          <p:cNvPr id="3" name="Subtitle 2">
            <a:extLst>
              <a:ext uri="{FF2B5EF4-FFF2-40B4-BE49-F238E27FC236}">
                <a16:creationId xmlns:a16="http://schemas.microsoft.com/office/drawing/2014/main" id="{3B9C7D8C-18EA-4571-959B-5A40A7614AA9}"/>
              </a:ext>
            </a:extLst>
          </p:cNvPr>
          <p:cNvSpPr>
            <a:spLocks noGrp="1"/>
          </p:cNvSpPr>
          <p:nvPr>
            <p:ph type="subTitle" idx="1"/>
          </p:nvPr>
        </p:nvSpPr>
        <p:spPr>
          <a:xfrm>
            <a:off x="1524000" y="4256436"/>
            <a:ext cx="9144000" cy="1600818"/>
          </a:xfrm>
        </p:spPr>
        <p:txBody>
          <a:bodyPr>
            <a:normAutofit/>
          </a:bodyPr>
          <a:lstStyle/>
          <a:p>
            <a:r>
              <a:rPr lang="en-GB">
                <a:solidFill>
                  <a:schemeClr val="accent1">
                    <a:lumMod val="60000"/>
                    <a:lumOff val="40000"/>
                  </a:schemeClr>
                </a:solidFill>
              </a:rPr>
              <a:t>Charlotte Smith</a:t>
            </a:r>
          </a:p>
          <a:p>
            <a:r>
              <a:rPr lang="en-GB">
                <a:solidFill>
                  <a:schemeClr val="accent1">
                    <a:lumMod val="60000"/>
                    <a:lumOff val="40000"/>
                  </a:schemeClr>
                </a:solidFill>
              </a:rPr>
              <a:t>1702307</a:t>
            </a:r>
          </a:p>
        </p:txBody>
      </p:sp>
      <p:cxnSp>
        <p:nvCxnSpPr>
          <p:cNvPr id="2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705832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BC47B-60C8-4124-AE7E-191A587D4125}"/>
              </a:ext>
            </a:extLst>
          </p:cNvPr>
          <p:cNvSpPr>
            <a:spLocks noGrp="1"/>
          </p:cNvSpPr>
          <p:nvPr>
            <p:ph type="title"/>
          </p:nvPr>
        </p:nvSpPr>
        <p:spPr>
          <a:xfrm>
            <a:off x="863029" y="1012004"/>
            <a:ext cx="3416158" cy="4795408"/>
          </a:xfrm>
        </p:spPr>
        <p:txBody>
          <a:bodyPr>
            <a:normAutofit/>
          </a:bodyPr>
          <a:lstStyle/>
          <a:p>
            <a:r>
              <a:rPr lang="en-GB">
                <a:solidFill>
                  <a:srgbClr val="FFFFFF"/>
                </a:solidFill>
              </a:rPr>
              <a:t>Research Question </a:t>
            </a:r>
          </a:p>
        </p:txBody>
      </p:sp>
      <p:graphicFrame>
        <p:nvGraphicFramePr>
          <p:cNvPr id="5" name="Content Placeholder 2">
            <a:extLst>
              <a:ext uri="{FF2B5EF4-FFF2-40B4-BE49-F238E27FC236}">
                <a16:creationId xmlns:a16="http://schemas.microsoft.com/office/drawing/2014/main" id="{46F2FE3E-5939-4046-AF3A-0299BEF8FF2A}"/>
              </a:ext>
            </a:extLst>
          </p:cNvPr>
          <p:cNvGraphicFramePr>
            <a:graphicFrameLocks noGrp="1"/>
          </p:cNvGraphicFramePr>
          <p:nvPr>
            <p:ph idx="1"/>
            <p:extLst>
              <p:ext uri="{D42A27DB-BD31-4B8C-83A1-F6EECF244321}">
                <p14:modId xmlns:p14="http://schemas.microsoft.com/office/powerpoint/2010/main" val="316919830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719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BC47B-60C8-4124-AE7E-191A587D4125}"/>
              </a:ext>
            </a:extLst>
          </p:cNvPr>
          <p:cNvSpPr>
            <a:spLocks noGrp="1"/>
          </p:cNvSpPr>
          <p:nvPr>
            <p:ph type="title"/>
          </p:nvPr>
        </p:nvSpPr>
        <p:spPr>
          <a:xfrm>
            <a:off x="863029" y="1012004"/>
            <a:ext cx="3416158" cy="4795408"/>
          </a:xfrm>
        </p:spPr>
        <p:txBody>
          <a:bodyPr>
            <a:normAutofit/>
          </a:bodyPr>
          <a:lstStyle/>
          <a:p>
            <a:r>
              <a:rPr lang="en-GB">
                <a:solidFill>
                  <a:srgbClr val="FFFFFF"/>
                </a:solidFill>
              </a:rPr>
              <a:t>Aims and Objectives </a:t>
            </a:r>
          </a:p>
        </p:txBody>
      </p:sp>
      <p:graphicFrame>
        <p:nvGraphicFramePr>
          <p:cNvPr id="5" name="Content Placeholder 2">
            <a:extLst>
              <a:ext uri="{FF2B5EF4-FFF2-40B4-BE49-F238E27FC236}">
                <a16:creationId xmlns:a16="http://schemas.microsoft.com/office/drawing/2014/main" id="{C7993866-A7B6-4362-B3D6-97103D4694B5}"/>
              </a:ext>
            </a:extLst>
          </p:cNvPr>
          <p:cNvGraphicFramePr>
            <a:graphicFrameLocks noGrp="1"/>
          </p:cNvGraphicFramePr>
          <p:nvPr>
            <p:ph idx="1"/>
            <p:extLst>
              <p:ext uri="{D42A27DB-BD31-4B8C-83A1-F6EECF244321}">
                <p14:modId xmlns:p14="http://schemas.microsoft.com/office/powerpoint/2010/main" val="51170094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8181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67DAAA1-5337-400F-BA6E-148B06F0ADF8}"/>
              </a:ext>
            </a:extLst>
          </p:cNvPr>
          <p:cNvGraphicFramePr>
            <a:graphicFrameLocks noGrp="1"/>
          </p:cNvGraphicFramePr>
          <p:nvPr>
            <p:ph idx="1"/>
            <p:extLst>
              <p:ext uri="{D42A27DB-BD31-4B8C-83A1-F6EECF244321}">
                <p14:modId xmlns:p14="http://schemas.microsoft.com/office/powerpoint/2010/main" val="28101607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059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BC47B-60C8-4124-AE7E-191A587D4125}"/>
              </a:ext>
            </a:extLst>
          </p:cNvPr>
          <p:cNvSpPr>
            <a:spLocks noGrp="1"/>
          </p:cNvSpPr>
          <p:nvPr>
            <p:ph type="title"/>
          </p:nvPr>
        </p:nvSpPr>
        <p:spPr>
          <a:xfrm>
            <a:off x="863029" y="1012004"/>
            <a:ext cx="3416158" cy="4795408"/>
          </a:xfrm>
        </p:spPr>
        <p:txBody>
          <a:bodyPr>
            <a:normAutofit/>
          </a:bodyPr>
          <a:lstStyle/>
          <a:p>
            <a:r>
              <a:rPr lang="en-GB">
                <a:solidFill>
                  <a:srgbClr val="FFFFFF"/>
                </a:solidFill>
              </a:rPr>
              <a:t>Primary Sources </a:t>
            </a:r>
          </a:p>
        </p:txBody>
      </p:sp>
      <p:graphicFrame>
        <p:nvGraphicFramePr>
          <p:cNvPr id="5" name="Content Placeholder 2">
            <a:extLst>
              <a:ext uri="{FF2B5EF4-FFF2-40B4-BE49-F238E27FC236}">
                <a16:creationId xmlns:a16="http://schemas.microsoft.com/office/drawing/2014/main" id="{D21E02DC-020F-4BCB-8B55-40FB911EA85E}"/>
              </a:ext>
            </a:extLst>
          </p:cNvPr>
          <p:cNvGraphicFramePr>
            <a:graphicFrameLocks noGrp="1"/>
          </p:cNvGraphicFramePr>
          <p:nvPr>
            <p:ph idx="1"/>
            <p:extLst>
              <p:ext uri="{D42A27DB-BD31-4B8C-83A1-F6EECF244321}">
                <p14:modId xmlns:p14="http://schemas.microsoft.com/office/powerpoint/2010/main" val="386874114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7548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54295" y="478232"/>
            <a:ext cx="7034121"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BC47B-60C8-4124-AE7E-191A587D4125}"/>
              </a:ext>
            </a:extLst>
          </p:cNvPr>
          <p:cNvSpPr>
            <a:spLocks noGrp="1"/>
          </p:cNvSpPr>
          <p:nvPr>
            <p:ph type="title"/>
          </p:nvPr>
        </p:nvSpPr>
        <p:spPr>
          <a:xfrm>
            <a:off x="5297762" y="1053711"/>
            <a:ext cx="5638994" cy="1424446"/>
          </a:xfrm>
        </p:spPr>
        <p:txBody>
          <a:bodyPr>
            <a:normAutofit/>
          </a:bodyPr>
          <a:lstStyle/>
          <a:p>
            <a:r>
              <a:rPr lang="en-GB" dirty="0">
                <a:solidFill>
                  <a:srgbClr val="FFFFFF"/>
                </a:solidFill>
              </a:rPr>
              <a:t>Secondary Sources </a:t>
            </a:r>
          </a:p>
        </p:txBody>
      </p:sp>
      <p:pic>
        <p:nvPicPr>
          <p:cNvPr id="1026" name="Picture 2" descr="Image result for tim bouverie appeasing hitler">
            <a:extLst>
              <a:ext uri="{FF2B5EF4-FFF2-40B4-BE49-F238E27FC236}">
                <a16:creationId xmlns:a16="http://schemas.microsoft.com/office/drawing/2014/main" id="{B84DBE40-FC2C-4F94-BAC4-2B14716523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82121" y="478232"/>
            <a:ext cx="1862259" cy="2789902"/>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30098" y="2639023"/>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1028" name="Picture 4" descr="Image result for guilty women julie v gottlieb">
            <a:extLst>
              <a:ext uri="{FF2B5EF4-FFF2-40B4-BE49-F238E27FC236}">
                <a16:creationId xmlns:a16="http://schemas.microsoft.com/office/drawing/2014/main" id="{053EA2C7-B92C-473B-A2F9-D2A1D94341A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1886" y="3633695"/>
            <a:ext cx="3662730" cy="270126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948BE34-F9B5-40C0-BB7C-B4B12B791943}"/>
              </a:ext>
            </a:extLst>
          </p:cNvPr>
          <p:cNvSpPr>
            <a:spLocks noGrp="1"/>
          </p:cNvSpPr>
          <p:nvPr>
            <p:ph idx="1"/>
          </p:nvPr>
        </p:nvSpPr>
        <p:spPr>
          <a:xfrm>
            <a:off x="5297762" y="2799889"/>
            <a:ext cx="5747187" cy="2987543"/>
          </a:xfrm>
        </p:spPr>
        <p:txBody>
          <a:bodyPr anchor="t">
            <a:normAutofit/>
          </a:bodyPr>
          <a:lstStyle/>
          <a:p>
            <a:r>
              <a:rPr lang="en-GB" sz="2400" dirty="0">
                <a:solidFill>
                  <a:schemeClr val="bg1"/>
                </a:solidFill>
              </a:rPr>
              <a:t>Tim Bouverie, </a:t>
            </a:r>
            <a:r>
              <a:rPr lang="en-GB" sz="2400" i="1" dirty="0">
                <a:solidFill>
                  <a:schemeClr val="bg1"/>
                </a:solidFill>
              </a:rPr>
              <a:t>Appeasing Hitler; Chamberlin, Churchill and the Road to War</a:t>
            </a:r>
            <a:r>
              <a:rPr lang="en-GB" sz="2400" dirty="0">
                <a:solidFill>
                  <a:schemeClr val="bg1"/>
                </a:solidFill>
              </a:rPr>
              <a:t>, (London; the Bodley Head, 2019).</a:t>
            </a:r>
          </a:p>
          <a:p>
            <a:r>
              <a:rPr lang="en-GB" sz="2400" dirty="0">
                <a:solidFill>
                  <a:schemeClr val="bg1"/>
                </a:solidFill>
              </a:rPr>
              <a:t>Julie V. Gottlieb, </a:t>
            </a:r>
            <a:r>
              <a:rPr lang="en-GB" sz="2400" i="1" dirty="0">
                <a:solidFill>
                  <a:schemeClr val="bg1"/>
                </a:solidFill>
              </a:rPr>
              <a:t>‘Guilty Women’, Foreign Policy, and Appeasement in Inter-War Britain</a:t>
            </a:r>
            <a:r>
              <a:rPr lang="en-GB" sz="2400" dirty="0">
                <a:solidFill>
                  <a:schemeClr val="bg1"/>
                </a:solidFill>
              </a:rPr>
              <a:t>, (England; Palgrave Macmillan, 2015).</a:t>
            </a:r>
          </a:p>
        </p:txBody>
      </p:sp>
    </p:spTree>
    <p:extLst>
      <p:ext uri="{BB962C8B-B14F-4D97-AF65-F5344CB8AC3E}">
        <p14:creationId xmlns:p14="http://schemas.microsoft.com/office/powerpoint/2010/main" val="1281777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BC47B-60C8-4124-AE7E-191A587D4125}"/>
              </a:ext>
            </a:extLst>
          </p:cNvPr>
          <p:cNvSpPr>
            <a:spLocks noGrp="1"/>
          </p:cNvSpPr>
          <p:nvPr>
            <p:ph type="title"/>
          </p:nvPr>
        </p:nvSpPr>
        <p:spPr>
          <a:xfrm>
            <a:off x="863029" y="1012004"/>
            <a:ext cx="3416158" cy="4795408"/>
          </a:xfrm>
        </p:spPr>
        <p:txBody>
          <a:bodyPr>
            <a:normAutofit/>
          </a:bodyPr>
          <a:lstStyle/>
          <a:p>
            <a:r>
              <a:rPr lang="en-GB">
                <a:solidFill>
                  <a:srgbClr val="FFFFFF"/>
                </a:solidFill>
              </a:rPr>
              <a:t>Methodology </a:t>
            </a:r>
          </a:p>
        </p:txBody>
      </p:sp>
      <p:graphicFrame>
        <p:nvGraphicFramePr>
          <p:cNvPr id="5" name="Content Placeholder 2">
            <a:extLst>
              <a:ext uri="{FF2B5EF4-FFF2-40B4-BE49-F238E27FC236}">
                <a16:creationId xmlns:a16="http://schemas.microsoft.com/office/drawing/2014/main" id="{EA89690E-6309-4690-A1D3-2BCC386938AC}"/>
              </a:ext>
            </a:extLst>
          </p:cNvPr>
          <p:cNvGraphicFramePr>
            <a:graphicFrameLocks noGrp="1"/>
          </p:cNvGraphicFramePr>
          <p:nvPr>
            <p:ph idx="1"/>
            <p:extLst>
              <p:ext uri="{D42A27DB-BD31-4B8C-83A1-F6EECF244321}">
                <p14:modId xmlns:p14="http://schemas.microsoft.com/office/powerpoint/2010/main" val="300674354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9326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BC47B-60C8-4124-AE7E-191A587D4125}"/>
              </a:ext>
            </a:extLst>
          </p:cNvPr>
          <p:cNvSpPr>
            <a:spLocks noGrp="1"/>
          </p:cNvSpPr>
          <p:nvPr>
            <p:ph type="title"/>
          </p:nvPr>
        </p:nvSpPr>
        <p:spPr>
          <a:xfrm>
            <a:off x="863029" y="1012004"/>
            <a:ext cx="3416158" cy="4795408"/>
          </a:xfrm>
        </p:spPr>
        <p:txBody>
          <a:bodyPr>
            <a:normAutofit/>
          </a:bodyPr>
          <a:lstStyle/>
          <a:p>
            <a:r>
              <a:rPr lang="en-GB" sz="4100">
                <a:solidFill>
                  <a:srgbClr val="FFFFFF"/>
                </a:solidFill>
              </a:rPr>
              <a:t>Historiography </a:t>
            </a:r>
          </a:p>
        </p:txBody>
      </p:sp>
      <p:graphicFrame>
        <p:nvGraphicFramePr>
          <p:cNvPr id="5" name="Content Placeholder 2">
            <a:extLst>
              <a:ext uri="{FF2B5EF4-FFF2-40B4-BE49-F238E27FC236}">
                <a16:creationId xmlns:a16="http://schemas.microsoft.com/office/drawing/2014/main" id="{888233E9-40D5-49C4-8B16-7B0310C3A585}"/>
              </a:ext>
            </a:extLst>
          </p:cNvPr>
          <p:cNvGraphicFramePr>
            <a:graphicFrameLocks noGrp="1"/>
          </p:cNvGraphicFramePr>
          <p:nvPr>
            <p:ph idx="1"/>
            <p:extLst>
              <p:ext uri="{D42A27DB-BD31-4B8C-83A1-F6EECF244321}">
                <p14:modId xmlns:p14="http://schemas.microsoft.com/office/powerpoint/2010/main" val="351994676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5206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4BC47B-60C8-4124-AE7E-191A587D4125}"/>
              </a:ext>
            </a:extLst>
          </p:cNvPr>
          <p:cNvSpPr>
            <a:spLocks noGrp="1"/>
          </p:cNvSpPr>
          <p:nvPr>
            <p:ph type="title"/>
          </p:nvPr>
        </p:nvSpPr>
        <p:spPr>
          <a:xfrm>
            <a:off x="863029" y="1012004"/>
            <a:ext cx="3416158" cy="4795408"/>
          </a:xfrm>
        </p:spPr>
        <p:txBody>
          <a:bodyPr>
            <a:normAutofit/>
          </a:bodyPr>
          <a:lstStyle/>
          <a:p>
            <a:r>
              <a:rPr lang="en-GB">
                <a:solidFill>
                  <a:srgbClr val="FFFFFF"/>
                </a:solidFill>
              </a:rPr>
              <a:t>Expected outcomes </a:t>
            </a:r>
          </a:p>
        </p:txBody>
      </p:sp>
      <p:graphicFrame>
        <p:nvGraphicFramePr>
          <p:cNvPr id="5" name="Content Placeholder 2">
            <a:extLst>
              <a:ext uri="{FF2B5EF4-FFF2-40B4-BE49-F238E27FC236}">
                <a16:creationId xmlns:a16="http://schemas.microsoft.com/office/drawing/2014/main" id="{CDC86455-8601-4222-87A6-AE060192AC15}"/>
              </a:ext>
            </a:extLst>
          </p:cNvPr>
          <p:cNvGraphicFramePr>
            <a:graphicFrameLocks noGrp="1"/>
          </p:cNvGraphicFramePr>
          <p:nvPr>
            <p:ph idx="1"/>
            <p:extLst>
              <p:ext uri="{D42A27DB-BD31-4B8C-83A1-F6EECF244321}">
                <p14:modId xmlns:p14="http://schemas.microsoft.com/office/powerpoint/2010/main" val="227000727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01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1080</TotalTime>
  <Words>2021</Words>
  <Application>Microsoft Office PowerPoint</Application>
  <PresentationFormat>Widescreen</PresentationFormat>
  <Paragraphs>63</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Presentation </vt:lpstr>
      <vt:lpstr>Research Question </vt:lpstr>
      <vt:lpstr>Aims and Objectives </vt:lpstr>
      <vt:lpstr>PowerPoint Presentation</vt:lpstr>
      <vt:lpstr>Primary Sources </vt:lpstr>
      <vt:lpstr>Secondary Sources </vt:lpstr>
      <vt:lpstr>Methodology </vt:lpstr>
      <vt:lpstr>Historiography </vt:lpstr>
      <vt:lpstr>Expected outcomes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dc:title>
  <dc:creator>Charlotte Smith</dc:creator>
  <cp:lastModifiedBy>Charlotte Smith</cp:lastModifiedBy>
  <cp:revision>22</cp:revision>
  <dcterms:created xsi:type="dcterms:W3CDTF">2020-02-11T02:41:33Z</dcterms:created>
  <dcterms:modified xsi:type="dcterms:W3CDTF">2020-02-12T09:15:35Z</dcterms:modified>
</cp:coreProperties>
</file>