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heme/themeOverride1.xml" ContentType="application/vnd.openxmlformats-officedocument.themeOverr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64" r:id="rId2"/>
    <p:sldId id="267" r:id="rId3"/>
    <p:sldId id="282" r:id="rId4"/>
    <p:sldId id="279" r:id="rId5"/>
    <p:sldId id="274" r:id="rId6"/>
    <p:sldId id="278" r:id="rId7"/>
    <p:sldId id="275" r:id="rId8"/>
    <p:sldId id="273" r:id="rId9"/>
    <p:sldId id="265" r:id="rId10"/>
    <p:sldId id="280" r:id="rId11"/>
    <p:sldId id="269" r:id="rId12"/>
    <p:sldId id="276" r:id="rId13"/>
    <p:sldId id="271" r:id="rId14"/>
    <p:sldId id="268" r:id="rId15"/>
    <p:sldId id="277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7628"/>
    <p:restoredTop sz="96303"/>
  </p:normalViewPr>
  <p:slideViewPr>
    <p:cSldViewPr snapToGrid="0" snapToObjects="1">
      <p:cViewPr varScale="1">
        <p:scale>
          <a:sx n="90" d="100"/>
          <a:sy n="90" d="100"/>
        </p:scale>
        <p:origin x="184" y="146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117" d="100"/>
          <a:sy n="117" d="100"/>
        </p:scale>
        <p:origin x="2992" y="17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012FA14-1DD3-0441-BF8A-AA3FE2087174}" type="doc">
      <dgm:prSet loTypeId="urn:microsoft.com/office/officeart/2008/layout/HexagonCluster" loCatId="" qsTypeId="urn:microsoft.com/office/officeart/2005/8/quickstyle/simple5" qsCatId="simple" csTypeId="urn:microsoft.com/office/officeart/2005/8/colors/accent4_2" csCatId="accent4" phldr="1"/>
      <dgm:spPr/>
      <dgm:t>
        <a:bodyPr/>
        <a:lstStyle/>
        <a:p>
          <a:endParaRPr lang="en-GB"/>
        </a:p>
      </dgm:t>
    </dgm:pt>
    <dgm:pt modelId="{BC91E012-A0C7-E942-BA0C-FC767345F236}">
      <dgm:prSet phldrT="[Text]" custT="1"/>
      <dgm:spPr/>
      <dgm:t>
        <a:bodyPr/>
        <a:lstStyle/>
        <a:p>
          <a:pPr algn="ctr"/>
          <a:r>
            <a:rPr lang="en-GB" sz="1400" b="1" dirty="0"/>
            <a:t>£9.99 per month </a:t>
          </a:r>
        </a:p>
      </dgm:t>
    </dgm:pt>
    <dgm:pt modelId="{5709C4C5-BCFD-7749-B156-82E1F7994BE0}" type="parTrans" cxnId="{CF155B95-7920-4E47-948F-50F3E9D92615}">
      <dgm:prSet/>
      <dgm:spPr/>
      <dgm:t>
        <a:bodyPr/>
        <a:lstStyle/>
        <a:p>
          <a:endParaRPr lang="en-GB"/>
        </a:p>
      </dgm:t>
    </dgm:pt>
    <dgm:pt modelId="{4DEAA15B-4A9A-CF48-9FE8-2570672137FD}" type="sibTrans" cxnId="{CF155B95-7920-4E47-948F-50F3E9D92615}">
      <dgm:prSet/>
      <dgm:spPr/>
      <dgm:t>
        <a:bodyPr/>
        <a:lstStyle/>
        <a:p>
          <a:endParaRPr lang="en-GB"/>
        </a:p>
      </dgm:t>
    </dgm:pt>
    <dgm:pt modelId="{9ACBD768-7A98-B942-AA94-B0914E436696}">
      <dgm:prSet phldrT="[Text]"/>
      <dgm:spPr/>
      <dgm:t>
        <a:bodyPr/>
        <a:lstStyle/>
        <a:p>
          <a:pPr algn="l"/>
          <a:r>
            <a:rPr lang="en-GB" sz="900" dirty="0"/>
            <a:t> Digital Downloads of Live performances </a:t>
          </a:r>
        </a:p>
      </dgm:t>
    </dgm:pt>
    <dgm:pt modelId="{501F4859-FDD3-944B-8A04-914F4711B96E}" type="parTrans" cxnId="{FBA4C094-AD75-7D43-9DCF-430BBCEA43D1}">
      <dgm:prSet/>
      <dgm:spPr/>
      <dgm:t>
        <a:bodyPr/>
        <a:lstStyle/>
        <a:p>
          <a:endParaRPr lang="en-GB"/>
        </a:p>
      </dgm:t>
    </dgm:pt>
    <dgm:pt modelId="{776D9B4B-4CCE-2C40-B1B8-8D12E5AE52E6}" type="sibTrans" cxnId="{FBA4C094-AD75-7D43-9DCF-430BBCEA43D1}">
      <dgm:prSet/>
      <dgm:spPr/>
      <dgm:t>
        <a:bodyPr/>
        <a:lstStyle/>
        <a:p>
          <a:endParaRPr lang="en-GB"/>
        </a:p>
      </dgm:t>
    </dgm:pt>
    <dgm:pt modelId="{6C5C685C-5380-304A-BB83-99B1094D36BF}">
      <dgm:prSet phldrT="[Text]"/>
      <dgm:spPr/>
      <dgm:t>
        <a:bodyPr/>
        <a:lstStyle/>
        <a:p>
          <a:pPr algn="l"/>
          <a:r>
            <a:rPr lang="en-GB" sz="900" dirty="0"/>
            <a:t> Early access to new tracks </a:t>
          </a:r>
        </a:p>
      </dgm:t>
    </dgm:pt>
    <dgm:pt modelId="{F60479F4-759D-0E47-82AA-54F69AEEEB7F}" type="parTrans" cxnId="{936CD991-0176-3444-AB7F-AA54E68D4AAE}">
      <dgm:prSet/>
      <dgm:spPr/>
      <dgm:t>
        <a:bodyPr/>
        <a:lstStyle/>
        <a:p>
          <a:endParaRPr lang="en-GB"/>
        </a:p>
      </dgm:t>
    </dgm:pt>
    <dgm:pt modelId="{3E3A9EFD-22BE-A24E-9174-4F5C75AECA7B}" type="sibTrans" cxnId="{936CD991-0176-3444-AB7F-AA54E68D4AAE}">
      <dgm:prSet/>
      <dgm:spPr/>
      <dgm:t>
        <a:bodyPr/>
        <a:lstStyle/>
        <a:p>
          <a:endParaRPr lang="en-GB"/>
        </a:p>
      </dgm:t>
    </dgm:pt>
    <dgm:pt modelId="{9BD411C2-DE5C-7343-AA2B-89010C185169}">
      <dgm:prSet phldrT="[Text]" custT="1"/>
      <dgm:spPr/>
      <dgm:t>
        <a:bodyPr/>
        <a:lstStyle/>
        <a:p>
          <a:pPr algn="ctr"/>
          <a:r>
            <a:rPr lang="en-GB" sz="1400" b="1" dirty="0"/>
            <a:t>£25.00 per Month </a:t>
          </a:r>
        </a:p>
      </dgm:t>
    </dgm:pt>
    <dgm:pt modelId="{0FA0DC94-6A35-F044-A875-95E38055A3A1}" type="parTrans" cxnId="{4A9E6BFC-C597-F642-A982-003A6DBFDAA9}">
      <dgm:prSet/>
      <dgm:spPr/>
      <dgm:t>
        <a:bodyPr/>
        <a:lstStyle/>
        <a:p>
          <a:endParaRPr lang="en-GB"/>
        </a:p>
      </dgm:t>
    </dgm:pt>
    <dgm:pt modelId="{61FEB5D9-3ACF-1E49-BA34-B06B99F4CC34}" type="sibTrans" cxnId="{4A9E6BFC-C597-F642-A982-003A6DBFDAA9}">
      <dgm:prSet/>
      <dgm:spPr/>
      <dgm:t>
        <a:bodyPr/>
        <a:lstStyle/>
        <a:p>
          <a:endParaRPr lang="en-GB"/>
        </a:p>
      </dgm:t>
    </dgm:pt>
    <dgm:pt modelId="{3C30FC77-F522-5446-8FA3-7D0ACE84065A}">
      <dgm:prSet phldrT="[Text]"/>
      <dgm:spPr/>
      <dgm:t>
        <a:bodyPr/>
        <a:lstStyle/>
        <a:p>
          <a:pPr algn="l"/>
          <a:r>
            <a:rPr lang="en-GB" sz="900" dirty="0"/>
            <a:t> VIP Tickets to 6 live gigs during the year </a:t>
          </a:r>
        </a:p>
      </dgm:t>
    </dgm:pt>
    <dgm:pt modelId="{64334DDA-A276-EB46-94D0-6E46386B4E8E}" type="parTrans" cxnId="{742D2D59-E506-5246-BAFA-2C56AE674E61}">
      <dgm:prSet/>
      <dgm:spPr/>
      <dgm:t>
        <a:bodyPr/>
        <a:lstStyle/>
        <a:p>
          <a:endParaRPr lang="en-GB"/>
        </a:p>
      </dgm:t>
    </dgm:pt>
    <dgm:pt modelId="{FFDE9851-57D6-1C4D-8E81-6D94687B7233}" type="sibTrans" cxnId="{742D2D59-E506-5246-BAFA-2C56AE674E61}">
      <dgm:prSet/>
      <dgm:spPr/>
      <dgm:t>
        <a:bodyPr/>
        <a:lstStyle/>
        <a:p>
          <a:endParaRPr lang="en-GB"/>
        </a:p>
      </dgm:t>
    </dgm:pt>
    <dgm:pt modelId="{71E5E8FA-FDAE-7248-9FFE-97400AF28677}">
      <dgm:prSet phldrT="[Text]"/>
      <dgm:spPr/>
      <dgm:t>
        <a:bodyPr/>
        <a:lstStyle/>
        <a:p>
          <a:pPr algn="l"/>
          <a:r>
            <a:rPr lang="en-GB" sz="900" dirty="0"/>
            <a:t> Digital Download of live performance</a:t>
          </a:r>
        </a:p>
      </dgm:t>
    </dgm:pt>
    <dgm:pt modelId="{97FEBBCB-86F9-1744-A40D-E6A026BEDBC6}" type="parTrans" cxnId="{B1D366BB-9BC8-5947-8035-0EEAE5DEDF9C}">
      <dgm:prSet/>
      <dgm:spPr/>
      <dgm:t>
        <a:bodyPr/>
        <a:lstStyle/>
        <a:p>
          <a:endParaRPr lang="en-GB"/>
        </a:p>
      </dgm:t>
    </dgm:pt>
    <dgm:pt modelId="{24F03B8A-B690-8249-BA9C-E2CE5ED5612C}" type="sibTrans" cxnId="{B1D366BB-9BC8-5947-8035-0EEAE5DEDF9C}">
      <dgm:prSet/>
      <dgm:spPr/>
      <dgm:t>
        <a:bodyPr/>
        <a:lstStyle/>
        <a:p>
          <a:endParaRPr lang="en-GB"/>
        </a:p>
      </dgm:t>
    </dgm:pt>
    <dgm:pt modelId="{37C69BB2-F64B-EE44-AC7E-600CF93D05A2}">
      <dgm:prSet phldrT="[Text]" custT="1"/>
      <dgm:spPr/>
      <dgm:t>
        <a:bodyPr/>
        <a:lstStyle/>
        <a:p>
          <a:pPr algn="ctr"/>
          <a:r>
            <a:rPr lang="en-GB" sz="1400" b="1" dirty="0"/>
            <a:t>£3 per month </a:t>
          </a:r>
        </a:p>
      </dgm:t>
    </dgm:pt>
    <dgm:pt modelId="{1DFFD5DF-32DF-CC47-B76A-7E3DD87B22F2}" type="parTrans" cxnId="{72DDA916-087F-774E-9117-2C091C58B510}">
      <dgm:prSet/>
      <dgm:spPr/>
      <dgm:t>
        <a:bodyPr/>
        <a:lstStyle/>
        <a:p>
          <a:endParaRPr lang="en-GB"/>
        </a:p>
      </dgm:t>
    </dgm:pt>
    <dgm:pt modelId="{DA011C3C-A4AE-D745-9D20-6807710F09BB}" type="sibTrans" cxnId="{72DDA916-087F-774E-9117-2C091C58B510}">
      <dgm:prSet/>
      <dgm:spPr/>
      <dgm:t>
        <a:bodyPr/>
        <a:lstStyle/>
        <a:p>
          <a:endParaRPr lang="en-GB"/>
        </a:p>
      </dgm:t>
    </dgm:pt>
    <dgm:pt modelId="{D73E1598-BB45-8944-8950-9A395770F401}">
      <dgm:prSet phldrT="[Text]"/>
      <dgm:spPr/>
      <dgm:t>
        <a:bodyPr/>
        <a:lstStyle/>
        <a:p>
          <a:pPr algn="l"/>
          <a:r>
            <a:rPr lang="en-GB" sz="900" dirty="0"/>
            <a:t>Early access to new tracks </a:t>
          </a:r>
        </a:p>
      </dgm:t>
    </dgm:pt>
    <dgm:pt modelId="{76A816C6-6AE5-D845-B18E-EF0D5EC5B755}" type="parTrans" cxnId="{CDD2FCC5-E979-FC4E-9D01-C9FC348DAE3D}">
      <dgm:prSet/>
      <dgm:spPr/>
      <dgm:t>
        <a:bodyPr/>
        <a:lstStyle/>
        <a:p>
          <a:endParaRPr lang="en-GB"/>
        </a:p>
      </dgm:t>
    </dgm:pt>
    <dgm:pt modelId="{2C99F0B6-EE55-CC4D-8137-A5FDA3DE3A46}" type="sibTrans" cxnId="{CDD2FCC5-E979-FC4E-9D01-C9FC348DAE3D}">
      <dgm:prSet/>
      <dgm:spPr/>
      <dgm:t>
        <a:bodyPr/>
        <a:lstStyle/>
        <a:p>
          <a:endParaRPr lang="en-GB"/>
        </a:p>
      </dgm:t>
    </dgm:pt>
    <dgm:pt modelId="{6CA526AC-3918-AC45-B157-AEEB8D09DC44}">
      <dgm:prSet phldrT="[Text]"/>
      <dgm:spPr/>
      <dgm:t>
        <a:bodyPr/>
        <a:lstStyle/>
        <a:p>
          <a:pPr algn="l"/>
          <a:r>
            <a:rPr lang="en-GB" sz="900" dirty="0"/>
            <a:t>  Exclusive content re Band updates </a:t>
          </a:r>
        </a:p>
      </dgm:t>
    </dgm:pt>
    <dgm:pt modelId="{00240DA1-AE84-224D-998C-77D67B919368}" type="parTrans" cxnId="{680B6607-1FE3-424F-BC92-CBCD2BE48891}">
      <dgm:prSet/>
      <dgm:spPr/>
      <dgm:t>
        <a:bodyPr/>
        <a:lstStyle/>
        <a:p>
          <a:endParaRPr lang="en-GB"/>
        </a:p>
      </dgm:t>
    </dgm:pt>
    <dgm:pt modelId="{24A8DEAE-3F5D-AA49-8632-BA3BA7312ED0}" type="sibTrans" cxnId="{680B6607-1FE3-424F-BC92-CBCD2BE48891}">
      <dgm:prSet/>
      <dgm:spPr/>
      <dgm:t>
        <a:bodyPr/>
        <a:lstStyle/>
        <a:p>
          <a:endParaRPr lang="en-GB"/>
        </a:p>
      </dgm:t>
    </dgm:pt>
    <dgm:pt modelId="{4E207011-770B-0146-8636-CFD2CBCBD9AA}">
      <dgm:prSet phldrT="[Text]"/>
      <dgm:spPr/>
      <dgm:t>
        <a:bodyPr/>
        <a:lstStyle/>
        <a:p>
          <a:pPr algn="l"/>
          <a:r>
            <a:rPr lang="en-GB" sz="900" dirty="0"/>
            <a:t>Access to Squid’s live recordings </a:t>
          </a:r>
        </a:p>
      </dgm:t>
    </dgm:pt>
    <dgm:pt modelId="{A78B457D-390B-DC4A-B586-48C4C8A1E905}" type="parTrans" cxnId="{6BB70E37-6B5B-5D4C-8B35-D29C8FC37677}">
      <dgm:prSet/>
      <dgm:spPr/>
      <dgm:t>
        <a:bodyPr/>
        <a:lstStyle/>
        <a:p>
          <a:endParaRPr lang="en-GB"/>
        </a:p>
      </dgm:t>
    </dgm:pt>
    <dgm:pt modelId="{8CA69170-89C9-8945-8E6F-E9EF4E926049}" type="sibTrans" cxnId="{6BB70E37-6B5B-5D4C-8B35-D29C8FC37677}">
      <dgm:prSet/>
      <dgm:spPr/>
      <dgm:t>
        <a:bodyPr/>
        <a:lstStyle/>
        <a:p>
          <a:endParaRPr lang="en-GB"/>
        </a:p>
      </dgm:t>
    </dgm:pt>
    <dgm:pt modelId="{E6423A8F-9884-184B-BB98-00A53808E429}">
      <dgm:prSet phldrT="[Text]"/>
      <dgm:spPr/>
      <dgm:t>
        <a:bodyPr/>
        <a:lstStyle/>
        <a:p>
          <a:pPr algn="l"/>
          <a:r>
            <a:rPr lang="en-GB" sz="900" dirty="0"/>
            <a:t>Sponsor a Bee Hive</a:t>
          </a:r>
        </a:p>
      </dgm:t>
    </dgm:pt>
    <dgm:pt modelId="{61A50416-E784-EB4B-A1C7-698AD3B4460B}" type="parTrans" cxnId="{98E47280-7FC1-AD46-8D16-E28B4D52673C}">
      <dgm:prSet/>
      <dgm:spPr/>
      <dgm:t>
        <a:bodyPr/>
        <a:lstStyle/>
        <a:p>
          <a:endParaRPr lang="en-GB"/>
        </a:p>
      </dgm:t>
    </dgm:pt>
    <dgm:pt modelId="{FB0A8A8E-59AF-784B-8168-916C12C82D3E}" type="sibTrans" cxnId="{98E47280-7FC1-AD46-8D16-E28B4D52673C}">
      <dgm:prSet/>
      <dgm:spPr/>
      <dgm:t>
        <a:bodyPr/>
        <a:lstStyle/>
        <a:p>
          <a:endParaRPr lang="en-GB"/>
        </a:p>
      </dgm:t>
    </dgm:pt>
    <dgm:pt modelId="{169F41CF-80B7-AB41-AF59-05D67AED69D6}">
      <dgm:prSet phldrT="[Text]"/>
      <dgm:spPr/>
      <dgm:t>
        <a:bodyPr/>
        <a:lstStyle/>
        <a:p>
          <a:pPr algn="l"/>
          <a:r>
            <a:rPr lang="en-GB" sz="900" dirty="0"/>
            <a:t>Early Access to new tracks </a:t>
          </a:r>
        </a:p>
      </dgm:t>
    </dgm:pt>
    <dgm:pt modelId="{DE279824-4DB0-8440-9742-DE488E01B709}" type="parTrans" cxnId="{E2760AEB-527D-8D45-8AE8-524E2157759B}">
      <dgm:prSet/>
      <dgm:spPr/>
      <dgm:t>
        <a:bodyPr/>
        <a:lstStyle/>
        <a:p>
          <a:endParaRPr lang="en-GB"/>
        </a:p>
      </dgm:t>
    </dgm:pt>
    <dgm:pt modelId="{C5966995-1EAA-AD4B-93E4-9A8B410F1512}" type="sibTrans" cxnId="{E2760AEB-527D-8D45-8AE8-524E2157759B}">
      <dgm:prSet/>
      <dgm:spPr/>
      <dgm:t>
        <a:bodyPr/>
        <a:lstStyle/>
        <a:p>
          <a:endParaRPr lang="en-GB"/>
        </a:p>
      </dgm:t>
    </dgm:pt>
    <dgm:pt modelId="{4A6C1F79-8E1D-DE42-8EB7-FCBBE2C64BAD}">
      <dgm:prSet phldrT="[Text]"/>
      <dgm:spPr/>
      <dgm:t>
        <a:bodyPr/>
        <a:lstStyle/>
        <a:p>
          <a:pPr algn="l"/>
          <a:r>
            <a:rPr lang="en-GB" sz="900" dirty="0"/>
            <a:t>Sponsor your own personalised Bee Hive </a:t>
          </a:r>
        </a:p>
      </dgm:t>
    </dgm:pt>
    <dgm:pt modelId="{FFD3D536-470B-8E4B-B56C-53E7E92D9078}" type="parTrans" cxnId="{B184A626-6686-1147-A267-7D9E011EA7C3}">
      <dgm:prSet/>
      <dgm:spPr/>
      <dgm:t>
        <a:bodyPr/>
        <a:lstStyle/>
        <a:p>
          <a:endParaRPr lang="en-GB"/>
        </a:p>
      </dgm:t>
    </dgm:pt>
    <dgm:pt modelId="{1BA3826C-EE75-E949-ABB0-8C2913245A6F}" type="sibTrans" cxnId="{B184A626-6686-1147-A267-7D9E011EA7C3}">
      <dgm:prSet/>
      <dgm:spPr/>
      <dgm:t>
        <a:bodyPr/>
        <a:lstStyle/>
        <a:p>
          <a:endParaRPr lang="en-GB"/>
        </a:p>
      </dgm:t>
    </dgm:pt>
    <dgm:pt modelId="{4C8B53D6-767C-EF44-AC25-3EC8EE68B620}">
      <dgm:prSet phldrT="[Text]"/>
      <dgm:spPr/>
      <dgm:t>
        <a:bodyPr/>
        <a:lstStyle/>
        <a:p>
          <a:pPr algn="l"/>
          <a:r>
            <a:rPr lang="en-GB" sz="900" dirty="0"/>
            <a:t> Receive regular Jars of your own SQUID Honey</a:t>
          </a:r>
        </a:p>
      </dgm:t>
    </dgm:pt>
    <dgm:pt modelId="{3FBE3FF5-4D81-3143-A781-506AE8F52196}" type="parTrans" cxnId="{28694438-5E9C-FE48-9A25-DBBF13DBFC6D}">
      <dgm:prSet/>
      <dgm:spPr/>
      <dgm:t>
        <a:bodyPr/>
        <a:lstStyle/>
        <a:p>
          <a:endParaRPr lang="en-GB"/>
        </a:p>
      </dgm:t>
    </dgm:pt>
    <dgm:pt modelId="{84897378-96B0-9C4C-BABB-C5EF8BE68AA9}" type="sibTrans" cxnId="{28694438-5E9C-FE48-9A25-DBBF13DBFC6D}">
      <dgm:prSet/>
      <dgm:spPr/>
      <dgm:t>
        <a:bodyPr/>
        <a:lstStyle/>
        <a:p>
          <a:endParaRPr lang="en-GB"/>
        </a:p>
      </dgm:t>
    </dgm:pt>
    <dgm:pt modelId="{460ED741-8013-EA42-B4DE-9C7A3897CCD4}" type="pres">
      <dgm:prSet presAssocID="{0012FA14-1DD3-0441-BF8A-AA3FE2087174}" presName="Name0" presStyleCnt="0">
        <dgm:presLayoutVars>
          <dgm:chMax val="21"/>
          <dgm:chPref val="21"/>
        </dgm:presLayoutVars>
      </dgm:prSet>
      <dgm:spPr/>
    </dgm:pt>
    <dgm:pt modelId="{495FA07D-F402-C94F-A78F-E5374573A116}" type="pres">
      <dgm:prSet presAssocID="{BC91E012-A0C7-E942-BA0C-FC767345F236}" presName="text1" presStyleCnt="0"/>
      <dgm:spPr/>
    </dgm:pt>
    <dgm:pt modelId="{CA8A4A07-158D-3A4B-9249-07B0EFB11AEF}" type="pres">
      <dgm:prSet presAssocID="{BC91E012-A0C7-E942-BA0C-FC767345F236}" presName="textRepeatNode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C24A56A4-AE5E-4041-B2D0-FBDD99937865}" type="pres">
      <dgm:prSet presAssocID="{BC91E012-A0C7-E942-BA0C-FC767345F236}" presName="textaccent1" presStyleCnt="0"/>
      <dgm:spPr/>
    </dgm:pt>
    <dgm:pt modelId="{83394C86-3763-FB47-9486-B3787066C8F7}" type="pres">
      <dgm:prSet presAssocID="{BC91E012-A0C7-E942-BA0C-FC767345F236}" presName="accentRepeatNode" presStyleLbl="solidAlignAcc1" presStyleIdx="0" presStyleCnt="6"/>
      <dgm:spPr/>
    </dgm:pt>
    <dgm:pt modelId="{EA746075-D004-1242-8E7B-10A39DFDA5B0}" type="pres">
      <dgm:prSet presAssocID="{4DEAA15B-4A9A-CF48-9FE8-2570672137FD}" presName="image1" presStyleCnt="0"/>
      <dgm:spPr/>
    </dgm:pt>
    <dgm:pt modelId="{CF4B6D21-CA63-EA4F-B588-54BB4349908D}" type="pres">
      <dgm:prSet presAssocID="{4DEAA15B-4A9A-CF48-9FE8-2570672137FD}" presName="imageRepeatNode" presStyleLbl="alignAcc1" presStyleIdx="0" presStyleCnt="3"/>
      <dgm:spPr/>
    </dgm:pt>
    <dgm:pt modelId="{F37953A7-AF98-EE4E-AC3A-8C110BE5F3E2}" type="pres">
      <dgm:prSet presAssocID="{4DEAA15B-4A9A-CF48-9FE8-2570672137FD}" presName="imageaccent1" presStyleCnt="0"/>
      <dgm:spPr/>
    </dgm:pt>
    <dgm:pt modelId="{2FA1C422-2586-4740-B1E8-34D478D41CA1}" type="pres">
      <dgm:prSet presAssocID="{4DEAA15B-4A9A-CF48-9FE8-2570672137FD}" presName="accentRepeatNode" presStyleLbl="solidAlignAcc1" presStyleIdx="1" presStyleCnt="6"/>
      <dgm:spPr/>
    </dgm:pt>
    <dgm:pt modelId="{586C2F8B-C701-5149-93F5-E38B852572C2}" type="pres">
      <dgm:prSet presAssocID="{9BD411C2-DE5C-7343-AA2B-89010C185169}" presName="text2" presStyleCnt="0"/>
      <dgm:spPr/>
    </dgm:pt>
    <dgm:pt modelId="{EC9F6394-10DE-EA43-A5C0-C7CDFAD1CA64}" type="pres">
      <dgm:prSet presAssocID="{9BD411C2-DE5C-7343-AA2B-89010C185169}" presName="textRepeatNode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996EA010-7BB4-B447-960B-1C9C443A01B7}" type="pres">
      <dgm:prSet presAssocID="{9BD411C2-DE5C-7343-AA2B-89010C185169}" presName="textaccent2" presStyleCnt="0"/>
      <dgm:spPr/>
    </dgm:pt>
    <dgm:pt modelId="{402E1B64-3C87-CE4B-BA0E-FCF2506D871E}" type="pres">
      <dgm:prSet presAssocID="{9BD411C2-DE5C-7343-AA2B-89010C185169}" presName="accentRepeatNode" presStyleLbl="solidAlignAcc1" presStyleIdx="2" presStyleCnt="6"/>
      <dgm:spPr/>
    </dgm:pt>
    <dgm:pt modelId="{9C6E2932-4C5E-B04B-B3C2-DD617DAB286F}" type="pres">
      <dgm:prSet presAssocID="{61FEB5D9-3ACF-1E49-BA34-B06B99F4CC34}" presName="image2" presStyleCnt="0"/>
      <dgm:spPr/>
    </dgm:pt>
    <dgm:pt modelId="{9B5C446F-E040-C04B-95FC-102766C724A0}" type="pres">
      <dgm:prSet presAssocID="{61FEB5D9-3ACF-1E49-BA34-B06B99F4CC34}" presName="imageRepeatNode" presStyleLbl="alignAcc1" presStyleIdx="1" presStyleCnt="3"/>
      <dgm:spPr/>
    </dgm:pt>
    <dgm:pt modelId="{5E4842D2-2C85-3141-884D-67C6AEE1E50B}" type="pres">
      <dgm:prSet presAssocID="{61FEB5D9-3ACF-1E49-BA34-B06B99F4CC34}" presName="imageaccent2" presStyleCnt="0"/>
      <dgm:spPr/>
    </dgm:pt>
    <dgm:pt modelId="{838B813C-9D3A-5745-ABED-672CCE9489A9}" type="pres">
      <dgm:prSet presAssocID="{61FEB5D9-3ACF-1E49-BA34-B06B99F4CC34}" presName="accentRepeatNode" presStyleLbl="solidAlignAcc1" presStyleIdx="3" presStyleCnt="6"/>
      <dgm:spPr/>
    </dgm:pt>
    <dgm:pt modelId="{46B07410-D3A7-9A4A-B1E2-9A16F3F47AC9}" type="pres">
      <dgm:prSet presAssocID="{37C69BB2-F64B-EE44-AC7E-600CF93D05A2}" presName="text3" presStyleCnt="0"/>
      <dgm:spPr/>
    </dgm:pt>
    <dgm:pt modelId="{5800474D-74C7-3044-B28B-151AFE904771}" type="pres">
      <dgm:prSet presAssocID="{37C69BB2-F64B-EE44-AC7E-600CF93D05A2}" presName="textRepeatNode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BDD8CC55-CA93-AF46-9185-E15B7360C41C}" type="pres">
      <dgm:prSet presAssocID="{37C69BB2-F64B-EE44-AC7E-600CF93D05A2}" presName="textaccent3" presStyleCnt="0"/>
      <dgm:spPr/>
    </dgm:pt>
    <dgm:pt modelId="{387C6F65-F129-DC49-BE4E-EFFABD242AF8}" type="pres">
      <dgm:prSet presAssocID="{37C69BB2-F64B-EE44-AC7E-600CF93D05A2}" presName="accentRepeatNode" presStyleLbl="solidAlignAcc1" presStyleIdx="4" presStyleCnt="6"/>
      <dgm:spPr/>
    </dgm:pt>
    <dgm:pt modelId="{84196DFD-5160-564B-A21B-6098B861DC0B}" type="pres">
      <dgm:prSet presAssocID="{DA011C3C-A4AE-D745-9D20-6807710F09BB}" presName="image3" presStyleCnt="0"/>
      <dgm:spPr/>
    </dgm:pt>
    <dgm:pt modelId="{D1EE5B4D-E990-A947-912C-FB85BD758430}" type="pres">
      <dgm:prSet presAssocID="{DA011C3C-A4AE-D745-9D20-6807710F09BB}" presName="imageRepeatNode" presStyleLbl="alignAcc1" presStyleIdx="2" presStyleCnt="3"/>
      <dgm:spPr/>
    </dgm:pt>
    <dgm:pt modelId="{0C410D92-8FF9-DB48-877C-EDE691380E7A}" type="pres">
      <dgm:prSet presAssocID="{DA011C3C-A4AE-D745-9D20-6807710F09BB}" presName="imageaccent3" presStyleCnt="0"/>
      <dgm:spPr/>
    </dgm:pt>
    <dgm:pt modelId="{AAA0D58A-6742-C046-BC4F-09B0802FC9F1}" type="pres">
      <dgm:prSet presAssocID="{DA011C3C-A4AE-D745-9D20-6807710F09BB}" presName="accentRepeatNode" presStyleLbl="solidAlignAcc1" presStyleIdx="5" presStyleCnt="6"/>
      <dgm:spPr/>
    </dgm:pt>
  </dgm:ptLst>
  <dgm:cxnLst>
    <dgm:cxn modelId="{A0C10504-7EB3-EA49-AB1F-846B48ABDA31}" type="presOf" srcId="{37C69BB2-F64B-EE44-AC7E-600CF93D05A2}" destId="{5800474D-74C7-3044-B28B-151AFE904771}" srcOrd="0" destOrd="0" presId="urn:microsoft.com/office/officeart/2008/layout/HexagonCluster"/>
    <dgm:cxn modelId="{680B6607-1FE3-424F-BC92-CBCD2BE48891}" srcId="{37C69BB2-F64B-EE44-AC7E-600CF93D05A2}" destId="{6CA526AC-3918-AC45-B157-AEEB8D09DC44}" srcOrd="2" destOrd="0" parTransId="{00240DA1-AE84-224D-998C-77D67B919368}" sibTransId="{24A8DEAE-3F5D-AA49-8632-BA3BA7312ED0}"/>
    <dgm:cxn modelId="{72DDA916-087F-774E-9117-2C091C58B510}" srcId="{0012FA14-1DD3-0441-BF8A-AA3FE2087174}" destId="{37C69BB2-F64B-EE44-AC7E-600CF93D05A2}" srcOrd="2" destOrd="0" parTransId="{1DFFD5DF-32DF-CC47-B76A-7E3DD87B22F2}" sibTransId="{DA011C3C-A4AE-D745-9D20-6807710F09BB}"/>
    <dgm:cxn modelId="{84658517-8E7A-9347-BE49-C118CD296BDE}" type="presOf" srcId="{0012FA14-1DD3-0441-BF8A-AA3FE2087174}" destId="{460ED741-8013-EA42-B4DE-9C7A3897CCD4}" srcOrd="0" destOrd="0" presId="urn:microsoft.com/office/officeart/2008/layout/HexagonCluster"/>
    <dgm:cxn modelId="{D5206622-E838-B54F-A88B-7B917C0D6122}" type="presOf" srcId="{4DEAA15B-4A9A-CF48-9FE8-2570672137FD}" destId="{CF4B6D21-CA63-EA4F-B588-54BB4349908D}" srcOrd="0" destOrd="0" presId="urn:microsoft.com/office/officeart/2008/layout/HexagonCluster"/>
    <dgm:cxn modelId="{B84EED23-569E-AA46-BF38-B67E0E456A82}" type="presOf" srcId="{4C8B53D6-767C-EF44-AC25-3EC8EE68B620}" destId="{EC9F6394-10DE-EA43-A5C0-C7CDFAD1CA64}" srcOrd="0" destOrd="5" presId="urn:microsoft.com/office/officeart/2008/layout/HexagonCluster"/>
    <dgm:cxn modelId="{B184A626-6686-1147-A267-7D9E011EA7C3}" srcId="{9BD411C2-DE5C-7343-AA2B-89010C185169}" destId="{4A6C1F79-8E1D-DE42-8EB7-FCBBE2C64BAD}" srcOrd="3" destOrd="0" parTransId="{FFD3D536-470B-8E4B-B56C-53E7E92D9078}" sibTransId="{1BA3826C-EE75-E949-ABB0-8C2913245A6F}"/>
    <dgm:cxn modelId="{62410728-78BE-2045-8EFA-7D57938FA26D}" type="presOf" srcId="{9ACBD768-7A98-B942-AA94-B0914E436696}" destId="{CA8A4A07-158D-3A4B-9249-07B0EFB11AEF}" srcOrd="0" destOrd="1" presId="urn:microsoft.com/office/officeart/2008/layout/HexagonCluster"/>
    <dgm:cxn modelId="{6BB70E37-6B5B-5D4C-8B35-D29C8FC37677}" srcId="{37C69BB2-F64B-EE44-AC7E-600CF93D05A2}" destId="{4E207011-770B-0146-8636-CFD2CBCBD9AA}" srcOrd="1" destOrd="0" parTransId="{A78B457D-390B-DC4A-B586-48C4C8A1E905}" sibTransId="{8CA69170-89C9-8945-8E6F-E9EF4E926049}"/>
    <dgm:cxn modelId="{28694438-5E9C-FE48-9A25-DBBF13DBFC6D}" srcId="{9BD411C2-DE5C-7343-AA2B-89010C185169}" destId="{4C8B53D6-767C-EF44-AC25-3EC8EE68B620}" srcOrd="4" destOrd="0" parTransId="{3FBE3FF5-4D81-3143-A781-506AE8F52196}" sibTransId="{84897378-96B0-9C4C-BABB-C5EF8BE68AA9}"/>
    <dgm:cxn modelId="{32A5F741-11F5-CF47-ABD0-4F36B3A68C4C}" type="presOf" srcId="{E6423A8F-9884-184B-BB98-00A53808E429}" destId="{CA8A4A07-158D-3A4B-9249-07B0EFB11AEF}" srcOrd="0" destOrd="3" presId="urn:microsoft.com/office/officeart/2008/layout/HexagonCluster"/>
    <dgm:cxn modelId="{742D2D59-E506-5246-BAFA-2C56AE674E61}" srcId="{9BD411C2-DE5C-7343-AA2B-89010C185169}" destId="{3C30FC77-F522-5446-8FA3-7D0ACE84065A}" srcOrd="0" destOrd="0" parTransId="{64334DDA-A276-EB46-94D0-6E46386B4E8E}" sibTransId="{FFDE9851-57D6-1C4D-8E81-6D94687B7233}"/>
    <dgm:cxn modelId="{DA46EF6B-0510-924F-B323-EB4772516B8E}" type="presOf" srcId="{BC91E012-A0C7-E942-BA0C-FC767345F236}" destId="{CA8A4A07-158D-3A4B-9249-07B0EFB11AEF}" srcOrd="0" destOrd="0" presId="urn:microsoft.com/office/officeart/2008/layout/HexagonCluster"/>
    <dgm:cxn modelId="{7020736F-B47F-AC43-BD14-A9EFFA131856}" type="presOf" srcId="{61FEB5D9-3ACF-1E49-BA34-B06B99F4CC34}" destId="{9B5C446F-E040-C04B-95FC-102766C724A0}" srcOrd="0" destOrd="0" presId="urn:microsoft.com/office/officeart/2008/layout/HexagonCluster"/>
    <dgm:cxn modelId="{98E47280-7FC1-AD46-8D16-E28B4D52673C}" srcId="{BC91E012-A0C7-E942-BA0C-FC767345F236}" destId="{E6423A8F-9884-184B-BB98-00A53808E429}" srcOrd="2" destOrd="0" parTransId="{61A50416-E784-EB4B-A1C7-698AD3B4460B}" sibTransId="{FB0A8A8E-59AF-784B-8168-916C12C82D3E}"/>
    <dgm:cxn modelId="{2AB61983-647F-7F48-9D98-6DA3D02791B2}" type="presOf" srcId="{4A6C1F79-8E1D-DE42-8EB7-FCBBE2C64BAD}" destId="{EC9F6394-10DE-EA43-A5C0-C7CDFAD1CA64}" srcOrd="0" destOrd="4" presId="urn:microsoft.com/office/officeart/2008/layout/HexagonCluster"/>
    <dgm:cxn modelId="{B397AB88-3106-7E4D-A998-0A6B5B4ACA5F}" type="presOf" srcId="{3C30FC77-F522-5446-8FA3-7D0ACE84065A}" destId="{EC9F6394-10DE-EA43-A5C0-C7CDFAD1CA64}" srcOrd="0" destOrd="1" presId="urn:microsoft.com/office/officeart/2008/layout/HexagonCluster"/>
    <dgm:cxn modelId="{936CD991-0176-3444-AB7F-AA54E68D4AAE}" srcId="{BC91E012-A0C7-E942-BA0C-FC767345F236}" destId="{6C5C685C-5380-304A-BB83-99B1094D36BF}" srcOrd="1" destOrd="0" parTransId="{F60479F4-759D-0E47-82AA-54F69AEEEB7F}" sibTransId="{3E3A9EFD-22BE-A24E-9174-4F5C75AECA7B}"/>
    <dgm:cxn modelId="{FBA4C094-AD75-7D43-9DCF-430BBCEA43D1}" srcId="{BC91E012-A0C7-E942-BA0C-FC767345F236}" destId="{9ACBD768-7A98-B942-AA94-B0914E436696}" srcOrd="0" destOrd="0" parTransId="{501F4859-FDD3-944B-8A04-914F4711B96E}" sibTransId="{776D9B4B-4CCE-2C40-B1B8-8D12E5AE52E6}"/>
    <dgm:cxn modelId="{CF155B95-7920-4E47-948F-50F3E9D92615}" srcId="{0012FA14-1DD3-0441-BF8A-AA3FE2087174}" destId="{BC91E012-A0C7-E942-BA0C-FC767345F236}" srcOrd="0" destOrd="0" parTransId="{5709C4C5-BCFD-7749-B156-82E1F7994BE0}" sibTransId="{4DEAA15B-4A9A-CF48-9FE8-2570672137FD}"/>
    <dgm:cxn modelId="{9D35FF95-D0F5-D643-AD2F-E2E36990DBF5}" type="presOf" srcId="{6CA526AC-3918-AC45-B157-AEEB8D09DC44}" destId="{5800474D-74C7-3044-B28B-151AFE904771}" srcOrd="0" destOrd="3" presId="urn:microsoft.com/office/officeart/2008/layout/HexagonCluster"/>
    <dgm:cxn modelId="{6C10979A-6C5D-8D4D-BE11-A9E94F9ADA05}" type="presOf" srcId="{71E5E8FA-FDAE-7248-9FFE-97400AF28677}" destId="{EC9F6394-10DE-EA43-A5C0-C7CDFAD1CA64}" srcOrd="0" destOrd="2" presId="urn:microsoft.com/office/officeart/2008/layout/HexagonCluster"/>
    <dgm:cxn modelId="{CD7ACBA4-0D55-9B4F-8E85-8660C8E27B48}" type="presOf" srcId="{D73E1598-BB45-8944-8950-9A395770F401}" destId="{5800474D-74C7-3044-B28B-151AFE904771}" srcOrd="0" destOrd="1" presId="urn:microsoft.com/office/officeart/2008/layout/HexagonCluster"/>
    <dgm:cxn modelId="{B1D366BB-9BC8-5947-8035-0EEAE5DEDF9C}" srcId="{9BD411C2-DE5C-7343-AA2B-89010C185169}" destId="{71E5E8FA-FDAE-7248-9FFE-97400AF28677}" srcOrd="1" destOrd="0" parTransId="{97FEBBCB-86F9-1744-A40D-E6A026BEDBC6}" sibTransId="{24F03B8A-B690-8249-BA9C-E2CE5ED5612C}"/>
    <dgm:cxn modelId="{399C03BC-848E-974C-945A-2958010F8ADA}" type="presOf" srcId="{6C5C685C-5380-304A-BB83-99B1094D36BF}" destId="{CA8A4A07-158D-3A4B-9249-07B0EFB11AEF}" srcOrd="0" destOrd="2" presId="urn:microsoft.com/office/officeart/2008/layout/HexagonCluster"/>
    <dgm:cxn modelId="{CDD2FCC5-E979-FC4E-9D01-C9FC348DAE3D}" srcId="{37C69BB2-F64B-EE44-AC7E-600CF93D05A2}" destId="{D73E1598-BB45-8944-8950-9A395770F401}" srcOrd="0" destOrd="0" parTransId="{76A816C6-6AE5-D845-B18E-EF0D5EC5B755}" sibTransId="{2C99F0B6-EE55-CC4D-8137-A5FDA3DE3A46}"/>
    <dgm:cxn modelId="{A59E5CD7-AC0E-9F41-96CC-B039397491EF}" type="presOf" srcId="{169F41CF-80B7-AB41-AF59-05D67AED69D6}" destId="{EC9F6394-10DE-EA43-A5C0-C7CDFAD1CA64}" srcOrd="0" destOrd="3" presId="urn:microsoft.com/office/officeart/2008/layout/HexagonCluster"/>
    <dgm:cxn modelId="{DFA6D7E8-8FF6-A542-9BA5-953C6297C644}" type="presOf" srcId="{DA011C3C-A4AE-D745-9D20-6807710F09BB}" destId="{D1EE5B4D-E990-A947-912C-FB85BD758430}" srcOrd="0" destOrd="0" presId="urn:microsoft.com/office/officeart/2008/layout/HexagonCluster"/>
    <dgm:cxn modelId="{E2760AEB-527D-8D45-8AE8-524E2157759B}" srcId="{9BD411C2-DE5C-7343-AA2B-89010C185169}" destId="{169F41CF-80B7-AB41-AF59-05D67AED69D6}" srcOrd="2" destOrd="0" parTransId="{DE279824-4DB0-8440-9742-DE488E01B709}" sibTransId="{C5966995-1EAA-AD4B-93E4-9A8B410F1512}"/>
    <dgm:cxn modelId="{1DDEC2F1-1085-3447-A335-14647D6BA0CC}" type="presOf" srcId="{9BD411C2-DE5C-7343-AA2B-89010C185169}" destId="{EC9F6394-10DE-EA43-A5C0-C7CDFAD1CA64}" srcOrd="0" destOrd="0" presId="urn:microsoft.com/office/officeart/2008/layout/HexagonCluster"/>
    <dgm:cxn modelId="{CB52C4F6-F579-E647-B511-461A4E0C1BEF}" type="presOf" srcId="{4E207011-770B-0146-8636-CFD2CBCBD9AA}" destId="{5800474D-74C7-3044-B28B-151AFE904771}" srcOrd="0" destOrd="2" presId="urn:microsoft.com/office/officeart/2008/layout/HexagonCluster"/>
    <dgm:cxn modelId="{4A9E6BFC-C597-F642-A982-003A6DBFDAA9}" srcId="{0012FA14-1DD3-0441-BF8A-AA3FE2087174}" destId="{9BD411C2-DE5C-7343-AA2B-89010C185169}" srcOrd="1" destOrd="0" parTransId="{0FA0DC94-6A35-F044-A875-95E38055A3A1}" sibTransId="{61FEB5D9-3ACF-1E49-BA34-B06B99F4CC34}"/>
    <dgm:cxn modelId="{C63C6B02-45AD-204F-96A3-D8D56E21B92B}" type="presParOf" srcId="{460ED741-8013-EA42-B4DE-9C7A3897CCD4}" destId="{495FA07D-F402-C94F-A78F-E5374573A116}" srcOrd="0" destOrd="0" presId="urn:microsoft.com/office/officeart/2008/layout/HexagonCluster"/>
    <dgm:cxn modelId="{B066759F-8366-3745-B83E-C95AF48D64A7}" type="presParOf" srcId="{495FA07D-F402-C94F-A78F-E5374573A116}" destId="{CA8A4A07-158D-3A4B-9249-07B0EFB11AEF}" srcOrd="0" destOrd="0" presId="urn:microsoft.com/office/officeart/2008/layout/HexagonCluster"/>
    <dgm:cxn modelId="{76E3B732-FAA5-AB4C-9ED2-8F6E7A39BB04}" type="presParOf" srcId="{460ED741-8013-EA42-B4DE-9C7A3897CCD4}" destId="{C24A56A4-AE5E-4041-B2D0-FBDD99937865}" srcOrd="1" destOrd="0" presId="urn:microsoft.com/office/officeart/2008/layout/HexagonCluster"/>
    <dgm:cxn modelId="{EC62DD8D-B902-3943-8210-CAF694A7F9DB}" type="presParOf" srcId="{C24A56A4-AE5E-4041-B2D0-FBDD99937865}" destId="{83394C86-3763-FB47-9486-B3787066C8F7}" srcOrd="0" destOrd="0" presId="urn:microsoft.com/office/officeart/2008/layout/HexagonCluster"/>
    <dgm:cxn modelId="{4D89B75C-26A4-E047-8395-8C8A4CE6D2BA}" type="presParOf" srcId="{460ED741-8013-EA42-B4DE-9C7A3897CCD4}" destId="{EA746075-D004-1242-8E7B-10A39DFDA5B0}" srcOrd="2" destOrd="0" presId="urn:microsoft.com/office/officeart/2008/layout/HexagonCluster"/>
    <dgm:cxn modelId="{6A2E31DD-AA9A-E14B-BBA0-6DD97032A66E}" type="presParOf" srcId="{EA746075-D004-1242-8E7B-10A39DFDA5B0}" destId="{CF4B6D21-CA63-EA4F-B588-54BB4349908D}" srcOrd="0" destOrd="0" presId="urn:microsoft.com/office/officeart/2008/layout/HexagonCluster"/>
    <dgm:cxn modelId="{306F7B8D-0D0F-D940-892E-DEA7A543642D}" type="presParOf" srcId="{460ED741-8013-EA42-B4DE-9C7A3897CCD4}" destId="{F37953A7-AF98-EE4E-AC3A-8C110BE5F3E2}" srcOrd="3" destOrd="0" presId="urn:microsoft.com/office/officeart/2008/layout/HexagonCluster"/>
    <dgm:cxn modelId="{6154BA96-F83E-BB46-B9AC-7259B86A2682}" type="presParOf" srcId="{F37953A7-AF98-EE4E-AC3A-8C110BE5F3E2}" destId="{2FA1C422-2586-4740-B1E8-34D478D41CA1}" srcOrd="0" destOrd="0" presId="urn:microsoft.com/office/officeart/2008/layout/HexagonCluster"/>
    <dgm:cxn modelId="{7AA33439-AF94-B54B-B058-59288F6C3690}" type="presParOf" srcId="{460ED741-8013-EA42-B4DE-9C7A3897CCD4}" destId="{586C2F8B-C701-5149-93F5-E38B852572C2}" srcOrd="4" destOrd="0" presId="urn:microsoft.com/office/officeart/2008/layout/HexagonCluster"/>
    <dgm:cxn modelId="{7736E70F-5698-8847-AF3E-EBCE83C284C2}" type="presParOf" srcId="{586C2F8B-C701-5149-93F5-E38B852572C2}" destId="{EC9F6394-10DE-EA43-A5C0-C7CDFAD1CA64}" srcOrd="0" destOrd="0" presId="urn:microsoft.com/office/officeart/2008/layout/HexagonCluster"/>
    <dgm:cxn modelId="{C3703DBD-D963-D947-9988-D05223C591BB}" type="presParOf" srcId="{460ED741-8013-EA42-B4DE-9C7A3897CCD4}" destId="{996EA010-7BB4-B447-960B-1C9C443A01B7}" srcOrd="5" destOrd="0" presId="urn:microsoft.com/office/officeart/2008/layout/HexagonCluster"/>
    <dgm:cxn modelId="{ABFC2C03-3812-914C-8CC7-0FEE0ECCC45E}" type="presParOf" srcId="{996EA010-7BB4-B447-960B-1C9C443A01B7}" destId="{402E1B64-3C87-CE4B-BA0E-FCF2506D871E}" srcOrd="0" destOrd="0" presId="urn:microsoft.com/office/officeart/2008/layout/HexagonCluster"/>
    <dgm:cxn modelId="{60A7DF1B-CE70-314B-ADBF-75B4BE39301F}" type="presParOf" srcId="{460ED741-8013-EA42-B4DE-9C7A3897CCD4}" destId="{9C6E2932-4C5E-B04B-B3C2-DD617DAB286F}" srcOrd="6" destOrd="0" presId="urn:microsoft.com/office/officeart/2008/layout/HexagonCluster"/>
    <dgm:cxn modelId="{A712CD4C-E0E9-C041-A90E-D406876DA5DA}" type="presParOf" srcId="{9C6E2932-4C5E-B04B-B3C2-DD617DAB286F}" destId="{9B5C446F-E040-C04B-95FC-102766C724A0}" srcOrd="0" destOrd="0" presId="urn:microsoft.com/office/officeart/2008/layout/HexagonCluster"/>
    <dgm:cxn modelId="{3A7E87FC-A328-C443-9133-E3010DE99F22}" type="presParOf" srcId="{460ED741-8013-EA42-B4DE-9C7A3897CCD4}" destId="{5E4842D2-2C85-3141-884D-67C6AEE1E50B}" srcOrd="7" destOrd="0" presId="urn:microsoft.com/office/officeart/2008/layout/HexagonCluster"/>
    <dgm:cxn modelId="{0F529EBF-BFEF-0E41-AD98-92BACF768B3B}" type="presParOf" srcId="{5E4842D2-2C85-3141-884D-67C6AEE1E50B}" destId="{838B813C-9D3A-5745-ABED-672CCE9489A9}" srcOrd="0" destOrd="0" presId="urn:microsoft.com/office/officeart/2008/layout/HexagonCluster"/>
    <dgm:cxn modelId="{0226593C-3019-8A48-98C8-8237072AD25A}" type="presParOf" srcId="{460ED741-8013-EA42-B4DE-9C7A3897CCD4}" destId="{46B07410-D3A7-9A4A-B1E2-9A16F3F47AC9}" srcOrd="8" destOrd="0" presId="urn:microsoft.com/office/officeart/2008/layout/HexagonCluster"/>
    <dgm:cxn modelId="{DFD6E3A0-5393-FE44-8A1B-3F74DB09F810}" type="presParOf" srcId="{46B07410-D3A7-9A4A-B1E2-9A16F3F47AC9}" destId="{5800474D-74C7-3044-B28B-151AFE904771}" srcOrd="0" destOrd="0" presId="urn:microsoft.com/office/officeart/2008/layout/HexagonCluster"/>
    <dgm:cxn modelId="{FA01F97D-5284-BF41-BBB1-36230CE1A4D4}" type="presParOf" srcId="{460ED741-8013-EA42-B4DE-9C7A3897CCD4}" destId="{BDD8CC55-CA93-AF46-9185-E15B7360C41C}" srcOrd="9" destOrd="0" presId="urn:microsoft.com/office/officeart/2008/layout/HexagonCluster"/>
    <dgm:cxn modelId="{9EC9CDFF-E868-8644-844F-3A5FE2EB73F4}" type="presParOf" srcId="{BDD8CC55-CA93-AF46-9185-E15B7360C41C}" destId="{387C6F65-F129-DC49-BE4E-EFFABD242AF8}" srcOrd="0" destOrd="0" presId="urn:microsoft.com/office/officeart/2008/layout/HexagonCluster"/>
    <dgm:cxn modelId="{0C92F06B-BCE1-944C-81D1-7BD5572BA523}" type="presParOf" srcId="{460ED741-8013-EA42-B4DE-9C7A3897CCD4}" destId="{84196DFD-5160-564B-A21B-6098B861DC0B}" srcOrd="10" destOrd="0" presId="urn:microsoft.com/office/officeart/2008/layout/HexagonCluster"/>
    <dgm:cxn modelId="{5AEBC45C-5B84-514D-ADAA-542152A96543}" type="presParOf" srcId="{84196DFD-5160-564B-A21B-6098B861DC0B}" destId="{D1EE5B4D-E990-A947-912C-FB85BD758430}" srcOrd="0" destOrd="0" presId="urn:microsoft.com/office/officeart/2008/layout/HexagonCluster"/>
    <dgm:cxn modelId="{2601FF5F-905D-6647-AD27-E8EB23FBA1C6}" type="presParOf" srcId="{460ED741-8013-EA42-B4DE-9C7A3897CCD4}" destId="{0C410D92-8FF9-DB48-877C-EDE691380E7A}" srcOrd="11" destOrd="0" presId="urn:microsoft.com/office/officeart/2008/layout/HexagonCluster"/>
    <dgm:cxn modelId="{06DF8DB0-728E-A944-867D-1CD87080CC28}" type="presParOf" srcId="{0C410D92-8FF9-DB48-877C-EDE691380E7A}" destId="{AAA0D58A-6742-C046-BC4F-09B0802FC9F1}" srcOrd="0" destOrd="0" presId="urn:microsoft.com/office/officeart/2008/layout/HexagonCluster"/>
  </dgm:cxnLst>
  <dgm:bg>
    <a:noFill/>
  </dgm:bg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4171E34-5151-6A41-99DB-33D6164EB699}" type="doc">
      <dgm:prSet loTypeId="urn:microsoft.com/office/officeart/2005/8/layout/lProcess2" loCatId="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3CF7D5F-3037-234A-807C-DF9B3A87C48C}">
      <dgm:prSet phldrT="[Text]" custT="1"/>
      <dgm:spPr>
        <a:gradFill rotWithShape="0">
          <a:gsLst>
            <a:gs pos="13000">
              <a:srgbClr val="FFC000"/>
            </a:gs>
            <a:gs pos="76000">
              <a:schemeClr val="accent4">
                <a:lumMod val="60000"/>
                <a:lumOff val="40000"/>
              </a:schemeClr>
            </a:gs>
            <a:gs pos="100000">
              <a:schemeClr val="accent4">
                <a:lumMod val="40000"/>
                <a:lumOff val="60000"/>
              </a:schemeClr>
            </a:gs>
          </a:gsLst>
        </a:gradFill>
      </dgm:spPr>
      <dgm:t>
        <a:bodyPr/>
        <a:lstStyle/>
        <a:p>
          <a:endParaRPr lang="en-GB" sz="1050" dirty="0"/>
        </a:p>
        <a:p>
          <a:r>
            <a:rPr lang="en-GB" sz="1050" dirty="0"/>
            <a:t>Phase 1</a:t>
          </a:r>
        </a:p>
        <a:p>
          <a:r>
            <a:rPr lang="en-GB" sz="1050" dirty="0"/>
            <a:t>4-6 Months</a:t>
          </a:r>
        </a:p>
        <a:p>
          <a:endParaRPr lang="en-GB" sz="1050" dirty="0"/>
        </a:p>
      </dgm:t>
    </dgm:pt>
    <dgm:pt modelId="{6F2CEE51-6EF7-1844-AA9F-A7320EE7723B}" type="parTrans" cxnId="{D5601509-0C56-2543-AEF0-1E651E8C1A35}">
      <dgm:prSet/>
      <dgm:spPr/>
      <dgm:t>
        <a:bodyPr/>
        <a:lstStyle/>
        <a:p>
          <a:endParaRPr lang="en-GB"/>
        </a:p>
      </dgm:t>
    </dgm:pt>
    <dgm:pt modelId="{53DF92C8-9797-BB4A-81A7-C05426FF9617}" type="sibTrans" cxnId="{D5601509-0C56-2543-AEF0-1E651E8C1A35}">
      <dgm:prSet/>
      <dgm:spPr/>
      <dgm:t>
        <a:bodyPr/>
        <a:lstStyle/>
        <a:p>
          <a:endParaRPr lang="en-GB"/>
        </a:p>
      </dgm:t>
    </dgm:pt>
    <dgm:pt modelId="{5B3F6387-A6D6-C542-967C-FB092C00BA46}">
      <dgm:prSet phldrT="[Text]" custT="1"/>
      <dgm:spPr>
        <a:gradFill rotWithShape="0">
          <a:gsLst>
            <a:gs pos="13000">
              <a:srgbClr val="FFC000"/>
            </a:gs>
            <a:gs pos="76000">
              <a:schemeClr val="accent4">
                <a:lumMod val="60000"/>
                <a:lumOff val="40000"/>
              </a:schemeClr>
            </a:gs>
            <a:gs pos="100000">
              <a:schemeClr val="accent4">
                <a:lumMod val="40000"/>
                <a:lumOff val="60000"/>
              </a:schemeClr>
            </a:gs>
          </a:gsLst>
        </a:gradFill>
      </dgm:spPr>
      <dgm:t>
        <a:bodyPr/>
        <a:lstStyle/>
        <a:p>
          <a:r>
            <a:rPr lang="en-GB" sz="1050" dirty="0"/>
            <a:t>Develop Social Media Content </a:t>
          </a:r>
          <a:r>
            <a:rPr lang="en-GB" sz="900" dirty="0"/>
            <a:t>#</a:t>
          </a:r>
          <a:r>
            <a:rPr lang="en-GB" sz="900" dirty="0" err="1"/>
            <a:t>Createabuzz</a:t>
          </a:r>
          <a:endParaRPr lang="en-GB" sz="900" dirty="0"/>
        </a:p>
      </dgm:t>
    </dgm:pt>
    <dgm:pt modelId="{473D2F89-500F-5047-BC69-6018D881B140}" type="parTrans" cxnId="{2F008F6F-F896-3747-9053-6B57B5E4345C}">
      <dgm:prSet/>
      <dgm:spPr/>
      <dgm:t>
        <a:bodyPr/>
        <a:lstStyle/>
        <a:p>
          <a:endParaRPr lang="en-GB"/>
        </a:p>
      </dgm:t>
    </dgm:pt>
    <dgm:pt modelId="{CBCDADB7-C028-1D43-A74B-5D395BA4E08F}" type="sibTrans" cxnId="{2F008F6F-F896-3747-9053-6B57B5E4345C}">
      <dgm:prSet/>
      <dgm:spPr/>
      <dgm:t>
        <a:bodyPr/>
        <a:lstStyle/>
        <a:p>
          <a:endParaRPr lang="en-GB"/>
        </a:p>
      </dgm:t>
    </dgm:pt>
    <dgm:pt modelId="{C17A2D70-A3E8-2C41-8BF3-7C0B1E8C712D}">
      <dgm:prSet phldrT="[Text]" custT="1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en-GB" sz="1050"/>
            <a:t>Phase 2 </a:t>
          </a:r>
        </a:p>
        <a:p>
          <a:r>
            <a:rPr lang="en-GB" sz="1050"/>
            <a:t>3 Months</a:t>
          </a:r>
        </a:p>
      </dgm:t>
    </dgm:pt>
    <dgm:pt modelId="{F3178117-9190-7147-9F40-CCFE69CCC124}" type="parTrans" cxnId="{23C0EF57-891A-B04B-90B1-741DC9C0092C}">
      <dgm:prSet/>
      <dgm:spPr/>
      <dgm:t>
        <a:bodyPr/>
        <a:lstStyle/>
        <a:p>
          <a:endParaRPr lang="en-GB"/>
        </a:p>
      </dgm:t>
    </dgm:pt>
    <dgm:pt modelId="{67C314C0-1B6B-D14C-BEA0-1FF85000FDA9}" type="sibTrans" cxnId="{23C0EF57-891A-B04B-90B1-741DC9C0092C}">
      <dgm:prSet/>
      <dgm:spPr/>
      <dgm:t>
        <a:bodyPr/>
        <a:lstStyle/>
        <a:p>
          <a:endParaRPr lang="en-GB"/>
        </a:p>
      </dgm:t>
    </dgm:pt>
    <dgm:pt modelId="{2BBB3DBC-14E7-7945-91C8-76EDBE02FD99}">
      <dgm:prSet phldrT="[Text]" custT="1"/>
      <dgm:spPr>
        <a:gradFill rotWithShape="0">
          <a:gsLst>
            <a:gs pos="13000">
              <a:srgbClr val="FFC000"/>
            </a:gs>
            <a:gs pos="76000">
              <a:schemeClr val="accent4">
                <a:lumMod val="60000"/>
                <a:lumOff val="40000"/>
              </a:schemeClr>
            </a:gs>
            <a:gs pos="100000">
              <a:schemeClr val="accent4">
                <a:lumMod val="40000"/>
                <a:lumOff val="60000"/>
              </a:schemeClr>
            </a:gs>
          </a:gsLst>
        </a:gradFill>
      </dgm:spPr>
      <dgm:t>
        <a:bodyPr/>
        <a:lstStyle/>
        <a:p>
          <a:r>
            <a:rPr lang="en-GB" sz="1050"/>
            <a:t>Release "Houseplants" Single </a:t>
          </a:r>
        </a:p>
      </dgm:t>
    </dgm:pt>
    <dgm:pt modelId="{7E812D78-C2E8-C240-85B0-890163975249}" type="parTrans" cxnId="{60E6BAB8-A054-A145-8A2E-E36F2C0D8BDB}">
      <dgm:prSet/>
      <dgm:spPr/>
      <dgm:t>
        <a:bodyPr/>
        <a:lstStyle/>
        <a:p>
          <a:endParaRPr lang="en-GB"/>
        </a:p>
      </dgm:t>
    </dgm:pt>
    <dgm:pt modelId="{F3BD04F1-4DE3-7B4B-9B5C-D65530C3D43F}" type="sibTrans" cxnId="{60E6BAB8-A054-A145-8A2E-E36F2C0D8BDB}">
      <dgm:prSet/>
      <dgm:spPr/>
      <dgm:t>
        <a:bodyPr/>
        <a:lstStyle/>
        <a:p>
          <a:endParaRPr lang="en-GB"/>
        </a:p>
      </dgm:t>
    </dgm:pt>
    <dgm:pt modelId="{176C05F9-B2B9-124F-A16F-7B959351788B}">
      <dgm:prSet phldrT="[Text]" custT="1"/>
      <dgm:spPr>
        <a:gradFill rotWithShape="0">
          <a:gsLst>
            <a:gs pos="13000">
              <a:srgbClr val="FFC000"/>
            </a:gs>
            <a:gs pos="76000">
              <a:schemeClr val="accent4">
                <a:lumMod val="60000"/>
                <a:lumOff val="40000"/>
              </a:schemeClr>
            </a:gs>
            <a:gs pos="100000">
              <a:schemeClr val="accent4">
                <a:lumMod val="40000"/>
                <a:lumOff val="60000"/>
              </a:schemeClr>
            </a:gs>
          </a:gsLst>
        </a:gradFill>
      </dgm:spPr>
      <dgm:t>
        <a:bodyPr/>
        <a:lstStyle/>
        <a:p>
          <a:r>
            <a:rPr lang="en-GB" sz="1000"/>
            <a:t>Promotions through Socoial Media/ Instagram/</a:t>
          </a:r>
        </a:p>
        <a:p>
          <a:r>
            <a:rPr lang="en-GB" sz="1000"/>
            <a:t>Facebook</a:t>
          </a:r>
        </a:p>
        <a:p>
          <a:endParaRPr lang="en-GB" sz="1050"/>
        </a:p>
      </dgm:t>
    </dgm:pt>
    <dgm:pt modelId="{F08DFDB2-7438-494D-8E9C-AF145CE1D648}" type="parTrans" cxnId="{39E82E52-8384-9F4B-B46E-04BB2B7B3D20}">
      <dgm:prSet/>
      <dgm:spPr/>
      <dgm:t>
        <a:bodyPr/>
        <a:lstStyle/>
        <a:p>
          <a:endParaRPr lang="en-GB"/>
        </a:p>
      </dgm:t>
    </dgm:pt>
    <dgm:pt modelId="{40325DBF-F11D-6546-A7B7-7CB254097153}" type="sibTrans" cxnId="{39E82E52-8384-9F4B-B46E-04BB2B7B3D20}">
      <dgm:prSet/>
      <dgm:spPr/>
      <dgm:t>
        <a:bodyPr/>
        <a:lstStyle/>
        <a:p>
          <a:endParaRPr lang="en-GB"/>
        </a:p>
      </dgm:t>
    </dgm:pt>
    <dgm:pt modelId="{85C69713-99F8-6843-81BB-965B358A3444}">
      <dgm:prSet phldrT="[Text]" custT="1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en-GB" sz="1050"/>
            <a:t>Phase 4</a:t>
          </a:r>
        </a:p>
        <a:p>
          <a:r>
            <a:rPr lang="en-GB" sz="1050"/>
            <a:t>1 Month</a:t>
          </a:r>
        </a:p>
      </dgm:t>
    </dgm:pt>
    <dgm:pt modelId="{972F6414-A9E1-A345-B7E3-2A82D8D235A8}" type="parTrans" cxnId="{891663A4-A10A-6C4A-8103-DE5EF0978BAE}">
      <dgm:prSet/>
      <dgm:spPr/>
      <dgm:t>
        <a:bodyPr/>
        <a:lstStyle/>
        <a:p>
          <a:endParaRPr lang="en-GB"/>
        </a:p>
      </dgm:t>
    </dgm:pt>
    <dgm:pt modelId="{0A79208E-982D-8F4F-8FBB-8E52F0E04FF4}" type="sibTrans" cxnId="{891663A4-A10A-6C4A-8103-DE5EF0978BAE}">
      <dgm:prSet/>
      <dgm:spPr/>
      <dgm:t>
        <a:bodyPr/>
        <a:lstStyle/>
        <a:p>
          <a:endParaRPr lang="en-GB"/>
        </a:p>
      </dgm:t>
    </dgm:pt>
    <dgm:pt modelId="{B5AF7A95-AA29-9C46-8780-8DA33A02C017}">
      <dgm:prSet phldrT="[Text]" custT="1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en-GB" sz="1050"/>
            <a:t>Phase 5 </a:t>
          </a:r>
        </a:p>
        <a:p>
          <a:r>
            <a:rPr lang="en-GB" sz="1050"/>
            <a:t>Release</a:t>
          </a:r>
        </a:p>
      </dgm:t>
    </dgm:pt>
    <dgm:pt modelId="{49320A8B-B7EC-404A-9854-E0A305EC8E05}" type="parTrans" cxnId="{4934437A-ABE7-994E-8EC7-38B72376C0AF}">
      <dgm:prSet/>
      <dgm:spPr/>
      <dgm:t>
        <a:bodyPr/>
        <a:lstStyle/>
        <a:p>
          <a:endParaRPr lang="en-GB"/>
        </a:p>
      </dgm:t>
    </dgm:pt>
    <dgm:pt modelId="{2C78C5A4-AD50-D84B-99EE-2224AE4E0174}" type="sibTrans" cxnId="{4934437A-ABE7-994E-8EC7-38B72376C0AF}">
      <dgm:prSet/>
      <dgm:spPr/>
      <dgm:t>
        <a:bodyPr/>
        <a:lstStyle/>
        <a:p>
          <a:endParaRPr lang="en-GB"/>
        </a:p>
      </dgm:t>
    </dgm:pt>
    <dgm:pt modelId="{CBE95FD4-2052-F04F-9C47-E54CC2947DB3}">
      <dgm:prSet phldrT="[Text]" custT="1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en-GB" sz="1050"/>
            <a:t>Phase 6 </a:t>
          </a:r>
        </a:p>
        <a:p>
          <a:r>
            <a:rPr lang="en-GB" sz="1050"/>
            <a:t>1 Week After</a:t>
          </a:r>
        </a:p>
      </dgm:t>
    </dgm:pt>
    <dgm:pt modelId="{967D90ED-AE6C-4841-9276-8B0D76FE8570}" type="parTrans" cxnId="{4DF7B97A-548C-0145-BD02-34606A4863F7}">
      <dgm:prSet/>
      <dgm:spPr/>
      <dgm:t>
        <a:bodyPr/>
        <a:lstStyle/>
        <a:p>
          <a:endParaRPr lang="en-GB"/>
        </a:p>
      </dgm:t>
    </dgm:pt>
    <dgm:pt modelId="{9E88D6B9-E78A-1245-9434-912098DE736F}" type="sibTrans" cxnId="{4DF7B97A-548C-0145-BD02-34606A4863F7}">
      <dgm:prSet/>
      <dgm:spPr/>
      <dgm:t>
        <a:bodyPr/>
        <a:lstStyle/>
        <a:p>
          <a:endParaRPr lang="en-GB"/>
        </a:p>
      </dgm:t>
    </dgm:pt>
    <dgm:pt modelId="{DBD31839-ADD0-A440-95FB-685C11F69092}">
      <dgm:prSet phldrT="[Text]" custT="1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en-GB" sz="1050"/>
            <a:t>Phase 7 </a:t>
          </a:r>
        </a:p>
        <a:p>
          <a:r>
            <a:rPr lang="en-GB" sz="1050"/>
            <a:t>2 Months After </a:t>
          </a:r>
        </a:p>
      </dgm:t>
    </dgm:pt>
    <dgm:pt modelId="{56062625-D3F0-2547-B634-C9E130750DD3}" type="parTrans" cxnId="{61175C47-08CA-CC4C-AD03-2CAE01A672B5}">
      <dgm:prSet/>
      <dgm:spPr/>
      <dgm:t>
        <a:bodyPr/>
        <a:lstStyle/>
        <a:p>
          <a:endParaRPr lang="en-GB"/>
        </a:p>
      </dgm:t>
    </dgm:pt>
    <dgm:pt modelId="{45E2CF14-07CA-2747-A1AA-360FA27D7F65}" type="sibTrans" cxnId="{61175C47-08CA-CC4C-AD03-2CAE01A672B5}">
      <dgm:prSet/>
      <dgm:spPr/>
      <dgm:t>
        <a:bodyPr/>
        <a:lstStyle/>
        <a:p>
          <a:endParaRPr lang="en-GB"/>
        </a:p>
      </dgm:t>
    </dgm:pt>
    <dgm:pt modelId="{70C3F2A1-E989-EA48-8374-C94F33197928}">
      <dgm:prSet phldrT="[Text]" custT="1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en-GB" sz="1050"/>
            <a:t>Phase 8</a:t>
          </a:r>
        </a:p>
        <a:p>
          <a:r>
            <a:rPr lang="en-GB" sz="1050"/>
            <a:t>3 Months +</a:t>
          </a:r>
        </a:p>
      </dgm:t>
    </dgm:pt>
    <dgm:pt modelId="{A8C4C680-D8C1-F74C-A404-AE9C886229C7}" type="parTrans" cxnId="{5A4A423D-DC19-7242-9D53-1EECF8795744}">
      <dgm:prSet/>
      <dgm:spPr/>
      <dgm:t>
        <a:bodyPr/>
        <a:lstStyle/>
        <a:p>
          <a:endParaRPr lang="en-GB"/>
        </a:p>
      </dgm:t>
    </dgm:pt>
    <dgm:pt modelId="{3C88C061-329F-A242-BB83-C4F52B8F5463}" type="sibTrans" cxnId="{5A4A423D-DC19-7242-9D53-1EECF8795744}">
      <dgm:prSet/>
      <dgm:spPr/>
      <dgm:t>
        <a:bodyPr/>
        <a:lstStyle/>
        <a:p>
          <a:endParaRPr lang="en-GB"/>
        </a:p>
      </dgm:t>
    </dgm:pt>
    <dgm:pt modelId="{EE41A3E4-87D3-674F-AFC0-384A5E907AE1}">
      <dgm:prSet phldrT="[Text]" custT="1"/>
      <dgm:spPr>
        <a:gradFill rotWithShape="0">
          <a:gsLst>
            <a:gs pos="13000">
              <a:srgbClr val="FFC000"/>
            </a:gs>
            <a:gs pos="76000">
              <a:schemeClr val="accent4">
                <a:lumMod val="60000"/>
                <a:lumOff val="40000"/>
              </a:schemeClr>
            </a:gs>
            <a:gs pos="100000">
              <a:schemeClr val="accent4">
                <a:lumMod val="40000"/>
                <a:lumOff val="60000"/>
              </a:schemeClr>
            </a:gs>
          </a:gsLst>
        </a:gradFill>
      </dgm:spPr>
      <dgm:t>
        <a:bodyPr/>
        <a:lstStyle/>
        <a:p>
          <a:r>
            <a:rPr lang="en-GB" sz="1050"/>
            <a:t>Launch App and Subscriptions Packages - EcoTree Beehive etc</a:t>
          </a:r>
        </a:p>
      </dgm:t>
    </dgm:pt>
    <dgm:pt modelId="{0FB03036-75AF-9345-B1B7-F531FFF6489B}" type="parTrans" cxnId="{B58BA9E3-3553-384D-BADD-C17054A0C358}">
      <dgm:prSet/>
      <dgm:spPr/>
      <dgm:t>
        <a:bodyPr/>
        <a:lstStyle/>
        <a:p>
          <a:endParaRPr lang="en-GB"/>
        </a:p>
      </dgm:t>
    </dgm:pt>
    <dgm:pt modelId="{D03897D6-8906-3B4E-9248-3891035AFBEB}" type="sibTrans" cxnId="{B58BA9E3-3553-384D-BADD-C17054A0C358}">
      <dgm:prSet/>
      <dgm:spPr/>
      <dgm:t>
        <a:bodyPr/>
        <a:lstStyle/>
        <a:p>
          <a:endParaRPr lang="en-GB"/>
        </a:p>
      </dgm:t>
    </dgm:pt>
    <dgm:pt modelId="{2FF96E09-FDFA-FD42-B358-6BE77F796A80}">
      <dgm:prSet phldrT="[Text]" custT="1"/>
      <dgm:spPr>
        <a:gradFill rotWithShape="0">
          <a:gsLst>
            <a:gs pos="13000">
              <a:srgbClr val="FFC000"/>
            </a:gs>
            <a:gs pos="76000">
              <a:schemeClr val="accent4">
                <a:lumMod val="60000"/>
                <a:lumOff val="40000"/>
              </a:schemeClr>
            </a:gs>
            <a:gs pos="100000">
              <a:schemeClr val="accent4">
                <a:lumMod val="40000"/>
                <a:lumOff val="60000"/>
              </a:schemeClr>
            </a:gs>
          </a:gsLst>
        </a:gradFill>
      </dgm:spPr>
      <dgm:t>
        <a:bodyPr/>
        <a:lstStyle/>
        <a:p>
          <a:r>
            <a:rPr lang="en-GB" sz="1050"/>
            <a:t>Plug Single throught DSP's</a:t>
          </a:r>
        </a:p>
      </dgm:t>
    </dgm:pt>
    <dgm:pt modelId="{5E916E30-9741-D649-9693-B3C65E5DE84D}" type="parTrans" cxnId="{59A7DA07-DE8B-A347-9D50-39B6ED9B8282}">
      <dgm:prSet/>
      <dgm:spPr/>
      <dgm:t>
        <a:bodyPr/>
        <a:lstStyle/>
        <a:p>
          <a:endParaRPr lang="en-GB"/>
        </a:p>
      </dgm:t>
    </dgm:pt>
    <dgm:pt modelId="{EB269AE7-0F0C-B441-B2C0-C85F18D05700}" type="sibTrans" cxnId="{59A7DA07-DE8B-A347-9D50-39B6ED9B8282}">
      <dgm:prSet/>
      <dgm:spPr/>
      <dgm:t>
        <a:bodyPr/>
        <a:lstStyle/>
        <a:p>
          <a:endParaRPr lang="en-GB"/>
        </a:p>
      </dgm:t>
    </dgm:pt>
    <dgm:pt modelId="{1C2A25F0-578D-E546-B540-B9AAA48D65EA}">
      <dgm:prSet phldrT="[Text]" custT="1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en-GB" sz="1050"/>
            <a:t>Phase 3</a:t>
          </a:r>
        </a:p>
        <a:p>
          <a:r>
            <a:rPr lang="en-GB" sz="1050"/>
            <a:t>2 Months</a:t>
          </a:r>
        </a:p>
      </dgm:t>
    </dgm:pt>
    <dgm:pt modelId="{E3F4335F-ADC3-0146-8A9B-F547A42124FD}" type="parTrans" cxnId="{23FFE937-4699-CD4D-942F-E9E0DEA5BF08}">
      <dgm:prSet/>
      <dgm:spPr/>
      <dgm:t>
        <a:bodyPr/>
        <a:lstStyle/>
        <a:p>
          <a:endParaRPr lang="en-GB"/>
        </a:p>
      </dgm:t>
    </dgm:pt>
    <dgm:pt modelId="{1A876A92-8D70-1F49-A199-0852FBCE4DFF}" type="sibTrans" cxnId="{23FFE937-4699-CD4D-942F-E9E0DEA5BF08}">
      <dgm:prSet/>
      <dgm:spPr/>
      <dgm:t>
        <a:bodyPr/>
        <a:lstStyle/>
        <a:p>
          <a:endParaRPr lang="en-GB"/>
        </a:p>
      </dgm:t>
    </dgm:pt>
    <dgm:pt modelId="{042B3EE1-3695-6443-88C5-8BD1FCF644EA}">
      <dgm:prSet phldrT="[Text]" custT="1"/>
      <dgm:spPr>
        <a:gradFill rotWithShape="0">
          <a:gsLst>
            <a:gs pos="13000">
              <a:srgbClr val="FFC000"/>
            </a:gs>
            <a:gs pos="76000">
              <a:srgbClr val="FFC000">
                <a:lumMod val="60000"/>
                <a:lumOff val="40000"/>
              </a:srgbClr>
            </a:gs>
            <a:gs pos="100000">
              <a:srgbClr val="FFC000">
                <a:lumMod val="40000"/>
                <a:lumOff val="60000"/>
              </a:srgb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 spcFirstLastPara="0" vert="horz" wrap="square" lIns="12700" tIns="9525" rIns="12700" bIns="9525" numCol="1" spcCol="1270" anchor="ctr" anchorCtr="0"/>
        <a:lstStyle/>
        <a:p>
          <a:pPr marL="0"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TV Promotion inc appearances</a:t>
          </a:r>
        </a:p>
      </dgm:t>
    </dgm:pt>
    <dgm:pt modelId="{A67BA40C-70B5-A147-83A5-03D01BAC29F6}" type="parTrans" cxnId="{69741ADA-2869-3B4F-9BE3-F0CFC68AEB5E}">
      <dgm:prSet/>
      <dgm:spPr/>
      <dgm:t>
        <a:bodyPr/>
        <a:lstStyle/>
        <a:p>
          <a:endParaRPr lang="en-GB"/>
        </a:p>
      </dgm:t>
    </dgm:pt>
    <dgm:pt modelId="{4B1CCD49-0DE4-174B-9F3A-B6366BA3567A}" type="sibTrans" cxnId="{69741ADA-2869-3B4F-9BE3-F0CFC68AEB5E}">
      <dgm:prSet/>
      <dgm:spPr/>
      <dgm:t>
        <a:bodyPr/>
        <a:lstStyle/>
        <a:p>
          <a:endParaRPr lang="en-GB"/>
        </a:p>
      </dgm:t>
    </dgm:pt>
    <dgm:pt modelId="{7BCDA0FC-BA53-BD4F-8FB8-39F2E1D84788}">
      <dgm:prSet phldrT="[Text]" custT="1"/>
      <dgm:spPr>
        <a:gradFill rotWithShape="0">
          <a:gsLst>
            <a:gs pos="13000">
              <a:srgbClr val="FFC000"/>
            </a:gs>
            <a:gs pos="76000">
              <a:srgbClr val="FFC000">
                <a:lumMod val="60000"/>
                <a:lumOff val="40000"/>
              </a:srgbClr>
            </a:gs>
            <a:gs pos="100000">
              <a:srgbClr val="FFC000">
                <a:lumMod val="40000"/>
                <a:lumOff val="60000"/>
              </a:srgb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 spcFirstLastPara="0" vert="horz" wrap="square" lIns="12700" tIns="9525" rIns="12700" bIns="9525" numCol="1" spcCol="1270" anchor="ctr" anchorCtr="0"/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Live Streaming Event </a:t>
          </a:r>
        </a:p>
      </dgm:t>
    </dgm:pt>
    <dgm:pt modelId="{D0632141-BA45-6047-83EC-DF7331E419B8}" type="parTrans" cxnId="{F0EC00D3-3C10-4342-A172-69E595B37B01}">
      <dgm:prSet/>
      <dgm:spPr/>
      <dgm:t>
        <a:bodyPr/>
        <a:lstStyle/>
        <a:p>
          <a:endParaRPr lang="en-GB"/>
        </a:p>
      </dgm:t>
    </dgm:pt>
    <dgm:pt modelId="{4CC52F63-4465-F240-9CD9-0567EFBB2EC9}" type="sibTrans" cxnId="{F0EC00D3-3C10-4342-A172-69E595B37B01}">
      <dgm:prSet/>
      <dgm:spPr/>
      <dgm:t>
        <a:bodyPr/>
        <a:lstStyle/>
        <a:p>
          <a:endParaRPr lang="en-GB"/>
        </a:p>
      </dgm:t>
    </dgm:pt>
    <dgm:pt modelId="{BDCB1AB9-F85E-BC42-8337-676958516BBD}">
      <dgm:prSet phldrT="[Text]" custT="1"/>
      <dgm:spPr>
        <a:gradFill rotWithShape="0">
          <a:gsLst>
            <a:gs pos="13000">
              <a:srgbClr val="FFC000"/>
            </a:gs>
            <a:gs pos="76000">
              <a:srgbClr val="FFC000">
                <a:lumMod val="60000"/>
                <a:lumOff val="40000"/>
              </a:srgbClr>
            </a:gs>
            <a:gs pos="100000">
              <a:srgbClr val="FFC000">
                <a:lumMod val="40000"/>
                <a:lumOff val="60000"/>
              </a:srgb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 spcFirstLastPara="0" vert="horz" wrap="square" lIns="12700" tIns="9525" rIns="12700" bIns="9525" numCol="1" spcCol="1270" anchor="ctr" anchorCtr="0"/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Stream Exclusive content and selection of album  tracks etc</a:t>
          </a:r>
        </a:p>
      </dgm:t>
    </dgm:pt>
    <dgm:pt modelId="{A77F3E27-18CF-EF4A-999B-762D949CDFA3}" type="parTrans" cxnId="{BDA4E56B-C686-5540-8B03-8D2028A033F7}">
      <dgm:prSet/>
      <dgm:spPr/>
      <dgm:t>
        <a:bodyPr/>
        <a:lstStyle/>
        <a:p>
          <a:endParaRPr lang="en-GB"/>
        </a:p>
      </dgm:t>
    </dgm:pt>
    <dgm:pt modelId="{3B280C5E-A971-924D-B722-CE74205E3061}" type="sibTrans" cxnId="{BDA4E56B-C686-5540-8B03-8D2028A033F7}">
      <dgm:prSet/>
      <dgm:spPr/>
      <dgm:t>
        <a:bodyPr/>
        <a:lstStyle/>
        <a:p>
          <a:endParaRPr lang="en-GB"/>
        </a:p>
      </dgm:t>
    </dgm:pt>
    <dgm:pt modelId="{62C33C98-9A40-5A41-8761-7972A648237E}">
      <dgm:prSet phldrT="[Text]" custT="1"/>
      <dgm:spPr>
        <a:gradFill rotWithShape="0">
          <a:gsLst>
            <a:gs pos="13000">
              <a:srgbClr val="FFC000"/>
            </a:gs>
            <a:gs pos="76000">
              <a:srgbClr val="FFC000">
                <a:lumMod val="60000"/>
                <a:lumOff val="40000"/>
              </a:srgbClr>
            </a:gs>
            <a:gs pos="100000">
              <a:srgbClr val="FFC000">
                <a:lumMod val="40000"/>
                <a:lumOff val="60000"/>
              </a:srgb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 spcFirstLastPara="0" vert="horz" wrap="square" lIns="15240" tIns="11430" rIns="15240" bIns="11430" numCol="1" spcCol="1270" anchor="ctr" anchorCtr="0"/>
        <a:lstStyle/>
        <a:p>
          <a:pPr marL="0"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Release Album, Physical, digital and streaming platforms</a:t>
          </a:r>
        </a:p>
      </dgm:t>
    </dgm:pt>
    <dgm:pt modelId="{F2F0421B-0C13-8841-8DC9-EBCC9EDC6563}" type="parTrans" cxnId="{7C0DDAB6-837D-FF42-A97B-61754DCD4966}">
      <dgm:prSet/>
      <dgm:spPr/>
      <dgm:t>
        <a:bodyPr/>
        <a:lstStyle/>
        <a:p>
          <a:endParaRPr lang="en-GB"/>
        </a:p>
      </dgm:t>
    </dgm:pt>
    <dgm:pt modelId="{C701F07A-FAFF-6641-A88E-B95FC43F9FEF}" type="sibTrans" cxnId="{7C0DDAB6-837D-FF42-A97B-61754DCD4966}">
      <dgm:prSet/>
      <dgm:spPr/>
      <dgm:t>
        <a:bodyPr/>
        <a:lstStyle/>
        <a:p>
          <a:endParaRPr lang="en-GB"/>
        </a:p>
      </dgm:t>
    </dgm:pt>
    <dgm:pt modelId="{A863CD0C-85F3-3A4F-9B47-E26342461C3D}">
      <dgm:prSet phldrT="[Text]" custT="1"/>
      <dgm:spPr>
        <a:gradFill rotWithShape="0">
          <a:gsLst>
            <a:gs pos="13000">
              <a:srgbClr val="FFC000"/>
            </a:gs>
            <a:gs pos="76000">
              <a:srgbClr val="FFC000">
                <a:lumMod val="60000"/>
                <a:lumOff val="40000"/>
              </a:srgbClr>
            </a:gs>
            <a:gs pos="100000">
              <a:srgbClr val="FFC000">
                <a:lumMod val="40000"/>
                <a:lumOff val="60000"/>
              </a:srgb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 spcFirstLastPara="0" vert="horz" wrap="square" lIns="15240" tIns="11430" rIns="15240" bIns="11430" numCol="1" spcCol="1270" anchor="ctr" anchorCtr="0"/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Announce Tour </a:t>
          </a:r>
        </a:p>
      </dgm:t>
    </dgm:pt>
    <dgm:pt modelId="{CFB73244-CBD8-9E40-A40C-F9F081E104ED}" type="parTrans" cxnId="{5250092D-15BF-6C41-B70F-2691E0D9AB5A}">
      <dgm:prSet/>
      <dgm:spPr/>
      <dgm:t>
        <a:bodyPr/>
        <a:lstStyle/>
        <a:p>
          <a:endParaRPr lang="en-GB"/>
        </a:p>
      </dgm:t>
    </dgm:pt>
    <dgm:pt modelId="{9E8BF9FD-FF16-B84C-AF3F-217E4892F3AF}" type="sibTrans" cxnId="{5250092D-15BF-6C41-B70F-2691E0D9AB5A}">
      <dgm:prSet/>
      <dgm:spPr/>
      <dgm:t>
        <a:bodyPr/>
        <a:lstStyle/>
        <a:p>
          <a:endParaRPr lang="en-GB"/>
        </a:p>
      </dgm:t>
    </dgm:pt>
    <dgm:pt modelId="{310C53C5-4015-564F-B535-6BFC82BFC4B6}">
      <dgm:prSet phldrT="[Text]" custT="1"/>
      <dgm:spPr>
        <a:gradFill rotWithShape="0">
          <a:gsLst>
            <a:gs pos="13000">
              <a:srgbClr val="FFC000"/>
            </a:gs>
            <a:gs pos="76000">
              <a:srgbClr val="FFC000">
                <a:lumMod val="60000"/>
                <a:lumOff val="40000"/>
              </a:srgbClr>
            </a:gs>
            <a:gs pos="100000">
              <a:srgbClr val="FFC000">
                <a:lumMod val="40000"/>
                <a:lumOff val="60000"/>
              </a:srgb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 spcFirstLastPara="0" vert="horz" wrap="square" lIns="15240" tIns="11430" rIns="15240" bIns="11430" numCol="1" spcCol="1270" anchor="ctr" anchorCtr="0"/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Release Tickets for UK Tour </a:t>
          </a:r>
        </a:p>
      </dgm:t>
    </dgm:pt>
    <dgm:pt modelId="{F3D6308E-F8E8-D94D-9AC9-08AD6C18846B}" type="parTrans" cxnId="{FB04B573-1E5A-EB4A-97E8-4D762A0824DA}">
      <dgm:prSet/>
      <dgm:spPr/>
      <dgm:t>
        <a:bodyPr/>
        <a:lstStyle/>
        <a:p>
          <a:endParaRPr lang="en-GB"/>
        </a:p>
      </dgm:t>
    </dgm:pt>
    <dgm:pt modelId="{03153344-1CDB-C742-B56C-6A49C5715614}" type="sibTrans" cxnId="{FB04B573-1E5A-EB4A-97E8-4D762A0824DA}">
      <dgm:prSet/>
      <dgm:spPr/>
      <dgm:t>
        <a:bodyPr/>
        <a:lstStyle/>
        <a:p>
          <a:endParaRPr lang="en-GB"/>
        </a:p>
      </dgm:t>
    </dgm:pt>
    <dgm:pt modelId="{810A17BD-18F9-F741-BDBE-66ACB0C6E2BE}">
      <dgm:prSet phldrT="[Text]" custT="1"/>
      <dgm:spPr>
        <a:gradFill rotWithShape="0">
          <a:gsLst>
            <a:gs pos="13000">
              <a:srgbClr val="FFC000"/>
            </a:gs>
            <a:gs pos="76000">
              <a:srgbClr val="FFC000">
                <a:lumMod val="60000"/>
                <a:lumOff val="40000"/>
              </a:srgbClr>
            </a:gs>
            <a:gs pos="100000">
              <a:srgbClr val="FFC000">
                <a:lumMod val="40000"/>
                <a:lumOff val="60000"/>
              </a:srgb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 spcFirstLastPara="0" vert="horz" wrap="square" lIns="15240" tIns="11430" rIns="15240" bIns="11430" numCol="1" spcCol="1270" anchor="ctr" anchorCtr="0"/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Further promotion and Appearances </a:t>
          </a:r>
        </a:p>
      </dgm:t>
    </dgm:pt>
    <dgm:pt modelId="{86C88AB2-A223-2547-85D1-64DDB7F4FB14}" type="parTrans" cxnId="{A5993B89-27DA-2447-BB0C-35D0768878D0}">
      <dgm:prSet/>
      <dgm:spPr/>
      <dgm:t>
        <a:bodyPr/>
        <a:lstStyle/>
        <a:p>
          <a:endParaRPr lang="en-GB"/>
        </a:p>
      </dgm:t>
    </dgm:pt>
    <dgm:pt modelId="{657FDB2E-55FC-BB45-B99D-8DC722DB6E79}" type="sibTrans" cxnId="{A5993B89-27DA-2447-BB0C-35D0768878D0}">
      <dgm:prSet/>
      <dgm:spPr/>
      <dgm:t>
        <a:bodyPr/>
        <a:lstStyle/>
        <a:p>
          <a:endParaRPr lang="en-GB"/>
        </a:p>
      </dgm:t>
    </dgm:pt>
    <dgm:pt modelId="{21A2CE52-0521-1E40-8D77-923BC06D2FC1}">
      <dgm:prSet phldrT="[Text]" custT="1"/>
      <dgm:spPr>
        <a:gradFill rotWithShape="0">
          <a:gsLst>
            <a:gs pos="13000">
              <a:srgbClr val="FFC000"/>
            </a:gs>
            <a:gs pos="76000">
              <a:srgbClr val="FFC000">
                <a:lumMod val="60000"/>
                <a:lumOff val="40000"/>
              </a:srgbClr>
            </a:gs>
            <a:gs pos="100000">
              <a:srgbClr val="FFC000">
                <a:lumMod val="40000"/>
                <a:lumOff val="60000"/>
              </a:srgb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 spcFirstLastPara="0" vert="horz" wrap="square" lIns="15240" tIns="11430" rIns="15240" bIns="11430" numCol="1" spcCol="1270" anchor="ctr" anchorCtr="0"/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Announce Europe Dates </a:t>
          </a:r>
        </a:p>
      </dgm:t>
    </dgm:pt>
    <dgm:pt modelId="{E26E3B0E-D9B7-574C-9934-F00322FD73FD}" type="parTrans" cxnId="{134E51C9-8085-3141-A4E3-797CCFBB8C54}">
      <dgm:prSet/>
      <dgm:spPr/>
      <dgm:t>
        <a:bodyPr/>
        <a:lstStyle/>
        <a:p>
          <a:endParaRPr lang="en-GB"/>
        </a:p>
      </dgm:t>
    </dgm:pt>
    <dgm:pt modelId="{9976A0FD-68EC-BC44-AC62-FE6867175FAB}" type="sibTrans" cxnId="{134E51C9-8085-3141-A4E3-797CCFBB8C54}">
      <dgm:prSet/>
      <dgm:spPr/>
      <dgm:t>
        <a:bodyPr/>
        <a:lstStyle/>
        <a:p>
          <a:endParaRPr lang="en-GB"/>
        </a:p>
      </dgm:t>
    </dgm:pt>
    <dgm:pt modelId="{7C04201B-7963-7147-B683-4D41DF2E50F2}">
      <dgm:prSet phldrT="[Text]" custT="1"/>
      <dgm:spPr>
        <a:gradFill rotWithShape="0">
          <a:gsLst>
            <a:gs pos="13000">
              <a:srgbClr val="FFC000"/>
            </a:gs>
            <a:gs pos="76000">
              <a:srgbClr val="FFC000">
                <a:lumMod val="60000"/>
                <a:lumOff val="40000"/>
              </a:srgbClr>
            </a:gs>
            <a:gs pos="100000">
              <a:srgbClr val="FFC000">
                <a:lumMod val="40000"/>
                <a:lumOff val="60000"/>
              </a:srgb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 spcFirstLastPara="0" vert="horz" wrap="square" lIns="15240" tIns="11430" rIns="15240" bIns="11430" numCol="1" spcCol="1270" anchor="ctr" anchorCtr="0"/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Release of Remix of Houseplants and Album Tracks via Streaming Services</a:t>
          </a:r>
        </a:p>
      </dgm:t>
    </dgm:pt>
    <dgm:pt modelId="{DF717C70-473C-2940-BDAE-DAA057078B49}" type="parTrans" cxnId="{97B0184E-9F0E-9548-8ECE-0B77EB2678F7}">
      <dgm:prSet/>
      <dgm:spPr/>
      <dgm:t>
        <a:bodyPr/>
        <a:lstStyle/>
        <a:p>
          <a:endParaRPr lang="en-GB"/>
        </a:p>
      </dgm:t>
    </dgm:pt>
    <dgm:pt modelId="{198CC424-8079-5B45-BA0A-61AA3073AA4E}" type="sibTrans" cxnId="{97B0184E-9F0E-9548-8ECE-0B77EB2678F7}">
      <dgm:prSet/>
      <dgm:spPr/>
      <dgm:t>
        <a:bodyPr/>
        <a:lstStyle/>
        <a:p>
          <a:endParaRPr lang="en-GB"/>
        </a:p>
      </dgm:t>
    </dgm:pt>
    <dgm:pt modelId="{9E528125-CBEC-C24A-807E-5C75687097E2}">
      <dgm:prSet phldrT="[Text]" custT="1"/>
      <dgm:spPr>
        <a:gradFill rotWithShape="0">
          <a:gsLst>
            <a:gs pos="13000">
              <a:srgbClr val="FFC000"/>
            </a:gs>
            <a:gs pos="76000">
              <a:srgbClr val="FFC000">
                <a:lumMod val="60000"/>
                <a:lumOff val="40000"/>
              </a:srgbClr>
            </a:gs>
            <a:gs pos="100000">
              <a:srgbClr val="FFC000">
                <a:lumMod val="40000"/>
                <a:lumOff val="60000"/>
              </a:srgb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 spcFirstLastPara="0" vert="horz" wrap="square" lIns="15240" tIns="11430" rIns="15240" bIns="11430" numCol="1" spcCol="1270" anchor="ctr" anchorCtr="0"/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Plan future live album release</a:t>
          </a:r>
        </a:p>
      </dgm:t>
    </dgm:pt>
    <dgm:pt modelId="{4EC24432-136B-C847-8162-C9391FDB7167}" type="parTrans" cxnId="{D5F86F9E-7202-1149-A535-1EFE53DD77F3}">
      <dgm:prSet/>
      <dgm:spPr/>
      <dgm:t>
        <a:bodyPr/>
        <a:lstStyle/>
        <a:p>
          <a:endParaRPr lang="en-GB"/>
        </a:p>
      </dgm:t>
    </dgm:pt>
    <dgm:pt modelId="{FAB47CFD-E57D-FC4D-BF0C-F5779F0FCEC1}" type="sibTrans" cxnId="{D5F86F9E-7202-1149-A535-1EFE53DD77F3}">
      <dgm:prSet/>
      <dgm:spPr/>
      <dgm:t>
        <a:bodyPr/>
        <a:lstStyle/>
        <a:p>
          <a:endParaRPr lang="en-GB"/>
        </a:p>
      </dgm:t>
    </dgm:pt>
    <dgm:pt modelId="{81222F32-F210-E04B-A197-8338C7D56F48}">
      <dgm:prSet phldrT="[Text]" custT="1"/>
      <dgm:spPr>
        <a:gradFill rotWithShape="0">
          <a:gsLst>
            <a:gs pos="13000">
              <a:srgbClr val="FFC000"/>
            </a:gs>
            <a:gs pos="76000">
              <a:schemeClr val="accent4">
                <a:lumMod val="60000"/>
                <a:lumOff val="40000"/>
              </a:schemeClr>
            </a:gs>
            <a:gs pos="100000">
              <a:schemeClr val="accent4">
                <a:lumMod val="40000"/>
                <a:lumOff val="60000"/>
              </a:schemeClr>
            </a:gs>
          </a:gsLst>
        </a:gradFill>
      </dgm:spPr>
      <dgm:t>
        <a:bodyPr/>
        <a:lstStyle/>
        <a:p>
          <a:r>
            <a:rPr lang="en-GB" sz="1050"/>
            <a:t>Develop Marketing Assets</a:t>
          </a:r>
          <a:endParaRPr lang="en-GB" sz="1050" dirty="0"/>
        </a:p>
      </dgm:t>
    </dgm:pt>
    <dgm:pt modelId="{D4FE37D1-7EFF-5C48-89F9-E8626D4E35D8}" type="parTrans" cxnId="{F54D2621-0019-B64C-8081-E94C45AF859D}">
      <dgm:prSet/>
      <dgm:spPr/>
      <dgm:t>
        <a:bodyPr/>
        <a:lstStyle/>
        <a:p>
          <a:endParaRPr lang="en-GB"/>
        </a:p>
      </dgm:t>
    </dgm:pt>
    <dgm:pt modelId="{7EA23E1C-8964-6F4B-A4C0-8E049ADBDCD9}" type="sibTrans" cxnId="{F54D2621-0019-B64C-8081-E94C45AF859D}">
      <dgm:prSet/>
      <dgm:spPr/>
      <dgm:t>
        <a:bodyPr/>
        <a:lstStyle/>
        <a:p>
          <a:endParaRPr lang="en-GB"/>
        </a:p>
      </dgm:t>
    </dgm:pt>
    <dgm:pt modelId="{0C0212C5-EEE7-004E-9656-1D77348D865A}" type="pres">
      <dgm:prSet presAssocID="{94171E34-5151-6A41-99DB-33D6164EB699}" presName="theList" presStyleCnt="0">
        <dgm:presLayoutVars>
          <dgm:dir/>
          <dgm:animLvl val="lvl"/>
          <dgm:resizeHandles val="exact"/>
        </dgm:presLayoutVars>
      </dgm:prSet>
      <dgm:spPr/>
    </dgm:pt>
    <dgm:pt modelId="{03F2DDB2-D038-304F-9566-28E456F47DC6}" type="pres">
      <dgm:prSet presAssocID="{23CF7D5F-3037-234A-807C-DF9B3A87C48C}" presName="compNode" presStyleCnt="0"/>
      <dgm:spPr/>
    </dgm:pt>
    <dgm:pt modelId="{2164DA8F-DD79-EF40-8B89-13FC3896B742}" type="pres">
      <dgm:prSet presAssocID="{23CF7D5F-3037-234A-807C-DF9B3A87C48C}" presName="aNode" presStyleLbl="bgShp" presStyleIdx="0" presStyleCnt="8"/>
      <dgm:spPr/>
    </dgm:pt>
    <dgm:pt modelId="{0019A76F-6782-EA44-995C-54C66BDBF955}" type="pres">
      <dgm:prSet presAssocID="{23CF7D5F-3037-234A-807C-DF9B3A87C48C}" presName="textNode" presStyleLbl="bgShp" presStyleIdx="0" presStyleCnt="8"/>
      <dgm:spPr/>
    </dgm:pt>
    <dgm:pt modelId="{14BC4C9B-F744-2F44-9F15-11E82123BE23}" type="pres">
      <dgm:prSet presAssocID="{23CF7D5F-3037-234A-807C-DF9B3A87C48C}" presName="compChildNode" presStyleCnt="0"/>
      <dgm:spPr/>
    </dgm:pt>
    <dgm:pt modelId="{1ADBCE08-2FD1-ED4C-8CDE-1CA5EEA9C4A1}" type="pres">
      <dgm:prSet presAssocID="{23CF7D5F-3037-234A-807C-DF9B3A87C48C}" presName="theInnerList" presStyleCnt="0"/>
      <dgm:spPr/>
    </dgm:pt>
    <dgm:pt modelId="{0F1E1D0B-B89D-224D-943E-6A489CC7D979}" type="pres">
      <dgm:prSet presAssocID="{81222F32-F210-E04B-A197-8338C7D56F48}" presName="childNode" presStyleLbl="node1" presStyleIdx="0" presStyleCnt="16">
        <dgm:presLayoutVars>
          <dgm:bulletEnabled val="1"/>
        </dgm:presLayoutVars>
      </dgm:prSet>
      <dgm:spPr/>
    </dgm:pt>
    <dgm:pt modelId="{6233D831-2567-E346-83B0-B129C870438A}" type="pres">
      <dgm:prSet presAssocID="{81222F32-F210-E04B-A197-8338C7D56F48}" presName="aSpace2" presStyleCnt="0"/>
      <dgm:spPr/>
    </dgm:pt>
    <dgm:pt modelId="{9E418D02-BE9D-F842-8AAE-31FA000CF7A0}" type="pres">
      <dgm:prSet presAssocID="{5B3F6387-A6D6-C542-967C-FB092C00BA46}" presName="childNode" presStyleLbl="node1" presStyleIdx="1" presStyleCnt="16">
        <dgm:presLayoutVars>
          <dgm:bulletEnabled val="1"/>
        </dgm:presLayoutVars>
      </dgm:prSet>
      <dgm:spPr/>
    </dgm:pt>
    <dgm:pt modelId="{B1BC1339-645E-774A-8C34-C1C52A546551}" type="pres">
      <dgm:prSet presAssocID="{23CF7D5F-3037-234A-807C-DF9B3A87C48C}" presName="aSpace" presStyleCnt="0"/>
      <dgm:spPr/>
    </dgm:pt>
    <dgm:pt modelId="{937D2158-076F-044D-90AC-283A08DE8E45}" type="pres">
      <dgm:prSet presAssocID="{C17A2D70-A3E8-2C41-8BF3-7C0B1E8C712D}" presName="compNode" presStyleCnt="0"/>
      <dgm:spPr/>
    </dgm:pt>
    <dgm:pt modelId="{A1037F0A-492C-A04C-A62F-517BD018C320}" type="pres">
      <dgm:prSet presAssocID="{C17A2D70-A3E8-2C41-8BF3-7C0B1E8C712D}" presName="aNode" presStyleLbl="bgShp" presStyleIdx="1" presStyleCnt="8"/>
      <dgm:spPr/>
    </dgm:pt>
    <dgm:pt modelId="{12CFF020-6A1D-7145-B3DA-FBB5B0A685D7}" type="pres">
      <dgm:prSet presAssocID="{C17A2D70-A3E8-2C41-8BF3-7C0B1E8C712D}" presName="textNode" presStyleLbl="bgShp" presStyleIdx="1" presStyleCnt="8"/>
      <dgm:spPr/>
    </dgm:pt>
    <dgm:pt modelId="{A3999A56-0E57-DA49-A4E0-116CA0D412F2}" type="pres">
      <dgm:prSet presAssocID="{C17A2D70-A3E8-2C41-8BF3-7C0B1E8C712D}" presName="compChildNode" presStyleCnt="0"/>
      <dgm:spPr/>
    </dgm:pt>
    <dgm:pt modelId="{8A1DDDE5-803B-A74C-9083-6EF0B43E9068}" type="pres">
      <dgm:prSet presAssocID="{C17A2D70-A3E8-2C41-8BF3-7C0B1E8C712D}" presName="theInnerList" presStyleCnt="0"/>
      <dgm:spPr/>
    </dgm:pt>
    <dgm:pt modelId="{EBFD280E-B8F4-7F43-8303-57D23E86BF48}" type="pres">
      <dgm:prSet presAssocID="{2BBB3DBC-14E7-7945-91C8-76EDBE02FD99}" presName="childNode" presStyleLbl="node1" presStyleIdx="2" presStyleCnt="16" custScaleX="127665" custScaleY="130959">
        <dgm:presLayoutVars>
          <dgm:bulletEnabled val="1"/>
        </dgm:presLayoutVars>
      </dgm:prSet>
      <dgm:spPr/>
    </dgm:pt>
    <dgm:pt modelId="{DF6EED31-D62F-9049-98A5-51393956B712}" type="pres">
      <dgm:prSet presAssocID="{2BBB3DBC-14E7-7945-91C8-76EDBE02FD99}" presName="aSpace2" presStyleCnt="0"/>
      <dgm:spPr/>
    </dgm:pt>
    <dgm:pt modelId="{28D7639A-1819-E549-B0FD-E7B4B7BE5282}" type="pres">
      <dgm:prSet presAssocID="{2FF96E09-FDFA-FD42-B358-6BE77F796A80}" presName="childNode" presStyleLbl="node1" presStyleIdx="3" presStyleCnt="16">
        <dgm:presLayoutVars>
          <dgm:bulletEnabled val="1"/>
        </dgm:presLayoutVars>
      </dgm:prSet>
      <dgm:spPr/>
    </dgm:pt>
    <dgm:pt modelId="{158D581E-CFE1-E348-93AC-744C47DC4474}" type="pres">
      <dgm:prSet presAssocID="{2FF96E09-FDFA-FD42-B358-6BE77F796A80}" presName="aSpace2" presStyleCnt="0"/>
      <dgm:spPr/>
    </dgm:pt>
    <dgm:pt modelId="{FCDA6701-FBFE-4A45-88BA-A55231D1F75C}" type="pres">
      <dgm:prSet presAssocID="{EE41A3E4-87D3-674F-AFC0-384A5E907AE1}" presName="childNode" presStyleLbl="node1" presStyleIdx="4" presStyleCnt="16">
        <dgm:presLayoutVars>
          <dgm:bulletEnabled val="1"/>
        </dgm:presLayoutVars>
      </dgm:prSet>
      <dgm:spPr/>
    </dgm:pt>
    <dgm:pt modelId="{75A50BCD-3CCE-334F-9E62-9C1C6F01B8D1}" type="pres">
      <dgm:prSet presAssocID="{C17A2D70-A3E8-2C41-8BF3-7C0B1E8C712D}" presName="aSpace" presStyleCnt="0"/>
      <dgm:spPr/>
    </dgm:pt>
    <dgm:pt modelId="{3468E481-EFF2-E947-A1F9-3027F4CF63C5}" type="pres">
      <dgm:prSet presAssocID="{1C2A25F0-578D-E546-B540-B9AAA48D65EA}" presName="compNode" presStyleCnt="0"/>
      <dgm:spPr/>
    </dgm:pt>
    <dgm:pt modelId="{607BB46C-839F-514F-AE08-59924CD4B715}" type="pres">
      <dgm:prSet presAssocID="{1C2A25F0-578D-E546-B540-B9AAA48D65EA}" presName="aNode" presStyleLbl="bgShp" presStyleIdx="2" presStyleCnt="8"/>
      <dgm:spPr/>
    </dgm:pt>
    <dgm:pt modelId="{FB8F9225-1911-B846-95CA-045BE2AD7FBB}" type="pres">
      <dgm:prSet presAssocID="{1C2A25F0-578D-E546-B540-B9AAA48D65EA}" presName="textNode" presStyleLbl="bgShp" presStyleIdx="2" presStyleCnt="8"/>
      <dgm:spPr/>
    </dgm:pt>
    <dgm:pt modelId="{506218D7-DA7C-F145-A01A-70B67DA71805}" type="pres">
      <dgm:prSet presAssocID="{1C2A25F0-578D-E546-B540-B9AAA48D65EA}" presName="compChildNode" presStyleCnt="0"/>
      <dgm:spPr/>
    </dgm:pt>
    <dgm:pt modelId="{E68DDD22-0CEC-4C47-BF4A-6D41FFF16EB7}" type="pres">
      <dgm:prSet presAssocID="{1C2A25F0-578D-E546-B540-B9AAA48D65EA}" presName="theInnerList" presStyleCnt="0"/>
      <dgm:spPr/>
    </dgm:pt>
    <dgm:pt modelId="{B7C0D63D-CAAC-FE40-9B27-75A79DBB15DB}" type="pres">
      <dgm:prSet presAssocID="{176C05F9-B2B9-124F-A16F-7B959351788B}" presName="childNode" presStyleLbl="node1" presStyleIdx="5" presStyleCnt="16">
        <dgm:presLayoutVars>
          <dgm:bulletEnabled val="1"/>
        </dgm:presLayoutVars>
      </dgm:prSet>
      <dgm:spPr/>
    </dgm:pt>
    <dgm:pt modelId="{3105B3F3-F431-DD4C-AC32-35D9DB8F5851}" type="pres">
      <dgm:prSet presAssocID="{1C2A25F0-578D-E546-B540-B9AAA48D65EA}" presName="aSpace" presStyleCnt="0"/>
      <dgm:spPr/>
    </dgm:pt>
    <dgm:pt modelId="{DD61BBC1-CDFA-C84F-BA4F-E66D1A2F8DA2}" type="pres">
      <dgm:prSet presAssocID="{85C69713-99F8-6843-81BB-965B358A3444}" presName="compNode" presStyleCnt="0"/>
      <dgm:spPr/>
    </dgm:pt>
    <dgm:pt modelId="{BB884B04-9DA4-E743-B387-776D4BE7759D}" type="pres">
      <dgm:prSet presAssocID="{85C69713-99F8-6843-81BB-965B358A3444}" presName="aNode" presStyleLbl="bgShp" presStyleIdx="3" presStyleCnt="8"/>
      <dgm:spPr/>
    </dgm:pt>
    <dgm:pt modelId="{03647523-3B4E-0446-82E4-6F506DA23FE9}" type="pres">
      <dgm:prSet presAssocID="{85C69713-99F8-6843-81BB-965B358A3444}" presName="textNode" presStyleLbl="bgShp" presStyleIdx="3" presStyleCnt="8"/>
      <dgm:spPr/>
    </dgm:pt>
    <dgm:pt modelId="{9A63576A-65D1-E642-AEC4-BCDDDAC961D8}" type="pres">
      <dgm:prSet presAssocID="{85C69713-99F8-6843-81BB-965B358A3444}" presName="compChildNode" presStyleCnt="0"/>
      <dgm:spPr/>
    </dgm:pt>
    <dgm:pt modelId="{548E1C94-F035-494D-B2F3-ADD559A26D12}" type="pres">
      <dgm:prSet presAssocID="{85C69713-99F8-6843-81BB-965B358A3444}" presName="theInnerList" presStyleCnt="0"/>
      <dgm:spPr/>
    </dgm:pt>
    <dgm:pt modelId="{A883B95B-33A6-1C4F-B2F1-862C6B5643C5}" type="pres">
      <dgm:prSet presAssocID="{042B3EE1-3695-6443-88C5-8BD1FCF644EA}" presName="childNode" presStyleLbl="node1" presStyleIdx="6" presStyleCnt="16">
        <dgm:presLayoutVars>
          <dgm:bulletEnabled val="1"/>
        </dgm:presLayoutVars>
      </dgm:prSet>
      <dgm:spPr>
        <a:xfrm>
          <a:off x="2657273" y="1652105"/>
          <a:ext cx="638983" cy="1081600"/>
        </a:xfrm>
        <a:prstGeom prst="roundRect">
          <a:avLst>
            <a:gd name="adj" fmla="val 10000"/>
          </a:avLst>
        </a:prstGeom>
      </dgm:spPr>
    </dgm:pt>
    <dgm:pt modelId="{8FE1463D-9772-4048-995C-AAC82CF15AE8}" type="pres">
      <dgm:prSet presAssocID="{042B3EE1-3695-6443-88C5-8BD1FCF644EA}" presName="aSpace2" presStyleCnt="0"/>
      <dgm:spPr/>
    </dgm:pt>
    <dgm:pt modelId="{AF72DE49-FDE5-6843-BC00-1B42C1FA470F}" type="pres">
      <dgm:prSet presAssocID="{7BCDA0FC-BA53-BD4F-8FB8-39F2E1D84788}" presName="childNode" presStyleLbl="node1" presStyleIdx="7" presStyleCnt="16">
        <dgm:presLayoutVars>
          <dgm:bulletEnabled val="1"/>
        </dgm:presLayoutVars>
      </dgm:prSet>
      <dgm:spPr>
        <a:xfrm>
          <a:off x="2657273" y="2900106"/>
          <a:ext cx="638983" cy="1081600"/>
        </a:xfrm>
        <a:prstGeom prst="roundRect">
          <a:avLst>
            <a:gd name="adj" fmla="val 10000"/>
          </a:avLst>
        </a:prstGeom>
      </dgm:spPr>
    </dgm:pt>
    <dgm:pt modelId="{BA229CD9-EDB5-354A-A9BF-BA0F7F8B49E5}" type="pres">
      <dgm:prSet presAssocID="{7BCDA0FC-BA53-BD4F-8FB8-39F2E1D84788}" presName="aSpace2" presStyleCnt="0"/>
      <dgm:spPr/>
    </dgm:pt>
    <dgm:pt modelId="{C9B5E0BB-B17D-C54E-BB00-5D0B443C1B2C}" type="pres">
      <dgm:prSet presAssocID="{BDCB1AB9-F85E-BC42-8337-676958516BBD}" presName="childNode" presStyleLbl="node1" presStyleIdx="8" presStyleCnt="16">
        <dgm:presLayoutVars>
          <dgm:bulletEnabled val="1"/>
        </dgm:presLayoutVars>
      </dgm:prSet>
      <dgm:spPr>
        <a:xfrm>
          <a:off x="2657273" y="4148106"/>
          <a:ext cx="638983" cy="1081600"/>
        </a:xfrm>
        <a:prstGeom prst="roundRect">
          <a:avLst>
            <a:gd name="adj" fmla="val 10000"/>
          </a:avLst>
        </a:prstGeom>
      </dgm:spPr>
    </dgm:pt>
    <dgm:pt modelId="{93E36B93-AAF8-7241-B966-E96800BF5DC0}" type="pres">
      <dgm:prSet presAssocID="{85C69713-99F8-6843-81BB-965B358A3444}" presName="aSpace" presStyleCnt="0"/>
      <dgm:spPr/>
    </dgm:pt>
    <dgm:pt modelId="{3CF6F493-9A58-4A4E-A99A-A29E0A622673}" type="pres">
      <dgm:prSet presAssocID="{B5AF7A95-AA29-9C46-8780-8DA33A02C017}" presName="compNode" presStyleCnt="0"/>
      <dgm:spPr/>
    </dgm:pt>
    <dgm:pt modelId="{D560A8D6-017A-1146-A151-A10276EFFB5E}" type="pres">
      <dgm:prSet presAssocID="{B5AF7A95-AA29-9C46-8780-8DA33A02C017}" presName="aNode" presStyleLbl="bgShp" presStyleIdx="4" presStyleCnt="8"/>
      <dgm:spPr/>
    </dgm:pt>
    <dgm:pt modelId="{001E5903-B77A-454C-BCBA-734AFC9B9B97}" type="pres">
      <dgm:prSet presAssocID="{B5AF7A95-AA29-9C46-8780-8DA33A02C017}" presName="textNode" presStyleLbl="bgShp" presStyleIdx="4" presStyleCnt="8"/>
      <dgm:spPr/>
    </dgm:pt>
    <dgm:pt modelId="{9C6EA9FF-42AC-7941-9EFC-2818AB04AB9C}" type="pres">
      <dgm:prSet presAssocID="{B5AF7A95-AA29-9C46-8780-8DA33A02C017}" presName="compChildNode" presStyleCnt="0"/>
      <dgm:spPr/>
    </dgm:pt>
    <dgm:pt modelId="{1269CBB8-F0D7-0341-82E4-1562A280AD8C}" type="pres">
      <dgm:prSet presAssocID="{B5AF7A95-AA29-9C46-8780-8DA33A02C017}" presName="theInnerList" presStyleCnt="0"/>
      <dgm:spPr/>
    </dgm:pt>
    <dgm:pt modelId="{B91E8CAB-8960-E74D-8CE3-7B2039B7169F}" type="pres">
      <dgm:prSet presAssocID="{62C33C98-9A40-5A41-8761-7972A648237E}" presName="childNode" presStyleLbl="node1" presStyleIdx="9" presStyleCnt="16">
        <dgm:presLayoutVars>
          <dgm:bulletEnabled val="1"/>
        </dgm:presLayoutVars>
      </dgm:prSet>
      <dgm:spPr>
        <a:xfrm>
          <a:off x="3959001" y="1653247"/>
          <a:ext cx="719137" cy="1659968"/>
        </a:xfrm>
        <a:prstGeom prst="roundRect">
          <a:avLst>
            <a:gd name="adj" fmla="val 10000"/>
          </a:avLst>
        </a:prstGeom>
      </dgm:spPr>
    </dgm:pt>
    <dgm:pt modelId="{A5C57A64-153D-F94C-8CE3-0803283B4505}" type="pres">
      <dgm:prSet presAssocID="{62C33C98-9A40-5A41-8761-7972A648237E}" presName="aSpace2" presStyleCnt="0"/>
      <dgm:spPr/>
    </dgm:pt>
    <dgm:pt modelId="{5354DF94-191C-3E42-903F-B32C024D84AB}" type="pres">
      <dgm:prSet presAssocID="{A863CD0C-85F3-3A4F-9B47-E26342461C3D}" presName="childNode" presStyleLbl="node1" presStyleIdx="10" presStyleCnt="16">
        <dgm:presLayoutVars>
          <dgm:bulletEnabled val="1"/>
        </dgm:presLayoutVars>
      </dgm:prSet>
      <dgm:spPr>
        <a:xfrm>
          <a:off x="3959001" y="3568596"/>
          <a:ext cx="719137" cy="1659968"/>
        </a:xfrm>
        <a:prstGeom prst="roundRect">
          <a:avLst>
            <a:gd name="adj" fmla="val 10000"/>
          </a:avLst>
        </a:prstGeom>
      </dgm:spPr>
    </dgm:pt>
    <dgm:pt modelId="{A6DBF88B-B3BB-EC44-B15D-BBF4E82797E2}" type="pres">
      <dgm:prSet presAssocID="{B5AF7A95-AA29-9C46-8780-8DA33A02C017}" presName="aSpace" presStyleCnt="0"/>
      <dgm:spPr/>
    </dgm:pt>
    <dgm:pt modelId="{1B3D78D5-30EB-AC43-9F68-E619C88E28CE}" type="pres">
      <dgm:prSet presAssocID="{CBE95FD4-2052-F04F-9C47-E54CC2947DB3}" presName="compNode" presStyleCnt="0"/>
      <dgm:spPr/>
    </dgm:pt>
    <dgm:pt modelId="{40DB3170-4858-924D-B3DE-E566D575A442}" type="pres">
      <dgm:prSet presAssocID="{CBE95FD4-2052-F04F-9C47-E54CC2947DB3}" presName="aNode" presStyleLbl="bgShp" presStyleIdx="5" presStyleCnt="8"/>
      <dgm:spPr/>
    </dgm:pt>
    <dgm:pt modelId="{BFA46479-55D1-8942-8418-181F79FAB120}" type="pres">
      <dgm:prSet presAssocID="{CBE95FD4-2052-F04F-9C47-E54CC2947DB3}" presName="textNode" presStyleLbl="bgShp" presStyleIdx="5" presStyleCnt="8"/>
      <dgm:spPr/>
    </dgm:pt>
    <dgm:pt modelId="{25865310-8DD4-7245-B0CC-70310482A15D}" type="pres">
      <dgm:prSet presAssocID="{CBE95FD4-2052-F04F-9C47-E54CC2947DB3}" presName="compChildNode" presStyleCnt="0"/>
      <dgm:spPr/>
    </dgm:pt>
    <dgm:pt modelId="{7D50CBC6-91AE-1E4D-B253-7F44D09A85D8}" type="pres">
      <dgm:prSet presAssocID="{CBE95FD4-2052-F04F-9C47-E54CC2947DB3}" presName="theInnerList" presStyleCnt="0"/>
      <dgm:spPr/>
    </dgm:pt>
    <dgm:pt modelId="{6EEBFF13-A384-7945-A748-6772173B73A1}" type="pres">
      <dgm:prSet presAssocID="{310C53C5-4015-564F-B535-6BFC82BFC4B6}" presName="childNode" presStyleLbl="node1" presStyleIdx="11" presStyleCnt="16">
        <dgm:presLayoutVars>
          <dgm:bulletEnabled val="1"/>
        </dgm:presLayoutVars>
      </dgm:prSet>
      <dgm:spPr>
        <a:xfrm>
          <a:off x="4925342" y="1653247"/>
          <a:ext cx="719137" cy="1659968"/>
        </a:xfrm>
        <a:prstGeom prst="roundRect">
          <a:avLst>
            <a:gd name="adj" fmla="val 10000"/>
          </a:avLst>
        </a:prstGeom>
      </dgm:spPr>
    </dgm:pt>
    <dgm:pt modelId="{9D8E208E-A757-454F-9258-D7821EE62810}" type="pres">
      <dgm:prSet presAssocID="{310C53C5-4015-564F-B535-6BFC82BFC4B6}" presName="aSpace2" presStyleCnt="0"/>
      <dgm:spPr/>
    </dgm:pt>
    <dgm:pt modelId="{983E3B1D-52BC-3344-9ED5-917827796094}" type="pres">
      <dgm:prSet presAssocID="{21A2CE52-0521-1E40-8D77-923BC06D2FC1}" presName="childNode" presStyleLbl="node1" presStyleIdx="12" presStyleCnt="16">
        <dgm:presLayoutVars>
          <dgm:bulletEnabled val="1"/>
        </dgm:presLayoutVars>
      </dgm:prSet>
      <dgm:spPr>
        <a:xfrm>
          <a:off x="4925342" y="3568596"/>
          <a:ext cx="719137" cy="1659968"/>
        </a:xfrm>
        <a:prstGeom prst="roundRect">
          <a:avLst>
            <a:gd name="adj" fmla="val 10000"/>
          </a:avLst>
        </a:prstGeom>
      </dgm:spPr>
    </dgm:pt>
    <dgm:pt modelId="{FDBB8159-5188-3D44-96D0-A4D11A91A3C7}" type="pres">
      <dgm:prSet presAssocID="{CBE95FD4-2052-F04F-9C47-E54CC2947DB3}" presName="aSpace" presStyleCnt="0"/>
      <dgm:spPr/>
    </dgm:pt>
    <dgm:pt modelId="{09C3B517-8F67-AC46-9A00-D26959B4D54D}" type="pres">
      <dgm:prSet presAssocID="{DBD31839-ADD0-A440-95FB-685C11F69092}" presName="compNode" presStyleCnt="0"/>
      <dgm:spPr/>
    </dgm:pt>
    <dgm:pt modelId="{6C7508DE-5110-9B4B-B6D3-7877C93080BF}" type="pres">
      <dgm:prSet presAssocID="{DBD31839-ADD0-A440-95FB-685C11F69092}" presName="aNode" presStyleLbl="bgShp" presStyleIdx="6" presStyleCnt="8"/>
      <dgm:spPr/>
    </dgm:pt>
    <dgm:pt modelId="{248682CF-5CD5-5C4E-992C-2D079C48C905}" type="pres">
      <dgm:prSet presAssocID="{DBD31839-ADD0-A440-95FB-685C11F69092}" presName="textNode" presStyleLbl="bgShp" presStyleIdx="6" presStyleCnt="8"/>
      <dgm:spPr/>
    </dgm:pt>
    <dgm:pt modelId="{E66A2CAC-A38E-D741-8C98-F30440C30316}" type="pres">
      <dgm:prSet presAssocID="{DBD31839-ADD0-A440-95FB-685C11F69092}" presName="compChildNode" presStyleCnt="0"/>
      <dgm:spPr/>
    </dgm:pt>
    <dgm:pt modelId="{295E6340-4323-7243-83E0-B81C9D792BBD}" type="pres">
      <dgm:prSet presAssocID="{DBD31839-ADD0-A440-95FB-685C11F69092}" presName="theInnerList" presStyleCnt="0"/>
      <dgm:spPr/>
    </dgm:pt>
    <dgm:pt modelId="{9AADC4CE-8036-F04A-9A56-4B8A2703E71F}" type="pres">
      <dgm:prSet presAssocID="{810A17BD-18F9-F741-BDBE-66ACB0C6E2BE}" presName="childNode" presStyleLbl="node1" presStyleIdx="13" presStyleCnt="16">
        <dgm:presLayoutVars>
          <dgm:bulletEnabled val="1"/>
        </dgm:presLayoutVars>
      </dgm:prSet>
      <dgm:spPr>
        <a:xfrm>
          <a:off x="5891683" y="1651635"/>
          <a:ext cx="719137" cy="3578542"/>
        </a:xfrm>
        <a:prstGeom prst="roundRect">
          <a:avLst>
            <a:gd name="adj" fmla="val 10000"/>
          </a:avLst>
        </a:prstGeom>
      </dgm:spPr>
    </dgm:pt>
    <dgm:pt modelId="{DF4D5309-D539-1C45-A8B6-615F9213EBD5}" type="pres">
      <dgm:prSet presAssocID="{DBD31839-ADD0-A440-95FB-685C11F69092}" presName="aSpace" presStyleCnt="0"/>
      <dgm:spPr/>
    </dgm:pt>
    <dgm:pt modelId="{6B48067E-49FB-6F4C-B1AF-82CD49F3D687}" type="pres">
      <dgm:prSet presAssocID="{70C3F2A1-E989-EA48-8374-C94F33197928}" presName="compNode" presStyleCnt="0"/>
      <dgm:spPr/>
    </dgm:pt>
    <dgm:pt modelId="{83629405-B09B-844C-B282-A4169C8E22B8}" type="pres">
      <dgm:prSet presAssocID="{70C3F2A1-E989-EA48-8374-C94F33197928}" presName="aNode" presStyleLbl="bgShp" presStyleIdx="7" presStyleCnt="8"/>
      <dgm:spPr/>
    </dgm:pt>
    <dgm:pt modelId="{26D826B7-B645-3A40-B96D-C305BDA91120}" type="pres">
      <dgm:prSet presAssocID="{70C3F2A1-E989-EA48-8374-C94F33197928}" presName="textNode" presStyleLbl="bgShp" presStyleIdx="7" presStyleCnt="8"/>
      <dgm:spPr/>
    </dgm:pt>
    <dgm:pt modelId="{9834D62A-FF52-2F47-965D-BCB2A0B9B6CA}" type="pres">
      <dgm:prSet presAssocID="{70C3F2A1-E989-EA48-8374-C94F33197928}" presName="compChildNode" presStyleCnt="0"/>
      <dgm:spPr/>
    </dgm:pt>
    <dgm:pt modelId="{4C3C8115-8B15-534E-9AD8-406307EEE4CF}" type="pres">
      <dgm:prSet presAssocID="{70C3F2A1-E989-EA48-8374-C94F33197928}" presName="theInnerList" presStyleCnt="0"/>
      <dgm:spPr/>
    </dgm:pt>
    <dgm:pt modelId="{B503D467-C641-B34A-8537-086A19BFC858}" type="pres">
      <dgm:prSet presAssocID="{7C04201B-7963-7147-B683-4D41DF2E50F2}" presName="childNode" presStyleLbl="node1" presStyleIdx="14" presStyleCnt="16">
        <dgm:presLayoutVars>
          <dgm:bulletEnabled val="1"/>
        </dgm:presLayoutVars>
      </dgm:prSet>
      <dgm:spPr>
        <a:xfrm>
          <a:off x="6858024" y="1653247"/>
          <a:ext cx="719137" cy="1659968"/>
        </a:xfrm>
        <a:prstGeom prst="roundRect">
          <a:avLst>
            <a:gd name="adj" fmla="val 10000"/>
          </a:avLst>
        </a:prstGeom>
      </dgm:spPr>
    </dgm:pt>
    <dgm:pt modelId="{EAACD329-2370-8647-867A-2A6406C52289}" type="pres">
      <dgm:prSet presAssocID="{7C04201B-7963-7147-B683-4D41DF2E50F2}" presName="aSpace2" presStyleCnt="0"/>
      <dgm:spPr/>
    </dgm:pt>
    <dgm:pt modelId="{C83B7B29-465B-084F-8281-21196A10391F}" type="pres">
      <dgm:prSet presAssocID="{9E528125-CBEC-C24A-807E-5C75687097E2}" presName="childNode" presStyleLbl="node1" presStyleIdx="15" presStyleCnt="16">
        <dgm:presLayoutVars>
          <dgm:bulletEnabled val="1"/>
        </dgm:presLayoutVars>
      </dgm:prSet>
      <dgm:spPr>
        <a:xfrm>
          <a:off x="6858024" y="3568596"/>
          <a:ext cx="719137" cy="1659968"/>
        </a:xfrm>
        <a:prstGeom prst="roundRect">
          <a:avLst>
            <a:gd name="adj" fmla="val 10000"/>
          </a:avLst>
        </a:prstGeom>
      </dgm:spPr>
    </dgm:pt>
  </dgm:ptLst>
  <dgm:cxnLst>
    <dgm:cxn modelId="{BE81BD06-82B0-D440-AA26-BDDADA275CF5}" type="presOf" srcId="{1C2A25F0-578D-E546-B540-B9AAA48D65EA}" destId="{FB8F9225-1911-B846-95CA-045BE2AD7FBB}" srcOrd="1" destOrd="0" presId="urn:microsoft.com/office/officeart/2005/8/layout/lProcess2"/>
    <dgm:cxn modelId="{59A7DA07-DE8B-A347-9D50-39B6ED9B8282}" srcId="{C17A2D70-A3E8-2C41-8BF3-7C0B1E8C712D}" destId="{2FF96E09-FDFA-FD42-B358-6BE77F796A80}" srcOrd="1" destOrd="0" parTransId="{5E916E30-9741-D649-9693-B3C65E5DE84D}" sibTransId="{EB269AE7-0F0C-B441-B2C0-C85F18D05700}"/>
    <dgm:cxn modelId="{D5601509-0C56-2543-AEF0-1E651E8C1A35}" srcId="{94171E34-5151-6A41-99DB-33D6164EB699}" destId="{23CF7D5F-3037-234A-807C-DF9B3A87C48C}" srcOrd="0" destOrd="0" parTransId="{6F2CEE51-6EF7-1844-AA9F-A7320EE7723B}" sibTransId="{53DF92C8-9797-BB4A-81A7-C05426FF9617}"/>
    <dgm:cxn modelId="{50560611-CEAD-EA4E-9B39-EDB1CC91441E}" type="presOf" srcId="{310C53C5-4015-564F-B535-6BFC82BFC4B6}" destId="{6EEBFF13-A384-7945-A748-6772173B73A1}" srcOrd="0" destOrd="0" presId="urn:microsoft.com/office/officeart/2005/8/layout/lProcess2"/>
    <dgm:cxn modelId="{7AD44016-565C-0249-8A57-E3A55928B31B}" type="presOf" srcId="{7BCDA0FC-BA53-BD4F-8FB8-39F2E1D84788}" destId="{AF72DE49-FDE5-6843-BC00-1B42C1FA470F}" srcOrd="0" destOrd="0" presId="urn:microsoft.com/office/officeart/2005/8/layout/lProcess2"/>
    <dgm:cxn modelId="{F54D2621-0019-B64C-8081-E94C45AF859D}" srcId="{23CF7D5F-3037-234A-807C-DF9B3A87C48C}" destId="{81222F32-F210-E04B-A197-8338C7D56F48}" srcOrd="0" destOrd="0" parTransId="{D4FE37D1-7EFF-5C48-89F9-E8626D4E35D8}" sibTransId="{7EA23E1C-8964-6F4B-A4C0-8E049ADBDCD9}"/>
    <dgm:cxn modelId="{BDCDF02A-8A2F-BB4D-AD8B-98705FD82B89}" type="presOf" srcId="{176C05F9-B2B9-124F-A16F-7B959351788B}" destId="{B7C0D63D-CAAC-FE40-9B27-75A79DBB15DB}" srcOrd="0" destOrd="0" presId="urn:microsoft.com/office/officeart/2005/8/layout/lProcess2"/>
    <dgm:cxn modelId="{5250092D-15BF-6C41-B70F-2691E0D9AB5A}" srcId="{B5AF7A95-AA29-9C46-8780-8DA33A02C017}" destId="{A863CD0C-85F3-3A4F-9B47-E26342461C3D}" srcOrd="1" destOrd="0" parTransId="{CFB73244-CBD8-9E40-A40C-F9F081E104ED}" sibTransId="{9E8BF9FD-FF16-B84C-AF3F-217E4892F3AF}"/>
    <dgm:cxn modelId="{33EF6F2D-ACD1-FA46-BB4C-5B4C94FD9A00}" type="presOf" srcId="{9E528125-CBEC-C24A-807E-5C75687097E2}" destId="{C83B7B29-465B-084F-8281-21196A10391F}" srcOrd="0" destOrd="0" presId="urn:microsoft.com/office/officeart/2005/8/layout/lProcess2"/>
    <dgm:cxn modelId="{33EA962D-795A-D04B-B955-A6A5ADA98373}" type="presOf" srcId="{23CF7D5F-3037-234A-807C-DF9B3A87C48C}" destId="{0019A76F-6782-EA44-995C-54C66BDBF955}" srcOrd="1" destOrd="0" presId="urn:microsoft.com/office/officeart/2005/8/layout/lProcess2"/>
    <dgm:cxn modelId="{9018112E-6194-DF41-B8ED-EC0F7EC1B1F2}" type="presOf" srcId="{B5AF7A95-AA29-9C46-8780-8DA33A02C017}" destId="{001E5903-B77A-454C-BCBA-734AFC9B9B97}" srcOrd="1" destOrd="0" presId="urn:microsoft.com/office/officeart/2005/8/layout/lProcess2"/>
    <dgm:cxn modelId="{23FFE937-4699-CD4D-942F-E9E0DEA5BF08}" srcId="{94171E34-5151-6A41-99DB-33D6164EB699}" destId="{1C2A25F0-578D-E546-B540-B9AAA48D65EA}" srcOrd="2" destOrd="0" parTransId="{E3F4335F-ADC3-0146-8A9B-F547A42124FD}" sibTransId="{1A876A92-8D70-1F49-A199-0852FBCE4DFF}"/>
    <dgm:cxn modelId="{42A12F3B-2597-584F-983D-1DEF2FC33219}" type="presOf" srcId="{5B3F6387-A6D6-C542-967C-FB092C00BA46}" destId="{9E418D02-BE9D-F842-8AAE-31FA000CF7A0}" srcOrd="0" destOrd="0" presId="urn:microsoft.com/office/officeart/2005/8/layout/lProcess2"/>
    <dgm:cxn modelId="{1210303D-D7F5-EA42-9728-F1E03EEF7969}" type="presOf" srcId="{7C04201B-7963-7147-B683-4D41DF2E50F2}" destId="{B503D467-C641-B34A-8537-086A19BFC858}" srcOrd="0" destOrd="0" presId="urn:microsoft.com/office/officeart/2005/8/layout/lProcess2"/>
    <dgm:cxn modelId="{5A4A423D-DC19-7242-9D53-1EECF8795744}" srcId="{94171E34-5151-6A41-99DB-33D6164EB699}" destId="{70C3F2A1-E989-EA48-8374-C94F33197928}" srcOrd="7" destOrd="0" parTransId="{A8C4C680-D8C1-F74C-A404-AE9C886229C7}" sibTransId="{3C88C061-329F-A242-BB83-C4F52B8F5463}"/>
    <dgm:cxn modelId="{38100446-3C2F-8F4D-8C09-35031E53A578}" type="presOf" srcId="{042B3EE1-3695-6443-88C5-8BD1FCF644EA}" destId="{A883B95B-33A6-1C4F-B2F1-862C6B5643C5}" srcOrd="0" destOrd="0" presId="urn:microsoft.com/office/officeart/2005/8/layout/lProcess2"/>
    <dgm:cxn modelId="{61175C47-08CA-CC4C-AD03-2CAE01A672B5}" srcId="{94171E34-5151-6A41-99DB-33D6164EB699}" destId="{DBD31839-ADD0-A440-95FB-685C11F69092}" srcOrd="6" destOrd="0" parTransId="{56062625-D3F0-2547-B634-C9E130750DD3}" sibTransId="{45E2CF14-07CA-2747-A1AA-360FA27D7F65}"/>
    <dgm:cxn modelId="{97B0184E-9F0E-9548-8ECE-0B77EB2678F7}" srcId="{70C3F2A1-E989-EA48-8374-C94F33197928}" destId="{7C04201B-7963-7147-B683-4D41DF2E50F2}" srcOrd="0" destOrd="0" parTransId="{DF717C70-473C-2940-BDAE-DAA057078B49}" sibTransId="{198CC424-8079-5B45-BA0A-61AA3073AA4E}"/>
    <dgm:cxn modelId="{BF898F51-04F3-4540-9DF2-7993278451C8}" type="presOf" srcId="{DBD31839-ADD0-A440-95FB-685C11F69092}" destId="{248682CF-5CD5-5C4E-992C-2D079C48C905}" srcOrd="1" destOrd="0" presId="urn:microsoft.com/office/officeart/2005/8/layout/lProcess2"/>
    <dgm:cxn modelId="{39E82E52-8384-9F4B-B46E-04BB2B7B3D20}" srcId="{1C2A25F0-578D-E546-B540-B9AAA48D65EA}" destId="{176C05F9-B2B9-124F-A16F-7B959351788B}" srcOrd="0" destOrd="0" parTransId="{F08DFDB2-7438-494D-8E9C-AF145CE1D648}" sibTransId="{40325DBF-F11D-6546-A7B7-7CB254097153}"/>
    <dgm:cxn modelId="{14777054-0C00-2F4D-B14D-DF9A021AB368}" type="presOf" srcId="{23CF7D5F-3037-234A-807C-DF9B3A87C48C}" destId="{2164DA8F-DD79-EF40-8B89-13FC3896B742}" srcOrd="0" destOrd="0" presId="urn:microsoft.com/office/officeart/2005/8/layout/lProcess2"/>
    <dgm:cxn modelId="{23C0EF57-891A-B04B-90B1-741DC9C0092C}" srcId="{94171E34-5151-6A41-99DB-33D6164EB699}" destId="{C17A2D70-A3E8-2C41-8BF3-7C0B1E8C712D}" srcOrd="1" destOrd="0" parTransId="{F3178117-9190-7147-9F40-CCFE69CCC124}" sibTransId="{67C314C0-1B6B-D14C-BEA0-1FF85000FDA9}"/>
    <dgm:cxn modelId="{BDA4E56B-C686-5540-8B03-8D2028A033F7}" srcId="{85C69713-99F8-6843-81BB-965B358A3444}" destId="{BDCB1AB9-F85E-BC42-8337-676958516BBD}" srcOrd="2" destOrd="0" parTransId="{A77F3E27-18CF-EF4A-999B-762D949CDFA3}" sibTransId="{3B280C5E-A971-924D-B722-CE74205E3061}"/>
    <dgm:cxn modelId="{2F008F6F-F896-3747-9053-6B57B5E4345C}" srcId="{23CF7D5F-3037-234A-807C-DF9B3A87C48C}" destId="{5B3F6387-A6D6-C542-967C-FB092C00BA46}" srcOrd="1" destOrd="0" parTransId="{473D2F89-500F-5047-BC69-6018D881B140}" sibTransId="{CBCDADB7-C028-1D43-A74B-5D395BA4E08F}"/>
    <dgm:cxn modelId="{FB04B573-1E5A-EB4A-97E8-4D762A0824DA}" srcId="{CBE95FD4-2052-F04F-9C47-E54CC2947DB3}" destId="{310C53C5-4015-564F-B535-6BFC82BFC4B6}" srcOrd="0" destOrd="0" parTransId="{F3D6308E-F8E8-D94D-9AC9-08AD6C18846B}" sibTransId="{03153344-1CDB-C742-B56C-6A49C5715614}"/>
    <dgm:cxn modelId="{2BAC6C77-8AAC-3E4F-AACA-159A2FFDA810}" type="presOf" srcId="{2BBB3DBC-14E7-7945-91C8-76EDBE02FD99}" destId="{EBFD280E-B8F4-7F43-8303-57D23E86BF48}" srcOrd="0" destOrd="0" presId="urn:microsoft.com/office/officeart/2005/8/layout/lProcess2"/>
    <dgm:cxn modelId="{4A6ACE77-813D-EF4D-85B0-648D29A1F84C}" type="presOf" srcId="{2FF96E09-FDFA-FD42-B358-6BE77F796A80}" destId="{28D7639A-1819-E549-B0FD-E7B4B7BE5282}" srcOrd="0" destOrd="0" presId="urn:microsoft.com/office/officeart/2005/8/layout/lProcess2"/>
    <dgm:cxn modelId="{4934437A-ABE7-994E-8EC7-38B72376C0AF}" srcId="{94171E34-5151-6A41-99DB-33D6164EB699}" destId="{B5AF7A95-AA29-9C46-8780-8DA33A02C017}" srcOrd="4" destOrd="0" parTransId="{49320A8B-B7EC-404A-9854-E0A305EC8E05}" sibTransId="{2C78C5A4-AD50-D84B-99EE-2224AE4E0174}"/>
    <dgm:cxn modelId="{4DF7B97A-548C-0145-BD02-34606A4863F7}" srcId="{94171E34-5151-6A41-99DB-33D6164EB699}" destId="{CBE95FD4-2052-F04F-9C47-E54CC2947DB3}" srcOrd="5" destOrd="0" parTransId="{967D90ED-AE6C-4841-9276-8B0D76FE8570}" sibTransId="{9E88D6B9-E78A-1245-9434-912098DE736F}"/>
    <dgm:cxn modelId="{B05B1384-A9A0-3147-9C5E-864500DADB35}" type="presOf" srcId="{81222F32-F210-E04B-A197-8338C7D56F48}" destId="{0F1E1D0B-B89D-224D-943E-6A489CC7D979}" srcOrd="0" destOrd="0" presId="urn:microsoft.com/office/officeart/2005/8/layout/lProcess2"/>
    <dgm:cxn modelId="{A5993B89-27DA-2447-BB0C-35D0768878D0}" srcId="{DBD31839-ADD0-A440-95FB-685C11F69092}" destId="{810A17BD-18F9-F741-BDBE-66ACB0C6E2BE}" srcOrd="0" destOrd="0" parTransId="{86C88AB2-A223-2547-85D1-64DDB7F4FB14}" sibTransId="{657FDB2E-55FC-BB45-B99D-8DC722DB6E79}"/>
    <dgm:cxn modelId="{4C79CE89-FEFE-D640-9BE7-C2A3B99EC6CF}" type="presOf" srcId="{810A17BD-18F9-F741-BDBE-66ACB0C6E2BE}" destId="{9AADC4CE-8036-F04A-9A56-4B8A2703E71F}" srcOrd="0" destOrd="0" presId="urn:microsoft.com/office/officeart/2005/8/layout/lProcess2"/>
    <dgm:cxn modelId="{D5F86F9E-7202-1149-A535-1EFE53DD77F3}" srcId="{70C3F2A1-E989-EA48-8374-C94F33197928}" destId="{9E528125-CBEC-C24A-807E-5C75687097E2}" srcOrd="1" destOrd="0" parTransId="{4EC24432-136B-C847-8162-C9391FDB7167}" sibTransId="{FAB47CFD-E57D-FC4D-BF0C-F5779F0FCEC1}"/>
    <dgm:cxn modelId="{6AF1E69E-EF4A-EE4A-B2E3-B4EEAE1EB750}" type="presOf" srcId="{70C3F2A1-E989-EA48-8374-C94F33197928}" destId="{26D826B7-B645-3A40-B96D-C305BDA91120}" srcOrd="1" destOrd="0" presId="urn:microsoft.com/office/officeart/2005/8/layout/lProcess2"/>
    <dgm:cxn modelId="{9B5066A0-2EF6-FE46-ABC7-4F670A289CAB}" type="presOf" srcId="{CBE95FD4-2052-F04F-9C47-E54CC2947DB3}" destId="{BFA46479-55D1-8942-8418-181F79FAB120}" srcOrd="1" destOrd="0" presId="urn:microsoft.com/office/officeart/2005/8/layout/lProcess2"/>
    <dgm:cxn modelId="{891663A4-A10A-6C4A-8103-DE5EF0978BAE}" srcId="{94171E34-5151-6A41-99DB-33D6164EB699}" destId="{85C69713-99F8-6843-81BB-965B358A3444}" srcOrd="3" destOrd="0" parTransId="{972F6414-A9E1-A345-B7E3-2A82D8D235A8}" sibTransId="{0A79208E-982D-8F4F-8FBB-8E52F0E04FF4}"/>
    <dgm:cxn modelId="{85518DA7-BB90-6649-86B2-C1DC80F1958A}" type="presOf" srcId="{DBD31839-ADD0-A440-95FB-685C11F69092}" destId="{6C7508DE-5110-9B4B-B6D3-7877C93080BF}" srcOrd="0" destOrd="0" presId="urn:microsoft.com/office/officeart/2005/8/layout/lProcess2"/>
    <dgm:cxn modelId="{3C9DE5A7-9EFC-2B4F-8F82-29773314A4F1}" type="presOf" srcId="{94171E34-5151-6A41-99DB-33D6164EB699}" destId="{0C0212C5-EEE7-004E-9656-1D77348D865A}" srcOrd="0" destOrd="0" presId="urn:microsoft.com/office/officeart/2005/8/layout/lProcess2"/>
    <dgm:cxn modelId="{E39069AD-A429-C24E-B5CE-9C72684CF492}" type="presOf" srcId="{BDCB1AB9-F85E-BC42-8337-676958516BBD}" destId="{C9B5E0BB-B17D-C54E-BB00-5D0B443C1B2C}" srcOrd="0" destOrd="0" presId="urn:microsoft.com/office/officeart/2005/8/layout/lProcess2"/>
    <dgm:cxn modelId="{D3BD95AF-D48E-FC41-BDED-4AAB430D455E}" type="presOf" srcId="{62C33C98-9A40-5A41-8761-7972A648237E}" destId="{B91E8CAB-8960-E74D-8CE3-7B2039B7169F}" srcOrd="0" destOrd="0" presId="urn:microsoft.com/office/officeart/2005/8/layout/lProcess2"/>
    <dgm:cxn modelId="{4DDAF9B3-F898-B14A-92A9-89D7DEAE1C85}" type="presOf" srcId="{EE41A3E4-87D3-674F-AFC0-384A5E907AE1}" destId="{FCDA6701-FBFE-4A45-88BA-A55231D1F75C}" srcOrd="0" destOrd="0" presId="urn:microsoft.com/office/officeart/2005/8/layout/lProcess2"/>
    <dgm:cxn modelId="{7C0DDAB6-837D-FF42-A97B-61754DCD4966}" srcId="{B5AF7A95-AA29-9C46-8780-8DA33A02C017}" destId="{62C33C98-9A40-5A41-8761-7972A648237E}" srcOrd="0" destOrd="0" parTransId="{F2F0421B-0C13-8841-8DC9-EBCC9EDC6563}" sibTransId="{C701F07A-FAFF-6641-A88E-B95FC43F9FEF}"/>
    <dgm:cxn modelId="{60E6BAB8-A054-A145-8A2E-E36F2C0D8BDB}" srcId="{C17A2D70-A3E8-2C41-8BF3-7C0B1E8C712D}" destId="{2BBB3DBC-14E7-7945-91C8-76EDBE02FD99}" srcOrd="0" destOrd="0" parTransId="{7E812D78-C2E8-C240-85B0-890163975249}" sibTransId="{F3BD04F1-4DE3-7B4B-9B5C-D65530C3D43F}"/>
    <dgm:cxn modelId="{20E6EEC2-9E56-C94D-9D2E-57F5E8370D8B}" type="presOf" srcId="{A863CD0C-85F3-3A4F-9B47-E26342461C3D}" destId="{5354DF94-191C-3E42-903F-B32C024D84AB}" srcOrd="0" destOrd="0" presId="urn:microsoft.com/office/officeart/2005/8/layout/lProcess2"/>
    <dgm:cxn modelId="{F1072FC7-7CC8-C54C-9F06-261DA8BD251A}" type="presOf" srcId="{C17A2D70-A3E8-2C41-8BF3-7C0B1E8C712D}" destId="{A1037F0A-492C-A04C-A62F-517BD018C320}" srcOrd="0" destOrd="0" presId="urn:microsoft.com/office/officeart/2005/8/layout/lProcess2"/>
    <dgm:cxn modelId="{E2B401C8-786E-7840-96AB-0893647663A5}" type="presOf" srcId="{70C3F2A1-E989-EA48-8374-C94F33197928}" destId="{83629405-B09B-844C-B282-A4169C8E22B8}" srcOrd="0" destOrd="0" presId="urn:microsoft.com/office/officeart/2005/8/layout/lProcess2"/>
    <dgm:cxn modelId="{36B4C1C8-81F6-4A41-B4A8-811BBF0E6FC1}" type="presOf" srcId="{85C69713-99F8-6843-81BB-965B358A3444}" destId="{BB884B04-9DA4-E743-B387-776D4BE7759D}" srcOrd="0" destOrd="0" presId="urn:microsoft.com/office/officeart/2005/8/layout/lProcess2"/>
    <dgm:cxn modelId="{134E51C9-8085-3141-A4E3-797CCFBB8C54}" srcId="{CBE95FD4-2052-F04F-9C47-E54CC2947DB3}" destId="{21A2CE52-0521-1E40-8D77-923BC06D2FC1}" srcOrd="1" destOrd="0" parTransId="{E26E3B0E-D9B7-574C-9934-F00322FD73FD}" sibTransId="{9976A0FD-68EC-BC44-AC62-FE6867175FAB}"/>
    <dgm:cxn modelId="{406B20CC-EE46-DE47-8374-3FACBEB84BAC}" type="presOf" srcId="{CBE95FD4-2052-F04F-9C47-E54CC2947DB3}" destId="{40DB3170-4858-924D-B3DE-E566D575A442}" srcOrd="0" destOrd="0" presId="urn:microsoft.com/office/officeart/2005/8/layout/lProcess2"/>
    <dgm:cxn modelId="{F0EC00D3-3C10-4342-A172-69E595B37B01}" srcId="{85C69713-99F8-6843-81BB-965B358A3444}" destId="{7BCDA0FC-BA53-BD4F-8FB8-39F2E1D84788}" srcOrd="1" destOrd="0" parTransId="{D0632141-BA45-6047-83EC-DF7331E419B8}" sibTransId="{4CC52F63-4465-F240-9CD9-0567EFBB2EC9}"/>
    <dgm:cxn modelId="{E0EFF1D6-5A20-F247-A823-B3091225186D}" type="presOf" srcId="{1C2A25F0-578D-E546-B540-B9AAA48D65EA}" destId="{607BB46C-839F-514F-AE08-59924CD4B715}" srcOrd="0" destOrd="0" presId="urn:microsoft.com/office/officeart/2005/8/layout/lProcess2"/>
    <dgm:cxn modelId="{69741ADA-2869-3B4F-9BE3-F0CFC68AEB5E}" srcId="{85C69713-99F8-6843-81BB-965B358A3444}" destId="{042B3EE1-3695-6443-88C5-8BD1FCF644EA}" srcOrd="0" destOrd="0" parTransId="{A67BA40C-70B5-A147-83A5-03D01BAC29F6}" sibTransId="{4B1CCD49-0DE4-174B-9F3A-B6366BA3567A}"/>
    <dgm:cxn modelId="{B57E02E2-92AB-814A-9E9A-276D2289B267}" type="presOf" srcId="{21A2CE52-0521-1E40-8D77-923BC06D2FC1}" destId="{983E3B1D-52BC-3344-9ED5-917827796094}" srcOrd="0" destOrd="0" presId="urn:microsoft.com/office/officeart/2005/8/layout/lProcess2"/>
    <dgm:cxn modelId="{B58BA9E3-3553-384D-BADD-C17054A0C358}" srcId="{C17A2D70-A3E8-2C41-8BF3-7C0B1E8C712D}" destId="{EE41A3E4-87D3-674F-AFC0-384A5E907AE1}" srcOrd="2" destOrd="0" parTransId="{0FB03036-75AF-9345-B1B7-F531FFF6489B}" sibTransId="{D03897D6-8906-3B4E-9248-3891035AFBEB}"/>
    <dgm:cxn modelId="{C6D428E5-8DB4-774A-8793-D1A8E30E27E6}" type="presOf" srcId="{C17A2D70-A3E8-2C41-8BF3-7C0B1E8C712D}" destId="{12CFF020-6A1D-7145-B3DA-FBB5B0A685D7}" srcOrd="1" destOrd="0" presId="urn:microsoft.com/office/officeart/2005/8/layout/lProcess2"/>
    <dgm:cxn modelId="{37C85EEC-6200-544B-AF5F-6B7BE8BFD646}" type="presOf" srcId="{B5AF7A95-AA29-9C46-8780-8DA33A02C017}" destId="{D560A8D6-017A-1146-A151-A10276EFFB5E}" srcOrd="0" destOrd="0" presId="urn:microsoft.com/office/officeart/2005/8/layout/lProcess2"/>
    <dgm:cxn modelId="{B08C27F5-019D-0840-8981-7C5A468E1131}" type="presOf" srcId="{85C69713-99F8-6843-81BB-965B358A3444}" destId="{03647523-3B4E-0446-82E4-6F506DA23FE9}" srcOrd="1" destOrd="0" presId="urn:microsoft.com/office/officeart/2005/8/layout/lProcess2"/>
    <dgm:cxn modelId="{2DA8FF13-5103-C845-B99C-E74A08904706}" type="presParOf" srcId="{0C0212C5-EEE7-004E-9656-1D77348D865A}" destId="{03F2DDB2-D038-304F-9566-28E456F47DC6}" srcOrd="0" destOrd="0" presId="urn:microsoft.com/office/officeart/2005/8/layout/lProcess2"/>
    <dgm:cxn modelId="{0F1A92EE-8226-8F41-9EAC-6AD97DB94BED}" type="presParOf" srcId="{03F2DDB2-D038-304F-9566-28E456F47DC6}" destId="{2164DA8F-DD79-EF40-8B89-13FC3896B742}" srcOrd="0" destOrd="0" presId="urn:microsoft.com/office/officeart/2005/8/layout/lProcess2"/>
    <dgm:cxn modelId="{5DB303E8-09DD-BA45-BE41-65CAAE118E4C}" type="presParOf" srcId="{03F2DDB2-D038-304F-9566-28E456F47DC6}" destId="{0019A76F-6782-EA44-995C-54C66BDBF955}" srcOrd="1" destOrd="0" presId="urn:microsoft.com/office/officeart/2005/8/layout/lProcess2"/>
    <dgm:cxn modelId="{4C180E3D-382F-E242-B7BD-1CBDF03AAEBF}" type="presParOf" srcId="{03F2DDB2-D038-304F-9566-28E456F47DC6}" destId="{14BC4C9B-F744-2F44-9F15-11E82123BE23}" srcOrd="2" destOrd="0" presId="urn:microsoft.com/office/officeart/2005/8/layout/lProcess2"/>
    <dgm:cxn modelId="{72C5417E-1FD1-F74A-A703-EBF66224024C}" type="presParOf" srcId="{14BC4C9B-F744-2F44-9F15-11E82123BE23}" destId="{1ADBCE08-2FD1-ED4C-8CDE-1CA5EEA9C4A1}" srcOrd="0" destOrd="0" presId="urn:microsoft.com/office/officeart/2005/8/layout/lProcess2"/>
    <dgm:cxn modelId="{97A05712-CEBD-D543-9C9C-E15CE9F03C32}" type="presParOf" srcId="{1ADBCE08-2FD1-ED4C-8CDE-1CA5EEA9C4A1}" destId="{0F1E1D0B-B89D-224D-943E-6A489CC7D979}" srcOrd="0" destOrd="0" presId="urn:microsoft.com/office/officeart/2005/8/layout/lProcess2"/>
    <dgm:cxn modelId="{EA9D2BB0-D13B-DF49-9772-FE2E96F8541E}" type="presParOf" srcId="{1ADBCE08-2FD1-ED4C-8CDE-1CA5EEA9C4A1}" destId="{6233D831-2567-E346-83B0-B129C870438A}" srcOrd="1" destOrd="0" presId="urn:microsoft.com/office/officeart/2005/8/layout/lProcess2"/>
    <dgm:cxn modelId="{3907862F-79C7-9C45-AFEF-FF41C5D25BC4}" type="presParOf" srcId="{1ADBCE08-2FD1-ED4C-8CDE-1CA5EEA9C4A1}" destId="{9E418D02-BE9D-F842-8AAE-31FA000CF7A0}" srcOrd="2" destOrd="0" presId="urn:microsoft.com/office/officeart/2005/8/layout/lProcess2"/>
    <dgm:cxn modelId="{69C6A7B5-A81E-7249-8B3B-C9590638F3DC}" type="presParOf" srcId="{0C0212C5-EEE7-004E-9656-1D77348D865A}" destId="{B1BC1339-645E-774A-8C34-C1C52A546551}" srcOrd="1" destOrd="0" presId="urn:microsoft.com/office/officeart/2005/8/layout/lProcess2"/>
    <dgm:cxn modelId="{13AB9CC4-9592-EC4F-BE26-8414C9821F5B}" type="presParOf" srcId="{0C0212C5-EEE7-004E-9656-1D77348D865A}" destId="{937D2158-076F-044D-90AC-283A08DE8E45}" srcOrd="2" destOrd="0" presId="urn:microsoft.com/office/officeart/2005/8/layout/lProcess2"/>
    <dgm:cxn modelId="{CCBE35B9-F8C6-2044-8BB2-865FCEC98B57}" type="presParOf" srcId="{937D2158-076F-044D-90AC-283A08DE8E45}" destId="{A1037F0A-492C-A04C-A62F-517BD018C320}" srcOrd="0" destOrd="0" presId="urn:microsoft.com/office/officeart/2005/8/layout/lProcess2"/>
    <dgm:cxn modelId="{4EF3AAD1-3951-D54D-841F-AE09829F8196}" type="presParOf" srcId="{937D2158-076F-044D-90AC-283A08DE8E45}" destId="{12CFF020-6A1D-7145-B3DA-FBB5B0A685D7}" srcOrd="1" destOrd="0" presId="urn:microsoft.com/office/officeart/2005/8/layout/lProcess2"/>
    <dgm:cxn modelId="{5BE9F02B-290A-3F47-9C68-9E8F44DDE3F0}" type="presParOf" srcId="{937D2158-076F-044D-90AC-283A08DE8E45}" destId="{A3999A56-0E57-DA49-A4E0-116CA0D412F2}" srcOrd="2" destOrd="0" presId="urn:microsoft.com/office/officeart/2005/8/layout/lProcess2"/>
    <dgm:cxn modelId="{6228F439-2D4B-D94B-BCE5-B8ADEE7E25E6}" type="presParOf" srcId="{A3999A56-0E57-DA49-A4E0-116CA0D412F2}" destId="{8A1DDDE5-803B-A74C-9083-6EF0B43E9068}" srcOrd="0" destOrd="0" presId="urn:microsoft.com/office/officeart/2005/8/layout/lProcess2"/>
    <dgm:cxn modelId="{6141CC77-33E1-1A4B-B9C1-2AAF2A476714}" type="presParOf" srcId="{8A1DDDE5-803B-A74C-9083-6EF0B43E9068}" destId="{EBFD280E-B8F4-7F43-8303-57D23E86BF48}" srcOrd="0" destOrd="0" presId="urn:microsoft.com/office/officeart/2005/8/layout/lProcess2"/>
    <dgm:cxn modelId="{C0E90304-A23D-5048-B8DC-DACE9DDA9D54}" type="presParOf" srcId="{8A1DDDE5-803B-A74C-9083-6EF0B43E9068}" destId="{DF6EED31-D62F-9049-98A5-51393956B712}" srcOrd="1" destOrd="0" presId="urn:microsoft.com/office/officeart/2005/8/layout/lProcess2"/>
    <dgm:cxn modelId="{43A9DEEA-7A99-B547-A4BD-85956AD462F0}" type="presParOf" srcId="{8A1DDDE5-803B-A74C-9083-6EF0B43E9068}" destId="{28D7639A-1819-E549-B0FD-E7B4B7BE5282}" srcOrd="2" destOrd="0" presId="urn:microsoft.com/office/officeart/2005/8/layout/lProcess2"/>
    <dgm:cxn modelId="{5AAFF5B4-66A2-6649-9534-B7FB884DA3AA}" type="presParOf" srcId="{8A1DDDE5-803B-A74C-9083-6EF0B43E9068}" destId="{158D581E-CFE1-E348-93AC-744C47DC4474}" srcOrd="3" destOrd="0" presId="urn:microsoft.com/office/officeart/2005/8/layout/lProcess2"/>
    <dgm:cxn modelId="{708CD8F9-8195-2E4A-A156-F114927D075D}" type="presParOf" srcId="{8A1DDDE5-803B-A74C-9083-6EF0B43E9068}" destId="{FCDA6701-FBFE-4A45-88BA-A55231D1F75C}" srcOrd="4" destOrd="0" presId="urn:microsoft.com/office/officeart/2005/8/layout/lProcess2"/>
    <dgm:cxn modelId="{E5497CB5-D243-1D47-9D73-235EE12E3635}" type="presParOf" srcId="{0C0212C5-EEE7-004E-9656-1D77348D865A}" destId="{75A50BCD-3CCE-334F-9E62-9C1C6F01B8D1}" srcOrd="3" destOrd="0" presId="urn:microsoft.com/office/officeart/2005/8/layout/lProcess2"/>
    <dgm:cxn modelId="{056237B5-88CB-9545-BA49-8FB53CD195DE}" type="presParOf" srcId="{0C0212C5-EEE7-004E-9656-1D77348D865A}" destId="{3468E481-EFF2-E947-A1F9-3027F4CF63C5}" srcOrd="4" destOrd="0" presId="urn:microsoft.com/office/officeart/2005/8/layout/lProcess2"/>
    <dgm:cxn modelId="{AD5769FD-02CD-ED4F-AD05-4E61FA54C94A}" type="presParOf" srcId="{3468E481-EFF2-E947-A1F9-3027F4CF63C5}" destId="{607BB46C-839F-514F-AE08-59924CD4B715}" srcOrd="0" destOrd="0" presId="urn:microsoft.com/office/officeart/2005/8/layout/lProcess2"/>
    <dgm:cxn modelId="{D8273E4B-E1FD-4341-86D2-B2A0F3CB1D7F}" type="presParOf" srcId="{3468E481-EFF2-E947-A1F9-3027F4CF63C5}" destId="{FB8F9225-1911-B846-95CA-045BE2AD7FBB}" srcOrd="1" destOrd="0" presId="urn:microsoft.com/office/officeart/2005/8/layout/lProcess2"/>
    <dgm:cxn modelId="{29C7F145-AC8F-6B42-86ED-CBDFF2906951}" type="presParOf" srcId="{3468E481-EFF2-E947-A1F9-3027F4CF63C5}" destId="{506218D7-DA7C-F145-A01A-70B67DA71805}" srcOrd="2" destOrd="0" presId="urn:microsoft.com/office/officeart/2005/8/layout/lProcess2"/>
    <dgm:cxn modelId="{E7FD5C0F-F209-D643-9313-C2D67EE3B28A}" type="presParOf" srcId="{506218D7-DA7C-F145-A01A-70B67DA71805}" destId="{E68DDD22-0CEC-4C47-BF4A-6D41FFF16EB7}" srcOrd="0" destOrd="0" presId="urn:microsoft.com/office/officeart/2005/8/layout/lProcess2"/>
    <dgm:cxn modelId="{4542F883-387A-5C4C-8A31-E755E3D1F589}" type="presParOf" srcId="{E68DDD22-0CEC-4C47-BF4A-6D41FFF16EB7}" destId="{B7C0D63D-CAAC-FE40-9B27-75A79DBB15DB}" srcOrd="0" destOrd="0" presId="urn:microsoft.com/office/officeart/2005/8/layout/lProcess2"/>
    <dgm:cxn modelId="{3E445E9D-6DBB-CF48-B110-1080BD176ACC}" type="presParOf" srcId="{0C0212C5-EEE7-004E-9656-1D77348D865A}" destId="{3105B3F3-F431-DD4C-AC32-35D9DB8F5851}" srcOrd="5" destOrd="0" presId="urn:microsoft.com/office/officeart/2005/8/layout/lProcess2"/>
    <dgm:cxn modelId="{929C97B9-4A5F-AC46-ABCC-C46A1A3053F2}" type="presParOf" srcId="{0C0212C5-EEE7-004E-9656-1D77348D865A}" destId="{DD61BBC1-CDFA-C84F-BA4F-E66D1A2F8DA2}" srcOrd="6" destOrd="0" presId="urn:microsoft.com/office/officeart/2005/8/layout/lProcess2"/>
    <dgm:cxn modelId="{E38F62C7-2331-DD4A-A03B-EE3A612B985B}" type="presParOf" srcId="{DD61BBC1-CDFA-C84F-BA4F-E66D1A2F8DA2}" destId="{BB884B04-9DA4-E743-B387-776D4BE7759D}" srcOrd="0" destOrd="0" presId="urn:microsoft.com/office/officeart/2005/8/layout/lProcess2"/>
    <dgm:cxn modelId="{00469E72-58C7-3344-A57A-83454056C21F}" type="presParOf" srcId="{DD61BBC1-CDFA-C84F-BA4F-E66D1A2F8DA2}" destId="{03647523-3B4E-0446-82E4-6F506DA23FE9}" srcOrd="1" destOrd="0" presId="urn:microsoft.com/office/officeart/2005/8/layout/lProcess2"/>
    <dgm:cxn modelId="{7FEA2B88-DBD9-E84C-B588-E8416D04CB08}" type="presParOf" srcId="{DD61BBC1-CDFA-C84F-BA4F-E66D1A2F8DA2}" destId="{9A63576A-65D1-E642-AEC4-BCDDDAC961D8}" srcOrd="2" destOrd="0" presId="urn:microsoft.com/office/officeart/2005/8/layout/lProcess2"/>
    <dgm:cxn modelId="{34D8E067-14AA-4741-8D40-E7A4B4814E14}" type="presParOf" srcId="{9A63576A-65D1-E642-AEC4-BCDDDAC961D8}" destId="{548E1C94-F035-494D-B2F3-ADD559A26D12}" srcOrd="0" destOrd="0" presId="urn:microsoft.com/office/officeart/2005/8/layout/lProcess2"/>
    <dgm:cxn modelId="{C5593FF6-2866-5549-A846-565F70835FAA}" type="presParOf" srcId="{548E1C94-F035-494D-B2F3-ADD559A26D12}" destId="{A883B95B-33A6-1C4F-B2F1-862C6B5643C5}" srcOrd="0" destOrd="0" presId="urn:microsoft.com/office/officeart/2005/8/layout/lProcess2"/>
    <dgm:cxn modelId="{05A16078-EEFE-A146-92CF-AC1437241CBB}" type="presParOf" srcId="{548E1C94-F035-494D-B2F3-ADD559A26D12}" destId="{8FE1463D-9772-4048-995C-AAC82CF15AE8}" srcOrd="1" destOrd="0" presId="urn:microsoft.com/office/officeart/2005/8/layout/lProcess2"/>
    <dgm:cxn modelId="{FD7A6861-D6A0-DC4E-A58C-3B68CDF5B24A}" type="presParOf" srcId="{548E1C94-F035-494D-B2F3-ADD559A26D12}" destId="{AF72DE49-FDE5-6843-BC00-1B42C1FA470F}" srcOrd="2" destOrd="0" presId="urn:microsoft.com/office/officeart/2005/8/layout/lProcess2"/>
    <dgm:cxn modelId="{090B51E9-D898-DF49-8296-F6283A95C71A}" type="presParOf" srcId="{548E1C94-F035-494D-B2F3-ADD559A26D12}" destId="{BA229CD9-EDB5-354A-A9BF-BA0F7F8B49E5}" srcOrd="3" destOrd="0" presId="urn:microsoft.com/office/officeart/2005/8/layout/lProcess2"/>
    <dgm:cxn modelId="{FACBA0C1-BAF9-384D-BC5A-E03BE786316D}" type="presParOf" srcId="{548E1C94-F035-494D-B2F3-ADD559A26D12}" destId="{C9B5E0BB-B17D-C54E-BB00-5D0B443C1B2C}" srcOrd="4" destOrd="0" presId="urn:microsoft.com/office/officeart/2005/8/layout/lProcess2"/>
    <dgm:cxn modelId="{28B124BD-EEEC-8D4F-A6D3-DC51AA27BE24}" type="presParOf" srcId="{0C0212C5-EEE7-004E-9656-1D77348D865A}" destId="{93E36B93-AAF8-7241-B966-E96800BF5DC0}" srcOrd="7" destOrd="0" presId="urn:microsoft.com/office/officeart/2005/8/layout/lProcess2"/>
    <dgm:cxn modelId="{BF80235C-62B0-6C4E-B08B-FF6CBDEE7519}" type="presParOf" srcId="{0C0212C5-EEE7-004E-9656-1D77348D865A}" destId="{3CF6F493-9A58-4A4E-A99A-A29E0A622673}" srcOrd="8" destOrd="0" presId="urn:microsoft.com/office/officeart/2005/8/layout/lProcess2"/>
    <dgm:cxn modelId="{7F0E9EAC-9CBB-354F-A549-96F66C0E279A}" type="presParOf" srcId="{3CF6F493-9A58-4A4E-A99A-A29E0A622673}" destId="{D560A8D6-017A-1146-A151-A10276EFFB5E}" srcOrd="0" destOrd="0" presId="urn:microsoft.com/office/officeart/2005/8/layout/lProcess2"/>
    <dgm:cxn modelId="{864C3A62-C095-3E4A-ACF0-D7ED87836594}" type="presParOf" srcId="{3CF6F493-9A58-4A4E-A99A-A29E0A622673}" destId="{001E5903-B77A-454C-BCBA-734AFC9B9B97}" srcOrd="1" destOrd="0" presId="urn:microsoft.com/office/officeart/2005/8/layout/lProcess2"/>
    <dgm:cxn modelId="{E5A05DDE-C9F1-394C-80ED-C8ABA5EB8F7C}" type="presParOf" srcId="{3CF6F493-9A58-4A4E-A99A-A29E0A622673}" destId="{9C6EA9FF-42AC-7941-9EFC-2818AB04AB9C}" srcOrd="2" destOrd="0" presId="urn:microsoft.com/office/officeart/2005/8/layout/lProcess2"/>
    <dgm:cxn modelId="{5A415E62-8310-C34A-A72E-858620B67747}" type="presParOf" srcId="{9C6EA9FF-42AC-7941-9EFC-2818AB04AB9C}" destId="{1269CBB8-F0D7-0341-82E4-1562A280AD8C}" srcOrd="0" destOrd="0" presId="urn:microsoft.com/office/officeart/2005/8/layout/lProcess2"/>
    <dgm:cxn modelId="{0095A7FF-8BD1-AB4B-AC09-166D219DC6B0}" type="presParOf" srcId="{1269CBB8-F0D7-0341-82E4-1562A280AD8C}" destId="{B91E8CAB-8960-E74D-8CE3-7B2039B7169F}" srcOrd="0" destOrd="0" presId="urn:microsoft.com/office/officeart/2005/8/layout/lProcess2"/>
    <dgm:cxn modelId="{845AEFFB-0FFC-4947-9250-42091350395D}" type="presParOf" srcId="{1269CBB8-F0D7-0341-82E4-1562A280AD8C}" destId="{A5C57A64-153D-F94C-8CE3-0803283B4505}" srcOrd="1" destOrd="0" presId="urn:microsoft.com/office/officeart/2005/8/layout/lProcess2"/>
    <dgm:cxn modelId="{0CCB7225-2D99-5648-8A70-8EF9AC05AB2B}" type="presParOf" srcId="{1269CBB8-F0D7-0341-82E4-1562A280AD8C}" destId="{5354DF94-191C-3E42-903F-B32C024D84AB}" srcOrd="2" destOrd="0" presId="urn:microsoft.com/office/officeart/2005/8/layout/lProcess2"/>
    <dgm:cxn modelId="{1378943D-D7D8-A248-8EEE-9445F0A49E62}" type="presParOf" srcId="{0C0212C5-EEE7-004E-9656-1D77348D865A}" destId="{A6DBF88B-B3BB-EC44-B15D-BBF4E82797E2}" srcOrd="9" destOrd="0" presId="urn:microsoft.com/office/officeart/2005/8/layout/lProcess2"/>
    <dgm:cxn modelId="{9190386F-DFDF-3D4B-A824-BAE8F97DAD82}" type="presParOf" srcId="{0C0212C5-EEE7-004E-9656-1D77348D865A}" destId="{1B3D78D5-30EB-AC43-9F68-E619C88E28CE}" srcOrd="10" destOrd="0" presId="urn:microsoft.com/office/officeart/2005/8/layout/lProcess2"/>
    <dgm:cxn modelId="{F43CE27A-67B5-EA44-9574-32395F94770E}" type="presParOf" srcId="{1B3D78D5-30EB-AC43-9F68-E619C88E28CE}" destId="{40DB3170-4858-924D-B3DE-E566D575A442}" srcOrd="0" destOrd="0" presId="urn:microsoft.com/office/officeart/2005/8/layout/lProcess2"/>
    <dgm:cxn modelId="{9B17E143-C6EA-7A48-92FA-B5D4A285FB7C}" type="presParOf" srcId="{1B3D78D5-30EB-AC43-9F68-E619C88E28CE}" destId="{BFA46479-55D1-8942-8418-181F79FAB120}" srcOrd="1" destOrd="0" presId="urn:microsoft.com/office/officeart/2005/8/layout/lProcess2"/>
    <dgm:cxn modelId="{5A25BC8F-1F5C-9E4D-A3AE-879284E3DC45}" type="presParOf" srcId="{1B3D78D5-30EB-AC43-9F68-E619C88E28CE}" destId="{25865310-8DD4-7245-B0CC-70310482A15D}" srcOrd="2" destOrd="0" presId="urn:microsoft.com/office/officeart/2005/8/layout/lProcess2"/>
    <dgm:cxn modelId="{5540E49F-D456-AD49-BA70-50A39573BCAE}" type="presParOf" srcId="{25865310-8DD4-7245-B0CC-70310482A15D}" destId="{7D50CBC6-91AE-1E4D-B253-7F44D09A85D8}" srcOrd="0" destOrd="0" presId="urn:microsoft.com/office/officeart/2005/8/layout/lProcess2"/>
    <dgm:cxn modelId="{F06EE712-18C6-9643-8530-40DCAC11931E}" type="presParOf" srcId="{7D50CBC6-91AE-1E4D-B253-7F44D09A85D8}" destId="{6EEBFF13-A384-7945-A748-6772173B73A1}" srcOrd="0" destOrd="0" presId="urn:microsoft.com/office/officeart/2005/8/layout/lProcess2"/>
    <dgm:cxn modelId="{B6CE2EFB-3D1E-C14F-BDDB-EAB2E0DFDAF9}" type="presParOf" srcId="{7D50CBC6-91AE-1E4D-B253-7F44D09A85D8}" destId="{9D8E208E-A757-454F-9258-D7821EE62810}" srcOrd="1" destOrd="0" presId="urn:microsoft.com/office/officeart/2005/8/layout/lProcess2"/>
    <dgm:cxn modelId="{7CB40C35-5A8D-1D45-B0D7-2BA62C2F76B4}" type="presParOf" srcId="{7D50CBC6-91AE-1E4D-B253-7F44D09A85D8}" destId="{983E3B1D-52BC-3344-9ED5-917827796094}" srcOrd="2" destOrd="0" presId="urn:microsoft.com/office/officeart/2005/8/layout/lProcess2"/>
    <dgm:cxn modelId="{DFC32D3C-9EC0-2341-9B76-535825D62BC6}" type="presParOf" srcId="{0C0212C5-EEE7-004E-9656-1D77348D865A}" destId="{FDBB8159-5188-3D44-96D0-A4D11A91A3C7}" srcOrd="11" destOrd="0" presId="urn:microsoft.com/office/officeart/2005/8/layout/lProcess2"/>
    <dgm:cxn modelId="{DA27389A-875C-494A-83E9-9540BE25F512}" type="presParOf" srcId="{0C0212C5-EEE7-004E-9656-1D77348D865A}" destId="{09C3B517-8F67-AC46-9A00-D26959B4D54D}" srcOrd="12" destOrd="0" presId="urn:microsoft.com/office/officeart/2005/8/layout/lProcess2"/>
    <dgm:cxn modelId="{C6FAE016-A666-BE48-88C8-9B723A343DC7}" type="presParOf" srcId="{09C3B517-8F67-AC46-9A00-D26959B4D54D}" destId="{6C7508DE-5110-9B4B-B6D3-7877C93080BF}" srcOrd="0" destOrd="0" presId="urn:microsoft.com/office/officeart/2005/8/layout/lProcess2"/>
    <dgm:cxn modelId="{BC011C3F-B888-6548-8B50-B93147D791AB}" type="presParOf" srcId="{09C3B517-8F67-AC46-9A00-D26959B4D54D}" destId="{248682CF-5CD5-5C4E-992C-2D079C48C905}" srcOrd="1" destOrd="0" presId="urn:microsoft.com/office/officeart/2005/8/layout/lProcess2"/>
    <dgm:cxn modelId="{99371017-D547-044F-ABFB-7184FFFA7762}" type="presParOf" srcId="{09C3B517-8F67-AC46-9A00-D26959B4D54D}" destId="{E66A2CAC-A38E-D741-8C98-F30440C30316}" srcOrd="2" destOrd="0" presId="urn:microsoft.com/office/officeart/2005/8/layout/lProcess2"/>
    <dgm:cxn modelId="{CA95DC1C-7DFF-9542-A658-976CEDF75406}" type="presParOf" srcId="{E66A2CAC-A38E-D741-8C98-F30440C30316}" destId="{295E6340-4323-7243-83E0-B81C9D792BBD}" srcOrd="0" destOrd="0" presId="urn:microsoft.com/office/officeart/2005/8/layout/lProcess2"/>
    <dgm:cxn modelId="{6BEB9BE0-F117-7946-B294-1AB15C7076CC}" type="presParOf" srcId="{295E6340-4323-7243-83E0-B81C9D792BBD}" destId="{9AADC4CE-8036-F04A-9A56-4B8A2703E71F}" srcOrd="0" destOrd="0" presId="urn:microsoft.com/office/officeart/2005/8/layout/lProcess2"/>
    <dgm:cxn modelId="{F50DF4D2-6F45-744A-80E7-98F126CC9A88}" type="presParOf" srcId="{0C0212C5-EEE7-004E-9656-1D77348D865A}" destId="{DF4D5309-D539-1C45-A8B6-615F9213EBD5}" srcOrd="13" destOrd="0" presId="urn:microsoft.com/office/officeart/2005/8/layout/lProcess2"/>
    <dgm:cxn modelId="{43EB2569-59BF-1144-9C49-352CDB16BF5F}" type="presParOf" srcId="{0C0212C5-EEE7-004E-9656-1D77348D865A}" destId="{6B48067E-49FB-6F4C-B1AF-82CD49F3D687}" srcOrd="14" destOrd="0" presId="urn:microsoft.com/office/officeart/2005/8/layout/lProcess2"/>
    <dgm:cxn modelId="{9699849E-BD74-1B40-8882-70E15D9F2C37}" type="presParOf" srcId="{6B48067E-49FB-6F4C-B1AF-82CD49F3D687}" destId="{83629405-B09B-844C-B282-A4169C8E22B8}" srcOrd="0" destOrd="0" presId="urn:microsoft.com/office/officeart/2005/8/layout/lProcess2"/>
    <dgm:cxn modelId="{0E855D27-ECDC-D149-A0FC-1289CD37398B}" type="presParOf" srcId="{6B48067E-49FB-6F4C-B1AF-82CD49F3D687}" destId="{26D826B7-B645-3A40-B96D-C305BDA91120}" srcOrd="1" destOrd="0" presId="urn:microsoft.com/office/officeart/2005/8/layout/lProcess2"/>
    <dgm:cxn modelId="{4E344776-DA85-934F-AE87-28586584EE9F}" type="presParOf" srcId="{6B48067E-49FB-6F4C-B1AF-82CD49F3D687}" destId="{9834D62A-FF52-2F47-965D-BCB2A0B9B6CA}" srcOrd="2" destOrd="0" presId="urn:microsoft.com/office/officeart/2005/8/layout/lProcess2"/>
    <dgm:cxn modelId="{F9E41740-6378-9542-8F3B-F4636263238B}" type="presParOf" srcId="{9834D62A-FF52-2F47-965D-BCB2A0B9B6CA}" destId="{4C3C8115-8B15-534E-9AD8-406307EEE4CF}" srcOrd="0" destOrd="0" presId="urn:microsoft.com/office/officeart/2005/8/layout/lProcess2"/>
    <dgm:cxn modelId="{FF8CE040-2E7D-AA4C-A479-176956155985}" type="presParOf" srcId="{4C3C8115-8B15-534E-9AD8-406307EEE4CF}" destId="{B503D467-C641-B34A-8537-086A19BFC858}" srcOrd="0" destOrd="0" presId="urn:microsoft.com/office/officeart/2005/8/layout/lProcess2"/>
    <dgm:cxn modelId="{F12A8A00-D72F-BD4E-8541-82DA7C532372}" type="presParOf" srcId="{4C3C8115-8B15-534E-9AD8-406307EEE4CF}" destId="{EAACD329-2370-8647-867A-2A6406C52289}" srcOrd="1" destOrd="0" presId="urn:microsoft.com/office/officeart/2005/8/layout/lProcess2"/>
    <dgm:cxn modelId="{E9A575DD-B9A0-4D43-9A53-92501EA7ED54}" type="presParOf" srcId="{4C3C8115-8B15-534E-9AD8-406307EEE4CF}" destId="{C83B7B29-465B-084F-8281-21196A10391F}" srcOrd="2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8A4A07-158D-3A4B-9249-07B0EFB11AEF}">
      <dsp:nvSpPr>
        <dsp:cNvPr id="0" name=""/>
        <dsp:cNvSpPr/>
      </dsp:nvSpPr>
      <dsp:spPr>
        <a:xfrm>
          <a:off x="3279785" y="3570498"/>
          <a:ext cx="2522078" cy="2174471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17780" rIns="0" bIns="1778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£9.99 per month 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 dirty="0"/>
            <a:t> Digital Downloads of Live performances 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 dirty="0"/>
            <a:t> Early access to new tracks 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 dirty="0"/>
            <a:t>Sponsor a Bee Hive</a:t>
          </a:r>
        </a:p>
      </dsp:txBody>
      <dsp:txXfrm>
        <a:off x="3671164" y="3907935"/>
        <a:ext cx="1739320" cy="1499597"/>
      </dsp:txXfrm>
    </dsp:sp>
    <dsp:sp modelId="{83394C86-3763-FB47-9486-B3787066C8F7}">
      <dsp:nvSpPr>
        <dsp:cNvPr id="0" name=""/>
        <dsp:cNvSpPr/>
      </dsp:nvSpPr>
      <dsp:spPr>
        <a:xfrm>
          <a:off x="3345305" y="4530483"/>
          <a:ext cx="295289" cy="254502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F4B6D21-CA63-EA4F-B588-54BB4349908D}">
      <dsp:nvSpPr>
        <dsp:cNvPr id="0" name=""/>
        <dsp:cNvSpPr/>
      </dsp:nvSpPr>
      <dsp:spPr>
        <a:xfrm>
          <a:off x="1123902" y="2402546"/>
          <a:ext cx="2522078" cy="2174471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FA1C422-2586-4740-B1E8-34D478D41CA1}">
      <dsp:nvSpPr>
        <dsp:cNvPr id="0" name=""/>
        <dsp:cNvSpPr/>
      </dsp:nvSpPr>
      <dsp:spPr>
        <a:xfrm>
          <a:off x="2840889" y="4289769"/>
          <a:ext cx="295289" cy="254502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EC9F6394-10DE-EA43-A5C0-C7CDFAD1CA64}">
      <dsp:nvSpPr>
        <dsp:cNvPr id="0" name=""/>
        <dsp:cNvSpPr/>
      </dsp:nvSpPr>
      <dsp:spPr>
        <a:xfrm>
          <a:off x="5428488" y="2376694"/>
          <a:ext cx="2522078" cy="2174471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17780" rIns="0" bIns="1778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£25.00 per Month 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 dirty="0"/>
            <a:t> VIP Tickets to 6 live gigs during the year 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 dirty="0"/>
            <a:t> Digital Download of live performance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 dirty="0"/>
            <a:t>Early Access to new tracks 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 dirty="0"/>
            <a:t>Sponsor your own personalised Bee Hive 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 dirty="0"/>
            <a:t> Receive regular Jars of your own SQUID Honey</a:t>
          </a:r>
        </a:p>
      </dsp:txBody>
      <dsp:txXfrm>
        <a:off x="5819867" y="2714131"/>
        <a:ext cx="1739320" cy="1499597"/>
      </dsp:txXfrm>
    </dsp:sp>
    <dsp:sp modelId="{402E1B64-3C87-CE4B-BA0E-FCF2506D871E}">
      <dsp:nvSpPr>
        <dsp:cNvPr id="0" name=""/>
        <dsp:cNvSpPr/>
      </dsp:nvSpPr>
      <dsp:spPr>
        <a:xfrm>
          <a:off x="7152655" y="4261618"/>
          <a:ext cx="295289" cy="254502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9B5C446F-E040-C04B-95FC-102766C724A0}">
      <dsp:nvSpPr>
        <dsp:cNvPr id="0" name=""/>
        <dsp:cNvSpPr/>
      </dsp:nvSpPr>
      <dsp:spPr>
        <a:xfrm>
          <a:off x="7577190" y="3570498"/>
          <a:ext cx="2522078" cy="2174471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838B813C-9D3A-5745-ABED-672CCE9489A9}">
      <dsp:nvSpPr>
        <dsp:cNvPr id="0" name=""/>
        <dsp:cNvSpPr/>
      </dsp:nvSpPr>
      <dsp:spPr>
        <a:xfrm>
          <a:off x="7642710" y="4530483"/>
          <a:ext cx="295289" cy="254502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5800474D-74C7-3044-B28B-151AFE904771}">
      <dsp:nvSpPr>
        <dsp:cNvPr id="0" name=""/>
        <dsp:cNvSpPr/>
      </dsp:nvSpPr>
      <dsp:spPr>
        <a:xfrm>
          <a:off x="3279785" y="1188059"/>
          <a:ext cx="2522078" cy="2174471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17780" rIns="0" bIns="1778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£3 per month 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 dirty="0"/>
            <a:t>Early access to new tracks 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 dirty="0"/>
            <a:t>Access to Squid’s live recordings 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900" kern="1200" dirty="0"/>
            <a:t>  Exclusive content re Band updates </a:t>
          </a:r>
        </a:p>
      </dsp:txBody>
      <dsp:txXfrm>
        <a:off x="3671164" y="1525496"/>
        <a:ext cx="1739320" cy="1499597"/>
      </dsp:txXfrm>
    </dsp:sp>
    <dsp:sp modelId="{387C6F65-F129-DC49-BE4E-EFFABD242AF8}">
      <dsp:nvSpPr>
        <dsp:cNvPr id="0" name=""/>
        <dsp:cNvSpPr/>
      </dsp:nvSpPr>
      <dsp:spPr>
        <a:xfrm>
          <a:off x="4989592" y="1235168"/>
          <a:ext cx="295289" cy="254502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D1EE5B4D-E990-A947-912C-FB85BD758430}">
      <dsp:nvSpPr>
        <dsp:cNvPr id="0" name=""/>
        <dsp:cNvSpPr/>
      </dsp:nvSpPr>
      <dsp:spPr>
        <a:xfrm>
          <a:off x="5428488" y="0"/>
          <a:ext cx="2522078" cy="2174471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AAA0D58A-6742-C046-BC4F-09B0802FC9F1}">
      <dsp:nvSpPr>
        <dsp:cNvPr id="0" name=""/>
        <dsp:cNvSpPr/>
      </dsp:nvSpPr>
      <dsp:spPr>
        <a:xfrm>
          <a:off x="5502983" y="954814"/>
          <a:ext cx="295289" cy="254502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64DA8F-DD79-EF40-8B89-13FC3896B742}">
      <dsp:nvSpPr>
        <dsp:cNvPr id="0" name=""/>
        <dsp:cNvSpPr/>
      </dsp:nvSpPr>
      <dsp:spPr>
        <a:xfrm>
          <a:off x="2761" y="0"/>
          <a:ext cx="1144098" cy="5683841"/>
        </a:xfrm>
        <a:prstGeom prst="roundRect">
          <a:avLst>
            <a:gd name="adj" fmla="val 10000"/>
          </a:avLst>
        </a:prstGeom>
        <a:gradFill rotWithShape="0">
          <a:gsLst>
            <a:gs pos="13000">
              <a:srgbClr val="FFC000"/>
            </a:gs>
            <a:gs pos="76000">
              <a:schemeClr val="accent4">
                <a:lumMod val="60000"/>
                <a:lumOff val="40000"/>
              </a:schemeClr>
            </a:gs>
            <a:gs pos="100000">
              <a:schemeClr val="accent4">
                <a:lumMod val="40000"/>
                <a:lumOff val="60000"/>
              </a:schemeClr>
            </a:gs>
          </a:gsLst>
        </a:gra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50" kern="1200" dirty="0"/>
        </a:p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/>
            <a:t>Phase 1</a:t>
          </a:r>
        </a:p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/>
            <a:t>4-6 Months</a:t>
          </a:r>
        </a:p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50" kern="1200" dirty="0"/>
        </a:p>
      </dsp:txBody>
      <dsp:txXfrm>
        <a:off x="2761" y="0"/>
        <a:ext cx="1144098" cy="1705152"/>
      </dsp:txXfrm>
    </dsp:sp>
    <dsp:sp modelId="{0F1E1D0B-B89D-224D-943E-6A489CC7D979}">
      <dsp:nvSpPr>
        <dsp:cNvPr id="0" name=""/>
        <dsp:cNvSpPr/>
      </dsp:nvSpPr>
      <dsp:spPr>
        <a:xfrm>
          <a:off x="117171" y="1706817"/>
          <a:ext cx="915279" cy="1713755"/>
        </a:xfrm>
        <a:prstGeom prst="roundRect">
          <a:avLst>
            <a:gd name="adj" fmla="val 10000"/>
          </a:avLst>
        </a:prstGeom>
        <a:gradFill rotWithShape="0">
          <a:gsLst>
            <a:gs pos="13000">
              <a:srgbClr val="FFC000"/>
            </a:gs>
            <a:gs pos="76000">
              <a:schemeClr val="accent4">
                <a:lumMod val="60000"/>
                <a:lumOff val="40000"/>
              </a:schemeClr>
            </a:gs>
            <a:gs pos="100000">
              <a:schemeClr val="accent4">
                <a:lumMod val="40000"/>
                <a:lumOff val="6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7940" tIns="20955" rIns="27940" bIns="20955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/>
            <a:t>Develop Marketing Assets</a:t>
          </a:r>
          <a:endParaRPr lang="en-GB" sz="1050" kern="1200" dirty="0"/>
        </a:p>
      </dsp:txBody>
      <dsp:txXfrm>
        <a:off x="143979" y="1733625"/>
        <a:ext cx="861663" cy="1660139"/>
      </dsp:txXfrm>
    </dsp:sp>
    <dsp:sp modelId="{9E418D02-BE9D-F842-8AAE-31FA000CF7A0}">
      <dsp:nvSpPr>
        <dsp:cNvPr id="0" name=""/>
        <dsp:cNvSpPr/>
      </dsp:nvSpPr>
      <dsp:spPr>
        <a:xfrm>
          <a:off x="117171" y="3684227"/>
          <a:ext cx="915279" cy="1713755"/>
        </a:xfrm>
        <a:prstGeom prst="roundRect">
          <a:avLst>
            <a:gd name="adj" fmla="val 10000"/>
          </a:avLst>
        </a:prstGeom>
        <a:gradFill rotWithShape="0">
          <a:gsLst>
            <a:gs pos="13000">
              <a:srgbClr val="FFC000"/>
            </a:gs>
            <a:gs pos="76000">
              <a:schemeClr val="accent4">
                <a:lumMod val="60000"/>
                <a:lumOff val="40000"/>
              </a:schemeClr>
            </a:gs>
            <a:gs pos="100000">
              <a:schemeClr val="accent4">
                <a:lumMod val="40000"/>
                <a:lumOff val="6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7940" tIns="20955" rIns="27940" bIns="20955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/>
            <a:t>Develop Social Media Content </a:t>
          </a:r>
          <a:r>
            <a:rPr lang="en-GB" sz="900" kern="1200" dirty="0"/>
            <a:t>#</a:t>
          </a:r>
          <a:r>
            <a:rPr lang="en-GB" sz="900" kern="1200" dirty="0" err="1"/>
            <a:t>Createabuzz</a:t>
          </a:r>
          <a:endParaRPr lang="en-GB" sz="900" kern="1200" dirty="0"/>
        </a:p>
      </dsp:txBody>
      <dsp:txXfrm>
        <a:off x="143979" y="3711035"/>
        <a:ext cx="861663" cy="1660139"/>
      </dsp:txXfrm>
    </dsp:sp>
    <dsp:sp modelId="{A1037F0A-492C-A04C-A62F-517BD018C320}">
      <dsp:nvSpPr>
        <dsp:cNvPr id="0" name=""/>
        <dsp:cNvSpPr/>
      </dsp:nvSpPr>
      <dsp:spPr>
        <a:xfrm>
          <a:off x="1244864" y="0"/>
          <a:ext cx="1144098" cy="5683841"/>
        </a:xfrm>
        <a:prstGeom prst="roundRect">
          <a:avLst>
            <a:gd name="adj" fmla="val 10000"/>
          </a:avLst>
        </a:prstGeom>
        <a:solidFill>
          <a:schemeClr val="accent4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/>
            <a:t>Phase 2 </a:t>
          </a:r>
        </a:p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/>
            <a:t>3 Months</a:t>
          </a:r>
        </a:p>
      </dsp:txBody>
      <dsp:txXfrm>
        <a:off x="1244864" y="0"/>
        <a:ext cx="1144098" cy="1705152"/>
      </dsp:txXfrm>
    </dsp:sp>
    <dsp:sp modelId="{EBFD280E-B8F4-7F43-8303-57D23E86BF48}">
      <dsp:nvSpPr>
        <dsp:cNvPr id="0" name=""/>
        <dsp:cNvSpPr/>
      </dsp:nvSpPr>
      <dsp:spPr>
        <a:xfrm>
          <a:off x="1232668" y="1705709"/>
          <a:ext cx="1168491" cy="1337140"/>
        </a:xfrm>
        <a:prstGeom prst="roundRect">
          <a:avLst>
            <a:gd name="adj" fmla="val 10000"/>
          </a:avLst>
        </a:prstGeom>
        <a:gradFill rotWithShape="0">
          <a:gsLst>
            <a:gs pos="13000">
              <a:srgbClr val="FFC000"/>
            </a:gs>
            <a:gs pos="76000">
              <a:schemeClr val="accent4">
                <a:lumMod val="60000"/>
                <a:lumOff val="40000"/>
              </a:schemeClr>
            </a:gs>
            <a:gs pos="100000">
              <a:schemeClr val="accent4">
                <a:lumMod val="40000"/>
                <a:lumOff val="6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7940" tIns="20955" rIns="27940" bIns="20955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/>
            <a:t>Release "Houseplants" Single </a:t>
          </a:r>
        </a:p>
      </dsp:txBody>
      <dsp:txXfrm>
        <a:off x="1266892" y="1739933"/>
        <a:ext cx="1100043" cy="1268692"/>
      </dsp:txXfrm>
    </dsp:sp>
    <dsp:sp modelId="{28D7639A-1819-E549-B0FD-E7B4B7BE5282}">
      <dsp:nvSpPr>
        <dsp:cNvPr id="0" name=""/>
        <dsp:cNvSpPr/>
      </dsp:nvSpPr>
      <dsp:spPr>
        <a:xfrm>
          <a:off x="1359274" y="3199933"/>
          <a:ext cx="915279" cy="1021037"/>
        </a:xfrm>
        <a:prstGeom prst="roundRect">
          <a:avLst>
            <a:gd name="adj" fmla="val 10000"/>
          </a:avLst>
        </a:prstGeom>
        <a:gradFill rotWithShape="0">
          <a:gsLst>
            <a:gs pos="13000">
              <a:srgbClr val="FFC000"/>
            </a:gs>
            <a:gs pos="76000">
              <a:schemeClr val="accent4">
                <a:lumMod val="60000"/>
                <a:lumOff val="40000"/>
              </a:schemeClr>
            </a:gs>
            <a:gs pos="100000">
              <a:schemeClr val="accent4">
                <a:lumMod val="40000"/>
                <a:lumOff val="6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7940" tIns="20955" rIns="27940" bIns="20955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/>
            <a:t>Plug Single throught DSP's</a:t>
          </a:r>
        </a:p>
      </dsp:txBody>
      <dsp:txXfrm>
        <a:off x="1386082" y="3226741"/>
        <a:ext cx="861663" cy="967421"/>
      </dsp:txXfrm>
    </dsp:sp>
    <dsp:sp modelId="{FCDA6701-FBFE-4A45-88BA-A55231D1F75C}">
      <dsp:nvSpPr>
        <dsp:cNvPr id="0" name=""/>
        <dsp:cNvSpPr/>
      </dsp:nvSpPr>
      <dsp:spPr>
        <a:xfrm>
          <a:off x="1359274" y="4378053"/>
          <a:ext cx="915279" cy="1021037"/>
        </a:xfrm>
        <a:prstGeom prst="roundRect">
          <a:avLst>
            <a:gd name="adj" fmla="val 10000"/>
          </a:avLst>
        </a:prstGeom>
        <a:gradFill rotWithShape="0">
          <a:gsLst>
            <a:gs pos="13000">
              <a:srgbClr val="FFC000"/>
            </a:gs>
            <a:gs pos="76000">
              <a:schemeClr val="accent4">
                <a:lumMod val="60000"/>
                <a:lumOff val="40000"/>
              </a:schemeClr>
            </a:gs>
            <a:gs pos="100000">
              <a:schemeClr val="accent4">
                <a:lumMod val="40000"/>
                <a:lumOff val="6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7940" tIns="20955" rIns="27940" bIns="20955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/>
            <a:t>Launch App and Subscriptions Packages - EcoTree Beehive etc</a:t>
          </a:r>
        </a:p>
      </dsp:txBody>
      <dsp:txXfrm>
        <a:off x="1386082" y="4404861"/>
        <a:ext cx="861663" cy="967421"/>
      </dsp:txXfrm>
    </dsp:sp>
    <dsp:sp modelId="{607BB46C-839F-514F-AE08-59924CD4B715}">
      <dsp:nvSpPr>
        <dsp:cNvPr id="0" name=""/>
        <dsp:cNvSpPr/>
      </dsp:nvSpPr>
      <dsp:spPr>
        <a:xfrm>
          <a:off x="2486966" y="0"/>
          <a:ext cx="1144098" cy="5683841"/>
        </a:xfrm>
        <a:prstGeom prst="roundRect">
          <a:avLst>
            <a:gd name="adj" fmla="val 10000"/>
          </a:avLst>
        </a:prstGeom>
        <a:solidFill>
          <a:schemeClr val="accent4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/>
            <a:t>Phase 3</a:t>
          </a:r>
        </a:p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/>
            <a:t>2 Months</a:t>
          </a:r>
        </a:p>
      </dsp:txBody>
      <dsp:txXfrm>
        <a:off x="2486966" y="0"/>
        <a:ext cx="1144098" cy="1705152"/>
      </dsp:txXfrm>
    </dsp:sp>
    <dsp:sp modelId="{B7C0D63D-CAAC-FE40-9B27-75A79DBB15DB}">
      <dsp:nvSpPr>
        <dsp:cNvPr id="0" name=""/>
        <dsp:cNvSpPr/>
      </dsp:nvSpPr>
      <dsp:spPr>
        <a:xfrm>
          <a:off x="2601376" y="1705152"/>
          <a:ext cx="915279" cy="3694496"/>
        </a:xfrm>
        <a:prstGeom prst="roundRect">
          <a:avLst>
            <a:gd name="adj" fmla="val 10000"/>
          </a:avLst>
        </a:prstGeom>
        <a:gradFill rotWithShape="0">
          <a:gsLst>
            <a:gs pos="13000">
              <a:srgbClr val="FFC000"/>
            </a:gs>
            <a:gs pos="76000">
              <a:schemeClr val="accent4">
                <a:lumMod val="60000"/>
                <a:lumOff val="40000"/>
              </a:schemeClr>
            </a:gs>
            <a:gs pos="100000">
              <a:schemeClr val="accent4">
                <a:lumMod val="40000"/>
                <a:lumOff val="6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00" tIns="19050" rIns="25400" bIns="190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Promotions through Socoial Media/ Instagram/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Facebook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50" kern="1200"/>
        </a:p>
      </dsp:txBody>
      <dsp:txXfrm>
        <a:off x="2628184" y="1731960"/>
        <a:ext cx="861663" cy="3640880"/>
      </dsp:txXfrm>
    </dsp:sp>
    <dsp:sp modelId="{BB884B04-9DA4-E743-B387-776D4BE7759D}">
      <dsp:nvSpPr>
        <dsp:cNvPr id="0" name=""/>
        <dsp:cNvSpPr/>
      </dsp:nvSpPr>
      <dsp:spPr>
        <a:xfrm>
          <a:off x="3716873" y="0"/>
          <a:ext cx="1144098" cy="5683841"/>
        </a:xfrm>
        <a:prstGeom prst="roundRect">
          <a:avLst>
            <a:gd name="adj" fmla="val 10000"/>
          </a:avLst>
        </a:prstGeom>
        <a:solidFill>
          <a:schemeClr val="accent4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/>
            <a:t>Phase 4</a:t>
          </a:r>
        </a:p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/>
            <a:t>1 Month</a:t>
          </a:r>
        </a:p>
      </dsp:txBody>
      <dsp:txXfrm>
        <a:off x="3716873" y="0"/>
        <a:ext cx="1144098" cy="1705152"/>
      </dsp:txXfrm>
    </dsp:sp>
    <dsp:sp modelId="{A883B95B-33A6-1C4F-B2F1-862C6B5643C5}">
      <dsp:nvSpPr>
        <dsp:cNvPr id="0" name=""/>
        <dsp:cNvSpPr/>
      </dsp:nvSpPr>
      <dsp:spPr>
        <a:xfrm>
          <a:off x="3831283" y="1705637"/>
          <a:ext cx="915279" cy="1116647"/>
        </a:xfrm>
        <a:prstGeom prst="roundRect">
          <a:avLst>
            <a:gd name="adj" fmla="val 10000"/>
          </a:avLst>
        </a:prstGeom>
        <a:gradFill rotWithShape="0">
          <a:gsLst>
            <a:gs pos="13000">
              <a:srgbClr val="FFC000"/>
            </a:gs>
            <a:gs pos="76000">
              <a:srgbClr val="FFC000">
                <a:lumMod val="60000"/>
                <a:lumOff val="40000"/>
              </a:srgbClr>
            </a:gs>
            <a:gs pos="100000">
              <a:srgbClr val="FFC000">
                <a:lumMod val="40000"/>
                <a:lumOff val="60000"/>
              </a:srgb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700" tIns="9525" rIns="12700" bIns="9525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TV Promotion inc appearances</a:t>
          </a:r>
        </a:p>
      </dsp:txBody>
      <dsp:txXfrm>
        <a:off x="3858091" y="1732445"/>
        <a:ext cx="861663" cy="1063031"/>
      </dsp:txXfrm>
    </dsp:sp>
    <dsp:sp modelId="{AF72DE49-FDE5-6843-BC00-1B42C1FA470F}">
      <dsp:nvSpPr>
        <dsp:cNvPr id="0" name=""/>
        <dsp:cNvSpPr/>
      </dsp:nvSpPr>
      <dsp:spPr>
        <a:xfrm>
          <a:off x="3831283" y="2994077"/>
          <a:ext cx="915279" cy="1116647"/>
        </a:xfrm>
        <a:prstGeom prst="roundRect">
          <a:avLst>
            <a:gd name="adj" fmla="val 10000"/>
          </a:avLst>
        </a:prstGeom>
        <a:gradFill rotWithShape="0">
          <a:gsLst>
            <a:gs pos="13000">
              <a:srgbClr val="FFC000"/>
            </a:gs>
            <a:gs pos="76000">
              <a:srgbClr val="FFC000">
                <a:lumMod val="60000"/>
                <a:lumOff val="40000"/>
              </a:srgbClr>
            </a:gs>
            <a:gs pos="100000">
              <a:srgbClr val="FFC000">
                <a:lumMod val="40000"/>
                <a:lumOff val="60000"/>
              </a:srgb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700" tIns="9525" rIns="12700" bIns="9525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Live Streaming Event </a:t>
          </a:r>
        </a:p>
      </dsp:txBody>
      <dsp:txXfrm>
        <a:off x="3858091" y="3020885"/>
        <a:ext cx="861663" cy="1063031"/>
      </dsp:txXfrm>
    </dsp:sp>
    <dsp:sp modelId="{C9B5E0BB-B17D-C54E-BB00-5D0B443C1B2C}">
      <dsp:nvSpPr>
        <dsp:cNvPr id="0" name=""/>
        <dsp:cNvSpPr/>
      </dsp:nvSpPr>
      <dsp:spPr>
        <a:xfrm>
          <a:off x="3831283" y="4282516"/>
          <a:ext cx="915279" cy="1116647"/>
        </a:xfrm>
        <a:prstGeom prst="roundRect">
          <a:avLst>
            <a:gd name="adj" fmla="val 10000"/>
          </a:avLst>
        </a:prstGeom>
        <a:gradFill rotWithShape="0">
          <a:gsLst>
            <a:gs pos="13000">
              <a:srgbClr val="FFC000"/>
            </a:gs>
            <a:gs pos="76000">
              <a:srgbClr val="FFC000">
                <a:lumMod val="60000"/>
                <a:lumOff val="40000"/>
              </a:srgbClr>
            </a:gs>
            <a:gs pos="100000">
              <a:srgbClr val="FFC000">
                <a:lumMod val="40000"/>
                <a:lumOff val="60000"/>
              </a:srgb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700" tIns="9525" rIns="12700" bIns="9525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Stream Exclusive content and selection of album  tracks etc</a:t>
          </a:r>
        </a:p>
      </dsp:txBody>
      <dsp:txXfrm>
        <a:off x="3858091" y="4309324"/>
        <a:ext cx="861663" cy="1063031"/>
      </dsp:txXfrm>
    </dsp:sp>
    <dsp:sp modelId="{D560A8D6-017A-1146-A151-A10276EFFB5E}">
      <dsp:nvSpPr>
        <dsp:cNvPr id="0" name=""/>
        <dsp:cNvSpPr/>
      </dsp:nvSpPr>
      <dsp:spPr>
        <a:xfrm>
          <a:off x="4946779" y="0"/>
          <a:ext cx="1144098" cy="5683841"/>
        </a:xfrm>
        <a:prstGeom prst="roundRect">
          <a:avLst>
            <a:gd name="adj" fmla="val 10000"/>
          </a:avLst>
        </a:prstGeom>
        <a:solidFill>
          <a:schemeClr val="accent4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/>
            <a:t>Phase 5 </a:t>
          </a:r>
        </a:p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/>
            <a:t>Release</a:t>
          </a:r>
        </a:p>
      </dsp:txBody>
      <dsp:txXfrm>
        <a:off x="4946779" y="0"/>
        <a:ext cx="1144098" cy="1705152"/>
      </dsp:txXfrm>
    </dsp:sp>
    <dsp:sp modelId="{B91E8CAB-8960-E74D-8CE3-7B2039B7169F}">
      <dsp:nvSpPr>
        <dsp:cNvPr id="0" name=""/>
        <dsp:cNvSpPr/>
      </dsp:nvSpPr>
      <dsp:spPr>
        <a:xfrm>
          <a:off x="5061189" y="1706817"/>
          <a:ext cx="915279" cy="1713755"/>
        </a:xfrm>
        <a:prstGeom prst="roundRect">
          <a:avLst>
            <a:gd name="adj" fmla="val 10000"/>
          </a:avLst>
        </a:prstGeom>
        <a:gradFill rotWithShape="0">
          <a:gsLst>
            <a:gs pos="13000">
              <a:srgbClr val="FFC000"/>
            </a:gs>
            <a:gs pos="76000">
              <a:srgbClr val="FFC000">
                <a:lumMod val="60000"/>
                <a:lumOff val="40000"/>
              </a:srgbClr>
            </a:gs>
            <a:gs pos="100000">
              <a:srgbClr val="FFC000">
                <a:lumMod val="40000"/>
                <a:lumOff val="60000"/>
              </a:srgb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1430" rIns="15240" bIns="1143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Release Album, Physical, digital and streaming platforms</a:t>
          </a:r>
        </a:p>
      </dsp:txBody>
      <dsp:txXfrm>
        <a:off x="5087997" y="1733625"/>
        <a:ext cx="861663" cy="1660139"/>
      </dsp:txXfrm>
    </dsp:sp>
    <dsp:sp modelId="{5354DF94-191C-3E42-903F-B32C024D84AB}">
      <dsp:nvSpPr>
        <dsp:cNvPr id="0" name=""/>
        <dsp:cNvSpPr/>
      </dsp:nvSpPr>
      <dsp:spPr>
        <a:xfrm>
          <a:off x="5061189" y="3684227"/>
          <a:ext cx="915279" cy="1713755"/>
        </a:xfrm>
        <a:prstGeom prst="roundRect">
          <a:avLst>
            <a:gd name="adj" fmla="val 10000"/>
          </a:avLst>
        </a:prstGeom>
        <a:gradFill rotWithShape="0">
          <a:gsLst>
            <a:gs pos="13000">
              <a:srgbClr val="FFC000"/>
            </a:gs>
            <a:gs pos="76000">
              <a:srgbClr val="FFC000">
                <a:lumMod val="60000"/>
                <a:lumOff val="40000"/>
              </a:srgbClr>
            </a:gs>
            <a:gs pos="100000">
              <a:srgbClr val="FFC000">
                <a:lumMod val="40000"/>
                <a:lumOff val="60000"/>
              </a:srgb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1430" rIns="15240" bIns="1143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Announce Tour </a:t>
          </a:r>
        </a:p>
      </dsp:txBody>
      <dsp:txXfrm>
        <a:off x="5087997" y="3711035"/>
        <a:ext cx="861663" cy="1660139"/>
      </dsp:txXfrm>
    </dsp:sp>
    <dsp:sp modelId="{40DB3170-4858-924D-B3DE-E566D575A442}">
      <dsp:nvSpPr>
        <dsp:cNvPr id="0" name=""/>
        <dsp:cNvSpPr/>
      </dsp:nvSpPr>
      <dsp:spPr>
        <a:xfrm>
          <a:off x="6176686" y="0"/>
          <a:ext cx="1144098" cy="5683841"/>
        </a:xfrm>
        <a:prstGeom prst="roundRect">
          <a:avLst>
            <a:gd name="adj" fmla="val 10000"/>
          </a:avLst>
        </a:prstGeom>
        <a:solidFill>
          <a:schemeClr val="accent4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/>
            <a:t>Phase 6 </a:t>
          </a:r>
        </a:p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/>
            <a:t>1 Week After</a:t>
          </a:r>
        </a:p>
      </dsp:txBody>
      <dsp:txXfrm>
        <a:off x="6176686" y="0"/>
        <a:ext cx="1144098" cy="1705152"/>
      </dsp:txXfrm>
    </dsp:sp>
    <dsp:sp modelId="{6EEBFF13-A384-7945-A748-6772173B73A1}">
      <dsp:nvSpPr>
        <dsp:cNvPr id="0" name=""/>
        <dsp:cNvSpPr/>
      </dsp:nvSpPr>
      <dsp:spPr>
        <a:xfrm>
          <a:off x="6291096" y="1706817"/>
          <a:ext cx="915279" cy="1713755"/>
        </a:xfrm>
        <a:prstGeom prst="roundRect">
          <a:avLst>
            <a:gd name="adj" fmla="val 10000"/>
          </a:avLst>
        </a:prstGeom>
        <a:gradFill rotWithShape="0">
          <a:gsLst>
            <a:gs pos="13000">
              <a:srgbClr val="FFC000"/>
            </a:gs>
            <a:gs pos="76000">
              <a:srgbClr val="FFC000">
                <a:lumMod val="60000"/>
                <a:lumOff val="40000"/>
              </a:srgbClr>
            </a:gs>
            <a:gs pos="100000">
              <a:srgbClr val="FFC000">
                <a:lumMod val="40000"/>
                <a:lumOff val="60000"/>
              </a:srgb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1430" rIns="15240" bIns="1143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Release Tickets for UK Tour </a:t>
          </a:r>
        </a:p>
      </dsp:txBody>
      <dsp:txXfrm>
        <a:off x="6317904" y="1733625"/>
        <a:ext cx="861663" cy="1660139"/>
      </dsp:txXfrm>
    </dsp:sp>
    <dsp:sp modelId="{983E3B1D-52BC-3344-9ED5-917827796094}">
      <dsp:nvSpPr>
        <dsp:cNvPr id="0" name=""/>
        <dsp:cNvSpPr/>
      </dsp:nvSpPr>
      <dsp:spPr>
        <a:xfrm>
          <a:off x="6291096" y="3684227"/>
          <a:ext cx="915279" cy="1713755"/>
        </a:xfrm>
        <a:prstGeom prst="roundRect">
          <a:avLst>
            <a:gd name="adj" fmla="val 10000"/>
          </a:avLst>
        </a:prstGeom>
        <a:gradFill rotWithShape="0">
          <a:gsLst>
            <a:gs pos="13000">
              <a:srgbClr val="FFC000"/>
            </a:gs>
            <a:gs pos="76000">
              <a:srgbClr val="FFC000">
                <a:lumMod val="60000"/>
                <a:lumOff val="40000"/>
              </a:srgbClr>
            </a:gs>
            <a:gs pos="100000">
              <a:srgbClr val="FFC000">
                <a:lumMod val="40000"/>
                <a:lumOff val="60000"/>
              </a:srgb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1430" rIns="15240" bIns="1143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Announce Europe Dates </a:t>
          </a:r>
        </a:p>
      </dsp:txBody>
      <dsp:txXfrm>
        <a:off x="6317904" y="3711035"/>
        <a:ext cx="861663" cy="1660139"/>
      </dsp:txXfrm>
    </dsp:sp>
    <dsp:sp modelId="{6C7508DE-5110-9B4B-B6D3-7877C93080BF}">
      <dsp:nvSpPr>
        <dsp:cNvPr id="0" name=""/>
        <dsp:cNvSpPr/>
      </dsp:nvSpPr>
      <dsp:spPr>
        <a:xfrm>
          <a:off x="7406592" y="0"/>
          <a:ext cx="1144098" cy="5683841"/>
        </a:xfrm>
        <a:prstGeom prst="roundRect">
          <a:avLst>
            <a:gd name="adj" fmla="val 10000"/>
          </a:avLst>
        </a:prstGeom>
        <a:solidFill>
          <a:schemeClr val="accent4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/>
            <a:t>Phase 7 </a:t>
          </a:r>
        </a:p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/>
            <a:t>2 Months After </a:t>
          </a:r>
        </a:p>
      </dsp:txBody>
      <dsp:txXfrm>
        <a:off x="7406592" y="0"/>
        <a:ext cx="1144098" cy="1705152"/>
      </dsp:txXfrm>
    </dsp:sp>
    <dsp:sp modelId="{9AADC4CE-8036-F04A-9A56-4B8A2703E71F}">
      <dsp:nvSpPr>
        <dsp:cNvPr id="0" name=""/>
        <dsp:cNvSpPr/>
      </dsp:nvSpPr>
      <dsp:spPr>
        <a:xfrm>
          <a:off x="7521002" y="1705152"/>
          <a:ext cx="915279" cy="3694496"/>
        </a:xfrm>
        <a:prstGeom prst="roundRect">
          <a:avLst>
            <a:gd name="adj" fmla="val 10000"/>
          </a:avLst>
        </a:prstGeom>
        <a:gradFill rotWithShape="0">
          <a:gsLst>
            <a:gs pos="13000">
              <a:srgbClr val="FFC000"/>
            </a:gs>
            <a:gs pos="76000">
              <a:srgbClr val="FFC000">
                <a:lumMod val="60000"/>
                <a:lumOff val="40000"/>
              </a:srgbClr>
            </a:gs>
            <a:gs pos="100000">
              <a:srgbClr val="FFC000">
                <a:lumMod val="40000"/>
                <a:lumOff val="60000"/>
              </a:srgb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1430" rIns="15240" bIns="1143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Further promotion and Appearances </a:t>
          </a:r>
        </a:p>
      </dsp:txBody>
      <dsp:txXfrm>
        <a:off x="7547810" y="1731960"/>
        <a:ext cx="861663" cy="3640880"/>
      </dsp:txXfrm>
    </dsp:sp>
    <dsp:sp modelId="{83629405-B09B-844C-B282-A4169C8E22B8}">
      <dsp:nvSpPr>
        <dsp:cNvPr id="0" name=""/>
        <dsp:cNvSpPr/>
      </dsp:nvSpPr>
      <dsp:spPr>
        <a:xfrm>
          <a:off x="8636499" y="0"/>
          <a:ext cx="1144098" cy="5683841"/>
        </a:xfrm>
        <a:prstGeom prst="roundRect">
          <a:avLst>
            <a:gd name="adj" fmla="val 10000"/>
          </a:avLst>
        </a:prstGeom>
        <a:solidFill>
          <a:schemeClr val="accent4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/>
            <a:t>Phase 8</a:t>
          </a:r>
        </a:p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/>
            <a:t>3 Months +</a:t>
          </a:r>
        </a:p>
      </dsp:txBody>
      <dsp:txXfrm>
        <a:off x="8636499" y="0"/>
        <a:ext cx="1144098" cy="1705152"/>
      </dsp:txXfrm>
    </dsp:sp>
    <dsp:sp modelId="{B503D467-C641-B34A-8537-086A19BFC858}">
      <dsp:nvSpPr>
        <dsp:cNvPr id="0" name=""/>
        <dsp:cNvSpPr/>
      </dsp:nvSpPr>
      <dsp:spPr>
        <a:xfrm>
          <a:off x="8750908" y="1706817"/>
          <a:ext cx="915279" cy="1713755"/>
        </a:xfrm>
        <a:prstGeom prst="roundRect">
          <a:avLst>
            <a:gd name="adj" fmla="val 10000"/>
          </a:avLst>
        </a:prstGeom>
        <a:gradFill rotWithShape="0">
          <a:gsLst>
            <a:gs pos="13000">
              <a:srgbClr val="FFC000"/>
            </a:gs>
            <a:gs pos="76000">
              <a:srgbClr val="FFC000">
                <a:lumMod val="60000"/>
                <a:lumOff val="40000"/>
              </a:srgbClr>
            </a:gs>
            <a:gs pos="100000">
              <a:srgbClr val="FFC000">
                <a:lumMod val="40000"/>
                <a:lumOff val="60000"/>
              </a:srgb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1430" rIns="15240" bIns="1143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Release of Remix of Houseplants and Album Tracks via Streaming Services</a:t>
          </a:r>
        </a:p>
      </dsp:txBody>
      <dsp:txXfrm>
        <a:off x="8777716" y="1733625"/>
        <a:ext cx="861663" cy="1660139"/>
      </dsp:txXfrm>
    </dsp:sp>
    <dsp:sp modelId="{C83B7B29-465B-084F-8281-21196A10391F}">
      <dsp:nvSpPr>
        <dsp:cNvPr id="0" name=""/>
        <dsp:cNvSpPr/>
      </dsp:nvSpPr>
      <dsp:spPr>
        <a:xfrm>
          <a:off x="8750908" y="3684227"/>
          <a:ext cx="915279" cy="1713755"/>
        </a:xfrm>
        <a:prstGeom prst="roundRect">
          <a:avLst>
            <a:gd name="adj" fmla="val 10000"/>
          </a:avLst>
        </a:prstGeom>
        <a:gradFill rotWithShape="0">
          <a:gsLst>
            <a:gs pos="13000">
              <a:srgbClr val="FFC000"/>
            </a:gs>
            <a:gs pos="76000">
              <a:srgbClr val="FFC000">
                <a:lumMod val="60000"/>
                <a:lumOff val="40000"/>
              </a:srgbClr>
            </a:gs>
            <a:gs pos="100000">
              <a:srgbClr val="FFC000">
                <a:lumMod val="40000"/>
                <a:lumOff val="60000"/>
              </a:srgb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1430" rIns="15240" bIns="1143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>
              <a:solidFill>
                <a:sysClr val="windowText" lastClr="000000"/>
              </a:solidFill>
              <a:latin typeface="Calibri" panose="020F0502020204030204"/>
              <a:ea typeface="+mn-ea"/>
              <a:cs typeface="+mn-cs"/>
            </a:rPr>
            <a:t>Plan future live album release</a:t>
          </a:r>
        </a:p>
      </dsp:txBody>
      <dsp:txXfrm>
        <a:off x="8777716" y="3711035"/>
        <a:ext cx="861663" cy="16601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exagonCluster">
  <dgm:title val=""/>
  <dgm:desc val=""/>
  <dgm:catLst>
    <dgm:cat type="picture" pri="21000"/>
    <dgm:cat type="relationship" pri="3200"/>
    <dgm:cat type="pictureconvert" pri="21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clrData>
  <dgm:layoutNode name="Name0">
    <dgm:varLst>
      <dgm:chMax val="21"/>
      <dgm:chPref val="21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alg type="composite">
          <dgm:param type="ar" val="1.3871"/>
        </dgm:alg>
        <dgm:constrLst>
          <dgm:constr type="primFontSz" for="des" ptType="node" op="equ" val="65"/>
          <dgm:constr type="l" for="ch" forName="text1" refType="w" fact="0.4525"/>
          <dgm:constr type="t" for="ch" forName="text1" refType="h" fact="0.346"/>
          <dgm:constr type="w" for="ch" forName="text1" refType="w" fact="0.5475"/>
          <dgm:constr type="h" for="ch" forName="text1" refType="h" fact="0.654"/>
          <dgm:constr type="l" for="ch" forName="textaccent1" refType="w" fact="0.4652"/>
          <dgm:constr type="t" for="ch" forName="textaccent1" refType="h" fact="0.6348"/>
          <dgm:constr type="w" for="ch" forName="textaccent1" refType="w" fact="0.0639"/>
          <dgm:constr type="h" for="ch" forName="textaccent1" refType="h" fact="0.0765"/>
          <dgm:constr type="l" for="ch" forName="image1" refType="w" fact="0"/>
          <dgm:constr type="t" for="ch" forName="image1" refType="h" fact="0"/>
          <dgm:constr type="w" for="ch" forName="image1" refType="w" fact="0.5468"/>
          <dgm:constr type="h" for="ch" forName="image1" refType="h" fact="0.6538"/>
          <dgm:constr type="l" for="ch" forName="imageaccent1" refType="w" fact="0.3702"/>
          <dgm:constr type="t" for="ch" forName="imageaccent1" refType="h" fact="0.5633"/>
          <dgm:constr type="w" for="ch" forName="imageaccent1" refType="w" fact="0.0639"/>
          <dgm:constr type="h" for="ch" forName="imageaccent1" refType="h" fact="0.0765"/>
        </dgm:constrLst>
      </dgm:if>
      <dgm:if name="Name3" axis="ch" ptType="node" func="cnt" op="equ" val="2">
        <dgm:alg type="composite">
          <dgm:param type="ar" val="2.6443"/>
        </dgm:alg>
        <dgm:constrLst>
          <dgm:constr type="primFontSz" for="des" ptType="node" op="equ" val="65"/>
          <dgm:constr type="l" for="ch" forName="text1" refType="w" fact="0.2383"/>
          <dgm:constr type="t" for="ch" forName="text1" refType="h" fact="0.3501"/>
          <dgm:constr type="w" for="ch" forName="text1" refType="w" fact="0.285"/>
          <dgm:constr type="h" for="ch" forName="text1" refType="h" fact="0.6499"/>
          <dgm:constr type="l" for="ch" forName="textaccent1" refType="w" fact="0.2472"/>
          <dgm:constr type="t" for="ch" forName="textaccent1" refType="h" fact="0.6371"/>
          <dgm:constr type="w" for="ch" forName="textaccent1" refType="w" fact="0.0333"/>
          <dgm:constr type="h" for="ch" forName="textaccent1" refType="h" fact="0.076"/>
          <dgm:constr type="l" for="ch" forName="image1" refType="w" fact="0"/>
          <dgm:constr type="t" for="ch" forName="image1" refType="h" fact="0"/>
          <dgm:constr type="w" for="ch" forName="image1" refType="w" fact="0.285"/>
          <dgm:constr type="h" for="ch" forName="image1" refType="h" fact="0.6499"/>
          <dgm:constr type="l" for="ch" forName="imageaccent1" refType="w" fact="0.1942"/>
          <dgm:constr type="t" for="ch" forName="imageaccent1" refType="h" fact="0.5602"/>
          <dgm:constr type="w" for="ch" forName="imageaccent1" refType="w" fact="0.0333"/>
          <dgm:constr type="h" for="ch" forName="imageaccent1" refType="h" fact="0.076"/>
          <dgm:constr type="l" for="ch" forName="text2" refType="w" fact="0.4767"/>
          <dgm:constr type="t" for="ch" forName="text2" refType="h" fact="0"/>
          <dgm:constr type="w" for="ch" forName="text2" refType="w" fact="0.285"/>
          <dgm:constr type="h" for="ch" forName="text2" refType="h" fact="0.6499"/>
          <dgm:constr type="l" for="ch" forName="textaccent2" refType="w" fact="0.6709"/>
          <dgm:constr type="t" for="ch" forName="textaccent2" refType="h" fact="0.5602"/>
          <dgm:constr type="w" for="ch" forName="textaccent2" refType="w" fact="0.0333"/>
          <dgm:constr type="h" for="ch" forName="textaccent2" refType="h" fact="0.076"/>
          <dgm:constr type="l" for="ch" forName="image2" refType="w" fact="0.715"/>
          <dgm:constr type="t" for="ch" forName="image2" refType="h" fact="0.3501"/>
          <dgm:constr type="w" for="ch" forName="image2" refType="w" fact="0.285"/>
          <dgm:constr type="h" for="ch" forName="image2" refType="h" fact="0.6499"/>
          <dgm:constr type="l" for="ch" forName="imageaccent2" refType="w" fact="0.7239"/>
          <dgm:constr type="t" for="ch" forName="imageaccent2" refType="h" fact="0.6371"/>
          <dgm:constr type="w" for="ch" forName="imageaccent2" refType="w" fact="0.0333"/>
          <dgm:constr type="h" for="ch" forName="imageaccent2" refType="h" fact="0.076"/>
        </dgm:constrLst>
      </dgm:if>
      <dgm:if name="Name4" axis="ch" ptType="node" func="cnt" op="equ" val="3">
        <dgm:alg type="composite">
          <dgm:param type="ar" val="1.5623"/>
        </dgm:alg>
        <dgm:constrLst>
          <dgm:constr type="primFontSz" for="des" ptType="node" op="equ" val="65"/>
          <dgm:constr type="l" for="ch" forName="text1" refType="w" fact="0.2402"/>
          <dgm:constr type="t" for="ch" forName="text1" refType="h" fact="0.6215"/>
          <dgm:constr type="w" for="ch" forName="text1" refType="w" fact="0.281"/>
          <dgm:constr type="h" for="ch" forName="text1" refType="h" fact="0.3785"/>
          <dgm:constr type="l" for="ch" forName="textaccent1" refType="w" fact="0.2475"/>
          <dgm:constr type="t" for="ch" forName="textaccent1" refType="h" fact="0.7886"/>
          <dgm:constr type="w" for="ch" forName="textaccent1" refType="w" fact="0.0329"/>
          <dgm:constr type="h" for="ch" forName="textaccent1" refType="h" fact="0.0443"/>
          <dgm:constr type="l" for="ch" forName="image1" refType="w" fact="0"/>
          <dgm:constr type="t" for="ch" forName="image1" refType="h" fact="0.4182"/>
          <dgm:constr type="w" for="ch" forName="image1" refType="w" fact="0.281"/>
          <dgm:constr type="h" for="ch" forName="image1" refType="h" fact="0.3785"/>
          <dgm:constr type="l" for="ch" forName="imageaccent1" refType="w" fact="0.1913"/>
          <dgm:constr type="t" for="ch" forName="imageaccent1" refType="h" fact="0.7467"/>
          <dgm:constr type="w" for="ch" forName="imageaccent1" refType="w" fact="0.0329"/>
          <dgm:constr type="h" for="ch" forName="imageaccent1" refType="h" fact="0.0443"/>
          <dgm:constr type="l" for="ch" forName="text2" refType="w" fact="0.4796"/>
          <dgm:constr type="t" for="ch" forName="text2" refType="h" fact="0.4137"/>
          <dgm:constr type="w" for="ch" forName="text2" refType="w" fact="0.281"/>
          <dgm:constr type="h" for="ch" forName="text2" refType="h" fact="0.3785"/>
          <dgm:constr type="l" for="ch" forName="textaccent2" refType="w" fact="0.6717"/>
          <dgm:constr type="t" for="ch" forName="textaccent2" refType="h" fact="0.7418"/>
          <dgm:constr type="w" for="ch" forName="textaccent2" refType="w" fact="0.0329"/>
          <dgm:constr type="h" for="ch" forName="textaccent2" refType="h" fact="0.0443"/>
          <dgm:constr type="l" for="ch" forName="image2" refType="w" fact="0.719"/>
          <dgm:constr type="t" for="ch" forName="image2" refType="h" fact="0.6215"/>
          <dgm:constr type="w" for="ch" forName="image2" refType="w" fact="0.281"/>
          <dgm:constr type="h" for="ch" forName="image2" refType="h" fact="0.3785"/>
          <dgm:constr type="l" for="ch" forName="imageaccent2" refType="w" fact="0.7263"/>
          <dgm:constr type="t" for="ch" forName="imageaccent2" refType="h" fact="0.7886"/>
          <dgm:constr type="w" for="ch" forName="imageaccent2" refType="w" fact="0.0329"/>
          <dgm:constr type="h" for="ch" forName="imageaccent2" refType="h" fact="0.0443"/>
          <dgm:constr type="l" for="ch" forName="text3" refType="w" fact="0.2402"/>
          <dgm:constr type="t" for="ch" forName="text3" refType="h" fact="0.2068"/>
          <dgm:constr type="w" for="ch" forName="text3" refType="w" fact="0.281"/>
          <dgm:constr type="h" for="ch" forName="text3" refType="h" fact="0.3785"/>
          <dgm:constr type="l" for="ch" forName="textaccent3" refType="w" fact="0.4307"/>
          <dgm:constr type="t" for="ch" forName="textaccent3" refType="h" fact="0.215"/>
          <dgm:constr type="w" for="ch" forName="textaccent3" refType="w" fact="0.0329"/>
          <dgm:constr type="h" for="ch" forName="textaccent3" refType="h" fact="0.0443"/>
          <dgm:constr type="l" for="ch" forName="image3" refType="w" fact="0.4796"/>
          <dgm:constr type="t" for="ch" forName="image3" refType="h" fact="0"/>
          <dgm:constr type="w" for="ch" forName="image3" refType="w" fact="0.281"/>
          <dgm:constr type="h" for="ch" forName="image3" refType="h" fact="0.3785"/>
          <dgm:constr type="l" for="ch" forName="imageaccent3" refType="w" fact="0.4879"/>
          <dgm:constr type="t" for="ch" forName="imageaccent3" refType="h" fact="0.1662"/>
          <dgm:constr type="w" for="ch" forName="imageaccent3" refType="w" fact="0.0329"/>
          <dgm:constr type="h" for="ch" forName="imageaccent3" refType="h" fact="0.0443"/>
        </dgm:constrLst>
      </dgm:if>
      <dgm:if name="Name5" axis="ch" ptType="node" func="cnt" op="equ" val="4">
        <dgm:alg type="composite">
          <dgm:param type="ar" val="1.943"/>
        </dgm:alg>
        <dgm:constrLst>
          <dgm:constr type="primFontSz" for="des" ptType="node" op="equ" val="65"/>
          <dgm:constr type="l" for="ch" forName="image2" refType="w" fact="0.5787"/>
          <dgm:constr type="t" for="ch" forName="image2" refType="h" fact="0.6208"/>
          <dgm:constr type="w" for="ch" forName="image2" refType="w" fact="0.227"/>
          <dgm:constr type="h" for="ch" forName="image2" refType="h" fact="0.3786"/>
          <dgm:constr type="l" for="ch" forName="text4" refType="w" fact="0.5787"/>
          <dgm:constr type="t" for="ch" forName="text4" refType="h" fact="0.2081"/>
          <dgm:constr type="w" for="ch" forName="text4" refType="w" fact="0.227"/>
          <dgm:constr type="h" for="ch" forName="text4" refType="h" fact="0.3786"/>
          <dgm:constr type="l" for="ch" forName="text2" refType="w" fact="0.3852"/>
          <dgm:constr type="t" for="ch" forName="text2" refType="h" fact="0.4127"/>
          <dgm:constr type="w" for="ch" forName="text2" refType="w" fact="0.227"/>
          <dgm:constr type="h" for="ch" forName="text2" refType="h" fact="0.3786"/>
          <dgm:constr type="l" for="ch" forName="image3" refType="w" fact="0.3852"/>
          <dgm:constr type="t" for="ch" forName="image3" refType="h" fact="0"/>
          <dgm:constr type="w" for="ch" forName="image3" refType="w" fact="0.227"/>
          <dgm:constr type="h" for="ch" forName="image3" refType="h" fact="0.3786"/>
          <dgm:constr type="l" for="ch" forName="text1" refType="w" fact="0.1927"/>
          <dgm:constr type="t" for="ch" forName="text1" refType="h" fact="0.6214"/>
          <dgm:constr type="w" for="ch" forName="text1" refType="w" fact="0.227"/>
          <dgm:constr type="h" for="ch" forName="text1" refType="h" fact="0.3786"/>
          <dgm:constr type="l" for="ch" forName="textaccent1" refType="w" fact="0.1998"/>
          <dgm:constr type="t" for="ch" forName="textaccent1" refType="h" fact="0.7887"/>
          <dgm:constr type="w" for="ch" forName="textaccent1" refType="w" fact="0.0265"/>
          <dgm:constr type="h" for="ch" forName="textaccent1" refType="h" fact="0.0444"/>
          <dgm:constr type="l" for="ch" forName="image1" refType="w" fact="0"/>
          <dgm:constr type="t" for="ch" forName="image1" refType="h" fact="0.4156"/>
          <dgm:constr type="w" for="ch" forName="image1" refType="w" fact="0.227"/>
          <dgm:constr type="h" for="ch" forName="image1" refType="h" fact="0.3786"/>
          <dgm:constr type="l" for="ch" forName="imageaccent1" refType="w" fact="0.1537"/>
          <dgm:constr type="t" for="ch" forName="imageaccent1" refType="h" fact="0.7417"/>
          <dgm:constr type="w" for="ch" forName="imageaccent1" refType="w" fact="0.0265"/>
          <dgm:constr type="h" for="ch" forName="imageaccent1" refType="h" fact="0.0444"/>
          <dgm:constr type="l" for="ch" forName="textaccent2" refType="w" fact="0.5407"/>
          <dgm:constr type="t" for="ch" forName="textaccent2" refType="h" fact="0.7384"/>
          <dgm:constr type="w" for="ch" forName="textaccent2" refType="w" fact="0.0265"/>
          <dgm:constr type="h" for="ch" forName="textaccent2" refType="h" fact="0.0444"/>
          <dgm:constr type="l" for="ch" forName="imageaccent2" refType="w" fact="0.5839"/>
          <dgm:constr type="t" for="ch" forName="imageaccent2" refType="h" fact="0.7904"/>
          <dgm:constr type="w" for="ch" forName="imageaccent2" refType="w" fact="0.0265"/>
          <dgm:constr type="h" for="ch" forName="imageaccent2" refType="h" fact="0.0444"/>
          <dgm:constr type="l" for="ch" forName="text3" refType="w" fact="0.1927"/>
          <dgm:constr type="t" for="ch" forName="text3" refType="h" fact="0.2087"/>
          <dgm:constr type="w" for="ch" forName="text3" refType="w" fact="0.227"/>
          <dgm:constr type="h" for="ch" forName="text3" refType="h" fact="0.3786"/>
          <dgm:constr type="l" for="ch" forName="textaccent3" refType="w" fact="0.3472"/>
          <dgm:constr type="t" for="ch" forName="textaccent3" refType="h" fact="0.2165"/>
          <dgm:constr type="w" for="ch" forName="textaccent3" refType="w" fact="0.0265"/>
          <dgm:constr type="h" for="ch" forName="textaccent3" refType="h" fact="0.0444"/>
          <dgm:constr type="l" for="ch" forName="imageaccent3" refType="w" fact="0.3904"/>
          <dgm:constr type="t" for="ch" forName="imageaccent3" refType="h" fact="0.1678"/>
          <dgm:constr type="w" for="ch" forName="imageaccent3" refType="w" fact="0.0265"/>
          <dgm:constr type="h" for="ch" forName="imageaccent3" refType="h" fact="0.0444"/>
          <dgm:constr type="l" for="ch" forName="textaccent4" refType="w" fact="0.7739"/>
          <dgm:constr type="t" for="ch" forName="textaccent4" refType="h" fact="0.3752"/>
          <dgm:constr type="w" for="ch" forName="textaccent4" refType="w" fact="0.0265"/>
          <dgm:constr type="h" for="ch" forName="textaccent4" refType="h" fact="0.0444"/>
          <dgm:constr type="l" for="ch" forName="image4" refType="w" fact="0.773"/>
          <dgm:constr type="t" for="ch" forName="image4" refType="h" fact="0.4162"/>
          <dgm:constr type="w" for="ch" forName="image4" refType="w" fact="0.227"/>
          <dgm:constr type="h" for="ch" forName="image4" refType="h" fact="0.3786"/>
          <dgm:constr type="l" for="ch" forName="imageaccent4" refType="w" fact="0.8188"/>
          <dgm:constr type="t" for="ch" forName="imageaccent4" refType="h" fact="0.4229"/>
          <dgm:constr type="w" for="ch" forName="imageaccent4" refType="w" fact="0.0265"/>
          <dgm:constr type="h" for="ch" forName="imageaccent4" refType="h" fact="0.0444"/>
        </dgm:constrLst>
      </dgm:if>
      <dgm:if name="Name6" axis="ch" ptType="node" func="cnt" op="equ" val="5">
        <dgm:alg type="composite">
          <dgm:param type="ar" val="2.3203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4193"/>
          <dgm:constr type="w" for="ch" forName="image4" refType="w" fact="0.1886"/>
          <dgm:constr type="h" for="ch" forName="image4" refType="h" fact="0.3757"/>
          <dgm:constr type="l" for="ch" forName="text5" refType="w" fact="0.6491"/>
          <dgm:constr type="t" for="ch" forName="text5" refType="h" fact="0.004"/>
          <dgm:constr type="w" for="ch" forName="text5" refType="w" fact="0.1886"/>
          <dgm:constr type="h" for="ch" forName="text5" refType="h" fact="0.3757"/>
          <dgm:constr type="l" for="ch" forName="image5" refType="w" fact="0.8114"/>
          <dgm:constr type="t" for="ch" forName="image5" refType="h" fact="0.2136"/>
          <dgm:constr type="w" for="ch" forName="image5" refType="w" fact="0.1886"/>
          <dgm:constr type="h" for="ch" forName="image5" refType="h" fact="0.3757"/>
          <dgm:constr type="l" for="ch" forName="image2" refType="w" fact="0.4868"/>
          <dgm:constr type="t" for="ch" forName="image2" refType="h" fact="0.6235"/>
          <dgm:constr type="w" for="ch" forName="image2" refType="w" fact="0.1886"/>
          <dgm:constr type="h" for="ch" forName="image2" refType="h" fact="0.3757"/>
          <dgm:constr type="l" for="ch" forName="text4" refType="w" fact="0.4868"/>
          <dgm:constr type="t" for="ch" forName="text4" refType="h" fact="0.2081"/>
          <dgm:constr type="w" for="ch" forName="text4" refType="w" fact="0.1886"/>
          <dgm:constr type="h" for="ch" forName="text4" refType="h" fact="0.3757"/>
          <dgm:constr type="l" for="ch" forName="text2" refType="w" fact="0.3246"/>
          <dgm:constr type="t" for="ch" forName="text2" refType="h" fact="0.4154"/>
          <dgm:constr type="w" for="ch" forName="text2" refType="w" fact="0.1886"/>
          <dgm:constr type="h" for="ch" forName="text2" refType="h" fact="0.3757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757"/>
          <dgm:constr type="l" for="ch" forName="text1" refType="w" fact="0.1623"/>
          <dgm:constr type="t" for="ch" forName="text1" refType="h" fact="0.6243"/>
          <dgm:constr type="w" for="ch" forName="text1" refType="w" fact="0.1886"/>
          <dgm:constr type="h" for="ch" forName="text1" refType="h" fact="0.3757"/>
          <dgm:constr type="l" for="ch" forName="text3" refType="w" fact="0.1623"/>
          <dgm:constr type="t" for="ch" forName="text3" refType="h" fact="0.2089"/>
          <dgm:constr type="w" for="ch" forName="text3" refType="w" fact="0.1886"/>
          <dgm:constr type="h" for="ch" forName="text3" refType="h" fact="0.3757"/>
          <dgm:constr type="l" for="ch" forName="textaccent1" refType="w" fact="0.1668"/>
          <dgm:constr type="t" for="ch" forName="textaccent1" refType="h" fact="0.7923"/>
          <dgm:constr type="w" for="ch" forName="textaccent1" refType="w" fact="0.022"/>
          <dgm:constr type="h" for="ch" forName="textaccent1" refType="h" fact="0.044"/>
          <dgm:constr type="l" for="ch" forName="image1" refType="w" fact="0"/>
          <dgm:constr type="t" for="ch" forName="image1" refType="h" fact="0.4166"/>
          <dgm:constr type="w" for="ch" forName="image1" refType="w" fact="0.1886"/>
          <dgm:constr type="h" for="ch" forName="image1" refType="h" fact="0.3757"/>
          <dgm:constr type="l" for="ch" forName="imageaccent1" refType="w" fact="0.1292"/>
          <dgm:constr type="t" for="ch" forName="imageaccent1" refType="h" fact="0.7424"/>
          <dgm:constr type="w" for="ch" forName="imageaccent1" refType="w" fact="0.022"/>
          <dgm:constr type="h" for="ch" forName="imageaccent1" refType="h" fact="0.044"/>
          <dgm:constr type="l" for="ch" forName="textaccent2" refType="w" fact="0.4544"/>
          <dgm:constr type="t" for="ch" forName="textaccent2" refType="h" fact="0.7404"/>
          <dgm:constr type="w" for="ch" forName="textaccent2" refType="w" fact="0.022"/>
          <dgm:constr type="h" for="ch" forName="textaccent2" refType="h" fact="0.044"/>
          <dgm:constr type="l" for="ch" forName="imageaccent2" refType="w" fact="0.4914"/>
          <dgm:constr type="t" for="ch" forName="imageaccent2" refType="h" fact="0.7907"/>
          <dgm:constr type="w" for="ch" forName="imageaccent2" refType="w" fact="0.022"/>
          <dgm:constr type="h" for="ch" forName="imageaccent2" refType="h" fact="0.044"/>
          <dgm:constr type="l" for="ch" forName="textaccent3" refType="w" fact="0.2915"/>
          <dgm:constr type="t" for="ch" forName="textaccent3" refType="h" fact="0.216"/>
          <dgm:constr type="w" for="ch" forName="textaccent3" refType="w" fact="0.022"/>
          <dgm:constr type="h" for="ch" forName="textaccent3" refType="h" fact="0.044"/>
          <dgm:constr type="l" for="ch" forName="imageaccent3" refType="w" fact="0.3299"/>
          <dgm:constr type="t" for="ch" forName="imageaccent3" refType="h" fact="0.1665"/>
          <dgm:constr type="w" for="ch" forName="imageaccent3" refType="w" fact="0.022"/>
          <dgm:constr type="h" for="ch" forName="imageaccent3" refType="h" fact="0.044"/>
          <dgm:constr type="l" for="ch" forName="textaccent4" refType="w" fact="0.65"/>
          <dgm:constr type="t" for="ch" forName="textaccent4" refType="h" fact="0.3746"/>
          <dgm:constr type="w" for="ch" forName="textaccent4" refType="w" fact="0.022"/>
          <dgm:constr type="h" for="ch" forName="textaccent4" refType="h" fact="0.044"/>
          <dgm:constr type="l" for="ch" forName="imageaccent4" refType="w" fact="0.6859"/>
          <dgm:constr type="t" for="ch" forName="imageaccent4" refType="h" fact="0.4261"/>
          <dgm:constr type="w" for="ch" forName="imageaccent4" refType="w" fact="0.022"/>
          <dgm:constr type="h" for="ch" forName="imageaccent4" refType="h" fact="0.044"/>
          <dgm:constr type="l" for="ch" forName="textaccent5" refType="w" fact="0.8123"/>
          <dgm:constr type="t" for="ch" forName="textaccent5" refType="h" fact="0.1724"/>
          <dgm:constr type="w" for="ch" forName="textaccent5" refType="w" fact="0.022"/>
          <dgm:constr type="h" for="ch" forName="textaccent5" refType="h" fact="0.044"/>
          <dgm:constr type="l" for="ch" forName="imageaccent5" refType="w" fact="0.849"/>
          <dgm:constr type="t" for="ch" forName="imageaccent5" refType="h" fact="0.222"/>
          <dgm:constr type="w" for="ch" forName="imageaccent5" refType="w" fact="0.022"/>
          <dgm:constr type="h" for="ch" forName="imageaccent5" refType="h" fact="0.044"/>
        </dgm:constrLst>
      </dgm:if>
      <dgm:if name="Name7" axis="ch" ptType="node" func="cnt" op="equ" val="6">
        <dgm:alg type="composite">
          <dgm:param type="ar" val="1.9179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3466"/>
          <dgm:constr type="w" for="ch" forName="image4" refType="w" fact="0.1886"/>
          <dgm:constr type="h" for="ch" forName="image4" refType="h" fact="0.3106"/>
          <dgm:constr type="l" for="ch" forName="text5" refType="w" fact="0.6491"/>
          <dgm:constr type="t" for="ch" forName="text5" refType="h" fact="0.0033"/>
          <dgm:constr type="w" for="ch" forName="text5" refType="w" fact="0.1886"/>
          <dgm:constr type="h" for="ch" forName="text5" refType="h" fact="0.3106"/>
          <dgm:constr type="l" for="ch" forName="image5" refType="w" fact="0.8114"/>
          <dgm:constr type="t" for="ch" forName="image5" refType="h" fact="0.1766"/>
          <dgm:constr type="w" for="ch" forName="image5" refType="w" fact="0.1886"/>
          <dgm:constr type="h" for="ch" forName="image5" refType="h" fact="0.3106"/>
          <dgm:constr type="l" for="ch" forName="image2" refType="w" fact="0.4868"/>
          <dgm:constr type="t" for="ch" forName="image2" refType="h" fact="0.5154"/>
          <dgm:constr type="w" for="ch" forName="image2" refType="w" fact="0.1886"/>
          <dgm:constr type="h" for="ch" forName="image2" refType="h" fact="0.3106"/>
          <dgm:constr type="l" for="ch" forName="text4" refType="w" fact="0.4868"/>
          <dgm:constr type="t" for="ch" forName="text4" refType="h" fact="0.172"/>
          <dgm:constr type="w" for="ch" forName="text4" refType="w" fact="0.1886"/>
          <dgm:constr type="h" for="ch" forName="text4" refType="h" fact="0.3106"/>
          <dgm:constr type="l" for="ch" forName="text2" refType="w" fact="0.3246"/>
          <dgm:constr type="t" for="ch" forName="text2" refType="h" fact="0.3434"/>
          <dgm:constr type="w" for="ch" forName="text2" refType="w" fact="0.1886"/>
          <dgm:constr type="h" for="ch" forName="text2" refType="h" fact="0.3106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106"/>
          <dgm:constr type="l" for="ch" forName="text1" refType="w" fact="0.1623"/>
          <dgm:constr type="t" for="ch" forName="text1" refType="h" fact="0.516"/>
          <dgm:constr type="w" for="ch" forName="text1" refType="w" fact="0.1886"/>
          <dgm:constr type="h" for="ch" forName="text1" refType="h" fact="0.3106"/>
          <dgm:constr type="l" for="ch" forName="text3" refType="w" fact="0.1623"/>
          <dgm:constr type="t" for="ch" forName="text3" refType="h" fact="0.1727"/>
          <dgm:constr type="w" for="ch" forName="text3" refType="w" fact="0.1886"/>
          <dgm:constr type="h" for="ch" forName="text3" refType="h" fact="0.3106"/>
          <dgm:constr type="l" for="ch" forName="textaccent1" refType="w" fact="0.1668"/>
          <dgm:constr type="t" for="ch" forName="textaccent1" refType="h" fact="0.6549"/>
          <dgm:constr type="w" for="ch" forName="textaccent1" refType="w" fact="0.022"/>
          <dgm:constr type="h" for="ch" forName="textaccent1" refType="h" fact="0.0364"/>
          <dgm:constr type="l" for="ch" forName="image1" refType="w" fact="0"/>
          <dgm:constr type="t" for="ch" forName="image1" refType="h" fact="0.3443"/>
          <dgm:constr type="w" for="ch" forName="image1" refType="w" fact="0.1886"/>
          <dgm:constr type="h" for="ch" forName="image1" refType="h" fact="0.3106"/>
          <dgm:constr type="l" for="ch" forName="imageaccent1" refType="w" fact="0.1292"/>
          <dgm:constr type="t" for="ch" forName="imageaccent1" refType="h" fact="0.6137"/>
          <dgm:constr type="w" for="ch" forName="imageaccent1" refType="w" fact="0.022"/>
          <dgm:constr type="h" for="ch" forName="imageaccent1" refType="h" fact="0.0364"/>
          <dgm:constr type="l" for="ch" forName="textaccent2" refType="w" fact="0.4544"/>
          <dgm:constr type="t" for="ch" forName="textaccent2" refType="h" fact="0.612"/>
          <dgm:constr type="w" for="ch" forName="textaccent2" refType="w" fact="0.022"/>
          <dgm:constr type="h" for="ch" forName="textaccent2" refType="h" fact="0.0364"/>
          <dgm:constr type="l" for="ch" forName="imageaccent2" refType="w" fact="0.4914"/>
          <dgm:constr type="t" for="ch" forName="imageaccent2" refType="h" fact="0.6536"/>
          <dgm:constr type="w" for="ch" forName="imageaccent2" refType="w" fact="0.022"/>
          <dgm:constr type="h" for="ch" forName="imageaccent2" refType="h" fact="0.0364"/>
          <dgm:constr type="l" for="ch" forName="textaccent3" refType="w" fact="0.2915"/>
          <dgm:constr type="t" for="ch" forName="textaccent3" refType="h" fact="0.1786"/>
          <dgm:constr type="w" for="ch" forName="textaccent3" refType="w" fact="0.022"/>
          <dgm:constr type="h" for="ch" forName="textaccent3" refType="h" fact="0.0364"/>
          <dgm:constr type="l" for="ch" forName="imageaccent3" refType="w" fact="0.3299"/>
          <dgm:constr type="t" for="ch" forName="imageaccent3" refType="h" fact="0.1376"/>
          <dgm:constr type="w" for="ch" forName="imageaccent3" refType="w" fact="0.022"/>
          <dgm:constr type="h" for="ch" forName="imageaccent3" refType="h" fact="0.0364"/>
          <dgm:constr type="l" for="ch" forName="textaccent4" refType="w" fact="0.65"/>
          <dgm:constr type="t" for="ch" forName="textaccent4" refType="h" fact="0.3096"/>
          <dgm:constr type="w" for="ch" forName="textaccent4" refType="w" fact="0.022"/>
          <dgm:constr type="h" for="ch" forName="textaccent4" refType="h" fact="0.0364"/>
          <dgm:constr type="l" for="ch" forName="imageaccent4" refType="w" fact="0.6859"/>
          <dgm:constr type="t" for="ch" forName="imageaccent4" refType="h" fact="0.3522"/>
          <dgm:constr type="w" for="ch" forName="imageaccent4" refType="w" fact="0.022"/>
          <dgm:constr type="h" for="ch" forName="imageaccent4" refType="h" fact="0.0364"/>
          <dgm:constr type="l" for="ch" forName="textaccent5" refType="w" fact="0.8123"/>
          <dgm:constr type="t" for="ch" forName="textaccent5" refType="h" fact="0.1425"/>
          <dgm:constr type="w" for="ch" forName="textaccent5" refType="w" fact="0.022"/>
          <dgm:constr type="h" for="ch" forName="textaccent5" refType="h" fact="0.0364"/>
          <dgm:constr type="l" for="ch" forName="imageaccent5" refType="w" fact="0.849"/>
          <dgm:constr type="t" for="ch" forName="imageaccent5" refType="h" fact="0.1835"/>
          <dgm:constr type="w" for="ch" forName="imageaccent5" refType="w" fact="0.022"/>
          <dgm:constr type="h" for="ch" forName="imageaccent5" refType="h" fact="0.0364"/>
          <dgm:constr type="l" for="ch" forName="image6" refType="w" fact="0.6491"/>
          <dgm:constr type="t" for="ch" forName="image6" refType="h" fact="0.6894"/>
          <dgm:constr type="w" for="ch" forName="image6" refType="w" fact="0.1886"/>
          <dgm:constr type="h" for="ch" forName="image6" refType="h" fact="0.3106"/>
          <dgm:constr type="l" for="ch" forName="text6" refType="w" fact="0.8114"/>
          <dgm:constr type="t" for="ch" forName="text6" refType="h" fact="0.5194"/>
          <dgm:constr type="w" for="ch" forName="text6" refType="w" fact="0.1886"/>
          <dgm:constr type="h" for="ch" forName="text6" refType="h" fact="0.3106"/>
          <dgm:constr type="l" for="ch" forName="imageaccent6" refType="w" fact="0.8138"/>
          <dgm:constr type="t" for="ch" forName="imageaccent6" refType="h" fact="0.8257"/>
          <dgm:constr type="w" for="ch" forName="imageaccent6" refType="w" fact="0.022"/>
          <dgm:constr type="h" for="ch" forName="imageaccent6" refType="h" fact="0.0364"/>
          <dgm:constr type="l" for="ch" forName="textaccent6" refType="w" fact="0.8488"/>
          <dgm:constr type="t" for="ch" forName="textaccent6" refType="h" fact="0.7914"/>
          <dgm:constr type="w" for="ch" forName="textaccent6" refType="w" fact="0.022"/>
          <dgm:constr type="h" for="ch" forName="textaccent6" refType="h" fact="0.0364"/>
        </dgm:constrLst>
      </dgm:if>
      <dgm:if name="Name8" axis="ch" ptType="node" func="cnt" op="equ" val="7">
        <dgm:alg type="composite">
          <dgm:param type="ar" val="1.6382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2961"/>
          <dgm:constr type="w" for="ch" forName="image4" refType="w" fact="0.1886"/>
          <dgm:constr type="h" for="ch" forName="image4" refType="h" fact="0.2653"/>
          <dgm:constr type="l" for="ch" forName="text5" refType="w" fact="0.6491"/>
          <dgm:constr type="t" for="ch" forName="text5" refType="h" fact="0.0028"/>
          <dgm:constr type="w" for="ch" forName="text5" refType="w" fact="0.1886"/>
          <dgm:constr type="h" for="ch" forName="text5" refType="h" fact="0.2653"/>
          <dgm:constr type="l" for="ch" forName="image5" refType="w" fact="0.8114"/>
          <dgm:constr type="t" for="ch" forName="image5" refType="h" fact="0.1508"/>
          <dgm:constr type="w" for="ch" forName="image5" refType="w" fact="0.1886"/>
          <dgm:constr type="h" for="ch" forName="image5" refType="h" fact="0.2653"/>
          <dgm:constr type="l" for="ch" forName="image2" refType="w" fact="0.4868"/>
          <dgm:constr type="t" for="ch" forName="image2" refType="h" fact="0.4402"/>
          <dgm:constr type="w" for="ch" forName="image2" refType="w" fact="0.1886"/>
          <dgm:constr type="h" for="ch" forName="image2" refType="h" fact="0.2653"/>
          <dgm:constr type="l" for="ch" forName="text4" refType="w" fact="0.4868"/>
          <dgm:constr type="t" for="ch" forName="text4" refType="h" fact="0.1469"/>
          <dgm:constr type="w" for="ch" forName="text4" refType="w" fact="0.1886"/>
          <dgm:constr type="h" for="ch" forName="text4" refType="h" fact="0.2653"/>
          <dgm:constr type="l" for="ch" forName="text2" refType="w" fact="0.3246"/>
          <dgm:constr type="t" for="ch" forName="text2" refType="h" fact="0.2933"/>
          <dgm:constr type="w" for="ch" forName="text2" refType="w" fact="0.1886"/>
          <dgm:constr type="h" for="ch" forName="text2" refType="h" fact="0.2653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2653"/>
          <dgm:constr type="l" for="ch" forName="text1" refType="w" fact="0.1623"/>
          <dgm:constr type="t" for="ch" forName="text1" refType="h" fact="0.4408"/>
          <dgm:constr type="w" for="ch" forName="text1" refType="w" fact="0.1886"/>
          <dgm:constr type="h" for="ch" forName="text1" refType="h" fact="0.2653"/>
          <dgm:constr type="l" for="ch" forName="text3" refType="w" fact="0.1623"/>
          <dgm:constr type="t" for="ch" forName="text3" refType="h" fact="0.1475"/>
          <dgm:constr type="w" for="ch" forName="text3" refType="w" fact="0.1886"/>
          <dgm:constr type="h" for="ch" forName="text3" refType="h" fact="0.2653"/>
          <dgm:constr type="l" for="ch" forName="textaccent1" refType="w" fact="0.1668"/>
          <dgm:constr type="t" for="ch" forName="textaccent1" refType="h" fact="0.5594"/>
          <dgm:constr type="w" for="ch" forName="textaccent1" refType="w" fact="0.022"/>
          <dgm:constr type="h" for="ch" forName="textaccent1" refType="h" fact="0.0311"/>
          <dgm:constr type="l" for="ch" forName="image1" refType="w" fact="0"/>
          <dgm:constr type="t" for="ch" forName="image1" refType="h" fact="0.2941"/>
          <dgm:constr type="w" for="ch" forName="image1" refType="w" fact="0.1886"/>
          <dgm:constr type="h" for="ch" forName="image1" refType="h" fact="0.2653"/>
          <dgm:constr type="l" for="ch" forName="imageaccent1" refType="w" fact="0.1292"/>
          <dgm:constr type="t" for="ch" forName="imageaccent1" refType="h" fact="0.5242"/>
          <dgm:constr type="w" for="ch" forName="imageaccent1" refType="w" fact="0.022"/>
          <dgm:constr type="h" for="ch" forName="imageaccent1" refType="h" fact="0.0311"/>
          <dgm:constr type="l" for="ch" forName="textaccent2" refType="w" fact="0.4544"/>
          <dgm:constr type="t" for="ch" forName="textaccent2" refType="h" fact="0.5228"/>
          <dgm:constr type="w" for="ch" forName="textaccent2" refType="w" fact="0.022"/>
          <dgm:constr type="h" for="ch" forName="textaccent2" refType="h" fact="0.0311"/>
          <dgm:constr type="l" for="ch" forName="imageaccent2" refType="w" fact="0.4914"/>
          <dgm:constr type="t" for="ch" forName="imageaccent2" refType="h" fact="0.5583"/>
          <dgm:constr type="w" for="ch" forName="imageaccent2" refType="w" fact="0.022"/>
          <dgm:constr type="h" for="ch" forName="imageaccent2" refType="h" fact="0.0311"/>
          <dgm:constr type="l" for="ch" forName="textaccent3" refType="w" fact="0.2907"/>
          <dgm:constr type="t" for="ch" forName="textaccent3" refType="h" fact="0.1511"/>
          <dgm:constr type="w" for="ch" forName="textaccent3" refType="w" fact="0.022"/>
          <dgm:constr type="h" for="ch" forName="textaccent3" refType="h" fact="0.0311"/>
          <dgm:constr type="l" for="ch" forName="imageaccent3" refType="w" fact="0.3299"/>
          <dgm:constr type="t" for="ch" forName="imageaccent3" refType="h" fact="0.1175"/>
          <dgm:constr type="w" for="ch" forName="imageaccent3" refType="w" fact="0.022"/>
          <dgm:constr type="h" for="ch" forName="imageaccent3" refType="h" fact="0.0311"/>
          <dgm:constr type="l" for="ch" forName="textaccent4" refType="w" fact="0.65"/>
          <dgm:constr type="t" for="ch" forName="textaccent4" refType="h" fact="0.2645"/>
          <dgm:constr type="w" for="ch" forName="textaccent4" refType="w" fact="0.022"/>
          <dgm:constr type="h" for="ch" forName="textaccent4" refType="h" fact="0.0311"/>
          <dgm:constr type="l" for="ch" forName="imageaccent4" refType="w" fact="0.6859"/>
          <dgm:constr type="t" for="ch" forName="imageaccent4" refType="h" fact="0.3008"/>
          <dgm:constr type="w" for="ch" forName="imageaccent4" refType="w" fact="0.022"/>
          <dgm:constr type="h" for="ch" forName="imageaccent4" refType="h" fact="0.0311"/>
          <dgm:constr type="l" for="ch" forName="textaccent5" refType="w" fact="0.8123"/>
          <dgm:constr type="t" for="ch" forName="textaccent5" refType="h" fact="0.1217"/>
          <dgm:constr type="w" for="ch" forName="textaccent5" refType="w" fact="0.022"/>
          <dgm:constr type="h" for="ch" forName="textaccent5" refType="h" fact="0.0311"/>
          <dgm:constr type="l" for="ch" forName="imageaccent5" refType="w" fact="0.849"/>
          <dgm:constr type="t" for="ch" forName="imageaccent5" refType="h" fact="0.1567"/>
          <dgm:constr type="w" for="ch" forName="imageaccent5" refType="w" fact="0.022"/>
          <dgm:constr type="h" for="ch" forName="imageaccent5" refType="h" fact="0.0311"/>
          <dgm:constr type="l" for="ch" forName="image6" refType="w" fact="0.6491"/>
          <dgm:constr type="t" for="ch" forName="image6" refType="h" fact="0.5889"/>
          <dgm:constr type="w" for="ch" forName="image6" refType="w" fact="0.1886"/>
          <dgm:constr type="h" for="ch" forName="image6" refType="h" fact="0.2653"/>
          <dgm:constr type="l" for="ch" forName="text6" refType="w" fact="0.8114"/>
          <dgm:constr type="t" for="ch" forName="text6" refType="h" fact="0.4436"/>
          <dgm:constr type="w" for="ch" forName="text6" refType="w" fact="0.1886"/>
          <dgm:constr type="h" for="ch" forName="text6" refType="h" fact="0.2653"/>
          <dgm:constr type="l" for="ch" forName="imageaccent6" refType="w" fact="0.8138"/>
          <dgm:constr type="t" for="ch" forName="imageaccent6" refType="h" fact="0.7053"/>
          <dgm:constr type="w" for="ch" forName="imageaccent6" refType="w" fact="0.022"/>
          <dgm:constr type="h" for="ch" forName="imageaccent6" refType="h" fact="0.0311"/>
          <dgm:constr type="l" for="ch" forName="textaccent6" refType="w" fact="0.8488"/>
          <dgm:constr type="t" for="ch" forName="textaccent6" refType="h" fact="0.676"/>
          <dgm:constr type="w" for="ch" forName="textaccent6" refType="w" fact="0.022"/>
          <dgm:constr type="h" for="ch" forName="textaccent6" refType="h" fact="0.0311"/>
          <dgm:constr type="l" for="ch" forName="text7" refType="w" fact="0.3244"/>
          <dgm:constr type="t" for="ch" forName="text7" refType="h" fact="0.5872"/>
          <dgm:constr type="w" for="ch" forName="text7" refType="w" fact="0.1886"/>
          <dgm:constr type="h" for="ch" forName="text7" refType="h" fact="0.2653"/>
          <dgm:constr type="l" for="ch" forName="image7" refType="w" fact="0.1622"/>
          <dgm:constr type="t" for="ch" forName="image7" refType="h" fact="0.7347"/>
          <dgm:constr type="w" for="ch" forName="image7" refType="w" fact="0.1886"/>
          <dgm:constr type="h" for="ch" forName="image7" refType="h" fact="0.2653"/>
          <dgm:constr type="l" for="ch" forName="imageaccent7" refType="w" fact="0.2905"/>
          <dgm:constr type="t" for="ch" forName="imageaccent7" refType="h" fact="0.7384"/>
          <dgm:constr type="w" for="ch" forName="imageaccent7" refType="w" fact="0.022"/>
          <dgm:constr type="h" for="ch" forName="imageaccent7" refType="h" fact="0.0311"/>
          <dgm:constr type="l" for="ch" forName="textaccent7" refType="w" fact="0.3298"/>
          <dgm:constr type="t" for="ch" forName="textaccent7" refType="h" fact="0.7048"/>
          <dgm:constr type="w" for="ch" forName="textaccent7" refType="w" fact="0.022"/>
          <dgm:constr type="h" for="ch" forName="textaccent7" refType="h" fact="0.0311"/>
        </dgm:constrLst>
      </dgm:if>
      <dgm:if name="Name9" axis="ch" ptType="node" func="cnt" op="equ" val="8">
        <dgm:alg type="composite">
          <dgm:param type="ar" val="1.8974"/>
        </dgm:alg>
        <dgm:constrLst>
          <dgm:constr type="primFontSz" for="des" ptType="node" op="equ" val="65"/>
          <dgm:constr type="l" for="ch" forName="image4" refType="w" fact="0.5589"/>
          <dgm:constr type="t" for="ch" forName="image4" refType="h" fact="0.2952"/>
          <dgm:constr type="w" for="ch" forName="image4" refType="w" fact="0.1624"/>
          <dgm:constr type="h" for="ch" forName="image4" refType="h" fact="0.2645"/>
          <dgm:constr type="l" for="ch" forName="text5" refType="w" fact="0.5589"/>
          <dgm:constr type="t" for="ch" forName="text5" refType="h" fact="0.0028"/>
          <dgm:constr type="w" for="ch" forName="text5" refType="w" fact="0.1624"/>
          <dgm:constr type="h" for="ch" forName="text5" refType="h" fact="0.2645"/>
          <dgm:constr type="l" for="ch" forName="image5" refType="w" fact="0.6986"/>
          <dgm:constr type="t" for="ch" forName="image5" refType="h" fact="0.1504"/>
          <dgm:constr type="w" for="ch" forName="image5" refType="w" fact="0.1624"/>
          <dgm:constr type="h" for="ch" forName="image5" refType="h" fact="0.2645"/>
          <dgm:constr type="l" for="ch" forName="image2" refType="w" fact="0.4192"/>
          <dgm:constr type="t" for="ch" forName="image2" refType="h" fact="0.439"/>
          <dgm:constr type="w" for="ch" forName="image2" refType="w" fact="0.1624"/>
          <dgm:constr type="h" for="ch" forName="image2" refType="h" fact="0.2645"/>
          <dgm:constr type="l" for="ch" forName="text4" refType="w" fact="0.4192"/>
          <dgm:constr type="t" for="ch" forName="text4" refType="h" fact="0.1465"/>
          <dgm:constr type="w" for="ch" forName="text4" refType="w" fact="0.1624"/>
          <dgm:constr type="h" for="ch" forName="text4" refType="h" fact="0.2645"/>
          <dgm:constr type="l" for="ch" forName="text2" refType="w" fact="0.2794"/>
          <dgm:constr type="t" for="ch" forName="text2" refType="h" fact="0.2925"/>
          <dgm:constr type="w" for="ch" forName="text2" refType="w" fact="0.1624"/>
          <dgm:constr type="h" for="ch" forName="text2" refType="h" fact="0.2645"/>
          <dgm:constr type="l" for="ch" forName="image3" refType="w" fact="0.2794"/>
          <dgm:constr type="t" for="ch" forName="image3" refType="h" fact="0"/>
          <dgm:constr type="w" for="ch" forName="image3" refType="w" fact="0.1624"/>
          <dgm:constr type="h" for="ch" forName="image3" refType="h" fact="0.2645"/>
          <dgm:constr type="l" for="ch" forName="text1" refType="w" fact="0.1397"/>
          <dgm:constr type="t" for="ch" forName="text1" refType="h" fact="0.4395"/>
          <dgm:constr type="w" for="ch" forName="text1" refType="w" fact="0.1624"/>
          <dgm:constr type="h" for="ch" forName="text1" refType="h" fact="0.2645"/>
          <dgm:constr type="l" for="ch" forName="text3" refType="w" fact="0.1397"/>
          <dgm:constr type="t" for="ch" forName="text3" refType="h" fact="0.1471"/>
          <dgm:constr type="w" for="ch" forName="text3" refType="w" fact="0.1624"/>
          <dgm:constr type="h" for="ch" forName="text3" refType="h" fact="0.2645"/>
          <dgm:constr type="l" for="ch" forName="textaccent1" refType="w" fact="0.1436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4"/>
          <dgm:constr type="h" for="ch" forName="image1" refType="h" fact="0.2645"/>
          <dgm:constr type="l" for="ch" forName="imageaccent1" refType="w" fact="0.1112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2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31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2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41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6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5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93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1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9"/>
          <dgm:constr type="t" for="ch" forName="image6" refType="h" fact="0.5872"/>
          <dgm:constr type="w" for="ch" forName="image6" refType="w" fact="0.1624"/>
          <dgm:constr type="h" for="ch" forName="image6" refType="h" fact="0.2645"/>
          <dgm:constr type="l" for="ch" forName="text6" refType="w" fact="0.6986"/>
          <dgm:constr type="t" for="ch" forName="text6" refType="h" fact="0.4424"/>
          <dgm:constr type="w" for="ch" forName="text6" refType="w" fact="0.1624"/>
          <dgm:constr type="h" for="ch" forName="text6" refType="h" fact="0.2645"/>
          <dgm:constr type="l" for="ch" forName="imageaccent6" refType="w" fact="0.7007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8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3"/>
          <dgm:constr type="t" for="ch" forName="text7" refType="h" fact="0.5856"/>
          <dgm:constr type="w" for="ch" forName="text7" refType="w" fact="0.1624"/>
          <dgm:constr type="h" for="ch" forName="text7" refType="h" fact="0.2645"/>
          <dgm:constr type="l" for="ch" forName="image7" refType="w" fact="0.1396"/>
          <dgm:constr type="t" for="ch" forName="image7" refType="h" fact="0.7326"/>
          <dgm:constr type="w" for="ch" forName="image7" refType="w" fact="0.1624"/>
          <dgm:constr type="h" for="ch" forName="image7" refType="h" fact="0.2645"/>
          <dgm:constr type="l" for="ch" forName="imageaccent7" refType="w" fact="0.2501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4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9"/>
          <dgm:constr type="t" for="ch" forName="image8" refType="h" fact="0.7355"/>
          <dgm:constr type="w" for="ch" forName="image8" refType="w" fact="0.1624"/>
          <dgm:constr type="h" for="ch" forName="image8" refType="h" fact="0.2645"/>
          <dgm:constr type="l" for="ch" forName="text8" refType="w" fact="0.8376"/>
          <dgm:constr type="t" for="ch" forName="text8" refType="h" fact="0.5906"/>
          <dgm:constr type="w" for="ch" forName="text8" refType="w" fact="0.1624"/>
          <dgm:constr type="h" for="ch" forName="text8" refType="h" fact="0.2645"/>
          <dgm:constr type="l" for="ch" forName="imageaccent8" refType="w" fact="0.8397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8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</dgm:constrLst>
      </dgm:if>
      <dgm:if name="Name10" axis="ch" ptType="node" func="cnt" op="equ" val="9">
        <dgm:alg type="composite">
          <dgm:param type="ar" val="1.8986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952"/>
          <dgm:constr type="w" for="ch" forName="image4" refType="w" fact="0.1623"/>
          <dgm:constr type="h" for="ch" forName="image4" refType="h" fact="0.2645"/>
          <dgm:constr type="l" for="ch" forName="text5" refType="w" fact="0.5585"/>
          <dgm:constr type="t" for="ch" forName="text5" refType="h" fact="0.0028"/>
          <dgm:constr type="w" for="ch" forName="text5" refType="w" fact="0.1623"/>
          <dgm:constr type="h" for="ch" forName="text5" refType="h" fact="0.2645"/>
          <dgm:constr type="l" for="ch" forName="image5" refType="w" fact="0.6982"/>
          <dgm:constr type="t" for="ch" forName="image5" refType="h" fact="0.1504"/>
          <dgm:constr type="w" for="ch" forName="image5" refType="w" fact="0.1623"/>
          <dgm:constr type="h" for="ch" forName="image5" refType="h" fact="0.2645"/>
          <dgm:constr type="l" for="ch" forName="image2" refType="w" fact="0.4189"/>
          <dgm:constr type="t" for="ch" forName="image2" refType="h" fact="0.439"/>
          <dgm:constr type="w" for="ch" forName="image2" refType="w" fact="0.1623"/>
          <dgm:constr type="h" for="ch" forName="image2" refType="h" fact="0.2645"/>
          <dgm:constr type="l" for="ch" forName="text4" refType="w" fact="0.4189"/>
          <dgm:constr type="t" for="ch" forName="text4" refType="h" fact="0.1465"/>
          <dgm:constr type="w" for="ch" forName="text4" refType="w" fact="0.1623"/>
          <dgm:constr type="h" for="ch" forName="text4" refType="h" fact="0.2645"/>
          <dgm:constr type="l" for="ch" forName="text2" refType="w" fact="0.2793"/>
          <dgm:constr type="t" for="ch" forName="text2" refType="h" fact="0.2925"/>
          <dgm:constr type="w" for="ch" forName="text2" refType="w" fact="0.1623"/>
          <dgm:constr type="h" for="ch" forName="text2" refType="h" fact="0.2645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645"/>
          <dgm:constr type="l" for="ch" forName="text1" refType="w" fact="0.1396"/>
          <dgm:constr type="t" for="ch" forName="text1" refType="h" fact="0.4395"/>
          <dgm:constr type="w" for="ch" forName="text1" refType="w" fact="0.1623"/>
          <dgm:constr type="h" for="ch" forName="text1" refType="h" fact="0.2645"/>
          <dgm:constr type="l" for="ch" forName="text3" refType="w" fact="0.1396"/>
          <dgm:constr type="t" for="ch" forName="text3" refType="h" fact="0.1471"/>
          <dgm:constr type="w" for="ch" forName="text3" refType="w" fact="0.1623"/>
          <dgm:constr type="h" for="ch" forName="text3" refType="h" fact="0.2645"/>
          <dgm:constr type="l" for="ch" forName="textaccent1" refType="w" fact="0.1435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3"/>
          <dgm:constr type="h" for="ch" forName="image1" refType="h" fact="0.2645"/>
          <dgm:constr type="l" for="ch" forName="imageaccent1" refType="w" fact="0.1111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28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1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39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3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1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89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05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5"/>
          <dgm:constr type="t" for="ch" forName="image6" refType="h" fact="0.5872"/>
          <dgm:constr type="w" for="ch" forName="image6" refType="w" fact="0.1623"/>
          <dgm:constr type="h" for="ch" forName="image6" refType="h" fact="0.2645"/>
          <dgm:constr type="l" for="ch" forName="text6" refType="w" fact="0.6982"/>
          <dgm:constr type="t" for="ch" forName="text6" refType="h" fact="0.4424"/>
          <dgm:constr type="w" for="ch" forName="text6" refType="w" fact="0.1623"/>
          <dgm:constr type="h" for="ch" forName="text6" refType="h" fact="0.2645"/>
          <dgm:constr type="l" for="ch" forName="imageaccent6" refType="w" fact="0.7002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3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2"/>
          <dgm:constr type="t" for="ch" forName="text7" refType="h" fact="0.5856"/>
          <dgm:constr type="w" for="ch" forName="text7" refType="w" fact="0.1623"/>
          <dgm:constr type="h" for="ch" forName="text7" refType="h" fact="0.2645"/>
          <dgm:constr type="l" for="ch" forName="image7" refType="w" fact="0.1395"/>
          <dgm:constr type="t" for="ch" forName="image7" refType="h" fact="0.7326"/>
          <dgm:constr type="w" for="ch" forName="image7" refType="w" fact="0.1623"/>
          <dgm:constr type="h" for="ch" forName="image7" refType="h" fact="0.2645"/>
          <dgm:constr type="l" for="ch" forName="imageaccent7" refType="w" fact="0.25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38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5"/>
          <dgm:constr type="t" for="ch" forName="image8" refType="h" fact="0.7355"/>
          <dgm:constr type="w" for="ch" forName="image8" refType="w" fact="0.1623"/>
          <dgm:constr type="h" for="ch" forName="image8" refType="h" fact="0.2645"/>
          <dgm:constr type="l" for="ch" forName="text8" refType="w" fact="0.8371"/>
          <dgm:constr type="t" for="ch" forName="text8" refType="h" fact="0.5906"/>
          <dgm:constr type="w" for="ch" forName="text8" refType="w" fact="0.1623"/>
          <dgm:constr type="h" for="ch" forName="text8" refType="h" fact="0.2645"/>
          <dgm:constr type="l" for="ch" forName="imageaccent8" refType="w" fact="0.8392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3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  <dgm:constr type="l" for="ch" forName="text9" refType="w" fact="0.8377"/>
          <dgm:constr type="t" for="ch" forName="text9" refType="h" fact="0.0057"/>
          <dgm:constr type="w" for="ch" forName="text9" refType="w" fact="0.1623"/>
          <dgm:constr type="h" for="ch" forName="text9" refType="h" fact="0.2645"/>
          <dgm:constr type="l" for="ch" forName="textaccent9" refType="w" fact="0.95"/>
          <dgm:constr type="t" for="ch" forName="textaccent9" refType="h" fact="0.2383"/>
          <dgm:constr type="w" for="ch" forName="textaccent9" refType="w" fact="0.0189"/>
          <dgm:constr type="h" for="ch" forName="textaccent9" refType="h" fact="0.031"/>
          <dgm:constr type="l" for="ch" forName="image9" refType="w" fact="0.8377"/>
          <dgm:constr type="t" for="ch" forName="image9" refType="h" fact="0.2977"/>
          <dgm:constr type="w" for="ch" forName="image9" refType="w" fact="0.1623"/>
          <dgm:constr type="h" for="ch" forName="image9" refType="h" fact="0.2645"/>
          <dgm:constr type="l" for="ch" forName="imageaccent9" refType="w" fact="0.95"/>
          <dgm:constr type="t" for="ch" forName="imageaccent9" refType="h" fact="0.2993"/>
          <dgm:constr type="w" for="ch" forName="imageaccent9" refType="w" fact="0.0189"/>
          <dgm:constr type="h" for="ch" forName="imageaccent9" refType="h" fact="0.031"/>
        </dgm:constrLst>
      </dgm:if>
      <dgm:if name="Name11" axis="ch" ptType="node" func="cnt" op="equ" val="10">
        <dgm:alg type="composite">
          <dgm:param type="ar" val="1.6608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583"/>
          <dgm:constr type="w" for="ch" forName="image4" refType="w" fact="0.1623"/>
          <dgm:constr type="h" for="ch" forName="image4" refType="h" fact="0.2314"/>
          <dgm:constr type="l" for="ch" forName="text5" refType="w" fact="0.5585"/>
          <dgm:constr type="t" for="ch" forName="text5" refType="h" fact="0.0024"/>
          <dgm:constr type="w" for="ch" forName="text5" refType="w" fact="0.1623"/>
          <dgm:constr type="h" for="ch" forName="text5" refType="h" fact="0.2314"/>
          <dgm:constr type="l" for="ch" forName="image5" refType="w" fact="0.6982"/>
          <dgm:constr type="t" for="ch" forName="image5" refType="h" fact="0.1316"/>
          <dgm:constr type="w" for="ch" forName="image5" refType="w" fact="0.1623"/>
          <dgm:constr type="h" for="ch" forName="image5" refType="h" fact="0.2314"/>
          <dgm:constr type="l" for="ch" forName="image2" refType="w" fact="0.4189"/>
          <dgm:constr type="t" for="ch" forName="image2" refType="h" fact="0.384"/>
          <dgm:constr type="w" for="ch" forName="image2" refType="w" fact="0.1623"/>
          <dgm:constr type="h" for="ch" forName="image2" refType="h" fact="0.2314"/>
          <dgm:constr type="l" for="ch" forName="text4" refType="w" fact="0.4189"/>
          <dgm:constr type="t" for="ch" forName="text4" refType="h" fact="0.1282"/>
          <dgm:constr type="w" for="ch" forName="text4" refType="w" fact="0.1623"/>
          <dgm:constr type="h" for="ch" forName="text4" refType="h" fact="0.2314"/>
          <dgm:constr type="l" for="ch" forName="text2" refType="w" fact="0.2793"/>
          <dgm:constr type="t" for="ch" forName="text2" refType="h" fact="0.2558"/>
          <dgm:constr type="w" for="ch" forName="text2" refType="w" fact="0.1623"/>
          <dgm:constr type="h" for="ch" forName="text2" refType="h" fact="0.2314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314"/>
          <dgm:constr type="l" for="ch" forName="text1" refType="w" fact="0.1396"/>
          <dgm:constr type="t" for="ch" forName="text1" refType="h" fact="0.3845"/>
          <dgm:constr type="w" for="ch" forName="text1" refType="w" fact="0.1623"/>
          <dgm:constr type="h" for="ch" forName="text1" refType="h" fact="0.2314"/>
          <dgm:constr type="l" for="ch" forName="text3" refType="w" fact="0.1396"/>
          <dgm:constr type="t" for="ch" forName="text3" refType="h" fact="0.1286"/>
          <dgm:constr type="w" for="ch" forName="text3" refType="w" fact="0.1623"/>
          <dgm:constr type="h" for="ch" forName="text3" refType="h" fact="0.2314"/>
          <dgm:constr type="l" for="ch" forName="textaccent1" refType="w" fact="0.1435"/>
          <dgm:constr type="t" for="ch" forName="textaccent1" refType="h" fact="0.488"/>
          <dgm:constr type="w" for="ch" forName="textaccent1" refType="w" fact="0.0189"/>
          <dgm:constr type="h" for="ch" forName="textaccent1" refType="h" fact="0.0271"/>
          <dgm:constr type="l" for="ch" forName="image1" refType="w" fact="0"/>
          <dgm:constr type="t" for="ch" forName="image1" refType="h" fact="0.2566"/>
          <dgm:constr type="w" for="ch" forName="image1" refType="w" fact="0.1623"/>
          <dgm:constr type="h" for="ch" forName="image1" refType="h" fact="0.2314"/>
          <dgm:constr type="l" for="ch" forName="imageaccent1" refType="w" fact="0.1111"/>
          <dgm:constr type="t" for="ch" forName="imageaccent1" refType="h" fact="0.4572"/>
          <dgm:constr type="w" for="ch" forName="imageaccent1" refType="w" fact="0.0189"/>
          <dgm:constr type="h" for="ch" forName="imageaccent1" refType="h" fact="0.0271"/>
          <dgm:constr type="l" for="ch" forName="textaccent2" refType="w" fact="0.391"/>
          <dgm:constr type="t" for="ch" forName="textaccent2" refType="h" fact="0.456"/>
          <dgm:constr type="w" for="ch" forName="textaccent2" refType="w" fact="0.0189"/>
          <dgm:constr type="h" for="ch" forName="textaccent2" refType="h" fact="0.0271"/>
          <dgm:constr type="l" for="ch" forName="imageaccent2" refType="w" fact="0.4228"/>
          <dgm:constr type="t" for="ch" forName="imageaccent2" refType="h" fact="0.487"/>
          <dgm:constr type="w" for="ch" forName="imageaccent2" refType="w" fact="0.0189"/>
          <dgm:constr type="h" for="ch" forName="imageaccent2" refType="h" fact="0.0271"/>
          <dgm:constr type="l" for="ch" forName="textaccent3" refType="w" fact="0.2501"/>
          <dgm:constr type="t" for="ch" forName="textaccent3" refType="h" fact="0.1318"/>
          <dgm:constr type="w" for="ch" forName="textaccent3" refType="w" fact="0.0189"/>
          <dgm:constr type="h" for="ch" forName="textaccent3" refType="h" fact="0.0271"/>
          <dgm:constr type="l" for="ch" forName="imageaccent3" refType="w" fact="0.2839"/>
          <dgm:constr type="t" for="ch" forName="imageaccent3" refType="h" fact="0.1025"/>
          <dgm:constr type="w" for="ch" forName="imageaccent3" refType="w" fact="0.0189"/>
          <dgm:constr type="h" for="ch" forName="imageaccent3" refType="h" fact="0.0271"/>
          <dgm:constr type="l" for="ch" forName="textaccent4" refType="w" fact="0.5593"/>
          <dgm:constr type="t" for="ch" forName="textaccent4" refType="h" fact="0.2307"/>
          <dgm:constr type="w" for="ch" forName="textaccent4" refType="w" fact="0.0189"/>
          <dgm:constr type="h" for="ch" forName="textaccent4" refType="h" fact="0.0271"/>
          <dgm:constr type="l" for="ch" forName="imageaccent4" refType="w" fact="0.5901"/>
          <dgm:constr type="t" for="ch" forName="imageaccent4" refType="h" fact="0.2624"/>
          <dgm:constr type="w" for="ch" forName="imageaccent4" refType="w" fact="0.0189"/>
          <dgm:constr type="h" for="ch" forName="imageaccent4" refType="h" fact="0.0271"/>
          <dgm:constr type="l" for="ch" forName="textaccent5" refType="w" fact="0.6989"/>
          <dgm:constr type="t" for="ch" forName="textaccent5" refType="h" fact="0.1062"/>
          <dgm:constr type="w" for="ch" forName="textaccent5" refType="w" fact="0.0189"/>
          <dgm:constr type="h" for="ch" forName="textaccent5" refType="h" fact="0.0271"/>
          <dgm:constr type="l" for="ch" forName="imageaccent5" refType="w" fact="0.7305"/>
          <dgm:constr type="t" for="ch" forName="imageaccent5" refType="h" fact="0.1367"/>
          <dgm:constr type="w" for="ch" forName="imageaccent5" refType="w" fact="0.0189"/>
          <dgm:constr type="h" for="ch" forName="imageaccent5" refType="h" fact="0.0271"/>
          <dgm:constr type="l" for="ch" forName="image6" refType="w" fact="0.5585"/>
          <dgm:constr type="t" for="ch" forName="image6" refType="h" fact="0.5137"/>
          <dgm:constr type="w" for="ch" forName="image6" refType="w" fact="0.1623"/>
          <dgm:constr type="h" for="ch" forName="image6" refType="h" fact="0.2314"/>
          <dgm:constr type="l" for="ch" forName="text6" refType="w" fact="0.6982"/>
          <dgm:constr type="t" for="ch" forName="text6" refType="h" fact="0.387"/>
          <dgm:constr type="w" for="ch" forName="text6" refType="w" fact="0.1623"/>
          <dgm:constr type="h" for="ch" forName="text6" refType="h" fact="0.2314"/>
          <dgm:constr type="l" for="ch" forName="imageaccent6" refType="w" fact="0.7002"/>
          <dgm:constr type="t" for="ch" forName="imageaccent6" refType="h" fact="0.6152"/>
          <dgm:constr type="w" for="ch" forName="imageaccent6" refType="w" fact="0.0189"/>
          <dgm:constr type="h" for="ch" forName="imageaccent6" refType="h" fact="0.0271"/>
          <dgm:constr type="l" for="ch" forName="textaccent6" refType="w" fact="0.7303"/>
          <dgm:constr type="t" for="ch" forName="textaccent6" refType="h" fact="0.5897"/>
          <dgm:constr type="w" for="ch" forName="textaccent6" refType="w" fact="0.0189"/>
          <dgm:constr type="h" for="ch" forName="textaccent6" refType="h" fact="0.0271"/>
          <dgm:constr type="l" for="ch" forName="text7" refType="w" fact="0.2792"/>
          <dgm:constr type="t" for="ch" forName="text7" refType="h" fact="0.5122"/>
          <dgm:constr type="w" for="ch" forName="text7" refType="w" fact="0.1623"/>
          <dgm:constr type="h" for="ch" forName="text7" refType="h" fact="0.2314"/>
          <dgm:constr type="l" for="ch" forName="image7" refType="w" fact="0.1395"/>
          <dgm:constr type="t" for="ch" forName="image7" refType="h" fact="0.6409"/>
          <dgm:constr type="w" for="ch" forName="image7" refType="w" fact="0.1623"/>
          <dgm:constr type="h" for="ch" forName="image7" refType="h" fact="0.2314"/>
          <dgm:constr type="l" for="ch" forName="imageaccent7" refType="w" fact="0.25"/>
          <dgm:constr type="t" for="ch" forName="imageaccent7" refType="h" fact="0.6441"/>
          <dgm:constr type="w" for="ch" forName="imageaccent7" refType="w" fact="0.0189"/>
          <dgm:constr type="h" for="ch" forName="imageaccent7" refType="h" fact="0.0271"/>
          <dgm:constr type="l" for="ch" forName="textaccent7" refType="w" fact="0.2838"/>
          <dgm:constr type="t" for="ch" forName="textaccent7" refType="h" fact="0.6148"/>
          <dgm:constr type="w" for="ch" forName="textaccent7" refType="w" fact="0.0189"/>
          <dgm:constr type="h" for="ch" forName="textaccent7" refType="h" fact="0.0271"/>
          <dgm:constr type="l" for="ch" forName="image8" refType="w" fact="0.6975"/>
          <dgm:constr type="t" for="ch" forName="image8" refType="h" fact="0.6433"/>
          <dgm:constr type="w" for="ch" forName="image8" refType="w" fact="0.1623"/>
          <dgm:constr type="h" for="ch" forName="image8" refType="h" fact="0.2314"/>
          <dgm:constr type="l" for="ch" forName="text8" refType="w" fact="0.8371"/>
          <dgm:constr type="t" for="ch" forName="text8" refType="h" fact="0.5167"/>
          <dgm:constr type="w" for="ch" forName="text8" refType="w" fact="0.1623"/>
          <dgm:constr type="h" for="ch" forName="text8" refType="h" fact="0.2314"/>
          <dgm:constr type="l" for="ch" forName="imageaccent8" refType="w" fact="0.8392"/>
          <dgm:constr type="t" for="ch" forName="imageaccent8" refType="h" fact="0.7449"/>
          <dgm:constr type="w" for="ch" forName="imageaccent8" refType="w" fact="0.0189"/>
          <dgm:constr type="h" for="ch" forName="imageaccent8" refType="h" fact="0.0271"/>
          <dgm:constr type="l" for="ch" forName="textaccent8" refType="w" fact="0.8693"/>
          <dgm:constr type="t" for="ch" forName="textaccent8" refType="h" fact="0.7194"/>
          <dgm:constr type="w" for="ch" forName="textaccent8" refType="w" fact="0.0189"/>
          <dgm:constr type="h" for="ch" forName="textaccent8" refType="h" fact="0.0271"/>
          <dgm:constr type="l" for="ch" forName="text9" refType="w" fact="0.8377"/>
          <dgm:constr type="t" for="ch" forName="text9" refType="h" fact="0.005"/>
          <dgm:constr type="w" for="ch" forName="text9" refType="w" fact="0.1623"/>
          <dgm:constr type="h" for="ch" forName="text9" refType="h" fact="0.2314"/>
          <dgm:constr type="l" for="ch" forName="textaccent9" refType="w" fact="0.95"/>
          <dgm:constr type="t" for="ch" forName="textaccent9" refType="h" fact="0.2084"/>
          <dgm:constr type="w" for="ch" forName="textaccent9" refType="w" fact="0.0189"/>
          <dgm:constr type="h" for="ch" forName="textaccent9" refType="h" fact="0.0271"/>
          <dgm:constr type="l" for="ch" forName="image9" refType="w" fact="0.8377"/>
          <dgm:constr type="t" for="ch" forName="image9" refType="h" fact="0.2604"/>
          <dgm:constr type="w" for="ch" forName="image9" refType="w" fact="0.1623"/>
          <dgm:constr type="h" for="ch" forName="image9" refType="h" fact="0.2314"/>
          <dgm:constr type="l" for="ch" forName="imageaccent9" refType="w" fact="0.95"/>
          <dgm:constr type="t" for="ch" forName="imageaccent9" refType="h" fact="0.2618"/>
          <dgm:constr type="w" for="ch" forName="imageaccent9" refType="w" fact="0.0189"/>
          <dgm:constr type="h" for="ch" forName="imageaccent9" refType="h" fact="0.0271"/>
          <dgm:constr type="l" for="ch" forName="image10" refType="w" fact="0.2786"/>
          <dgm:constr type="t" for="ch" forName="image10" refType="h" fact="0.7686"/>
          <dgm:constr type="w" for="ch" forName="image10" refType="w" fact="0.1623"/>
          <dgm:constr type="h" for="ch" forName="image10" refType="h" fact="0.2314"/>
          <dgm:constr type="l" for="ch" forName="text10" refType="w" fact="0.4183"/>
          <dgm:constr type="t" for="ch" forName="text10" refType="h" fact="0.6419"/>
          <dgm:constr type="w" for="ch" forName="text10" refType="w" fact="0.1623"/>
          <dgm:constr type="h" for="ch" forName="text10" refType="h" fact="0.2314"/>
          <dgm:constr type="l" for="ch" forName="imageaccent10" refType="w" fact="0.4203"/>
          <dgm:constr type="t" for="ch" forName="imageaccent10" refType="h" fact="0.8701"/>
          <dgm:constr type="w" for="ch" forName="imageaccent10" refType="w" fact="0.0189"/>
          <dgm:constr type="h" for="ch" forName="imageaccent10" refType="h" fact="0.0271"/>
          <dgm:constr type="l" for="ch" forName="textaccent10" refType="w" fact="0.4504"/>
          <dgm:constr type="t" for="ch" forName="textaccent10" refType="h" fact="0.8446"/>
          <dgm:constr type="w" for="ch" forName="textaccent10" refType="w" fact="0.0189"/>
          <dgm:constr type="h" for="ch" forName="textaccent10" refType="h" fact="0.0271"/>
        </dgm:constrLst>
      </dgm:if>
      <dgm:if name="Name12" axis="ch" ptType="node" func="cnt" op="equ" val="11">
        <dgm:alg type="composite">
          <dgm:param type="ar" val="1.4704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287"/>
          <dgm:constr type="w" for="ch" forName="image4" refType="w" fact="0.1623"/>
          <dgm:constr type="h" for="ch" forName="image4" refType="h" fact="0.2049"/>
          <dgm:constr type="l" for="ch" forName="text5" refType="w" fact="0.5585"/>
          <dgm:constr type="t" for="ch" forName="text5" refType="h" fact="0.0022"/>
          <dgm:constr type="w" for="ch" forName="text5" refType="w" fact="0.1623"/>
          <dgm:constr type="h" for="ch" forName="text5" refType="h" fact="0.2049"/>
          <dgm:constr type="l" for="ch" forName="image5" refType="w" fact="0.6982"/>
          <dgm:constr type="t" for="ch" forName="image5" refType="h" fact="0.1165"/>
          <dgm:constr type="w" for="ch" forName="image5" refType="w" fact="0.1623"/>
          <dgm:constr type="h" for="ch" forName="image5" refType="h" fact="0.2049"/>
          <dgm:constr type="l" for="ch" forName="image2" refType="w" fact="0.4189"/>
          <dgm:constr type="t" for="ch" forName="image2" refType="h" fact="0.34"/>
          <dgm:constr type="w" for="ch" forName="image2" refType="w" fact="0.1623"/>
          <dgm:constr type="h" for="ch" forName="image2" refType="h" fact="0.2049"/>
          <dgm:constr type="l" for="ch" forName="text4" refType="w" fact="0.4189"/>
          <dgm:constr type="t" for="ch" forName="text4" refType="h" fact="0.1135"/>
          <dgm:constr type="w" for="ch" forName="text4" refType="w" fact="0.1623"/>
          <dgm:constr type="h" for="ch" forName="text4" refType="h" fact="0.2049"/>
          <dgm:constr type="l" for="ch" forName="text2" refType="w" fact="0.2793"/>
          <dgm:constr type="t" for="ch" forName="text2" refType="h" fact="0.2265"/>
          <dgm:constr type="w" for="ch" forName="text2" refType="w" fact="0.1623"/>
          <dgm:constr type="h" for="ch" forName="text2" refType="h" fact="0.2049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049"/>
          <dgm:constr type="l" for="ch" forName="text1" refType="w" fact="0.1396"/>
          <dgm:constr type="t" for="ch" forName="text1" refType="h" fact="0.3404"/>
          <dgm:constr type="w" for="ch" forName="text1" refType="w" fact="0.1623"/>
          <dgm:constr type="h" for="ch" forName="text1" refType="h" fact="0.2049"/>
          <dgm:constr type="l" for="ch" forName="text3" refType="w" fact="0.1396"/>
          <dgm:constr type="t" for="ch" forName="text3" refType="h" fact="0.1139"/>
          <dgm:constr type="w" for="ch" forName="text3" refType="w" fact="0.1623"/>
          <dgm:constr type="h" for="ch" forName="text3" refType="h" fact="0.2049"/>
          <dgm:constr type="l" for="ch" forName="textaccent1" refType="w" fact="0.1435"/>
          <dgm:constr type="t" for="ch" forName="textaccent1" refType="h" fact="0.432"/>
          <dgm:constr type="w" for="ch" forName="textaccent1" refType="w" fact="0.0189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623"/>
          <dgm:constr type="h" for="ch" forName="image1" refType="h" fact="0.2049"/>
          <dgm:constr type="l" for="ch" forName="imageaccent1" refType="w" fact="0.1111"/>
          <dgm:constr type="t" for="ch" forName="imageaccent1" refType="h" fact="0.4048"/>
          <dgm:constr type="w" for="ch" forName="imageaccent1" refType="w" fact="0.0189"/>
          <dgm:constr type="h" for="ch" forName="imageaccent1" refType="h" fact="0.024"/>
          <dgm:constr type="l" for="ch" forName="textaccent2" refType="w" fact="0.391"/>
          <dgm:constr type="t" for="ch" forName="textaccent2" refType="h" fact="0.4038"/>
          <dgm:constr type="w" for="ch" forName="textaccent2" refType="w" fact="0.0189"/>
          <dgm:constr type="h" for="ch" forName="textaccent2" refType="h" fact="0.024"/>
          <dgm:constr type="l" for="ch" forName="imageaccent2" refType="w" fact="0.4228"/>
          <dgm:constr type="t" for="ch" forName="imageaccent2" refType="h" fact="0.4312"/>
          <dgm:constr type="w" for="ch" forName="imageaccent2" refType="w" fact="0.0189"/>
          <dgm:constr type="h" for="ch" forName="imageaccent2" refType="h" fact="0.024"/>
          <dgm:constr type="l" for="ch" forName="textaccent3" refType="w" fact="0.2501"/>
          <dgm:constr type="t" for="ch" forName="textaccent3" refType="h" fact="0.1167"/>
          <dgm:constr type="w" for="ch" forName="textaccent3" refType="w" fact="0.0189"/>
          <dgm:constr type="h" for="ch" forName="textaccent3" refType="h" fact="0.024"/>
          <dgm:constr type="l" for="ch" forName="imageaccent3" refType="w" fact="0.2839"/>
          <dgm:constr type="t" for="ch" forName="imageaccent3" refType="h" fact="0.0908"/>
          <dgm:constr type="w" for="ch" forName="imageaccent3" refType="w" fact="0.0189"/>
          <dgm:constr type="h" for="ch" forName="imageaccent3" refType="h" fact="0.024"/>
          <dgm:constr type="l" for="ch" forName="textaccent4" refType="w" fact="0.5593"/>
          <dgm:constr type="t" for="ch" forName="textaccent4" refType="h" fact="0.2042"/>
          <dgm:constr type="w" for="ch" forName="textaccent4" refType="w" fact="0.0189"/>
          <dgm:constr type="h" for="ch" forName="textaccent4" refType="h" fact="0.024"/>
          <dgm:constr type="l" for="ch" forName="imageaccent4" refType="w" fact="0.5901"/>
          <dgm:constr type="t" for="ch" forName="imageaccent4" refType="h" fact="0.2323"/>
          <dgm:constr type="w" for="ch" forName="imageaccent4" refType="w" fact="0.0189"/>
          <dgm:constr type="h" for="ch" forName="imageaccent4" refType="h" fact="0.024"/>
          <dgm:constr type="l" for="ch" forName="textaccent5" refType="w" fact="0.6989"/>
          <dgm:constr type="t" for="ch" forName="textaccent5" refType="h" fact="0.094"/>
          <dgm:constr type="w" for="ch" forName="textaccent5" refType="w" fact="0.0189"/>
          <dgm:constr type="h" for="ch" forName="textaccent5" refType="h" fact="0.024"/>
          <dgm:constr type="l" for="ch" forName="imageaccent5" refType="w" fact="0.7305"/>
          <dgm:constr type="t" for="ch" forName="imageaccent5" refType="h" fact="0.121"/>
          <dgm:constr type="w" for="ch" forName="imageaccent5" refType="w" fact="0.0189"/>
          <dgm:constr type="h" for="ch" forName="imageaccent5" refType="h" fact="0.024"/>
          <dgm:constr type="l" for="ch" forName="image6" refType="w" fact="0.5585"/>
          <dgm:constr type="t" for="ch" forName="image6" refType="h" fact="0.4548"/>
          <dgm:constr type="w" for="ch" forName="image6" refType="w" fact="0.1623"/>
          <dgm:constr type="h" for="ch" forName="image6" refType="h" fact="0.2049"/>
          <dgm:constr type="l" for="ch" forName="text6" refType="w" fact="0.6982"/>
          <dgm:constr type="t" for="ch" forName="text6" refType="h" fact="0.3426"/>
          <dgm:constr type="w" for="ch" forName="text6" refType="w" fact="0.1623"/>
          <dgm:constr type="h" for="ch" forName="text6" refType="h" fact="0.2049"/>
          <dgm:constr type="l" for="ch" forName="imageaccent6" refType="w" fact="0.7002"/>
          <dgm:constr type="t" for="ch" forName="imageaccent6" refType="h" fact="0.5447"/>
          <dgm:constr type="w" for="ch" forName="imageaccent6" refType="w" fact="0.0189"/>
          <dgm:constr type="h" for="ch" forName="imageaccent6" refType="h" fact="0.024"/>
          <dgm:constr type="l" for="ch" forName="textaccent6" refType="w" fact="0.7303"/>
          <dgm:constr type="t" for="ch" forName="textaccent6" refType="h" fact="0.5221"/>
          <dgm:constr type="w" for="ch" forName="textaccent6" refType="w" fact="0.0189"/>
          <dgm:constr type="h" for="ch" forName="textaccent6" refType="h" fact="0.024"/>
          <dgm:constr type="l" for="ch" forName="text7" refType="w" fact="0.2792"/>
          <dgm:constr type="t" for="ch" forName="text7" refType="h" fact="0.4535"/>
          <dgm:constr type="w" for="ch" forName="text7" refType="w" fact="0.1623"/>
          <dgm:constr type="h" for="ch" forName="text7" refType="h" fact="0.2049"/>
          <dgm:constr type="l" for="ch" forName="image7" refType="w" fact="0.1395"/>
          <dgm:constr type="t" for="ch" forName="image7" refType="h" fact="0.5674"/>
          <dgm:constr type="w" for="ch" forName="image7" refType="w" fact="0.1623"/>
          <dgm:constr type="h" for="ch" forName="image7" refType="h" fact="0.2049"/>
          <dgm:constr type="l" for="ch" forName="imageaccent7" refType="w" fact="0.25"/>
          <dgm:constr type="t" for="ch" forName="imageaccent7" refType="h" fact="0.5703"/>
          <dgm:constr type="w" for="ch" forName="imageaccent7" refType="w" fact="0.0189"/>
          <dgm:constr type="h" for="ch" forName="imageaccent7" refType="h" fact="0.024"/>
          <dgm:constr type="l" for="ch" forName="textaccent7" refType="w" fact="0.2838"/>
          <dgm:constr type="t" for="ch" forName="textaccent7" refType="h" fact="0.5443"/>
          <dgm:constr type="w" for="ch" forName="textaccent7" refType="w" fact="0.0189"/>
          <dgm:constr type="h" for="ch" forName="textaccent7" refType="h" fact="0.024"/>
          <dgm:constr type="l" for="ch" forName="image8" refType="w" fact="0.6975"/>
          <dgm:constr type="t" for="ch" forName="image8" refType="h" fact="0.5696"/>
          <dgm:constr type="w" for="ch" forName="image8" refType="w" fact="0.1623"/>
          <dgm:constr type="h" for="ch" forName="image8" refType="h" fact="0.2049"/>
          <dgm:constr type="l" for="ch" forName="text8" refType="w" fact="0.8371"/>
          <dgm:constr type="t" for="ch" forName="text8" refType="h" fact="0.4574"/>
          <dgm:constr type="w" for="ch" forName="text8" refType="w" fact="0.1623"/>
          <dgm:constr type="h" for="ch" forName="text8" refType="h" fact="0.2049"/>
          <dgm:constr type="l" for="ch" forName="imageaccent8" refType="w" fact="0.8392"/>
          <dgm:constr type="t" for="ch" forName="imageaccent8" refType="h" fact="0.6595"/>
          <dgm:constr type="w" for="ch" forName="imageaccent8" refType="w" fact="0.0189"/>
          <dgm:constr type="h" for="ch" forName="imageaccent8" refType="h" fact="0.024"/>
          <dgm:constr type="l" for="ch" forName="textaccent8" refType="w" fact="0.8693"/>
          <dgm:constr type="t" for="ch" forName="textaccent8" refType="h" fact="0.6369"/>
          <dgm:constr type="w" for="ch" forName="textaccent8" refType="w" fact="0.0189"/>
          <dgm:constr type="h" for="ch" forName="textaccent8" refType="h" fact="0.024"/>
          <dgm:constr type="l" for="ch" forName="text9" refType="w" fact="0.8377"/>
          <dgm:constr type="t" for="ch" forName="text9" refType="h" fact="0.0044"/>
          <dgm:constr type="w" for="ch" forName="text9" refType="w" fact="0.1623"/>
          <dgm:constr type="h" for="ch" forName="text9" refType="h" fact="0.2049"/>
          <dgm:constr type="l" for="ch" forName="textaccent9" refType="w" fact="0.95"/>
          <dgm:constr type="t" for="ch" forName="textaccent9" refType="h" fact="0.1846"/>
          <dgm:constr type="w" for="ch" forName="textaccent9" refType="w" fact="0.0189"/>
          <dgm:constr type="h" for="ch" forName="textaccent9" refType="h" fact="0.024"/>
          <dgm:constr type="l" for="ch" forName="image9" refType="w" fact="0.8377"/>
          <dgm:constr type="t" for="ch" forName="image9" refType="h" fact="0.2306"/>
          <dgm:constr type="w" for="ch" forName="image9" refType="w" fact="0.1623"/>
          <dgm:constr type="h" for="ch" forName="image9" refType="h" fact="0.2049"/>
          <dgm:constr type="l" for="ch" forName="imageaccent9" refType="w" fact="0.95"/>
          <dgm:constr type="t" for="ch" forName="imageaccent9" refType="h" fact="0.2318"/>
          <dgm:constr type="w" for="ch" forName="imageaccent9" refType="w" fact="0.0189"/>
          <dgm:constr type="h" for="ch" forName="imageaccent9" refType="h" fact="0.024"/>
          <dgm:constr type="l" for="ch" forName="image10" refType="w" fact="0.2786"/>
          <dgm:constr type="t" for="ch" forName="image10" refType="h" fact="0.6805"/>
          <dgm:constr type="w" for="ch" forName="image10" refType="w" fact="0.1623"/>
          <dgm:constr type="h" for="ch" forName="image10" refType="h" fact="0.2049"/>
          <dgm:constr type="l" for="ch" forName="text10" refType="w" fact="0.4183"/>
          <dgm:constr type="t" for="ch" forName="text10" refType="h" fact="0.5683"/>
          <dgm:constr type="w" for="ch" forName="text10" refType="w" fact="0.1623"/>
          <dgm:constr type="h" for="ch" forName="text10" refType="h" fact="0.2049"/>
          <dgm:constr type="l" for="ch" forName="imageaccent10" refType="w" fact="0.4203"/>
          <dgm:constr type="t" for="ch" forName="imageaccent10" refType="h" fact="0.7704"/>
          <dgm:constr type="w" for="ch" forName="imageaccent10" refType="w" fact="0.0189"/>
          <dgm:constr type="h" for="ch" forName="imageaccent10" refType="h" fact="0.024"/>
          <dgm:constr type="l" for="ch" forName="textaccent10" refType="w" fact="0.4504"/>
          <dgm:constr type="t" for="ch" forName="textaccent10" refType="h" fact="0.7478"/>
          <dgm:constr type="w" for="ch" forName="textaccent10" refType="w" fact="0.0189"/>
          <dgm:constr type="h" for="ch" forName="textaccent10" refType="h" fact="0.024"/>
          <dgm:constr type="l" for="ch" forName="text11" refType="w" fact="0.6971"/>
          <dgm:constr type="t" for="ch" forName="text11" refType="h" fact="0.7951"/>
          <dgm:constr type="w" for="ch" forName="text11" refType="w" fact="0.1623"/>
          <dgm:constr type="h" for="ch" forName="text11" refType="h" fact="0.2049"/>
          <dgm:constr type="l" for="ch" forName="image11" refType="w" fact="0.5575"/>
          <dgm:constr type="t" for="ch" forName="image11" refType="h" fact="0.6816"/>
          <dgm:constr type="w" for="ch" forName="image11" refType="w" fact="0.1623"/>
          <dgm:constr type="h" for="ch" forName="image11" refType="h" fact="0.2049"/>
          <dgm:constr type="l" for="ch" forName="imageaccent11" refType="w" fact="0.6692"/>
          <dgm:constr type="t" for="ch" forName="imageaccent11" refType="h" fact="0.8589"/>
          <dgm:constr type="w" for="ch" forName="imageaccent11" refType="w" fact="0.0189"/>
          <dgm:constr type="h" for="ch" forName="imageaccent11" refType="h" fact="0.024"/>
          <dgm:constr type="l" for="ch" forName="textaccent11" refType="w" fact="0.701"/>
          <dgm:constr type="t" for="ch" forName="textaccent11" refType="h" fact="0.8863"/>
          <dgm:constr type="w" for="ch" forName="textaccent11" refType="w" fact="0.0189"/>
          <dgm:constr type="h" for="ch" forName="textaccent11" refType="h" fact="0.024"/>
        </dgm:constrLst>
      </dgm:if>
      <dgm:else name="Name13">
        <dgm:alg type="composite">
          <dgm:param type="ar" val="1.675"/>
        </dgm:alg>
        <dgm:constrLst>
          <dgm:constr type="primFontSz" for="des" ptType="node" op="equ" val="65"/>
          <dgm:constr type="l" for="ch" forName="image4" refType="w" fact="0.4903"/>
          <dgm:constr type="t" for="ch" forName="image4" refType="h" fact="0.2287"/>
          <dgm:constr type="w" for="ch" forName="image4" refType="w" fact="0.1425"/>
          <dgm:constr type="h" for="ch" forName="image4" refType="h" fact="0.2049"/>
          <dgm:constr type="l" for="ch" forName="text5" refType="w" fact="0.4903"/>
          <dgm:constr type="t" for="ch" forName="text5" refType="h" fact="0.0022"/>
          <dgm:constr type="w" for="ch" forName="text5" refType="w" fact="0.1425"/>
          <dgm:constr type="h" for="ch" forName="text5" refType="h" fact="0.2049"/>
          <dgm:constr type="l" for="ch" forName="image5" refType="w" fact="0.6129"/>
          <dgm:constr type="t" for="ch" forName="image5" refType="h" fact="0.1165"/>
          <dgm:constr type="w" for="ch" forName="image5" refType="w" fact="0.1425"/>
          <dgm:constr type="h" for="ch" forName="image5" refType="h" fact="0.2049"/>
          <dgm:constr type="l" for="ch" forName="image2" refType="w" fact="0.3677"/>
          <dgm:constr type="t" for="ch" forName="image2" refType="h" fact="0.34"/>
          <dgm:constr type="w" for="ch" forName="image2" refType="w" fact="0.1425"/>
          <dgm:constr type="h" for="ch" forName="image2" refType="h" fact="0.2049"/>
          <dgm:constr type="l" for="ch" forName="text4" refType="w" fact="0.3677"/>
          <dgm:constr type="t" for="ch" forName="text4" refType="h" fact="0.1135"/>
          <dgm:constr type="w" for="ch" forName="text4" refType="w" fact="0.1425"/>
          <dgm:constr type="h" for="ch" forName="text4" refType="h" fact="0.2049"/>
          <dgm:constr type="l" for="ch" forName="text2" refType="w" fact="0.2452"/>
          <dgm:constr type="t" for="ch" forName="text2" refType="h" fact="0.2265"/>
          <dgm:constr type="w" for="ch" forName="text2" refType="w" fact="0.1425"/>
          <dgm:constr type="h" for="ch" forName="text2" refType="h" fact="0.2049"/>
          <dgm:constr type="l" for="ch" forName="image3" refType="w" fact="0.2452"/>
          <dgm:constr type="t" for="ch" forName="image3" refType="h" fact="0"/>
          <dgm:constr type="w" for="ch" forName="image3" refType="w" fact="0.1425"/>
          <dgm:constr type="h" for="ch" forName="image3" refType="h" fact="0.2049"/>
          <dgm:constr type="l" for="ch" forName="text1" refType="w" fact="0.1226"/>
          <dgm:constr type="t" for="ch" forName="text1" refType="h" fact="0.3404"/>
          <dgm:constr type="w" for="ch" forName="text1" refType="w" fact="0.1425"/>
          <dgm:constr type="h" for="ch" forName="text1" refType="h" fact="0.2049"/>
          <dgm:constr type="l" for="ch" forName="text3" refType="w" fact="0.1226"/>
          <dgm:constr type="t" for="ch" forName="text3" refType="h" fact="0.1139"/>
          <dgm:constr type="w" for="ch" forName="text3" refType="w" fact="0.1425"/>
          <dgm:constr type="h" for="ch" forName="text3" refType="h" fact="0.2049"/>
          <dgm:constr type="l" for="ch" forName="textaccent1" refType="w" fact="0.126"/>
          <dgm:constr type="t" for="ch" forName="textaccent1" refType="h" fact="0.432"/>
          <dgm:constr type="w" for="ch" forName="textaccent1" refType="w" fact="0.0166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425"/>
          <dgm:constr type="h" for="ch" forName="image1" refType="h" fact="0.2049"/>
          <dgm:constr type="l" for="ch" forName="imageaccent1" refType="w" fact="0.0976"/>
          <dgm:constr type="t" for="ch" forName="imageaccent1" refType="h" fact="0.4048"/>
          <dgm:constr type="w" for="ch" forName="imageaccent1" refType="w" fact="0.0166"/>
          <dgm:constr type="h" for="ch" forName="imageaccent1" refType="h" fact="0.024"/>
          <dgm:constr type="l" for="ch" forName="textaccent2" refType="w" fact="0.3432"/>
          <dgm:constr type="t" for="ch" forName="textaccent2" refType="h" fact="0.4038"/>
          <dgm:constr type="w" for="ch" forName="textaccent2" refType="w" fact="0.0166"/>
          <dgm:constr type="h" for="ch" forName="textaccent2" refType="h" fact="0.024"/>
          <dgm:constr type="l" for="ch" forName="imageaccent2" refType="w" fact="0.3712"/>
          <dgm:constr type="t" for="ch" forName="imageaccent2" refType="h" fact="0.4312"/>
          <dgm:constr type="w" for="ch" forName="imageaccent2" refType="w" fact="0.0166"/>
          <dgm:constr type="h" for="ch" forName="imageaccent2" refType="h" fact="0.024"/>
          <dgm:constr type="l" for="ch" forName="textaccent3" refType="w" fact="0.2196"/>
          <dgm:constr type="t" for="ch" forName="textaccent3" refType="h" fact="0.1167"/>
          <dgm:constr type="w" for="ch" forName="textaccent3" refType="w" fact="0.0166"/>
          <dgm:constr type="h" for="ch" forName="textaccent3" refType="h" fact="0.024"/>
          <dgm:constr type="l" for="ch" forName="imageaccent3" refType="w" fact="0.2492"/>
          <dgm:constr type="t" for="ch" forName="imageaccent3" refType="h" fact="0.0908"/>
          <dgm:constr type="w" for="ch" forName="imageaccent3" refType="w" fact="0.0166"/>
          <dgm:constr type="h" for="ch" forName="imageaccent3" refType="h" fact="0.024"/>
          <dgm:constr type="l" for="ch" forName="textaccent4" refType="w" fact="0.491"/>
          <dgm:constr type="t" for="ch" forName="textaccent4" refType="h" fact="0.2042"/>
          <dgm:constr type="w" for="ch" forName="textaccent4" refType="w" fact="0.0166"/>
          <dgm:constr type="h" for="ch" forName="textaccent4" refType="h" fact="0.024"/>
          <dgm:constr type="l" for="ch" forName="imageaccent4" refType="w" fact="0.5181"/>
          <dgm:constr type="t" for="ch" forName="imageaccent4" refType="h" fact="0.2323"/>
          <dgm:constr type="w" for="ch" forName="imageaccent4" refType="w" fact="0.0166"/>
          <dgm:constr type="h" for="ch" forName="imageaccent4" refType="h" fact="0.024"/>
          <dgm:constr type="l" for="ch" forName="textaccent5" refType="w" fact="0.6136"/>
          <dgm:constr type="t" for="ch" forName="textaccent5" refType="h" fact="0.094"/>
          <dgm:constr type="w" for="ch" forName="textaccent5" refType="w" fact="0.0166"/>
          <dgm:constr type="h" for="ch" forName="textaccent5" refType="h" fact="0.024"/>
          <dgm:constr type="l" for="ch" forName="imageaccent5" refType="w" fact="0.6413"/>
          <dgm:constr type="t" for="ch" forName="imageaccent5" refType="h" fact="0.121"/>
          <dgm:constr type="w" for="ch" forName="imageaccent5" refType="w" fact="0.0166"/>
          <dgm:constr type="h" for="ch" forName="imageaccent5" refType="h" fact="0.024"/>
          <dgm:constr type="l" for="ch" forName="image6" refType="w" fact="0.4903"/>
          <dgm:constr type="t" for="ch" forName="image6" refType="h" fact="0.4548"/>
          <dgm:constr type="w" for="ch" forName="image6" refType="w" fact="0.1425"/>
          <dgm:constr type="h" for="ch" forName="image6" refType="h" fact="0.2049"/>
          <dgm:constr type="l" for="ch" forName="text6" refType="w" fact="0.6129"/>
          <dgm:constr type="t" for="ch" forName="text6" refType="h" fact="0.3426"/>
          <dgm:constr type="w" for="ch" forName="text6" refType="w" fact="0.1425"/>
          <dgm:constr type="h" for="ch" forName="text6" refType="h" fact="0.2049"/>
          <dgm:constr type="l" for="ch" forName="imageaccent6" refType="w" fact="0.6147"/>
          <dgm:constr type="t" for="ch" forName="imageaccent6" refType="h" fact="0.5447"/>
          <dgm:constr type="w" for="ch" forName="imageaccent6" refType="w" fact="0.0166"/>
          <dgm:constr type="h" for="ch" forName="imageaccent6" refType="h" fact="0.024"/>
          <dgm:constr type="l" for="ch" forName="textaccent6" refType="w" fact="0.6411"/>
          <dgm:constr type="t" for="ch" forName="textaccent6" refType="h" fact="0.5221"/>
          <dgm:constr type="w" for="ch" forName="textaccent6" refType="w" fact="0.0166"/>
          <dgm:constr type="h" for="ch" forName="textaccent6" refType="h" fact="0.024"/>
          <dgm:constr type="l" for="ch" forName="text7" refType="w" fact="0.2451"/>
          <dgm:constr type="t" for="ch" forName="text7" refType="h" fact="0.4535"/>
          <dgm:constr type="w" for="ch" forName="text7" refType="w" fact="0.1425"/>
          <dgm:constr type="h" for="ch" forName="text7" refType="h" fact="0.2049"/>
          <dgm:constr type="l" for="ch" forName="image7" refType="w" fact="0.1225"/>
          <dgm:constr type="t" for="ch" forName="image7" refType="h" fact="0.5674"/>
          <dgm:constr type="w" for="ch" forName="image7" refType="w" fact="0.1425"/>
          <dgm:constr type="h" for="ch" forName="image7" refType="h" fact="0.2049"/>
          <dgm:constr type="l" for="ch" forName="imageaccent7" refType="w" fact="0.2195"/>
          <dgm:constr type="t" for="ch" forName="imageaccent7" refType="h" fact="0.5703"/>
          <dgm:constr type="w" for="ch" forName="imageaccent7" refType="w" fact="0.0166"/>
          <dgm:constr type="h" for="ch" forName="imageaccent7" refType="h" fact="0.024"/>
          <dgm:constr type="l" for="ch" forName="textaccent7" refType="w" fact="0.2491"/>
          <dgm:constr type="t" for="ch" forName="textaccent7" refType="h" fact="0.5443"/>
          <dgm:constr type="w" for="ch" forName="textaccent7" refType="w" fact="0.0166"/>
          <dgm:constr type="h" for="ch" forName="textaccent7" refType="h" fact="0.024"/>
          <dgm:constr type="l" for="ch" forName="image8" refType="w" fact="0.6123"/>
          <dgm:constr type="t" for="ch" forName="image8" refType="h" fact="0.5696"/>
          <dgm:constr type="w" for="ch" forName="image8" refType="w" fact="0.1425"/>
          <dgm:constr type="h" for="ch" forName="image8" refType="h" fact="0.2049"/>
          <dgm:constr type="l" for="ch" forName="text8" refType="w" fact="0.7349"/>
          <dgm:constr type="t" for="ch" forName="text8" refType="h" fact="0.4574"/>
          <dgm:constr type="w" for="ch" forName="text8" refType="w" fact="0.1425"/>
          <dgm:constr type="h" for="ch" forName="text8" refType="h" fact="0.2049"/>
          <dgm:constr type="l" for="ch" forName="imageaccent8" refType="w" fact="0.7367"/>
          <dgm:constr type="t" for="ch" forName="imageaccent8" refType="h" fact="0.6595"/>
          <dgm:constr type="w" for="ch" forName="imageaccent8" refType="w" fact="0.0166"/>
          <dgm:constr type="h" for="ch" forName="imageaccent8" refType="h" fact="0.024"/>
          <dgm:constr type="l" for="ch" forName="textaccent8" refType="w" fact="0.7631"/>
          <dgm:constr type="t" for="ch" forName="textaccent8" refType="h" fact="0.6369"/>
          <dgm:constr type="w" for="ch" forName="textaccent8" refType="w" fact="0.0166"/>
          <dgm:constr type="h" for="ch" forName="textaccent8" refType="h" fact="0.024"/>
          <dgm:constr type="l" for="ch" forName="text9" refType="w" fact="0.7354"/>
          <dgm:constr type="t" for="ch" forName="text9" refType="h" fact="0.0044"/>
          <dgm:constr type="w" for="ch" forName="text9" refType="w" fact="0.1425"/>
          <dgm:constr type="h" for="ch" forName="text9" refType="h" fact="0.2049"/>
          <dgm:constr type="l" for="ch" forName="textaccent9" refType="w" fact="0.8339"/>
          <dgm:constr type="t" for="ch" forName="textaccent9" refType="h" fact="0.1846"/>
          <dgm:constr type="w" for="ch" forName="textaccent9" refType="w" fact="0.0166"/>
          <dgm:constr type="h" for="ch" forName="textaccent9" refType="h" fact="0.024"/>
          <dgm:constr type="l" for="ch" forName="image9" refType="w" fact="0.7354"/>
          <dgm:constr type="t" for="ch" forName="image9" refType="h" fact="0.2306"/>
          <dgm:constr type="w" for="ch" forName="image9" refType="w" fact="0.1425"/>
          <dgm:constr type="h" for="ch" forName="image9" refType="h" fact="0.2049"/>
          <dgm:constr type="l" for="ch" forName="imageaccent9" refType="w" fact="0.8339"/>
          <dgm:constr type="t" for="ch" forName="imageaccent9" refType="h" fact="0.2318"/>
          <dgm:constr type="w" for="ch" forName="imageaccent9" refType="w" fact="0.0166"/>
          <dgm:constr type="h" for="ch" forName="imageaccent9" refType="h" fact="0.024"/>
          <dgm:constr type="l" for="ch" forName="image10" refType="w" fact="0.2446"/>
          <dgm:constr type="t" for="ch" forName="image10" refType="h" fact="0.6805"/>
          <dgm:constr type="w" for="ch" forName="image10" refType="w" fact="0.1425"/>
          <dgm:constr type="h" for="ch" forName="image10" refType="h" fact="0.2049"/>
          <dgm:constr type="l" for="ch" forName="text10" refType="w" fact="0.3672"/>
          <dgm:constr type="t" for="ch" forName="text10" refType="h" fact="0.5683"/>
          <dgm:constr type="w" for="ch" forName="text10" refType="w" fact="0.1425"/>
          <dgm:constr type="h" for="ch" forName="text10" refType="h" fact="0.2049"/>
          <dgm:constr type="l" for="ch" forName="imageaccent10" refType="w" fact="0.369"/>
          <dgm:constr type="t" for="ch" forName="imageaccent10" refType="h" fact="0.7704"/>
          <dgm:constr type="w" for="ch" forName="imageaccent10" refType="w" fact="0.0166"/>
          <dgm:constr type="h" for="ch" forName="imageaccent10" refType="h" fact="0.024"/>
          <dgm:constr type="l" for="ch" forName="textaccent10" refType="w" fact="0.3954"/>
          <dgm:constr type="t" for="ch" forName="textaccent10" refType="h" fact="0.7478"/>
          <dgm:constr type="w" for="ch" forName="textaccent10" refType="w" fact="0.0166"/>
          <dgm:constr type="h" for="ch" forName="textaccent10" refType="h" fact="0.024"/>
          <dgm:constr type="l" for="ch" forName="text11" refType="w" fact="0.612"/>
          <dgm:constr type="t" for="ch" forName="text11" refType="h" fact="0.7951"/>
          <dgm:constr type="w" for="ch" forName="text11" refType="w" fact="0.1425"/>
          <dgm:constr type="h" for="ch" forName="text11" refType="h" fact="0.2049"/>
          <dgm:constr type="l" for="ch" forName="image11" refType="w" fact="0.4894"/>
          <dgm:constr type="t" for="ch" forName="image11" refType="h" fact="0.6816"/>
          <dgm:constr type="w" for="ch" forName="image11" refType="w" fact="0.1425"/>
          <dgm:constr type="h" for="ch" forName="image11" refType="h" fact="0.2049"/>
          <dgm:constr type="l" for="ch" forName="imageaccent11" refType="w" fact="0.5874"/>
          <dgm:constr type="t" for="ch" forName="imageaccent11" refType="h" fact="0.8589"/>
          <dgm:constr type="w" for="ch" forName="imageaccent11" refType="w" fact="0.0166"/>
          <dgm:constr type="h" for="ch" forName="imageaccent11" refType="h" fact="0.024"/>
          <dgm:constr type="l" for="ch" forName="textaccent11" refType="w" fact="0.6154"/>
          <dgm:constr type="t" for="ch" forName="textaccent11" refType="h" fact="0.8863"/>
          <dgm:constr type="w" for="ch" forName="textaccent11" refType="w" fact="0.0166"/>
          <dgm:constr type="h" for="ch" forName="textaccent11" refType="h" fact="0.024"/>
          <dgm:constr type="l" for="ch" forName="text12" refType="w" fact="0.735"/>
          <dgm:constr type="t" for="ch" forName="text12" refType="h" fact="0.684"/>
          <dgm:constr type="w" for="ch" forName="text12" refType="w" fact="0.1425"/>
          <dgm:constr type="h" for="ch" forName="text12" refType="h" fact="0.2049"/>
          <dgm:constr type="l" for="ch" forName="image12" refType="w" fact="0.8575"/>
          <dgm:constr type="t" for="ch" forName="image12" refType="h" fact="0.5718"/>
          <dgm:constr type="w" for="ch" forName="image12" refType="w" fact="0.1425"/>
          <dgm:constr type="h" for="ch" forName="image12" refType="h" fact="0.2049"/>
          <dgm:constr type="l" for="ch" forName="textaccent12" refType="w" fact="0.8594"/>
          <dgm:constr type="t" for="ch" forName="textaccent12" refType="h" fact="0.7739"/>
          <dgm:constr type="w" for="ch" forName="textaccent12" refType="w" fact="0.0166"/>
          <dgm:constr type="h" for="ch" forName="textaccent12" refType="h" fact="0.024"/>
          <dgm:constr type="l" for="ch" forName="imageaccent12" refType="w" fact="0.8858"/>
          <dgm:constr type="t" for="ch" forName="imageaccent12" refType="h" fact="0.7513"/>
          <dgm:constr type="w" for="ch" forName="imageaccent12" refType="w" fact="0.0166"/>
          <dgm:constr type="h" for="ch" forName="imageaccent12" refType="h" fact="0.024"/>
        </dgm:constrLst>
      </dgm:else>
    </dgm:choose>
    <dgm:forEach name="wrapper" axis="self" ptType="parTrans">
      <dgm:forEach name="wrapper2" axis="self" ptType="sibTrans" st="2">
        <dgm:forEach name="textRepeat" axis="self">
          <dgm:layoutNode name="textRepeatNode" styleLbl="alignNode1">
            <dgm:varLst>
              <dgm:chMax val="0"/>
              <dgm:chPref val="0"/>
              <dgm:bulletEnabled val="1"/>
            </dgm:varLst>
            <dgm:alg type="tx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.1"/>
              <dgm:constr type="bMarg" refType="primFontSz" fact="0.1"/>
            </dgm:constrLst>
            <dgm:ruleLst>
              <dgm:rule type="primFontSz" val="5" fact="NaN" max="NaN"/>
            </dgm:ruleLst>
          </dgm:layoutNode>
        </dgm:forEach>
        <dgm:forEach name="accentRepeat" axis="self">
          <dgm:layoutNode name="accentRepeatNode" styleLbl="solidAlignAcc1">
            <dgm:alg type="sp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/>
          </dgm:layoutNode>
        </dgm:forEach>
        <dgm:forEach name="imageRepeat" axis="self">
          <dgm:layoutNode name="imageRepeatNode" styleLbl="alignAcc1">
            <dgm:alg type="sp"/>
            <dgm:shape xmlns:r="http://schemas.openxmlformats.org/officeDocument/2006/relationships" type="hexagon" r:blip="" blipPhldr="1">
              <dgm:adjLst>
                <dgm:adj idx="1" val="0.25"/>
                <dgm:adj idx="2" val="1.1547"/>
              </dgm:adjLst>
            </dgm:shape>
            <dgm:presOf axis="self"/>
          </dgm:layoutNode>
        </dgm:forEach>
      </dgm:forEach>
    </dgm:forEach>
    <dgm:forEach name="Name14" axis="ch" ptType="node" cnt="1">
      <dgm:layoutNode name="text1">
        <dgm:alg type="sp"/>
        <dgm:shape xmlns:r="http://schemas.openxmlformats.org/officeDocument/2006/relationships" r:blip="">
          <dgm:adjLst/>
        </dgm:shape>
        <dgm:presOf/>
        <dgm:constrLst/>
        <dgm:forEach name="Name15" ref="textRepeat"/>
      </dgm:layoutNode>
      <dgm:layoutNode name="textaccent1">
        <dgm:alg type="sp"/>
        <dgm:shape xmlns:r="http://schemas.openxmlformats.org/officeDocument/2006/relationships" r:blip="">
          <dgm:adjLst/>
        </dgm:shape>
        <dgm:presOf/>
        <dgm:constrLst/>
        <dgm:forEach name="Name16" ref="accentRepeat"/>
      </dgm:layoutNode>
    </dgm:forEach>
    <dgm:forEach name="Name17" axis="ch" ptType="sibTrans" hideLastTrans="0" cnt="1">
      <dgm:layoutNode name="image1">
        <dgm:alg type="sp"/>
        <dgm:shape xmlns:r="http://schemas.openxmlformats.org/officeDocument/2006/relationships" r:blip="">
          <dgm:adjLst/>
        </dgm:shape>
        <dgm:presOf/>
        <dgm:constrLst/>
        <dgm:forEach name="Name18" ref="imageRepeat"/>
      </dgm:layoutNode>
      <dgm:layoutNode name="imageaccent1">
        <dgm:alg type="sp"/>
        <dgm:shape xmlns:r="http://schemas.openxmlformats.org/officeDocument/2006/relationships" r:blip="">
          <dgm:adjLst/>
        </dgm:shape>
        <dgm:presOf/>
        <dgm:constrLst/>
        <dgm:forEach name="Name19" ref="accentRepeat"/>
      </dgm:layoutNode>
    </dgm:forEach>
    <dgm:forEach name="Name20" axis="ch" ptType="node" st="2" cnt="1">
      <dgm:layoutNode name="text2">
        <dgm:alg type="sp"/>
        <dgm:shape xmlns:r="http://schemas.openxmlformats.org/officeDocument/2006/relationships" r:blip="">
          <dgm:adjLst/>
        </dgm:shape>
        <dgm:presOf/>
        <dgm:constrLst/>
        <dgm:forEach name="Name21" ref="textRepeat"/>
      </dgm:layoutNode>
      <dgm:layoutNode name="textaccent2">
        <dgm:alg type="sp"/>
        <dgm:shape xmlns:r="http://schemas.openxmlformats.org/officeDocument/2006/relationships" r:blip="">
          <dgm:adjLst/>
        </dgm:shape>
        <dgm:presOf/>
        <dgm:constrLst/>
        <dgm:forEach name="Name22" ref="accentRepeat"/>
      </dgm:layoutNode>
    </dgm:forEach>
    <dgm:forEach name="Name23" axis="ch" ptType="sibTrans" hideLastTrans="0" st="2" cnt="1">
      <dgm:layoutNode name="image2">
        <dgm:alg type="sp"/>
        <dgm:shape xmlns:r="http://schemas.openxmlformats.org/officeDocument/2006/relationships" r:blip="">
          <dgm:adjLst/>
        </dgm:shape>
        <dgm:presOf/>
        <dgm:constrLst/>
        <dgm:forEach name="Name24" ref="imageRepeat"/>
      </dgm:layoutNode>
      <dgm:layoutNode name="imageaccent2">
        <dgm:alg type="sp"/>
        <dgm:shape xmlns:r="http://schemas.openxmlformats.org/officeDocument/2006/relationships" r:blip="">
          <dgm:adjLst/>
        </dgm:shape>
        <dgm:presOf/>
        <dgm:constrLst/>
        <dgm:forEach name="Name25" ref="accentRepeat"/>
      </dgm:layoutNode>
    </dgm:forEach>
    <dgm:forEach name="Name26" axis="ch" ptType="node" st="3" cnt="1">
      <dgm:layoutNode name="text3">
        <dgm:alg type="sp"/>
        <dgm:shape xmlns:r="http://schemas.openxmlformats.org/officeDocument/2006/relationships" r:blip="">
          <dgm:adjLst/>
        </dgm:shape>
        <dgm:presOf/>
        <dgm:constrLst/>
        <dgm:forEach name="Name27" ref="textRepeat"/>
      </dgm:layoutNode>
      <dgm:layoutNode name="textaccent3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</dgm:forEach>
    <dgm:forEach name="Name29" axis="ch" ptType="sibTrans" hideLastTrans="0" st="3" cnt="1">
      <dgm:layoutNode name="image3">
        <dgm:alg type="sp"/>
        <dgm:shape xmlns:r="http://schemas.openxmlformats.org/officeDocument/2006/relationships" r:blip="">
          <dgm:adjLst/>
        </dgm:shape>
        <dgm:presOf/>
        <dgm:constrLst/>
        <dgm:forEach name="Name30" ref="imageRepeat"/>
      </dgm:layoutNode>
      <dgm:layoutNode name="imageaccent3">
        <dgm:alg type="sp"/>
        <dgm:shape xmlns:r="http://schemas.openxmlformats.org/officeDocument/2006/relationships" r:blip="">
          <dgm:adjLst/>
        </dgm:shape>
        <dgm:presOf/>
        <dgm:constrLst/>
        <dgm:forEach name="Name31" ref="accentRepeat"/>
      </dgm:layoutNode>
    </dgm:forEach>
    <dgm:forEach name="Name32" axis="ch" ptType="node" st="4" cnt="1">
      <dgm:layoutNode name="text4">
        <dgm:alg type="sp"/>
        <dgm:shape xmlns:r="http://schemas.openxmlformats.org/officeDocument/2006/relationships" r:blip="">
          <dgm:adjLst/>
        </dgm:shape>
        <dgm:presOf/>
        <dgm:constrLst/>
        <dgm:forEach name="Name33" ref="textRepeat"/>
      </dgm:layoutNode>
      <dgm:layoutNode name="textaccent4">
        <dgm:alg type="sp"/>
        <dgm:shape xmlns:r="http://schemas.openxmlformats.org/officeDocument/2006/relationships" r:blip="">
          <dgm:adjLst/>
        </dgm:shape>
        <dgm:presOf/>
        <dgm:constrLst/>
        <dgm:forEach name="Name34" ref="accentRepeat"/>
      </dgm:layoutNode>
    </dgm:forEach>
    <dgm:forEach name="Name35" axis="ch" ptType="sibTrans" hideLastTrans="0" st="4" cnt="1">
      <dgm:layoutNode name="image4">
        <dgm:alg type="sp"/>
        <dgm:shape xmlns:r="http://schemas.openxmlformats.org/officeDocument/2006/relationships" r:blip="">
          <dgm:adjLst/>
        </dgm:shape>
        <dgm:presOf/>
        <dgm:constrLst/>
        <dgm:forEach name="Name36" ref="imageRepeat"/>
      </dgm:layoutNode>
      <dgm:layoutNode name="imageaccent4">
        <dgm:alg type="sp"/>
        <dgm:shape xmlns:r="http://schemas.openxmlformats.org/officeDocument/2006/relationships" r:blip="">
          <dgm:adjLst/>
        </dgm:shape>
        <dgm:presOf/>
        <dgm:constrLst/>
        <dgm:forEach name="Name37" ref="accentRepeat"/>
      </dgm:layoutNode>
    </dgm:forEach>
    <dgm:forEach name="Name38" axis="ch" ptType="node" st="5" cnt="1">
      <dgm:layoutNode name="text5">
        <dgm:alg type="sp"/>
        <dgm:shape xmlns:r="http://schemas.openxmlformats.org/officeDocument/2006/relationships" r:blip="">
          <dgm:adjLst/>
        </dgm:shape>
        <dgm:presOf/>
        <dgm:constrLst/>
        <dgm:forEach name="Name39" ref="textRepeat"/>
      </dgm:layoutNode>
      <dgm:layoutNode name="textaccent5">
        <dgm:alg type="sp"/>
        <dgm:shape xmlns:r="http://schemas.openxmlformats.org/officeDocument/2006/relationships" r:blip="">
          <dgm:adjLst/>
        </dgm:shape>
        <dgm:presOf/>
        <dgm:constrLst/>
        <dgm:forEach name="Name40" ref="accentRepeat"/>
      </dgm:layoutNode>
    </dgm:forEach>
    <dgm:forEach name="Name41" axis="ch" ptType="sibTrans" hideLastTrans="0" st="5" cnt="1">
      <dgm:layoutNode name="image5">
        <dgm:alg type="sp"/>
        <dgm:shape xmlns:r="http://schemas.openxmlformats.org/officeDocument/2006/relationships" r:blip="">
          <dgm:adjLst/>
        </dgm:shape>
        <dgm:presOf/>
        <dgm:constrLst/>
        <dgm:forEach name="Name42" ref="imageRepeat"/>
      </dgm:layoutNode>
      <dgm:layoutNode name="imageaccent5">
        <dgm:alg type="sp"/>
        <dgm:shape xmlns:r="http://schemas.openxmlformats.org/officeDocument/2006/relationships" r:blip="">
          <dgm:adjLst/>
        </dgm:shape>
        <dgm:presOf/>
        <dgm:constrLst/>
        <dgm:forEach name="Name43" ref="accentRepeat"/>
      </dgm:layoutNode>
    </dgm:forEach>
    <dgm:forEach name="Name44" axis="ch" ptType="node" st="6" cnt="1">
      <dgm:layoutNode name="text6">
        <dgm:alg type="sp"/>
        <dgm:shape xmlns:r="http://schemas.openxmlformats.org/officeDocument/2006/relationships" r:blip="">
          <dgm:adjLst/>
        </dgm:shape>
        <dgm:presOf/>
        <dgm:constrLst/>
        <dgm:forEach name="Name45" ref="textRepeat"/>
      </dgm:layoutNode>
      <dgm:layoutNode name="textaccent6">
        <dgm:alg type="sp"/>
        <dgm:shape xmlns:r="http://schemas.openxmlformats.org/officeDocument/2006/relationships" r:blip="">
          <dgm:adjLst/>
        </dgm:shape>
        <dgm:presOf/>
        <dgm:constrLst/>
        <dgm:forEach name="Name46" ref="accentRepeat"/>
      </dgm:layoutNode>
    </dgm:forEach>
    <dgm:forEach name="Name47" axis="ch" ptType="sibTrans" hideLastTrans="0" st="6" cnt="1">
      <dgm:layoutNode name="image6">
        <dgm:alg type="sp"/>
        <dgm:shape xmlns:r="http://schemas.openxmlformats.org/officeDocument/2006/relationships" r:blip="">
          <dgm:adjLst/>
        </dgm:shape>
        <dgm:presOf/>
        <dgm:constrLst/>
        <dgm:forEach name="Name48" ref="imageRepeat"/>
      </dgm:layoutNode>
      <dgm:layoutNode name="imageaccent6">
        <dgm:alg type="sp"/>
        <dgm:shape xmlns:r="http://schemas.openxmlformats.org/officeDocument/2006/relationships" r:blip="">
          <dgm:adjLst/>
        </dgm:shape>
        <dgm:presOf/>
        <dgm:constrLst/>
        <dgm:forEach name="Name49" ref="accentRepeat"/>
      </dgm:layoutNode>
    </dgm:forEach>
    <dgm:forEach name="Name50" axis="ch" ptType="node" st="7" cnt="1">
      <dgm:layoutNode name="text7">
        <dgm:alg type="sp"/>
        <dgm:shape xmlns:r="http://schemas.openxmlformats.org/officeDocument/2006/relationships" r:blip="">
          <dgm:adjLst/>
        </dgm:shape>
        <dgm:presOf/>
        <dgm:constrLst/>
        <dgm:forEach name="Name51" ref="textRepeat"/>
      </dgm:layoutNode>
      <dgm:layoutNode name="textaccent7">
        <dgm:alg type="sp"/>
        <dgm:shape xmlns:r="http://schemas.openxmlformats.org/officeDocument/2006/relationships" r:blip="">
          <dgm:adjLst/>
        </dgm:shape>
        <dgm:presOf/>
        <dgm:constrLst/>
        <dgm:forEach name="Name52" ref="accentRepeat"/>
      </dgm:layoutNode>
    </dgm:forEach>
    <dgm:forEach name="Name53" axis="ch" ptType="sibTrans" hideLastTrans="0" st="7" cnt="1">
      <dgm:layoutNode name="image7">
        <dgm:alg type="sp"/>
        <dgm:shape xmlns:r="http://schemas.openxmlformats.org/officeDocument/2006/relationships" r:blip="">
          <dgm:adjLst/>
        </dgm:shape>
        <dgm:presOf/>
        <dgm:constrLst/>
        <dgm:forEach name="Name54" ref="imageRepeat"/>
      </dgm:layoutNode>
      <dgm:layoutNode name="imageaccent7">
        <dgm:alg type="sp"/>
        <dgm:shape xmlns:r="http://schemas.openxmlformats.org/officeDocument/2006/relationships" r:blip="">
          <dgm:adjLst/>
        </dgm:shape>
        <dgm:presOf/>
        <dgm:constrLst/>
        <dgm:forEach name="Name55" ref="accentRepeat"/>
      </dgm:layoutNode>
    </dgm:forEach>
    <dgm:forEach name="Name56" axis="ch" ptType="node" st="8" cnt="1">
      <dgm:layoutNode name="text8">
        <dgm:alg type="sp"/>
        <dgm:shape xmlns:r="http://schemas.openxmlformats.org/officeDocument/2006/relationships" r:blip="">
          <dgm:adjLst/>
        </dgm:shape>
        <dgm:presOf/>
        <dgm:constrLst/>
        <dgm:forEach name="Name57" ref="textRepeat"/>
      </dgm:layoutNode>
      <dgm:layoutNode name="textaccent8">
        <dgm:alg type="sp"/>
        <dgm:shape xmlns:r="http://schemas.openxmlformats.org/officeDocument/2006/relationships" r:blip="">
          <dgm:adjLst/>
        </dgm:shape>
        <dgm:presOf/>
        <dgm:constrLst/>
        <dgm:forEach name="Name58" ref="accentRepeat"/>
      </dgm:layoutNode>
    </dgm:forEach>
    <dgm:forEach name="Name59" axis="ch" ptType="sibTrans" hideLastTrans="0" st="8" cnt="1">
      <dgm:layoutNode name="image8">
        <dgm:alg type="sp"/>
        <dgm:shape xmlns:r="http://schemas.openxmlformats.org/officeDocument/2006/relationships" r:blip="">
          <dgm:adjLst/>
        </dgm:shape>
        <dgm:presOf/>
        <dgm:constrLst/>
        <dgm:forEach name="Name60" ref="imageRepeat"/>
      </dgm:layoutNode>
      <dgm:layoutNode name="imageaccent8">
        <dgm:alg type="sp"/>
        <dgm:shape xmlns:r="http://schemas.openxmlformats.org/officeDocument/2006/relationships" r:blip="">
          <dgm:adjLst/>
        </dgm:shape>
        <dgm:presOf/>
        <dgm:constrLst/>
        <dgm:forEach name="Name61" ref="accentRepeat"/>
      </dgm:layoutNode>
    </dgm:forEach>
    <dgm:forEach name="Name62" axis="ch" ptType="node" st="9" cnt="1">
      <dgm:layoutNode name="text9">
        <dgm:alg type="sp"/>
        <dgm:shape xmlns:r="http://schemas.openxmlformats.org/officeDocument/2006/relationships" r:blip="">
          <dgm:adjLst/>
        </dgm:shape>
        <dgm:presOf/>
        <dgm:constrLst/>
        <dgm:forEach name="Name63" ref="textRepeat"/>
      </dgm:layoutNode>
      <dgm:layoutNode name="textaccent9">
        <dgm:alg type="sp"/>
        <dgm:shape xmlns:r="http://schemas.openxmlformats.org/officeDocument/2006/relationships" r:blip="">
          <dgm:adjLst/>
        </dgm:shape>
        <dgm:presOf/>
        <dgm:constrLst/>
        <dgm:forEach name="Name64" ref="accentRepeat"/>
      </dgm:layoutNode>
    </dgm:forEach>
    <dgm:forEach name="Name65" axis="ch" ptType="sibTrans" hideLastTrans="0" st="9" cnt="1">
      <dgm:layoutNode name="image9">
        <dgm:alg type="sp"/>
        <dgm:shape xmlns:r="http://schemas.openxmlformats.org/officeDocument/2006/relationships" r:blip="">
          <dgm:adjLst/>
        </dgm:shape>
        <dgm:presOf/>
        <dgm:constrLst/>
        <dgm:forEach name="Name66" ref="imageRepeat"/>
      </dgm:layoutNode>
      <dgm:layoutNode name="imageaccent9">
        <dgm:alg type="sp"/>
        <dgm:shape xmlns:r="http://schemas.openxmlformats.org/officeDocument/2006/relationships" r:blip="">
          <dgm:adjLst/>
        </dgm:shape>
        <dgm:presOf/>
        <dgm:constrLst/>
        <dgm:forEach name="Name67" ref="accentRepeat"/>
      </dgm:layoutNode>
    </dgm:forEach>
    <dgm:forEach name="Name68" axis="ch" ptType="node" st="10" cnt="1">
      <dgm:layoutNode name="text10">
        <dgm:alg type="sp"/>
        <dgm:shape xmlns:r="http://schemas.openxmlformats.org/officeDocument/2006/relationships" r:blip="">
          <dgm:adjLst/>
        </dgm:shape>
        <dgm:presOf/>
        <dgm:constrLst/>
        <dgm:forEach name="Name69" ref="textRepeat"/>
      </dgm:layoutNode>
      <dgm:layoutNode name="textaccent10">
        <dgm:alg type="sp"/>
        <dgm:shape xmlns:r="http://schemas.openxmlformats.org/officeDocument/2006/relationships" r:blip="">
          <dgm:adjLst/>
        </dgm:shape>
        <dgm:presOf/>
        <dgm:constrLst/>
        <dgm:forEach name="Name70" ref="accentRepeat"/>
      </dgm:layoutNode>
    </dgm:forEach>
    <dgm:forEach name="Name71" axis="ch" ptType="sibTrans" hideLastTrans="0" st="10" cnt="1">
      <dgm:layoutNode name="image10">
        <dgm:alg type="sp"/>
        <dgm:shape xmlns:r="http://schemas.openxmlformats.org/officeDocument/2006/relationships" r:blip="">
          <dgm:adjLst/>
        </dgm:shape>
        <dgm:presOf/>
        <dgm:constrLst/>
        <dgm:forEach name="Name72" ref="imageRepeat"/>
      </dgm:layoutNode>
      <dgm:layoutNode name="imageaccent10">
        <dgm:alg type="sp"/>
        <dgm:shape xmlns:r="http://schemas.openxmlformats.org/officeDocument/2006/relationships" r:blip="">
          <dgm:adjLst/>
        </dgm:shape>
        <dgm:presOf/>
        <dgm:constrLst/>
        <dgm:forEach name="Name73" ref="accentRepeat"/>
      </dgm:layoutNode>
    </dgm:forEach>
    <dgm:forEach name="Name74" axis="ch" ptType="node" st="11" cnt="1">
      <dgm:layoutNode name="text11">
        <dgm:alg type="sp"/>
        <dgm:shape xmlns:r="http://schemas.openxmlformats.org/officeDocument/2006/relationships" r:blip="">
          <dgm:adjLst/>
        </dgm:shape>
        <dgm:presOf/>
        <dgm:constrLst/>
        <dgm:forEach name="Name75" ref="textRepeat"/>
      </dgm:layoutNode>
      <dgm:layoutNode name="textaccent1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</dgm:forEach>
    <dgm:forEach name="Name77" axis="ch" ptType="sibTrans" hideLastTrans="0" st="11" cnt="1">
      <dgm:layoutNode name="image11">
        <dgm:alg type="sp"/>
        <dgm:shape xmlns:r="http://schemas.openxmlformats.org/officeDocument/2006/relationships" r:blip="">
          <dgm:adjLst/>
        </dgm:shape>
        <dgm:presOf/>
        <dgm:constrLst/>
        <dgm:forEach name="Name78" ref="imageRepeat"/>
      </dgm:layoutNode>
      <dgm:layoutNode name="imageaccent11">
        <dgm:alg type="sp"/>
        <dgm:shape xmlns:r="http://schemas.openxmlformats.org/officeDocument/2006/relationships" r:blip="">
          <dgm:adjLst/>
        </dgm:shape>
        <dgm:presOf/>
        <dgm:constrLst/>
        <dgm:forEach name="Name79" ref="accentRepeat"/>
      </dgm:layoutNode>
    </dgm:forEach>
    <dgm:forEach name="Name80" axis="ch" ptType="node" st="12" cnt="1">
      <dgm:layoutNode name="text12">
        <dgm:alg type="sp"/>
        <dgm:shape xmlns:r="http://schemas.openxmlformats.org/officeDocument/2006/relationships" r:blip="">
          <dgm:adjLst/>
        </dgm:shape>
        <dgm:presOf/>
        <dgm:constrLst/>
        <dgm:forEach name="Name81" ref="textRepeat"/>
      </dgm:layoutNode>
      <dgm:layoutNode name="textaccent12">
        <dgm:alg type="sp"/>
        <dgm:shape xmlns:r="http://schemas.openxmlformats.org/officeDocument/2006/relationships" r:blip="">
          <dgm:adjLst/>
        </dgm:shape>
        <dgm:presOf/>
        <dgm:constrLst/>
        <dgm:forEach name="Name82" ref="accentRepeat"/>
      </dgm:layoutNode>
    </dgm:forEach>
    <dgm:forEach name="Name83" axis="ch" ptType="sibTrans" hideLastTrans="0" st="12" cnt="1">
      <dgm:layoutNode name="image12">
        <dgm:alg type="sp"/>
        <dgm:shape xmlns:r="http://schemas.openxmlformats.org/officeDocument/2006/relationships" r:blip="">
          <dgm:adjLst/>
        </dgm:shape>
        <dgm:presOf/>
        <dgm:constrLst/>
        <dgm:forEach name="Name84" ref="imageRepeat"/>
      </dgm:layoutNode>
      <dgm:layoutNode name="imageaccent12">
        <dgm:alg type="sp"/>
        <dgm:shape xmlns:r="http://schemas.openxmlformats.org/officeDocument/2006/relationships" r:blip="">
          <dgm:adjLst/>
        </dgm:shape>
        <dgm:presOf/>
        <dgm:constrLst/>
        <dgm:forEach name="Name85" ref="accentRepeat"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89DE5F-0C39-BE4C-B287-8646DF984C7A}" type="datetimeFigureOut">
              <a:rPr lang="en-US" smtClean="0"/>
              <a:t>8/17/21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4A6575-72CC-9443-934B-FBC8E6054F7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14155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4A6575-72CC-9443-934B-FBC8E6054F7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9047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Devised by Bernard Booms and Mary Bitner in 1981</a:t>
            </a:r>
          </a:p>
          <a:p>
            <a:endParaRPr lang="en-US" dirty="0"/>
          </a:p>
          <a:p>
            <a:r>
              <a:rPr lang="en-US" dirty="0"/>
              <a:t>I have followed this principle as the basis for this marketing Campaign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4A6575-72CC-9443-934B-FBC8E6054F7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8668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4A6575-72CC-9443-934B-FBC8E6054F7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9863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4A6575-72CC-9443-934B-FBC8E6054F7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94314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4A6575-72CC-9443-934B-FBC8E6054F7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85795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CE4FB6-F5C3-1440-A1E8-06E62149DA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DE991-4354-C249-AE58-D5C7C609CF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08FAC3-7036-3C44-8DD3-A4F8508BE7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325CB-28DB-154A-A8FD-7ADDB5F6E353}" type="datetimeFigureOut">
              <a:rPr lang="en-US" smtClean="0"/>
              <a:t>8/17/21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BDDB9F-2167-1340-9C86-E14A482F75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468CA3-1E6D-644C-8F2E-691B932560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EC28D-B8A5-174F-BDD3-E59B835F82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21247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071244-56FD-BF46-B8B7-FE457B92E7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6A8E11-1813-A64A-AF14-76094AA3FC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BC9E3E-D738-914E-BC90-98D2519793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325CB-28DB-154A-A8FD-7ADDB5F6E353}" type="datetimeFigureOut">
              <a:rPr lang="en-US" smtClean="0"/>
              <a:t>8/17/21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A0BE59-1937-4E49-A0A6-8FF654B5BC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DFABFC-8212-3944-9715-F5B949A89F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EC28D-B8A5-174F-BDD3-E59B835F82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424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3507D4-EC5D-C34E-B671-38109D3E56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31EA51-B827-B44B-9A46-D1AE68ADE4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396434-A6B2-4441-8556-77C35CE2C8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325CB-28DB-154A-A8FD-7ADDB5F6E353}" type="datetimeFigureOut">
              <a:rPr lang="en-US" smtClean="0"/>
              <a:t>8/17/21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09A9FA-0F31-984E-AE77-5E87652D8E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175DE2-01CF-104B-963A-F6AA38679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EC28D-B8A5-174F-BDD3-E59B835F82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94704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ED7407-239D-D04A-A27B-5440EE9E4A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EDC08A-6290-8B4D-93C1-D430743D645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C4BFAD-F786-9A45-A699-DCE24F6E81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F4EF6F-D4EE-6F4D-A032-D33875C193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325CB-28DB-154A-A8FD-7ADDB5F6E353}" type="datetimeFigureOut">
              <a:rPr lang="en-US" smtClean="0"/>
              <a:t>8/17/21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46DC9B-3F8F-0543-8617-3E6AD0D148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CE6F27-0606-9443-9028-6F74E68E0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EC28D-B8A5-174F-BDD3-E59B835F82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39189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1F447C-5207-5444-9197-E94E7FF73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F38F6B-2844-7E45-9540-71FD71D864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4AB7F1-97D1-E049-B50C-24A4FEF6E0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0E7C6C-5D76-BB43-A53E-801D9D01E0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6BCA108-130A-B243-9D87-52310F8598A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9558F3D-0691-9A49-9BC0-B78A6395F0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325CB-28DB-154A-A8FD-7ADDB5F6E353}" type="datetimeFigureOut">
              <a:rPr lang="en-US" smtClean="0"/>
              <a:t>8/17/21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36E328-8108-C145-9227-BA439E8BC9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60EE9E-A897-4F4C-84A3-B209D406A3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EC28D-B8A5-174F-BDD3-E59B835F82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59561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A4DC0-A46B-3441-AE24-81C35F2186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DE2C77-DE33-1249-92A7-5E4876BD1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325CB-28DB-154A-A8FD-7ADDB5F6E353}" type="datetimeFigureOut">
              <a:rPr lang="en-US" smtClean="0"/>
              <a:t>8/17/21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B31319-1C1B-A34B-8DC1-39FFF1269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1EF204-92FD-F043-B6C9-074E9D622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EC28D-B8A5-174F-BDD3-E59B835F82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69520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90C2DF3-3857-BA4B-AB77-85389B192E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325CB-28DB-154A-A8FD-7ADDB5F6E353}" type="datetimeFigureOut">
              <a:rPr lang="en-US" smtClean="0"/>
              <a:t>8/17/21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4B70D1F-2D3F-9340-8F84-336AFF13B4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885B74-4ABE-1246-9B98-0AA3B4EC86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EC28D-B8A5-174F-BDD3-E59B835F82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42060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71EE07-F324-D644-9D2C-3A2812998F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79ABF2-3F24-2E45-8F7B-5B1C0B50CE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44B27A-CB80-6449-AEEB-3725733DFA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4CC0C9-4B00-7145-BC28-8F5D0C5EA0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325CB-28DB-154A-A8FD-7ADDB5F6E353}" type="datetimeFigureOut">
              <a:rPr lang="en-US" smtClean="0"/>
              <a:t>8/17/21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801E1B-CE25-EE42-B2B9-4F9490638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87AB99-845F-954A-8A0E-446837AD9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EC28D-B8A5-174F-BDD3-E59B835F82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50315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1BCF4D-9C8E-D24A-815B-4B5DA1587C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D6ADA63-FD82-E04D-9096-5D15A35D3AC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8E454B-98AF-ED41-B172-4145F0A8083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ED63BE-D74F-1643-A01C-6055F14BB2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325CB-28DB-154A-A8FD-7ADDB5F6E353}" type="datetimeFigureOut">
              <a:rPr lang="en-US" smtClean="0"/>
              <a:t>8/17/21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5FCC81-D910-5443-90CE-32C289BECB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B84C77-2EED-B340-840C-256E3E7F6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EC28D-B8A5-174F-BDD3-E59B835F82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44317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50559-BF8B-4943-804A-3A82D9BA81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641556-B891-3A4F-B341-E7BB9A433C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AA4C71-03F7-5A46-8461-DB1B014640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325CB-28DB-154A-A8FD-7ADDB5F6E353}" type="datetimeFigureOut">
              <a:rPr lang="en-US" smtClean="0"/>
              <a:t>8/17/21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A7D830-D1C5-7041-BF31-DEF161E71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B873A1-85CF-CB40-A689-8ABB537904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EC28D-B8A5-174F-BDD3-E59B835F82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71708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329217C-4562-ED41-8F09-9FC626C1A85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2D98CE-2ECD-6C41-85E3-6056318095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58F6FA-354B-1E49-B8FA-283DCF91C2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325CB-28DB-154A-A8FD-7ADDB5F6E353}" type="datetimeFigureOut">
              <a:rPr lang="en-US" smtClean="0"/>
              <a:t>8/17/21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99E3A9-692E-B242-BEC3-C601ABF9C4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116E09-D382-DD4A-9177-BD51EE1D02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BEC28D-B8A5-174F-BDD3-E59B835F82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83620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433D8F-1448-4341-BBCF-011C8D560D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D58046-5E9B-2543-B115-2FC85B3B52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4A674A-3AF5-1549-BFC5-39A5E00FFA5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A325CB-28DB-154A-A8FD-7ADDB5F6E353}" type="datetimeFigureOut">
              <a:rPr lang="en-US" smtClean="0"/>
              <a:t>8/17/21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B91F66-33E1-2E49-918B-2AF80344517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B87CDF-621A-7040-8BD8-48861941B3B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BEC28D-B8A5-174F-BDD3-E59B835F82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43411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file:////var/folders/5j/k4dvj8rj24726bmpm42m3z180000gn/T/com.microsoft.Word/WebArchiveCopyPasteTempFiles/images%3fq=tbnANd9GcQXREkishbwDJVUbGU_nMReQuUGWiWHrzCWqw&amp;usqp=CAU" TargetMode="External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file:////var/folders/5j/k4dvj8rj24726bmpm42m3z180000gn/T/com.microsoft.Word/WebArchiveCopyPasteTempFiles/Squid-Bright-Green-Field-Artwork-1611616120.jpg" TargetMode="External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Relationship Id="rId9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png"/><Relationship Id="rId5" Type="http://schemas.openxmlformats.org/officeDocument/2006/relationships/image" Target="file:////var/folders/5j/k4dvj8rj24726bmpm42m3z180000gn/T/com.microsoft.Word/WebArchiveCopyPasteTempFiles/2Q==" TargetMode="Externa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3.png"/><Relationship Id="rId5" Type="http://schemas.openxmlformats.org/officeDocument/2006/relationships/image" Target="file:////var/folders/5j/k4dvj8rj24726bmpm42m3z180000gn/T/com.microsoft.Word/WebArchiveCopyPasteTempFiles/9k=" TargetMode="Externa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3.pn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3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13" Type="http://schemas.openxmlformats.org/officeDocument/2006/relationships/image" Target="../media/image13.svg"/><Relationship Id="rId18" Type="http://schemas.openxmlformats.org/officeDocument/2006/relationships/image" Target="../media/image16.svg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12" Type="http://schemas.openxmlformats.org/officeDocument/2006/relationships/image" Target="../media/image12.png"/><Relationship Id="rId17" Type="http://schemas.openxmlformats.org/officeDocument/2006/relationships/image" Target="../media/image15.png"/><Relationship Id="rId2" Type="http://schemas.openxmlformats.org/officeDocument/2006/relationships/audio" Target="../media/media8.m4a"/><Relationship Id="rId16" Type="http://schemas.openxmlformats.org/officeDocument/2006/relationships/image" Target="../media/image14.jpeg"/><Relationship Id="rId1" Type="http://schemas.microsoft.com/office/2007/relationships/media" Target="../media/media8.m4a"/><Relationship Id="rId6" Type="http://schemas.openxmlformats.org/officeDocument/2006/relationships/diagramLayout" Target="../diagrams/layout1.xml"/><Relationship Id="rId11" Type="http://schemas.openxmlformats.org/officeDocument/2006/relationships/image" Target="../media/image11.svg"/><Relationship Id="rId5" Type="http://schemas.openxmlformats.org/officeDocument/2006/relationships/diagramData" Target="../diagrams/data1.xml"/><Relationship Id="rId15" Type="http://schemas.openxmlformats.org/officeDocument/2006/relationships/image" Target="file:////var/folders/5j/k4dvj8rj24726bmpm42m3z180000gn/T/com.microsoft.Word/WebArchiveCopyPasteTempFiles/images%3fq=tbnANd9GcQXREkishbwDJVUbGU_nMReQuUGWiWHrzCWqw&amp;usqp=CAU" TargetMode="External"/><Relationship Id="rId10" Type="http://schemas.openxmlformats.org/officeDocument/2006/relationships/image" Target="../media/image10.png"/><Relationship Id="rId19" Type="http://schemas.openxmlformats.org/officeDocument/2006/relationships/image" Target="../media/image3.png"/><Relationship Id="rId4" Type="http://schemas.openxmlformats.org/officeDocument/2006/relationships/notesSlide" Target="../notesSlides/notesSlide3.xml"/><Relationship Id="rId9" Type="http://schemas.microsoft.com/office/2007/relationships/diagramDrawing" Target="../diagrams/drawing1.xml"/><Relationship Id="rId1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file:////var/folders/5j/k4dvj8rj24726bmpm42m3z180000gn/T/com.microsoft.Word/WebArchiveCopyPasteTempFiles/images%3fq=tbnANd9GcQXREkishbwDJVUbGU_nMReQuUGWiWHrzCWqw&amp;usqp=CAU" TargetMode="External"/><Relationship Id="rId13" Type="http://schemas.openxmlformats.org/officeDocument/2006/relationships/image" Target="../media/image14.jpeg"/><Relationship Id="rId3" Type="http://schemas.openxmlformats.org/officeDocument/2006/relationships/audio" Target="../media/media9.m4a"/><Relationship Id="rId7" Type="http://schemas.openxmlformats.org/officeDocument/2006/relationships/image" Target="../media/image2.png"/><Relationship Id="rId12" Type="http://schemas.openxmlformats.org/officeDocument/2006/relationships/image" Target="../media/image19.png"/><Relationship Id="rId2" Type="http://schemas.microsoft.com/office/2007/relationships/media" Target="../media/media9.m4a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17.jpeg"/><Relationship Id="rId11" Type="http://schemas.openxmlformats.org/officeDocument/2006/relationships/image" Target="../media/image18.jpeg"/><Relationship Id="rId5" Type="http://schemas.openxmlformats.org/officeDocument/2006/relationships/notesSlide" Target="../notesSlides/notesSlide4.xml"/><Relationship Id="rId10" Type="http://schemas.openxmlformats.org/officeDocument/2006/relationships/image" Target="file:////var/folders/5j/k4dvj8rj24726bmpm42m3z180000gn/T/com.microsoft.Word/WebArchiveCopyPasteTempFiles/Squid-Bright-Green-Field-Artwork-1611616120.jpg" TargetMode="External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1.jpeg"/><Relationship Id="rId1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3.png"/><Relationship Id="rId4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3.png"/><Relationship Id="rId5" Type="http://schemas.openxmlformats.org/officeDocument/2006/relationships/image" Target="https://www.bpi.co.uk/media/2860/chart2.png?width=500&amp;height=302" TargetMode="External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3.pn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3.png"/><Relationship Id="rId4" Type="http://schemas.openxmlformats.org/officeDocument/2006/relationships/image" Target="../media/image24.emf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file:////var/folders/5j/k4dvj8rj24726bmpm42m3z180000gn/T/com.microsoft.Word/WebArchiveCopyPasteTempFiles/2Q==" TargetMode="External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5.jpeg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file:////var/folders/5j/k4dvj8rj24726bmpm42m3z180000gn/T/com.microsoft.Word/WebArchiveCopyPasteTempFiles/images%3fq=tbnANd9GcQXREkishbwDJVUbGU_nMReQuUGWiWHrzCWqw&amp;usqp=CAU" TargetMode="External"/><Relationship Id="rId11" Type="http://schemas.openxmlformats.org/officeDocument/2006/relationships/image" Target="../media/image3.png"/><Relationship Id="rId5" Type="http://schemas.openxmlformats.org/officeDocument/2006/relationships/image" Target="../media/image2.png"/><Relationship Id="rId10" Type="http://schemas.openxmlformats.org/officeDocument/2006/relationships/image" Target="file:////var/folders/5j/k4dvj8rj24726bmpm42m3z180000gn/T/com.microsoft.Word/WebArchiveCopyPasteTempFiles/Squid-Bright-Green-Field-Artwork-1611616120.jpg" TargetMode="External"/><Relationship Id="rId4" Type="http://schemas.openxmlformats.org/officeDocument/2006/relationships/notesSlide" Target="../notesSlides/notesSlide5.xml"/><Relationship Id="rId9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1" name="Picture 22" descr="Squid &amp;#39;Bright Green Field&amp;#39; Interview: The Stories Behind The Songs">
            <a:extLst>
              <a:ext uri="{FF2B5EF4-FFF2-40B4-BE49-F238E27FC236}">
                <a16:creationId xmlns:a16="http://schemas.microsoft.com/office/drawing/2014/main" id="{C2680ACC-12A0-4941-A989-70F18FABCD8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374" b="2376"/>
          <a:stretch>
            <a:fillRect/>
          </a:stretch>
        </p:blipFill>
        <p:spPr bwMode="auto">
          <a:xfrm>
            <a:off x="20" y="10"/>
            <a:ext cx="1219199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0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B5F670-3C3C-AF4B-BAA3-5591F53D71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22021" y="3231931"/>
            <a:ext cx="3852041" cy="1834056"/>
          </a:xfrm>
        </p:spPr>
        <p:txBody>
          <a:bodyPr>
            <a:normAutofit/>
          </a:bodyPr>
          <a:lstStyle/>
          <a:p>
            <a:br>
              <a:rPr lang="en-US" sz="4000" dirty="0"/>
            </a:br>
            <a:endParaRPr lang="en-US" sz="4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E71804-1CED-414A-B4BF-AFDFE46976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788325" y="7703261"/>
            <a:ext cx="2369389" cy="366068"/>
          </a:xfrm>
        </p:spPr>
        <p:txBody>
          <a:bodyPr>
            <a:normAutofit/>
          </a:bodyPr>
          <a:lstStyle/>
          <a:p>
            <a:endParaRPr lang="en-US" sz="2000"/>
          </a:p>
        </p:txBody>
      </p:sp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5C607EFC-CF24-1549-B3D8-BEEDC022FA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565449" y="2460585"/>
            <a:ext cx="6671094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5123" name="Picture 23" descr="Squid">
            <a:extLst>
              <a:ext uri="{FF2B5EF4-FFF2-40B4-BE49-F238E27FC236}">
                <a16:creationId xmlns:a16="http://schemas.microsoft.com/office/drawing/2014/main" id="{8CB74273-94CC-184E-B9C0-CFD6868E5A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r:link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63743" y="2460586"/>
            <a:ext cx="1473200" cy="771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55C6070-E2C1-1F48-A134-3233ADA0252D}"/>
              </a:ext>
            </a:extLst>
          </p:cNvPr>
          <p:cNvSpPr txBox="1"/>
          <p:nvPr/>
        </p:nvSpPr>
        <p:spPr>
          <a:xfrm>
            <a:off x="9108790" y="6304007"/>
            <a:ext cx="1463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FF4100"/>
                </a:solidFill>
              </a:rPr>
              <a:t>#</a:t>
            </a:r>
            <a:r>
              <a:rPr lang="en-US" dirty="0" err="1">
                <a:solidFill>
                  <a:srgbClr val="FF4100"/>
                </a:solidFill>
              </a:rPr>
              <a:t>Createabuzz</a:t>
            </a:r>
            <a:endParaRPr lang="en-US" dirty="0">
              <a:solidFill>
                <a:srgbClr val="FF410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D694460-0A6A-2342-9EB5-9BF348925607}"/>
              </a:ext>
            </a:extLst>
          </p:cNvPr>
          <p:cNvSpPr txBox="1"/>
          <p:nvPr/>
        </p:nvSpPr>
        <p:spPr>
          <a:xfrm>
            <a:off x="8516744" y="3532671"/>
            <a:ext cx="296719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Prepared by: Nathan Johnstone</a:t>
            </a:r>
          </a:p>
          <a:p>
            <a:endParaRPr lang="en-US" sz="1600" dirty="0"/>
          </a:p>
          <a:p>
            <a:r>
              <a:rPr lang="en-US" sz="1600" dirty="0"/>
              <a:t>Student Number: 2104271</a:t>
            </a:r>
          </a:p>
          <a:p>
            <a:endParaRPr lang="en-US" sz="1600" dirty="0"/>
          </a:p>
          <a:p>
            <a:r>
              <a:rPr lang="en-US" sz="1600" dirty="0"/>
              <a:t>Module Title: Entertainment Marketing</a:t>
            </a:r>
          </a:p>
          <a:p>
            <a:endParaRPr lang="en-US" sz="1600" dirty="0"/>
          </a:p>
          <a:p>
            <a:r>
              <a:rPr lang="en-US" sz="1600" dirty="0"/>
              <a:t>Assignment Title: Presentation</a:t>
            </a:r>
          </a:p>
          <a:p>
            <a:endParaRPr lang="en-US" sz="1600" dirty="0"/>
          </a:p>
          <a:p>
            <a:r>
              <a:rPr lang="en-US" sz="1600" dirty="0"/>
              <a:t>Lecturer: Tim Ferrone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2448EAC8-8C91-E145-8258-D2656C6D7D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1428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234"/>
    </mc:Choice>
    <mc:Fallback xmlns="">
      <p:transition spd="slow" advTm="82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970CCB-27DE-FF4A-BA2B-AA50DFF2E0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0519410" cy="1439228"/>
          </a:xfrm>
          <a:gradFill flip="none" rotWithShape="1">
            <a:gsLst>
              <a:gs pos="0">
                <a:srgbClr val="FFC000"/>
              </a:gs>
              <a:gs pos="9000">
                <a:schemeClr val="accent4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0" scaled="1"/>
            <a:tileRect/>
          </a:gradFill>
        </p:spPr>
        <p:txBody>
          <a:bodyPr/>
          <a:lstStyle/>
          <a:p>
            <a:r>
              <a:rPr lang="en-US" dirty="0"/>
              <a:t>Marketing Strategy</a:t>
            </a:r>
          </a:p>
        </p:txBody>
      </p:sp>
      <p:pic>
        <p:nvPicPr>
          <p:cNvPr id="4" name="Content Placeholder 3" descr="7Ps of the Marketing Mix - Comprehensive Marketing Strategy Framework">
            <a:extLst>
              <a:ext uri="{FF2B5EF4-FFF2-40B4-BE49-F238E27FC236}">
                <a16:creationId xmlns:a16="http://schemas.microsoft.com/office/drawing/2014/main" id="{024D4B96-232D-6F41-9FAC-1DA9C7923A36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1670" y="1690688"/>
            <a:ext cx="6502400" cy="4025900"/>
          </a:xfrm>
          <a:prstGeom prst="rect">
            <a:avLst/>
          </a:prstGeom>
          <a:noFill/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646E9DE1-63BC-F64B-B35C-7AE7D7D079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5730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545"/>
    </mc:Choice>
    <mc:Fallback xmlns="">
      <p:transition spd="slow" advTm="245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3C994B4-9721-4148-9EEC-6793CECDE8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3" y="-1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9D95E49-763A-4886-B038-82F734740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1697F4A-0E1E-4884-AA46-CC73530407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78324" y="727069"/>
            <a:ext cx="10713676" cy="54333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C9201A9-0BDD-4980-9442-7A5E65D8CD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1253406"/>
            <a:ext cx="303950" cy="4351188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pic>
        <p:nvPicPr>
          <p:cNvPr id="6" name="Picture 3" descr="What's Your Band Called, Mate? Get to know Squid">
            <a:extLst>
              <a:ext uri="{FF2B5EF4-FFF2-40B4-BE49-F238E27FC236}">
                <a16:creationId xmlns:a16="http://schemas.microsoft.com/office/drawing/2014/main" id="{4733B6C2-B31D-7D40-B916-D2527ED8B4E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18" r="15706" b="-1"/>
          <a:stretch>
            <a:fillRect/>
          </a:stretch>
        </p:blipFill>
        <p:spPr bwMode="auto">
          <a:xfrm>
            <a:off x="0" y="1253406"/>
            <a:ext cx="4655138" cy="4655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8AE019-F6A2-BD47-9134-81064093AA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6716" y="1555077"/>
            <a:ext cx="5856959" cy="3747846"/>
          </a:xfrm>
        </p:spPr>
        <p:txBody>
          <a:bodyPr anchor="t">
            <a:normAutofit/>
          </a:bodyPr>
          <a:lstStyle/>
          <a:p>
            <a:r>
              <a:rPr lang="en-US" sz="1800" dirty="0"/>
              <a:t>Formed on 2017</a:t>
            </a:r>
          </a:p>
          <a:p>
            <a:r>
              <a:rPr lang="en-US" sz="1800" dirty="0"/>
              <a:t>From Brighton</a:t>
            </a:r>
          </a:p>
          <a:p>
            <a:r>
              <a:rPr lang="en-US" sz="1800" dirty="0"/>
              <a:t>Unique sound. “Half yelp, half sung, jerky vocals, with </a:t>
            </a:r>
            <a:r>
              <a:rPr lang="en-US" sz="1800" dirty="0" err="1"/>
              <a:t>droney</a:t>
            </a:r>
            <a:r>
              <a:rPr lang="en-US" sz="1800" dirty="0"/>
              <a:t> synths”</a:t>
            </a:r>
          </a:p>
          <a:p>
            <a:r>
              <a:rPr lang="en-US" sz="1800" dirty="0"/>
              <a:t>This campaign is focusing on the release of their single: </a:t>
            </a:r>
          </a:p>
          <a:p>
            <a:pPr lvl="1"/>
            <a:r>
              <a:rPr lang="en-US" sz="2000" dirty="0"/>
              <a:t>HOUSEPLANTS</a:t>
            </a:r>
            <a:r>
              <a:rPr lang="en-US" sz="1400" dirty="0"/>
              <a:t> </a:t>
            </a:r>
          </a:p>
          <a:p>
            <a:r>
              <a:rPr lang="en-US" sz="1800" dirty="0"/>
              <a:t>And their debut album</a:t>
            </a:r>
          </a:p>
          <a:p>
            <a:pPr lvl="1"/>
            <a:r>
              <a:rPr lang="en-US" sz="2000" dirty="0"/>
              <a:t>BRIGHT GREEN FIELDS </a:t>
            </a:r>
          </a:p>
          <a:p>
            <a:endParaRPr lang="en-US" sz="1800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085D7B9-E066-4923-8CB7-294BF3062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365990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25443840-A796-4C43-8DC1-1B738EFEC5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5193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itle 1">
            <a:extLst>
              <a:ext uri="{FF2B5EF4-FFF2-40B4-BE49-F238E27FC236}">
                <a16:creationId xmlns:a16="http://schemas.microsoft.com/office/drawing/2014/main" id="{E5118307-8D24-B04B-BAB9-BD6987F9849A}"/>
              </a:ext>
            </a:extLst>
          </p:cNvPr>
          <p:cNvSpPr txBox="1">
            <a:spLocks/>
          </p:cNvSpPr>
          <p:nvPr/>
        </p:nvSpPr>
        <p:spPr>
          <a:xfrm>
            <a:off x="0" y="1"/>
            <a:ext cx="10519410" cy="1439228"/>
          </a:xfrm>
          <a:prstGeom prst="rect">
            <a:avLst/>
          </a:prstGeom>
          <a:gradFill flip="none" rotWithShape="1">
            <a:gsLst>
              <a:gs pos="0">
                <a:srgbClr val="FFC000"/>
              </a:gs>
              <a:gs pos="9000">
                <a:schemeClr val="accent4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0" scaled="1"/>
            <a:tileRect/>
          </a:gra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/>
              <a:t>Product – Who are Squid? </a:t>
            </a:r>
            <a:endParaRPr lang="en-US" dirty="0"/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FE791C0D-2585-FC4A-A4E2-5F39705043D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8174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365"/>
    </mc:Choice>
    <mc:Fallback xmlns="">
      <p:transition spd="slow" advTm="423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828269-BD29-F74B-86A2-1C23065F20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FFC000"/>
          </a:solidFill>
          <a:ln w="174625" cmpd="thinThick">
            <a:solidFill>
              <a:srgbClr val="FFC000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Product – Who are Squid? </a:t>
            </a:r>
            <a:r>
              <a:rPr lang="en-US" sz="26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5133E6CB-5037-FB4F-919D-F2C23CDB93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4519267"/>
              </p:ext>
            </p:extLst>
          </p:nvPr>
        </p:nvGraphicFramePr>
        <p:xfrm>
          <a:off x="4038600" y="1131848"/>
          <a:ext cx="7188200" cy="5002122"/>
        </p:xfrm>
        <a:graphic>
          <a:graphicData uri="http://schemas.openxmlformats.org/drawingml/2006/table">
            <a:tbl>
              <a:tblPr firstRow="1" firstCol="1" bandRow="1"/>
              <a:tblGrid>
                <a:gridCol w="3608070">
                  <a:extLst>
                    <a:ext uri="{9D8B030D-6E8A-4147-A177-3AD203B41FA5}">
                      <a16:colId xmlns:a16="http://schemas.microsoft.com/office/drawing/2014/main" val="798274379"/>
                    </a:ext>
                  </a:extLst>
                </a:gridCol>
                <a:gridCol w="3580130">
                  <a:extLst>
                    <a:ext uri="{9D8B030D-6E8A-4147-A177-3AD203B41FA5}">
                      <a16:colId xmlns:a16="http://schemas.microsoft.com/office/drawing/2014/main" val="1729678912"/>
                    </a:ext>
                  </a:extLst>
                </a:gridCol>
              </a:tblGrid>
              <a:tr h="344577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1" i="0" u="none" strike="noStrike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USP’s </a:t>
                      </a:r>
                      <a:endParaRPr lang="en-GB" sz="2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0668" marR="110668" marT="153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Outputs</a:t>
                      </a:r>
                      <a:endParaRPr lang="en-GB" sz="2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0668" marR="110668" marT="153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49928300"/>
                  </a:ext>
                </a:extLst>
              </a:tr>
              <a:tr h="63084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Post punk band providing unique and progressive sound</a:t>
                      </a:r>
                      <a:endParaRPr lang="en-GB" sz="2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0668" marR="110668" marT="153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900" b="0" i="0" u="none" strike="noStrike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Single &amp; </a:t>
                      </a:r>
                      <a:r>
                        <a:rPr lang="en-GB" sz="19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Studio album </a:t>
                      </a:r>
                      <a:endParaRPr lang="en-GB" sz="1900" b="0" i="0" u="none" strike="noStrike" kern="12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0668" marR="110668" marT="153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38662880"/>
                  </a:ext>
                </a:extLst>
              </a:tr>
              <a:tr h="63084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Explosive and exciting live performances </a:t>
                      </a:r>
                      <a:endParaRPr lang="en-GB" sz="2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0668" marR="110668" marT="153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Times New Roman" panose="02020603050405020304" pitchFamily="18" charset="0"/>
                        </a:rPr>
                        <a:t>Concerts, Festival appearances</a:t>
                      </a:r>
                    </a:p>
                  </a:txBody>
                  <a:tcPr marL="110668" marR="110668" marT="153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12179259"/>
                  </a:ext>
                </a:extLst>
              </a:tr>
              <a:tr h="2353810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Open to new technologies and methods of access music</a:t>
                      </a:r>
                      <a:endParaRPr lang="en-GB" sz="2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0668" marR="110668" marT="153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indent="-342900"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900" b="0" i="0" u="none" strike="noStrike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 subscription style app and package to access music</a:t>
                      </a:r>
                      <a:endParaRPr lang="en-GB" sz="2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347472" indent="-347472"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Access to exclusive content, singles etc</a:t>
                      </a:r>
                      <a:endParaRPr lang="en-GB" sz="2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347472" indent="-347472"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Live streamed content </a:t>
                      </a:r>
                      <a:endParaRPr lang="en-GB" sz="2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347472" indent="-347472"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Sponsorship of Beehives </a:t>
                      </a:r>
                      <a:endParaRPr lang="en-GB" sz="2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347472" indent="-347472"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Unique artefacts for example Jars of Honey given to subscribers</a:t>
                      </a:r>
                      <a:endParaRPr lang="en-GB" sz="2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0668" marR="110668" marT="153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84597717"/>
                  </a:ext>
                </a:extLst>
              </a:tr>
              <a:tr h="63084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Supporters of environmental and sustainable matters</a:t>
                      </a:r>
                      <a:endParaRPr lang="en-GB" sz="29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0668" marR="110668" marT="153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900" b="0" i="0" u="none" strike="noStrike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Streamed and Digital Content.</a:t>
                      </a:r>
                      <a:endParaRPr lang="en-GB" sz="29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10668" marR="110668" marT="1537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42233140"/>
                  </a:ext>
                </a:extLst>
              </a:tr>
            </a:tbl>
          </a:graphicData>
        </a:graphic>
      </p:graphicFrame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F991708B-17E8-854E-91DB-AC8C44EDF4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5489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141"/>
    </mc:Choice>
    <mc:Fallback xmlns="">
      <p:transition spd="slow" advTm="711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4" name="Rectangle 133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0548061-DAD5-B244-B0E4-F0F4E42824EF}"/>
              </a:ext>
            </a:extLst>
          </p:cNvPr>
          <p:cNvSpPr txBox="1"/>
          <p:nvPr/>
        </p:nvSpPr>
        <p:spPr>
          <a:xfrm>
            <a:off x="7996326" y="0"/>
            <a:ext cx="4195674" cy="1054977"/>
          </a:xfrm>
          <a:prstGeom prst="rect">
            <a:avLst/>
          </a:prstGeom>
          <a:gradFill flip="none" rotWithShape="1">
            <a:gsLst>
              <a:gs pos="0">
                <a:srgbClr val="FFC000"/>
              </a:gs>
              <a:gs pos="9000">
                <a:schemeClr val="accent4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0" scaled="1"/>
            <a:tileRect/>
          </a:gradFill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>
              <a:lnSpc>
                <a:spcPct val="90000"/>
              </a:lnSpc>
              <a:spcBef>
                <a:spcPct val="0"/>
              </a:spcBef>
              <a:buNone/>
              <a:defRPr sz="4400"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Listener Demographic – Sam </a:t>
            </a:r>
          </a:p>
        </p:txBody>
      </p:sp>
      <p:sp>
        <p:nvSpPr>
          <p:cNvPr id="136" name="Oval 135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49" name="Picture 4" descr="Why Are Millennial Salaries Disproportionately Low?">
            <a:extLst>
              <a:ext uri="{FF2B5EF4-FFF2-40B4-BE49-F238E27FC236}">
                <a16:creationId xmlns:a16="http://schemas.microsoft.com/office/drawing/2014/main" id="{762FA531-68AE-FC4F-BA5B-36E24D12BEE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6" r="24131"/>
          <a:stretch>
            <a:fillRect/>
          </a:stretch>
        </p:blipFill>
        <p:spPr bwMode="auto"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8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0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1773AAC-FD14-1049-A6EE-EDE78D5D48CB}"/>
              </a:ext>
            </a:extLst>
          </p:cNvPr>
          <p:cNvSpPr txBox="1"/>
          <p:nvPr/>
        </p:nvSpPr>
        <p:spPr>
          <a:xfrm>
            <a:off x="6657715" y="2299317"/>
            <a:ext cx="4195673" cy="3605373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tx1">
                    <a:alpha val="80000"/>
                  </a:schemeClr>
                </a:solidFill>
              </a:rPr>
              <a:t>Into Streaming, but also likes Vinyl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>
              <a:solidFill>
                <a:schemeClr val="tx1">
                  <a:alpha val="80000"/>
                </a:schemeClr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tx1">
                    <a:alpha val="80000"/>
                  </a:schemeClr>
                </a:solidFill>
              </a:rPr>
              <a:t>Aged between 18-21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>
              <a:solidFill>
                <a:schemeClr val="tx1">
                  <a:alpha val="80000"/>
                </a:schemeClr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tx1">
                    <a:alpha val="80000"/>
                  </a:schemeClr>
                </a:solidFill>
              </a:rPr>
              <a:t>Interested in politics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>
              <a:solidFill>
                <a:schemeClr val="tx1">
                  <a:alpha val="80000"/>
                </a:schemeClr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tx1">
                    <a:alpha val="80000"/>
                  </a:schemeClr>
                </a:solidFill>
              </a:rPr>
              <a:t>He likes to see live music with friends; Gigs, Festivals.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>
              <a:solidFill>
                <a:schemeClr val="tx1">
                  <a:alpha val="80000"/>
                </a:schemeClr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tx1">
                    <a:alpha val="80000"/>
                  </a:schemeClr>
                </a:solidFill>
              </a:rPr>
              <a:t>Enjoys finding new bands and is drawn to artists who have a message in their music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>
              <a:solidFill>
                <a:schemeClr val="tx1">
                  <a:alpha val="80000"/>
                </a:schemeClr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tx1">
                    <a:alpha val="80000"/>
                  </a:schemeClr>
                </a:solidFill>
              </a:rPr>
              <a:t>Uses Social Media such as Instagram, Twitter</a:t>
            </a:r>
            <a:endParaRPr lang="en-US" sz="1600" dirty="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142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44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2">
            <a:extLst>
              <a:ext uri="{FF2B5EF4-FFF2-40B4-BE49-F238E27FC236}">
                <a16:creationId xmlns:a16="http://schemas.microsoft.com/office/drawing/2014/main" id="{9A1AE4E4-151F-9B46-8FBF-9EED96B577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20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29DD617C-DA10-B442-9C9F-9EE739E5608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3835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213"/>
    </mc:Choice>
    <mc:Fallback xmlns="">
      <p:transition spd="slow" advTm="282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eams&#10;&#10;Description automatically generated with low confidence">
            <a:extLst>
              <a:ext uri="{FF2B5EF4-FFF2-40B4-BE49-F238E27FC236}">
                <a16:creationId xmlns:a16="http://schemas.microsoft.com/office/drawing/2014/main" id="{37B6F5A6-D565-1842-9207-2C6F5D5E8852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430562"/>
            <a:ext cx="6804078" cy="4031416"/>
          </a:xfrm>
          <a:prstGeom prst="rect">
            <a:avLst/>
          </a:prstGeo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102739DB-607A-3146-94AE-E963A3F15F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  <a:gradFill flip="none" rotWithShape="1">
            <a:gsLst>
              <a:gs pos="0">
                <a:srgbClr val="FFC000"/>
              </a:gs>
              <a:gs pos="9000">
                <a:schemeClr val="accent4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0" scaled="1"/>
            <a:tileRect/>
          </a:grad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Promotion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F51D3ED-C00C-AE48-A910-57238A5D80E8}"/>
              </a:ext>
            </a:extLst>
          </p:cNvPr>
          <p:cNvSpPr txBox="1"/>
          <p:nvPr/>
        </p:nvSpPr>
        <p:spPr>
          <a:xfrm>
            <a:off x="7562850" y="2228850"/>
            <a:ext cx="462915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Spotify Playlist Promotion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Market and Generation Lead Services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Facebook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Instagram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YouTube Advertising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Web Design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Pro Package 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CE752EEF-3960-244F-A072-0D75D0C603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388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251"/>
    </mc:Choice>
    <mc:Fallback xmlns="">
      <p:transition spd="slow" advTm="392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EE3BE8-EF9D-5C4A-8F2B-E1A01D94E1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  <a:gradFill flip="none" rotWithShape="1">
            <a:gsLst>
              <a:gs pos="0">
                <a:srgbClr val="FFC000"/>
              </a:gs>
              <a:gs pos="9000">
                <a:schemeClr val="accent4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0" scaled="1"/>
            <a:tileRect/>
          </a:grad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Subscription Model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8AEAD8B-45AC-CE4B-80D0-44706DC08BC4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513" y="1917065"/>
            <a:ext cx="5831793" cy="4351338"/>
          </a:xfrm>
          <a:prstGeom prst="rect">
            <a:avLst/>
          </a:prstGeom>
        </p:spPr>
      </p:pic>
      <p:pic>
        <p:nvPicPr>
          <p:cNvPr id="5" name="Picture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96D589F3-18B3-2741-8B35-14669F93B3A8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7306" y="2253615"/>
            <a:ext cx="1943100" cy="4239260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FFB94013-F69E-CC41-8218-4AB1774862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9553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274"/>
    </mc:Choice>
    <mc:Fallback xmlns="">
      <p:transition spd="slow" advTm="322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CF78D8-EFAA-7445-A0F5-484C120DCB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24097"/>
            <a:ext cx="10515600" cy="1167604"/>
          </a:xfrm>
          <a:gradFill flip="none" rotWithShape="1">
            <a:gsLst>
              <a:gs pos="0">
                <a:srgbClr val="FFC000"/>
              </a:gs>
              <a:gs pos="9000">
                <a:schemeClr val="accent4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0" scaled="1"/>
            <a:tileRect/>
          </a:gradFill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dirty="0"/>
              <a:t>#</a:t>
            </a:r>
            <a:r>
              <a:rPr lang="en-US" dirty="0" err="1"/>
              <a:t>Createabuzz</a:t>
            </a:r>
            <a:r>
              <a:rPr lang="en-US" dirty="0"/>
              <a:t>! – Subscribe to Squid </a:t>
            </a:r>
            <a:br>
              <a:rPr lang="en-US" dirty="0"/>
            </a:b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04ECABE-265A-FF42-83C4-3975803D1C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9566880"/>
              </p:ext>
            </p:extLst>
          </p:nvPr>
        </p:nvGraphicFramePr>
        <p:xfrm>
          <a:off x="533399" y="917087"/>
          <a:ext cx="11223171" cy="57449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0" name="Graphic 9" descr="Bee outline">
            <a:extLst>
              <a:ext uri="{FF2B5EF4-FFF2-40B4-BE49-F238E27FC236}">
                <a16:creationId xmlns:a16="http://schemas.microsoft.com/office/drawing/2014/main" id="{1B1B0991-739F-4744-B51A-F598BFC1A46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6747026" y="1543846"/>
            <a:ext cx="914400" cy="914400"/>
          </a:xfrm>
          <a:prstGeom prst="rect">
            <a:avLst/>
          </a:prstGeom>
        </p:spPr>
      </p:pic>
      <p:pic>
        <p:nvPicPr>
          <p:cNvPr id="12" name="Graphic 11" descr="Beehive outline">
            <a:extLst>
              <a:ext uri="{FF2B5EF4-FFF2-40B4-BE49-F238E27FC236}">
                <a16:creationId xmlns:a16="http://schemas.microsoft.com/office/drawing/2014/main" id="{E06D072B-A8CE-4244-8B9D-BA832C7F4CED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8948459" y="5026513"/>
            <a:ext cx="914400" cy="914400"/>
          </a:xfrm>
          <a:prstGeom prst="rect">
            <a:avLst/>
          </a:prstGeom>
        </p:spPr>
      </p:pic>
      <p:sp>
        <p:nvSpPr>
          <p:cNvPr id="13" name="Rectangle 2">
            <a:extLst>
              <a:ext uri="{FF2B5EF4-FFF2-40B4-BE49-F238E27FC236}">
                <a16:creationId xmlns:a16="http://schemas.microsoft.com/office/drawing/2014/main" id="{36F92C5B-DBEC-F641-9127-503A4CFF8C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05082" y="1844436"/>
            <a:ext cx="8556251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2049" name="Picture 1" descr="Squid">
            <a:extLst>
              <a:ext uri="{FF2B5EF4-FFF2-40B4-BE49-F238E27FC236}">
                <a16:creationId xmlns:a16="http://schemas.microsoft.com/office/drawing/2014/main" id="{4A93BF34-1242-114C-8D93-99AE2B6225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 r:link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0199" y="1172440"/>
            <a:ext cx="2762956" cy="1452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Divine Designs Cute Simple Bumble Bee Cartoon Vinyl Decal Sticker (8&amp;quot; Wide)  : Amazon.co.uk: Automotive">
            <a:extLst>
              <a:ext uri="{FF2B5EF4-FFF2-40B4-BE49-F238E27FC236}">
                <a16:creationId xmlns:a16="http://schemas.microsoft.com/office/drawing/2014/main" id="{EADE99EC-76D3-E648-9A98-F5E596290E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679" y="3737093"/>
            <a:ext cx="788207" cy="523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Divine Designs Cute Simple Bumble Bee Cartoon Vinyl Decal Sticker (8&amp;quot; Wide)  : Amazon.co.uk: Automotive">
            <a:extLst>
              <a:ext uri="{FF2B5EF4-FFF2-40B4-BE49-F238E27FC236}">
                <a16:creationId xmlns:a16="http://schemas.microsoft.com/office/drawing/2014/main" id="{EE4D1F1E-7CE6-AC48-A003-C4A8EAED1A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089626" y="859220"/>
            <a:ext cx="523511" cy="313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Divine Designs Cute Simple Bumble Bee Cartoon Vinyl Decal Sticker (8&amp;quot; Wide)  : Amazon.co.uk: Automotive">
            <a:extLst>
              <a:ext uri="{FF2B5EF4-FFF2-40B4-BE49-F238E27FC236}">
                <a16:creationId xmlns:a16="http://schemas.microsoft.com/office/drawing/2014/main" id="{7A4B8333-C310-6D4E-8EEB-AAB1E9ABDA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3844" y="3074402"/>
            <a:ext cx="533400" cy="354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Divine Designs Cute Simple Bumble Bee Cartoon Vinyl Decal Sticker (8&amp;quot; Wide)  : Amazon.co.uk: Automotive">
            <a:extLst>
              <a:ext uri="{FF2B5EF4-FFF2-40B4-BE49-F238E27FC236}">
                <a16:creationId xmlns:a16="http://schemas.microsoft.com/office/drawing/2014/main" id="{9F2DEF13-CA8A-D44C-91FA-A47FD55D53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862859" y="4100404"/>
            <a:ext cx="273445" cy="175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Divine Designs Cute Simple Bumble Bee Cartoon Vinyl Decal Sticker (8&amp;quot; Wide)  : Amazon.co.uk: Automotive">
            <a:extLst>
              <a:ext uri="{FF2B5EF4-FFF2-40B4-BE49-F238E27FC236}">
                <a16:creationId xmlns:a16="http://schemas.microsoft.com/office/drawing/2014/main" id="{12D635DF-98EE-4C45-B6F0-925A52B3E2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86392" y="5473204"/>
            <a:ext cx="419704" cy="335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Freeform 19">
            <a:extLst>
              <a:ext uri="{FF2B5EF4-FFF2-40B4-BE49-F238E27FC236}">
                <a16:creationId xmlns:a16="http://schemas.microsoft.com/office/drawing/2014/main" id="{031CADB9-02DA-E24F-B874-AEBA9095EFD4}"/>
              </a:ext>
            </a:extLst>
          </p:cNvPr>
          <p:cNvSpPr/>
          <p:nvPr/>
        </p:nvSpPr>
        <p:spPr>
          <a:xfrm>
            <a:off x="8044543" y="478971"/>
            <a:ext cx="3004457" cy="1002296"/>
          </a:xfrm>
          <a:custGeom>
            <a:avLst/>
            <a:gdLst>
              <a:gd name="connsiteX0" fmla="*/ 0 w 3004457"/>
              <a:gd name="connsiteY0" fmla="*/ 217715 h 1002296"/>
              <a:gd name="connsiteX1" fmla="*/ 43543 w 3004457"/>
              <a:gd name="connsiteY1" fmla="*/ 304800 h 1002296"/>
              <a:gd name="connsiteX2" fmla="*/ 119743 w 3004457"/>
              <a:gd name="connsiteY2" fmla="*/ 402772 h 1002296"/>
              <a:gd name="connsiteX3" fmla="*/ 141514 w 3004457"/>
              <a:gd name="connsiteY3" fmla="*/ 435429 h 1002296"/>
              <a:gd name="connsiteX4" fmla="*/ 239486 w 3004457"/>
              <a:gd name="connsiteY4" fmla="*/ 522515 h 1002296"/>
              <a:gd name="connsiteX5" fmla="*/ 261257 w 3004457"/>
              <a:gd name="connsiteY5" fmla="*/ 555172 h 1002296"/>
              <a:gd name="connsiteX6" fmla="*/ 293914 w 3004457"/>
              <a:gd name="connsiteY6" fmla="*/ 566058 h 1002296"/>
              <a:gd name="connsiteX7" fmla="*/ 315686 w 3004457"/>
              <a:gd name="connsiteY7" fmla="*/ 587829 h 1002296"/>
              <a:gd name="connsiteX8" fmla="*/ 348343 w 3004457"/>
              <a:gd name="connsiteY8" fmla="*/ 609600 h 1002296"/>
              <a:gd name="connsiteX9" fmla="*/ 402771 w 3004457"/>
              <a:gd name="connsiteY9" fmla="*/ 664029 h 1002296"/>
              <a:gd name="connsiteX10" fmla="*/ 511628 w 3004457"/>
              <a:gd name="connsiteY10" fmla="*/ 729343 h 1002296"/>
              <a:gd name="connsiteX11" fmla="*/ 544286 w 3004457"/>
              <a:gd name="connsiteY11" fmla="*/ 751115 h 1002296"/>
              <a:gd name="connsiteX12" fmla="*/ 587828 w 3004457"/>
              <a:gd name="connsiteY12" fmla="*/ 762000 h 1002296"/>
              <a:gd name="connsiteX13" fmla="*/ 620486 w 3004457"/>
              <a:gd name="connsiteY13" fmla="*/ 772886 h 1002296"/>
              <a:gd name="connsiteX14" fmla="*/ 729343 w 3004457"/>
              <a:gd name="connsiteY14" fmla="*/ 794658 h 1002296"/>
              <a:gd name="connsiteX15" fmla="*/ 1088571 w 3004457"/>
              <a:gd name="connsiteY15" fmla="*/ 783772 h 1002296"/>
              <a:gd name="connsiteX16" fmla="*/ 1230086 w 3004457"/>
              <a:gd name="connsiteY16" fmla="*/ 751115 h 1002296"/>
              <a:gd name="connsiteX17" fmla="*/ 1273628 w 3004457"/>
              <a:gd name="connsiteY17" fmla="*/ 740229 h 1002296"/>
              <a:gd name="connsiteX18" fmla="*/ 1349828 w 3004457"/>
              <a:gd name="connsiteY18" fmla="*/ 718458 h 1002296"/>
              <a:gd name="connsiteX19" fmla="*/ 1415143 w 3004457"/>
              <a:gd name="connsiteY19" fmla="*/ 674915 h 1002296"/>
              <a:gd name="connsiteX20" fmla="*/ 1491343 w 3004457"/>
              <a:gd name="connsiteY20" fmla="*/ 631372 h 1002296"/>
              <a:gd name="connsiteX21" fmla="*/ 1534886 w 3004457"/>
              <a:gd name="connsiteY21" fmla="*/ 587829 h 1002296"/>
              <a:gd name="connsiteX22" fmla="*/ 1611086 w 3004457"/>
              <a:gd name="connsiteY22" fmla="*/ 522515 h 1002296"/>
              <a:gd name="connsiteX23" fmla="*/ 1654628 w 3004457"/>
              <a:gd name="connsiteY23" fmla="*/ 424543 h 1002296"/>
              <a:gd name="connsiteX24" fmla="*/ 1665514 w 3004457"/>
              <a:gd name="connsiteY24" fmla="*/ 391886 h 1002296"/>
              <a:gd name="connsiteX25" fmla="*/ 1654628 w 3004457"/>
              <a:gd name="connsiteY25" fmla="*/ 293915 h 1002296"/>
              <a:gd name="connsiteX26" fmla="*/ 1632857 w 3004457"/>
              <a:gd name="connsiteY26" fmla="*/ 261258 h 1002296"/>
              <a:gd name="connsiteX27" fmla="*/ 1621971 w 3004457"/>
              <a:gd name="connsiteY27" fmla="*/ 228600 h 1002296"/>
              <a:gd name="connsiteX28" fmla="*/ 1589314 w 3004457"/>
              <a:gd name="connsiteY28" fmla="*/ 206829 h 1002296"/>
              <a:gd name="connsiteX29" fmla="*/ 1534886 w 3004457"/>
              <a:gd name="connsiteY29" fmla="*/ 152400 h 1002296"/>
              <a:gd name="connsiteX30" fmla="*/ 1513114 w 3004457"/>
              <a:gd name="connsiteY30" fmla="*/ 130629 h 1002296"/>
              <a:gd name="connsiteX31" fmla="*/ 1491343 w 3004457"/>
              <a:gd name="connsiteY31" fmla="*/ 97972 h 1002296"/>
              <a:gd name="connsiteX32" fmla="*/ 1458686 w 3004457"/>
              <a:gd name="connsiteY32" fmla="*/ 87086 h 1002296"/>
              <a:gd name="connsiteX33" fmla="*/ 1393371 w 3004457"/>
              <a:gd name="connsiteY33" fmla="*/ 21772 h 1002296"/>
              <a:gd name="connsiteX34" fmla="*/ 1371600 w 3004457"/>
              <a:gd name="connsiteY34" fmla="*/ 0 h 1002296"/>
              <a:gd name="connsiteX35" fmla="*/ 1143000 w 3004457"/>
              <a:gd name="connsiteY35" fmla="*/ 10886 h 1002296"/>
              <a:gd name="connsiteX36" fmla="*/ 1110343 w 3004457"/>
              <a:gd name="connsiteY36" fmla="*/ 21772 h 1002296"/>
              <a:gd name="connsiteX37" fmla="*/ 1055914 w 3004457"/>
              <a:gd name="connsiteY37" fmla="*/ 65315 h 1002296"/>
              <a:gd name="connsiteX38" fmla="*/ 1023257 w 3004457"/>
              <a:gd name="connsiteY38" fmla="*/ 130629 h 1002296"/>
              <a:gd name="connsiteX39" fmla="*/ 1023257 w 3004457"/>
              <a:gd name="connsiteY39" fmla="*/ 391886 h 1002296"/>
              <a:gd name="connsiteX40" fmla="*/ 1034143 w 3004457"/>
              <a:gd name="connsiteY40" fmla="*/ 424543 h 1002296"/>
              <a:gd name="connsiteX41" fmla="*/ 1055914 w 3004457"/>
              <a:gd name="connsiteY41" fmla="*/ 500743 h 1002296"/>
              <a:gd name="connsiteX42" fmla="*/ 1099457 w 3004457"/>
              <a:gd name="connsiteY42" fmla="*/ 598715 h 1002296"/>
              <a:gd name="connsiteX43" fmla="*/ 1110343 w 3004457"/>
              <a:gd name="connsiteY43" fmla="*/ 631372 h 1002296"/>
              <a:gd name="connsiteX44" fmla="*/ 1219200 w 3004457"/>
              <a:gd name="connsiteY44" fmla="*/ 783772 h 1002296"/>
              <a:gd name="connsiteX45" fmla="*/ 1317171 w 3004457"/>
              <a:gd name="connsiteY45" fmla="*/ 881743 h 1002296"/>
              <a:gd name="connsiteX46" fmla="*/ 1349828 w 3004457"/>
              <a:gd name="connsiteY46" fmla="*/ 903515 h 1002296"/>
              <a:gd name="connsiteX47" fmla="*/ 1415143 w 3004457"/>
              <a:gd name="connsiteY47" fmla="*/ 957943 h 1002296"/>
              <a:gd name="connsiteX48" fmla="*/ 1458686 w 3004457"/>
              <a:gd name="connsiteY48" fmla="*/ 968829 h 1002296"/>
              <a:gd name="connsiteX49" fmla="*/ 1491343 w 3004457"/>
              <a:gd name="connsiteY49" fmla="*/ 990600 h 1002296"/>
              <a:gd name="connsiteX50" fmla="*/ 1992086 w 3004457"/>
              <a:gd name="connsiteY50" fmla="*/ 990600 h 1002296"/>
              <a:gd name="connsiteX51" fmla="*/ 2068286 w 3004457"/>
              <a:gd name="connsiteY51" fmla="*/ 968829 h 1002296"/>
              <a:gd name="connsiteX52" fmla="*/ 2100943 w 3004457"/>
              <a:gd name="connsiteY52" fmla="*/ 957943 h 1002296"/>
              <a:gd name="connsiteX53" fmla="*/ 2144486 w 3004457"/>
              <a:gd name="connsiteY53" fmla="*/ 947058 h 1002296"/>
              <a:gd name="connsiteX54" fmla="*/ 2177143 w 3004457"/>
              <a:gd name="connsiteY54" fmla="*/ 936172 h 1002296"/>
              <a:gd name="connsiteX55" fmla="*/ 2231571 w 3004457"/>
              <a:gd name="connsiteY55" fmla="*/ 925286 h 1002296"/>
              <a:gd name="connsiteX56" fmla="*/ 2307771 w 3004457"/>
              <a:gd name="connsiteY56" fmla="*/ 881743 h 1002296"/>
              <a:gd name="connsiteX57" fmla="*/ 2351314 w 3004457"/>
              <a:gd name="connsiteY57" fmla="*/ 870858 h 1002296"/>
              <a:gd name="connsiteX58" fmla="*/ 2373086 w 3004457"/>
              <a:gd name="connsiteY58" fmla="*/ 849086 h 1002296"/>
              <a:gd name="connsiteX59" fmla="*/ 2449286 w 3004457"/>
              <a:gd name="connsiteY59" fmla="*/ 805543 h 1002296"/>
              <a:gd name="connsiteX60" fmla="*/ 2481943 w 3004457"/>
              <a:gd name="connsiteY60" fmla="*/ 772886 h 1002296"/>
              <a:gd name="connsiteX61" fmla="*/ 2547257 w 3004457"/>
              <a:gd name="connsiteY61" fmla="*/ 729343 h 1002296"/>
              <a:gd name="connsiteX62" fmla="*/ 2579914 w 3004457"/>
              <a:gd name="connsiteY62" fmla="*/ 707572 h 1002296"/>
              <a:gd name="connsiteX63" fmla="*/ 2623457 w 3004457"/>
              <a:gd name="connsiteY63" fmla="*/ 685800 h 1002296"/>
              <a:gd name="connsiteX64" fmla="*/ 2688771 w 3004457"/>
              <a:gd name="connsiteY64" fmla="*/ 664029 h 1002296"/>
              <a:gd name="connsiteX65" fmla="*/ 2743200 w 3004457"/>
              <a:gd name="connsiteY65" fmla="*/ 620486 h 1002296"/>
              <a:gd name="connsiteX66" fmla="*/ 2775857 w 3004457"/>
              <a:gd name="connsiteY66" fmla="*/ 609600 h 1002296"/>
              <a:gd name="connsiteX67" fmla="*/ 2873828 w 3004457"/>
              <a:gd name="connsiteY67" fmla="*/ 566058 h 1002296"/>
              <a:gd name="connsiteX68" fmla="*/ 3004457 w 3004457"/>
              <a:gd name="connsiteY68" fmla="*/ 566058 h 1002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</a:cxnLst>
            <a:rect l="l" t="t" r="r" b="b"/>
            <a:pathLst>
              <a:path w="3004457" h="1002296">
                <a:moveTo>
                  <a:pt x="0" y="217715"/>
                </a:moveTo>
                <a:cubicBezTo>
                  <a:pt x="14514" y="246743"/>
                  <a:pt x="27441" y="276621"/>
                  <a:pt x="43543" y="304800"/>
                </a:cubicBezTo>
                <a:cubicBezTo>
                  <a:pt x="103575" y="409855"/>
                  <a:pt x="63907" y="335768"/>
                  <a:pt x="119743" y="402772"/>
                </a:cubicBezTo>
                <a:cubicBezTo>
                  <a:pt x="128118" y="412823"/>
                  <a:pt x="132899" y="425583"/>
                  <a:pt x="141514" y="435429"/>
                </a:cubicBezTo>
                <a:cubicBezTo>
                  <a:pt x="184314" y="484344"/>
                  <a:pt x="192710" y="487434"/>
                  <a:pt x="239486" y="522515"/>
                </a:cubicBezTo>
                <a:cubicBezTo>
                  <a:pt x="246743" y="533401"/>
                  <a:pt x="251041" y="546999"/>
                  <a:pt x="261257" y="555172"/>
                </a:cubicBezTo>
                <a:cubicBezTo>
                  <a:pt x="270217" y="562340"/>
                  <a:pt x="284075" y="560154"/>
                  <a:pt x="293914" y="566058"/>
                </a:cubicBezTo>
                <a:cubicBezTo>
                  <a:pt x="302715" y="571338"/>
                  <a:pt x="307672" y="581418"/>
                  <a:pt x="315686" y="587829"/>
                </a:cubicBezTo>
                <a:cubicBezTo>
                  <a:pt x="325902" y="596002"/>
                  <a:pt x="338497" y="600985"/>
                  <a:pt x="348343" y="609600"/>
                </a:cubicBezTo>
                <a:cubicBezTo>
                  <a:pt x="367652" y="626496"/>
                  <a:pt x="381422" y="649797"/>
                  <a:pt x="402771" y="664029"/>
                </a:cubicBezTo>
                <a:cubicBezTo>
                  <a:pt x="562558" y="770553"/>
                  <a:pt x="394468" y="662394"/>
                  <a:pt x="511628" y="729343"/>
                </a:cubicBezTo>
                <a:cubicBezTo>
                  <a:pt x="522988" y="735834"/>
                  <a:pt x="532261" y="745961"/>
                  <a:pt x="544286" y="751115"/>
                </a:cubicBezTo>
                <a:cubicBezTo>
                  <a:pt x="558037" y="757008"/>
                  <a:pt x="573443" y="757890"/>
                  <a:pt x="587828" y="762000"/>
                </a:cubicBezTo>
                <a:cubicBezTo>
                  <a:pt x="598861" y="765152"/>
                  <a:pt x="609305" y="770306"/>
                  <a:pt x="620486" y="772886"/>
                </a:cubicBezTo>
                <a:cubicBezTo>
                  <a:pt x="656543" y="781207"/>
                  <a:pt x="729343" y="794658"/>
                  <a:pt x="729343" y="794658"/>
                </a:cubicBezTo>
                <a:cubicBezTo>
                  <a:pt x="849086" y="791029"/>
                  <a:pt x="969064" y="792110"/>
                  <a:pt x="1088571" y="783772"/>
                </a:cubicBezTo>
                <a:cubicBezTo>
                  <a:pt x="1184405" y="777086"/>
                  <a:pt x="1169850" y="768325"/>
                  <a:pt x="1230086" y="751115"/>
                </a:cubicBezTo>
                <a:cubicBezTo>
                  <a:pt x="1244471" y="747005"/>
                  <a:pt x="1259243" y="744339"/>
                  <a:pt x="1273628" y="740229"/>
                </a:cubicBezTo>
                <a:cubicBezTo>
                  <a:pt x="1382904" y="709007"/>
                  <a:pt x="1213766" y="752472"/>
                  <a:pt x="1349828" y="718458"/>
                </a:cubicBezTo>
                <a:cubicBezTo>
                  <a:pt x="1371600" y="703944"/>
                  <a:pt x="1391739" y="686617"/>
                  <a:pt x="1415143" y="674915"/>
                </a:cubicBezTo>
                <a:cubicBezTo>
                  <a:pt x="1439850" y="662561"/>
                  <a:pt x="1469804" y="649834"/>
                  <a:pt x="1491343" y="631372"/>
                </a:cubicBezTo>
                <a:cubicBezTo>
                  <a:pt x="1506928" y="618014"/>
                  <a:pt x="1517807" y="599215"/>
                  <a:pt x="1534886" y="587829"/>
                </a:cubicBezTo>
                <a:cubicBezTo>
                  <a:pt x="1564432" y="568132"/>
                  <a:pt x="1589969" y="554192"/>
                  <a:pt x="1611086" y="522515"/>
                </a:cubicBezTo>
                <a:cubicBezTo>
                  <a:pt x="1645587" y="470762"/>
                  <a:pt x="1628719" y="502271"/>
                  <a:pt x="1654628" y="424543"/>
                </a:cubicBezTo>
                <a:lnTo>
                  <a:pt x="1665514" y="391886"/>
                </a:lnTo>
                <a:cubicBezTo>
                  <a:pt x="1661885" y="359229"/>
                  <a:pt x="1662597" y="325792"/>
                  <a:pt x="1654628" y="293915"/>
                </a:cubicBezTo>
                <a:cubicBezTo>
                  <a:pt x="1651455" y="281223"/>
                  <a:pt x="1638708" y="272960"/>
                  <a:pt x="1632857" y="261258"/>
                </a:cubicBezTo>
                <a:cubicBezTo>
                  <a:pt x="1627725" y="250995"/>
                  <a:pt x="1629139" y="237560"/>
                  <a:pt x="1621971" y="228600"/>
                </a:cubicBezTo>
                <a:cubicBezTo>
                  <a:pt x="1613798" y="218384"/>
                  <a:pt x="1599160" y="215444"/>
                  <a:pt x="1589314" y="206829"/>
                </a:cubicBezTo>
                <a:cubicBezTo>
                  <a:pt x="1570005" y="189933"/>
                  <a:pt x="1553029" y="170543"/>
                  <a:pt x="1534886" y="152400"/>
                </a:cubicBezTo>
                <a:cubicBezTo>
                  <a:pt x="1527629" y="145143"/>
                  <a:pt x="1518807" y="139169"/>
                  <a:pt x="1513114" y="130629"/>
                </a:cubicBezTo>
                <a:cubicBezTo>
                  <a:pt x="1505857" y="119743"/>
                  <a:pt x="1501559" y="106145"/>
                  <a:pt x="1491343" y="97972"/>
                </a:cubicBezTo>
                <a:cubicBezTo>
                  <a:pt x="1482383" y="90804"/>
                  <a:pt x="1469572" y="90715"/>
                  <a:pt x="1458686" y="87086"/>
                </a:cubicBezTo>
                <a:lnTo>
                  <a:pt x="1393371" y="21772"/>
                </a:lnTo>
                <a:lnTo>
                  <a:pt x="1371600" y="0"/>
                </a:lnTo>
                <a:cubicBezTo>
                  <a:pt x="1295400" y="3629"/>
                  <a:pt x="1219023" y="4551"/>
                  <a:pt x="1143000" y="10886"/>
                </a:cubicBezTo>
                <a:cubicBezTo>
                  <a:pt x="1131565" y="11839"/>
                  <a:pt x="1120606" y="16640"/>
                  <a:pt x="1110343" y="21772"/>
                </a:cubicBezTo>
                <a:cubicBezTo>
                  <a:pt x="1091482" y="31202"/>
                  <a:pt x="1069414" y="48439"/>
                  <a:pt x="1055914" y="65315"/>
                </a:cubicBezTo>
                <a:cubicBezTo>
                  <a:pt x="1031798" y="95460"/>
                  <a:pt x="1034755" y="96137"/>
                  <a:pt x="1023257" y="130629"/>
                </a:cubicBezTo>
                <a:cubicBezTo>
                  <a:pt x="1005751" y="253169"/>
                  <a:pt x="1005761" y="216935"/>
                  <a:pt x="1023257" y="391886"/>
                </a:cubicBezTo>
                <a:cubicBezTo>
                  <a:pt x="1024399" y="403304"/>
                  <a:pt x="1030991" y="413510"/>
                  <a:pt x="1034143" y="424543"/>
                </a:cubicBezTo>
                <a:cubicBezTo>
                  <a:pt x="1047871" y="472591"/>
                  <a:pt x="1040251" y="458976"/>
                  <a:pt x="1055914" y="500743"/>
                </a:cubicBezTo>
                <a:cubicBezTo>
                  <a:pt x="1106555" y="635782"/>
                  <a:pt x="1049978" y="483265"/>
                  <a:pt x="1099457" y="598715"/>
                </a:cubicBezTo>
                <a:cubicBezTo>
                  <a:pt x="1103977" y="609262"/>
                  <a:pt x="1104770" y="621341"/>
                  <a:pt x="1110343" y="631372"/>
                </a:cubicBezTo>
                <a:cubicBezTo>
                  <a:pt x="1125795" y="659184"/>
                  <a:pt x="1205055" y="769627"/>
                  <a:pt x="1219200" y="783772"/>
                </a:cubicBezTo>
                <a:cubicBezTo>
                  <a:pt x="1251857" y="816429"/>
                  <a:pt x="1278744" y="856124"/>
                  <a:pt x="1317171" y="881743"/>
                </a:cubicBezTo>
                <a:cubicBezTo>
                  <a:pt x="1328057" y="889000"/>
                  <a:pt x="1339777" y="895139"/>
                  <a:pt x="1349828" y="903515"/>
                </a:cubicBezTo>
                <a:cubicBezTo>
                  <a:pt x="1377521" y="926592"/>
                  <a:pt x="1381758" y="943635"/>
                  <a:pt x="1415143" y="957943"/>
                </a:cubicBezTo>
                <a:cubicBezTo>
                  <a:pt x="1428894" y="963836"/>
                  <a:pt x="1444172" y="965200"/>
                  <a:pt x="1458686" y="968829"/>
                </a:cubicBezTo>
                <a:cubicBezTo>
                  <a:pt x="1469572" y="976086"/>
                  <a:pt x="1478551" y="987859"/>
                  <a:pt x="1491343" y="990600"/>
                </a:cubicBezTo>
                <a:cubicBezTo>
                  <a:pt x="1612507" y="1016564"/>
                  <a:pt x="1967623" y="991299"/>
                  <a:pt x="1992086" y="990600"/>
                </a:cubicBezTo>
                <a:cubicBezTo>
                  <a:pt x="2070406" y="964495"/>
                  <a:pt x="1972579" y="996175"/>
                  <a:pt x="2068286" y="968829"/>
                </a:cubicBezTo>
                <a:cubicBezTo>
                  <a:pt x="2079319" y="965677"/>
                  <a:pt x="2089910" y="961095"/>
                  <a:pt x="2100943" y="957943"/>
                </a:cubicBezTo>
                <a:cubicBezTo>
                  <a:pt x="2115328" y="953833"/>
                  <a:pt x="2130101" y="951168"/>
                  <a:pt x="2144486" y="947058"/>
                </a:cubicBezTo>
                <a:cubicBezTo>
                  <a:pt x="2155519" y="943906"/>
                  <a:pt x="2166011" y="938955"/>
                  <a:pt x="2177143" y="936172"/>
                </a:cubicBezTo>
                <a:cubicBezTo>
                  <a:pt x="2195093" y="931684"/>
                  <a:pt x="2213428" y="928915"/>
                  <a:pt x="2231571" y="925286"/>
                </a:cubicBezTo>
                <a:cubicBezTo>
                  <a:pt x="2258639" y="907241"/>
                  <a:pt x="2276206" y="893580"/>
                  <a:pt x="2307771" y="881743"/>
                </a:cubicBezTo>
                <a:cubicBezTo>
                  <a:pt x="2321779" y="876490"/>
                  <a:pt x="2336800" y="874486"/>
                  <a:pt x="2351314" y="870858"/>
                </a:cubicBezTo>
                <a:cubicBezTo>
                  <a:pt x="2358571" y="863601"/>
                  <a:pt x="2364546" y="854779"/>
                  <a:pt x="2373086" y="849086"/>
                </a:cubicBezTo>
                <a:cubicBezTo>
                  <a:pt x="2426325" y="813593"/>
                  <a:pt x="2404743" y="842662"/>
                  <a:pt x="2449286" y="805543"/>
                </a:cubicBezTo>
                <a:cubicBezTo>
                  <a:pt x="2461113" y="795688"/>
                  <a:pt x="2469791" y="782337"/>
                  <a:pt x="2481943" y="772886"/>
                </a:cubicBezTo>
                <a:cubicBezTo>
                  <a:pt x="2502597" y="756822"/>
                  <a:pt x="2525486" y="743857"/>
                  <a:pt x="2547257" y="729343"/>
                </a:cubicBezTo>
                <a:cubicBezTo>
                  <a:pt x="2558143" y="722086"/>
                  <a:pt x="2568212" y="713423"/>
                  <a:pt x="2579914" y="707572"/>
                </a:cubicBezTo>
                <a:cubicBezTo>
                  <a:pt x="2594428" y="700315"/>
                  <a:pt x="2608390" y="691827"/>
                  <a:pt x="2623457" y="685800"/>
                </a:cubicBezTo>
                <a:cubicBezTo>
                  <a:pt x="2644765" y="677277"/>
                  <a:pt x="2688771" y="664029"/>
                  <a:pt x="2688771" y="664029"/>
                </a:cubicBezTo>
                <a:cubicBezTo>
                  <a:pt x="2709020" y="643781"/>
                  <a:pt x="2715738" y="634218"/>
                  <a:pt x="2743200" y="620486"/>
                </a:cubicBezTo>
                <a:cubicBezTo>
                  <a:pt x="2753463" y="615354"/>
                  <a:pt x="2765594" y="614732"/>
                  <a:pt x="2775857" y="609600"/>
                </a:cubicBezTo>
                <a:cubicBezTo>
                  <a:pt x="2815319" y="589869"/>
                  <a:pt x="2817661" y="566058"/>
                  <a:pt x="2873828" y="566058"/>
                </a:cubicBezTo>
                <a:lnTo>
                  <a:pt x="3004457" y="566058"/>
                </a:lnTo>
              </a:path>
            </a:pathLst>
          </a:custGeom>
          <a:noFill/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4" descr="Treble clef with solid fill">
            <a:extLst>
              <a:ext uri="{FF2B5EF4-FFF2-40B4-BE49-F238E27FC236}">
                <a16:creationId xmlns:a16="http://schemas.microsoft.com/office/drawing/2014/main" id="{118C5F96-0813-1B4A-B205-A0ECD18ACF3B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tretch>
            <a:fillRect/>
          </a:stretch>
        </p:blipFill>
        <p:spPr>
          <a:xfrm>
            <a:off x="2472690" y="3999088"/>
            <a:ext cx="914400" cy="914400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4301A524-E3EB-AA44-8860-F077136A4B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1596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851"/>
    </mc:Choice>
    <mc:Fallback xmlns="">
      <p:transition spd="slow" advTm="598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91E7C2-668E-B44F-97EC-4F08389763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8906" y="-29528"/>
            <a:ext cx="3589020" cy="789305"/>
          </a:xfrm>
          <a:gradFill flip="none" rotWithShape="1">
            <a:gsLst>
              <a:gs pos="0">
                <a:srgbClr val="FFC000"/>
              </a:gs>
              <a:gs pos="9000">
                <a:schemeClr val="accent4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0" scaled="1"/>
            <a:tileRect/>
          </a:grad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Squid Honey!</a:t>
            </a:r>
          </a:p>
        </p:txBody>
      </p:sp>
      <p:pic>
        <p:nvPicPr>
          <p:cNvPr id="7170" name="Picture 2" descr="Jar of honey – License Images – 13381631 ❘ StockFood">
            <a:extLst>
              <a:ext uri="{FF2B5EF4-FFF2-40B4-BE49-F238E27FC236}">
                <a16:creationId xmlns:a16="http://schemas.microsoft.com/office/drawing/2014/main" id="{8C5F1752-12E7-574D-9EB3-77DAD881079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687" y="2174875"/>
            <a:ext cx="3454400" cy="431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" descr="Squid">
            <a:extLst>
              <a:ext uri="{FF2B5EF4-FFF2-40B4-BE49-F238E27FC236}">
                <a16:creationId xmlns:a16="http://schemas.microsoft.com/office/drawing/2014/main" id="{B9A161FB-8707-A14D-A982-60E910339A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r:link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0672" y="3474864"/>
            <a:ext cx="731560" cy="384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C3F1C8F-E4F7-0A4D-B953-342B0F72175A}"/>
              </a:ext>
            </a:extLst>
          </p:cNvPr>
          <p:cNvSpPr txBox="1"/>
          <p:nvPr/>
        </p:nvSpPr>
        <p:spPr>
          <a:xfrm>
            <a:off x="2061281" y="4402939"/>
            <a:ext cx="1110342" cy="307777"/>
          </a:xfrm>
          <a:prstGeom prst="rect">
            <a:avLst/>
          </a:prstGeom>
          <a:noFill/>
        </p:spPr>
        <p:txBody>
          <a:bodyPr wrap="square" rtlCol="0">
            <a:prstTxWarp prst="textCanDown">
              <a:avLst/>
            </a:prstTxWarp>
            <a:spAutoFit/>
          </a:bodyPr>
          <a:lstStyle/>
          <a:p>
            <a:r>
              <a:rPr lang="en-US" sz="1100" dirty="0">
                <a:solidFill>
                  <a:schemeClr val="accent4">
                    <a:lumMod val="60000"/>
                    <a:lumOff val="40000"/>
                  </a:schemeClr>
                </a:solidFill>
                <a:latin typeface="Copperplate Light" panose="02000604030000020004" pitchFamily="2" charset="77"/>
                <a:cs typeface="Jokerman" panose="020F0502020204030204" pitchFamily="34" charset="0"/>
              </a:rPr>
              <a:t>HONEY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43ECB68E-0B39-D948-86B8-41C2C7D671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274316" y="4058117"/>
            <a:ext cx="1396655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7171" name="Picture 22" descr="Squid &amp;#39;Bright Green Field&amp;#39; Interview: The Stories Behind The Songs">
            <a:extLst>
              <a:ext uri="{FF2B5EF4-FFF2-40B4-BE49-F238E27FC236}">
                <a16:creationId xmlns:a16="http://schemas.microsoft.com/office/drawing/2014/main" id="{55F4CA52-F938-A64B-9DF1-6F6A0231DF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r:link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4042" y="3958821"/>
            <a:ext cx="344820" cy="344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Diagram, website&#10;&#10;Description automatically generated">
            <a:extLst>
              <a:ext uri="{FF2B5EF4-FFF2-40B4-BE49-F238E27FC236}">
                <a16:creationId xmlns:a16="http://schemas.microsoft.com/office/drawing/2014/main" id="{0201D524-0E6F-2549-8A53-51A61FDE7C76}"/>
              </a:ext>
            </a:extLst>
          </p:cNvPr>
          <p:cNvPicPr/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1024" y="2174875"/>
            <a:ext cx="7651886" cy="4318000"/>
          </a:xfrm>
          <a:prstGeom prst="rect">
            <a:avLst/>
          </a:prstGeom>
        </p:spPr>
      </p:pic>
      <p:pic>
        <p:nvPicPr>
          <p:cNvPr id="4098" name="Picture 2" descr="Plant trees and help us take on climate change">
            <a:extLst>
              <a:ext uri="{FF2B5EF4-FFF2-40B4-BE49-F238E27FC236}">
                <a16:creationId xmlns:a16="http://schemas.microsoft.com/office/drawing/2014/main" id="{15E06745-2A1D-9A42-AEEE-618B9543DF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353" y="226763"/>
            <a:ext cx="1827689" cy="1827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" descr="Squid">
            <a:extLst>
              <a:ext uri="{FF2B5EF4-FFF2-40B4-BE49-F238E27FC236}">
                <a16:creationId xmlns:a16="http://schemas.microsoft.com/office/drawing/2014/main" id="{65DA36D0-4C3E-BC4D-BECA-E43264701B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r:link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2791" y="642231"/>
            <a:ext cx="2069852" cy="1088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Divine Designs Cute Simple Bumble Bee Cartoon Vinyl Decal Sticker (8&amp;quot; Wide)  : Amazon.co.uk: Automotive">
            <a:extLst>
              <a:ext uri="{FF2B5EF4-FFF2-40B4-BE49-F238E27FC236}">
                <a16:creationId xmlns:a16="http://schemas.microsoft.com/office/drawing/2014/main" id="{809E4C65-ECB3-254C-A742-C51ADEF71B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875646" y="1356921"/>
            <a:ext cx="419704" cy="335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Divine Designs Cute Simple Bumble Bee Cartoon Vinyl Decal Sticker (8&amp;quot; Wide)  : Amazon.co.uk: Automotive">
            <a:extLst>
              <a:ext uri="{FF2B5EF4-FFF2-40B4-BE49-F238E27FC236}">
                <a16:creationId xmlns:a16="http://schemas.microsoft.com/office/drawing/2014/main" id="{3997F8E6-D843-ED48-BF54-C0353ED4E9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7167" y="238543"/>
            <a:ext cx="435659" cy="348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3F2E616F-8F44-B643-AFCE-AF2BB2FF3597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68379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35726"/>
    </mc:Choice>
    <mc:Fallback xmlns="">
      <p:transition spd="slow" advTm="357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F2A8B9-1D0D-0142-9F85-445C17C169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5591" y="-8899"/>
            <a:ext cx="6586491" cy="1286160"/>
          </a:xfrm>
          <a:gradFill flip="none" rotWithShape="1">
            <a:gsLst>
              <a:gs pos="0">
                <a:srgbClr val="FFC000"/>
              </a:gs>
              <a:gs pos="9000">
                <a:schemeClr val="accent4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0" scaled="1"/>
            <a:tileRect/>
          </a:grad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#</a:t>
            </a:r>
            <a:r>
              <a:rPr lang="en-US" dirty="0" err="1"/>
              <a:t>Createabuzz</a:t>
            </a:r>
            <a:r>
              <a:rPr lang="en-US" dirty="0"/>
              <a:t> - Data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A1E408BA-2FCA-F74D-AE65-91A470776C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Permission marketing</a:t>
            </a:r>
          </a:p>
          <a:p>
            <a:pPr lvl="1"/>
            <a:r>
              <a:rPr lang="en-GB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Information gathered</a:t>
            </a:r>
          </a:p>
          <a:p>
            <a:pPr lvl="1"/>
            <a:r>
              <a:rPr lang="en-GB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Location</a:t>
            </a:r>
          </a:p>
          <a:p>
            <a:r>
              <a:rPr lang="en-GB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Physical Evidence – Data </a:t>
            </a:r>
          </a:p>
          <a:p>
            <a:pPr lvl="1"/>
            <a:r>
              <a:rPr lang="en-GB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Uptake</a:t>
            </a:r>
          </a:p>
          <a:p>
            <a:pPr lvl="1"/>
            <a:r>
              <a:rPr lang="en-GB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Sales data</a:t>
            </a:r>
          </a:p>
          <a:p>
            <a:pPr lvl="1"/>
            <a:r>
              <a:rPr lang="en-GB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Streaming Data</a:t>
            </a:r>
          </a:p>
          <a:p>
            <a:pPr lvl="1"/>
            <a:r>
              <a:rPr lang="en-GB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What are people interested in? </a:t>
            </a:r>
          </a:p>
          <a:p>
            <a:pPr lvl="1"/>
            <a:endParaRPr lang="en-GB" sz="20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lvl="1"/>
            <a:endParaRPr lang="en-GB" sz="2000" dirty="0">
              <a:latin typeface="Arial" panose="020B0604020202020204" pitchFamily="34" charset="0"/>
            </a:endParaRPr>
          </a:p>
        </p:txBody>
      </p:sp>
      <p:pic>
        <p:nvPicPr>
          <p:cNvPr id="12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9B094C8D-379F-4521-BB4C-DF5AD89DDA7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1344" r="7086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3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F5E83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76CD2599-2F71-B34E-B028-6E11B366B3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011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542"/>
    </mc:Choice>
    <mc:Fallback xmlns="">
      <p:transition spd="slow" advTm="355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FD09DA-87A6-274D-B226-719D6D6E52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  <a:gradFill flip="none" rotWithShape="1">
            <a:gsLst>
              <a:gs pos="0">
                <a:srgbClr val="FFC000"/>
              </a:gs>
              <a:gs pos="9000">
                <a:schemeClr val="accent4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0" scaled="1"/>
            <a:tileRect/>
          </a:grad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Market Analysis</a:t>
            </a:r>
            <a:endParaRPr lang="en-US" dirty="0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FBDE00BF-7B3A-1847-8D99-EC03F670F5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4350" y="681037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3073" name="Picture 25" descr="Chart, box and whisker chart&#10;&#10;Description automatically generated">
            <a:extLst>
              <a:ext uri="{FF2B5EF4-FFF2-40B4-BE49-F238E27FC236}">
                <a16:creationId xmlns:a16="http://schemas.microsoft.com/office/drawing/2014/main" id="{E58530A8-1B5C-1946-B43F-111976D430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349" y="1728743"/>
            <a:ext cx="7200885" cy="4351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6D075C9-0E93-7E4E-85E4-520DBD967F57}"/>
              </a:ext>
            </a:extLst>
          </p:cNvPr>
          <p:cNvSpPr txBox="1"/>
          <p:nvPr/>
        </p:nvSpPr>
        <p:spPr>
          <a:xfrm>
            <a:off x="7898130" y="2297430"/>
            <a:ext cx="395478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BPI reported a 3.8% rise in revenue in 2020 - £1.118 million </a:t>
            </a:r>
            <a:r>
              <a:rPr lang="en-GB" dirty="0"/>
              <a:t>(British Phonographic Industry , 2021) 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Highest rise since 2006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Vinyl Sales - £115 million 2020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Other formats £8.2 million. Highest since 2003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DE3F91E2-A765-4E44-84AC-F4FF82E1FC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6756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043"/>
    </mc:Choice>
    <mc:Fallback xmlns="">
      <p:transition spd="slow" advTm="430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899F3-A92C-CF40-8DA9-0001524B67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44" y="0"/>
            <a:ext cx="10515600" cy="1325563"/>
          </a:xfrm>
          <a:gradFill flip="none" rotWithShape="1">
            <a:gsLst>
              <a:gs pos="0">
                <a:srgbClr val="FFC000"/>
              </a:gs>
              <a:gs pos="9000">
                <a:schemeClr val="accent4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0" scaled="1"/>
            <a:tileRect/>
          </a:grad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Competitor Analysis  </a:t>
            </a:r>
          </a:p>
        </p:txBody>
      </p:sp>
      <p:pic>
        <p:nvPicPr>
          <p:cNvPr id="4" name="Picture 3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1BF5D3E5-C3C4-E641-9C05-58973F9DFAED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900" y="1450658"/>
            <a:ext cx="4563745" cy="2157730"/>
          </a:xfrm>
          <a:prstGeom prst="rect">
            <a:avLst/>
          </a:prstGeom>
        </p:spPr>
      </p:pic>
      <p:pic>
        <p:nvPicPr>
          <p:cNvPr id="5" name="Picture 4" descr="A screenshot of a video game&#10;&#10;Description automatically generated">
            <a:extLst>
              <a:ext uri="{FF2B5EF4-FFF2-40B4-BE49-F238E27FC236}">
                <a16:creationId xmlns:a16="http://schemas.microsoft.com/office/drawing/2014/main" id="{66496A0F-FEB5-744B-AAC7-296FD8D33224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900" y="3809365"/>
            <a:ext cx="4563744" cy="27971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BACCAEB-7097-E245-8BE1-1A0733F404B9}"/>
              </a:ext>
            </a:extLst>
          </p:cNvPr>
          <p:cNvSpPr txBox="1"/>
          <p:nvPr/>
        </p:nvSpPr>
        <p:spPr>
          <a:xfrm>
            <a:off x="5760720" y="1450658"/>
            <a:ext cx="378333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Similar Bands &amp; Artists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Dry Cleaning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Shame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black midi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Black Country, New Road </a:t>
            </a:r>
          </a:p>
          <a:p>
            <a:pPr lvl="1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3342ECD-16CE-364B-8CA2-82C45305DBCA}"/>
              </a:ext>
            </a:extLst>
          </p:cNvPr>
          <p:cNvSpPr txBox="1"/>
          <p:nvPr/>
        </p:nvSpPr>
        <p:spPr>
          <a:xfrm>
            <a:off x="5844540" y="3671294"/>
            <a:ext cx="309372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Target listeners &amp; fans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Instagram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YouTube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Spotify/Playlists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59C51A76-2B1C-DE47-8080-13F6C83497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4805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704"/>
    </mc:Choice>
    <mc:Fallback xmlns="">
      <p:transition spd="slow" advTm="417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39D228-BDFE-B24E-A664-3B0D6722A2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  <a:gradFill flip="none" rotWithShape="1">
            <a:gsLst>
              <a:gs pos="0">
                <a:srgbClr val="FFC000"/>
              </a:gs>
              <a:gs pos="9000">
                <a:schemeClr val="accent4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0" scaled="1"/>
            <a:tileRect/>
          </a:grad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Campaign Budget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6AFDC56-AAEE-DC4E-93AA-CE4C9944F410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54618" y="1189607"/>
            <a:ext cx="5535967" cy="5521911"/>
          </a:xfrm>
          <a:prstGeom prst="rect">
            <a:avLst/>
          </a:prstGeom>
          <a:ln>
            <a:solidFill>
              <a:schemeClr val="accent2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A848FD5-26F8-C742-BAB8-91323054AAB6}"/>
              </a:ext>
            </a:extLst>
          </p:cNvPr>
          <p:cNvSpPr txBox="1"/>
          <p:nvPr/>
        </p:nvSpPr>
        <p:spPr>
          <a:xfrm>
            <a:off x="6096000" y="1508760"/>
            <a:ext cx="484251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Focus driven toward promotion through using a third party, Sandstorm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Using companies such as Ditto for distribution services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Provisional sums added subject to verification prior to commencement of project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Need for negotiation with Eco Tree in regard to providing the adopt a beehive scheme within the subscription option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Estimated uptake of subscribers to the scheme. 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EC3BFDAB-1A32-544A-9020-B66D974C35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9308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411"/>
    </mc:Choice>
    <mc:Fallback xmlns="">
      <p:transition spd="slow" advTm="514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226E75-2F15-2E4A-8203-35A0877BF0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  <a:gradFill flip="none" rotWithShape="1">
            <a:gsLst>
              <a:gs pos="0">
                <a:srgbClr val="FFC000"/>
              </a:gs>
              <a:gs pos="9000">
                <a:schemeClr val="accent4">
                  <a:lumMod val="60000"/>
                  <a:lumOff val="40000"/>
                </a:schemeClr>
              </a:gs>
              <a:gs pos="100000">
                <a:schemeClr val="bg1"/>
              </a:gs>
            </a:gsLst>
            <a:lin ang="0" scaled="1"/>
            <a:tileRect/>
          </a:grad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Marketing Timeline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14962236-CF27-AE48-A517-1BDF322EF1B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15266957"/>
              </p:ext>
            </p:extLst>
          </p:nvPr>
        </p:nvGraphicFramePr>
        <p:xfrm>
          <a:off x="536359" y="967666"/>
          <a:ext cx="9783360" cy="56838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EB111609-48AD-BF4D-BACB-1275995649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6902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1561"/>
    </mc:Choice>
    <mc:Fallback xmlns="">
      <p:transition spd="slow" advTm="1015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B5F670-3C3C-AF4B-BAA3-5591F53D71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03662" y="5118754"/>
            <a:ext cx="8584676" cy="1044301"/>
          </a:xfrm>
        </p:spPr>
        <p:txBody>
          <a:bodyPr anchor="t">
            <a:normAutofit/>
          </a:bodyPr>
          <a:lstStyle/>
          <a:p>
            <a:r>
              <a:rPr lang="en-US" sz="4800" dirty="0"/>
              <a:t>Thank you</a:t>
            </a:r>
          </a:p>
        </p:txBody>
      </p:sp>
      <p:sp>
        <p:nvSpPr>
          <p:cNvPr id="72" name="Oval 71">
            <a:extLst>
              <a:ext uri="{FF2B5EF4-FFF2-40B4-BE49-F238E27FC236}">
                <a16:creationId xmlns:a16="http://schemas.microsoft.com/office/drawing/2014/main" id="{0C45045A-6083-4B3E-956A-675823375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744" y="832894"/>
            <a:ext cx="3300984" cy="330098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123" name="Picture 23" descr="Squid">
            <a:extLst>
              <a:ext uri="{FF2B5EF4-FFF2-40B4-BE49-F238E27FC236}">
                <a16:creationId xmlns:a16="http://schemas.microsoft.com/office/drawing/2014/main" id="{8CB74273-94CC-184E-B9C0-CFD6868E5A5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19" r="25501" b="1"/>
          <a:stretch>
            <a:fillRect/>
          </a:stretch>
        </p:blipFill>
        <p:spPr bwMode="auto">
          <a:xfrm>
            <a:off x="895336" y="997486"/>
            <a:ext cx="2971800" cy="2971800"/>
          </a:xfrm>
          <a:custGeom>
            <a:avLst/>
            <a:gdLst/>
            <a:ahLst/>
            <a:cxnLst/>
            <a:rect l="l" t="t" r="r" b="b"/>
            <a:pathLst>
              <a:path w="2971800" h="2971800">
                <a:moveTo>
                  <a:pt x="1485900" y="0"/>
                </a:moveTo>
                <a:cubicBezTo>
                  <a:pt x="2306540" y="0"/>
                  <a:pt x="2971800" y="665260"/>
                  <a:pt x="2971800" y="1485900"/>
                </a:cubicBezTo>
                <a:cubicBezTo>
                  <a:pt x="2971800" y="2306540"/>
                  <a:pt x="2306540" y="2971800"/>
                  <a:pt x="1485900" y="2971800"/>
                </a:cubicBezTo>
                <a:cubicBezTo>
                  <a:pt x="665260" y="2971800"/>
                  <a:pt x="0" y="2306540"/>
                  <a:pt x="0" y="1485900"/>
                </a:cubicBezTo>
                <a:cubicBezTo>
                  <a:pt x="0" y="665260"/>
                  <a:pt x="665260" y="0"/>
                  <a:pt x="1485900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4" name="Oval 73">
            <a:extLst>
              <a:ext uri="{FF2B5EF4-FFF2-40B4-BE49-F238E27FC236}">
                <a16:creationId xmlns:a16="http://schemas.microsoft.com/office/drawing/2014/main" id="{42875DDC-0225-45F8-B745-78688F2D1A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45509" y="832894"/>
            <a:ext cx="3300984" cy="330098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3" descr="What's Your Band Called, Mate? Get to know Squid">
            <a:extLst>
              <a:ext uri="{FF2B5EF4-FFF2-40B4-BE49-F238E27FC236}">
                <a16:creationId xmlns:a16="http://schemas.microsoft.com/office/drawing/2014/main" id="{3742EA9A-1842-A540-9232-EB5C643F034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 r:link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17" r="15707" b="-1"/>
          <a:stretch>
            <a:fillRect/>
          </a:stretch>
        </p:blipFill>
        <p:spPr bwMode="auto">
          <a:xfrm>
            <a:off x="4610101" y="997486"/>
            <a:ext cx="2971800" cy="2971800"/>
          </a:xfrm>
          <a:custGeom>
            <a:avLst/>
            <a:gdLst/>
            <a:ahLst/>
            <a:cxnLst/>
            <a:rect l="l" t="t" r="r" b="b"/>
            <a:pathLst>
              <a:path w="2971800" h="2971800">
                <a:moveTo>
                  <a:pt x="1485900" y="0"/>
                </a:moveTo>
                <a:cubicBezTo>
                  <a:pt x="2306540" y="0"/>
                  <a:pt x="2971800" y="665260"/>
                  <a:pt x="2971800" y="1485900"/>
                </a:cubicBezTo>
                <a:cubicBezTo>
                  <a:pt x="2971800" y="2306540"/>
                  <a:pt x="2306540" y="2971800"/>
                  <a:pt x="1485900" y="2971800"/>
                </a:cubicBezTo>
                <a:cubicBezTo>
                  <a:pt x="665260" y="2971800"/>
                  <a:pt x="0" y="2306540"/>
                  <a:pt x="0" y="1485900"/>
                </a:cubicBezTo>
                <a:cubicBezTo>
                  <a:pt x="0" y="665260"/>
                  <a:pt x="665260" y="0"/>
                  <a:pt x="1485900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6" name="Oval 75">
            <a:extLst>
              <a:ext uri="{FF2B5EF4-FFF2-40B4-BE49-F238E27FC236}">
                <a16:creationId xmlns:a16="http://schemas.microsoft.com/office/drawing/2014/main" id="{12617755-D451-4BAF-9B55-518297BFF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60273" y="832894"/>
            <a:ext cx="3300984" cy="330098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121" name="Picture 22" descr="Squid &amp;#39;Bright Green Field&amp;#39; Interview: The Stories Behind The Songs">
            <a:extLst>
              <a:ext uri="{FF2B5EF4-FFF2-40B4-BE49-F238E27FC236}">
                <a16:creationId xmlns:a16="http://schemas.microsoft.com/office/drawing/2014/main" id="{C2680ACC-12A0-4941-A989-70F18FABCD8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 r:link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" b="7"/>
          <a:stretch>
            <a:fillRect/>
          </a:stretch>
        </p:blipFill>
        <p:spPr bwMode="auto">
          <a:xfrm>
            <a:off x="8324865" y="997486"/>
            <a:ext cx="2971800" cy="2971800"/>
          </a:xfrm>
          <a:custGeom>
            <a:avLst/>
            <a:gdLst/>
            <a:ahLst/>
            <a:cxnLst/>
            <a:rect l="l" t="t" r="r" b="b"/>
            <a:pathLst>
              <a:path w="2971800" h="2971800">
                <a:moveTo>
                  <a:pt x="1485900" y="0"/>
                </a:moveTo>
                <a:cubicBezTo>
                  <a:pt x="2306540" y="0"/>
                  <a:pt x="2971800" y="665260"/>
                  <a:pt x="2971800" y="1485900"/>
                </a:cubicBezTo>
                <a:cubicBezTo>
                  <a:pt x="2971800" y="2306540"/>
                  <a:pt x="2306540" y="2971800"/>
                  <a:pt x="1485900" y="2971800"/>
                </a:cubicBezTo>
                <a:cubicBezTo>
                  <a:pt x="665260" y="2971800"/>
                  <a:pt x="0" y="2306540"/>
                  <a:pt x="0" y="1485900"/>
                </a:cubicBezTo>
                <a:cubicBezTo>
                  <a:pt x="0" y="665260"/>
                  <a:pt x="665260" y="0"/>
                  <a:pt x="1485900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8BE71804-1CED-414A-B4BF-AFDFE46976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788325" y="7703261"/>
            <a:ext cx="2369389" cy="366068"/>
          </a:xfrm>
        </p:spPr>
        <p:txBody>
          <a:bodyPr>
            <a:normAutofit/>
          </a:bodyPr>
          <a:lstStyle/>
          <a:p>
            <a:endParaRPr lang="en-US" sz="200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C607EFC-CF24-1549-B3D8-BEEDC022FA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565449" y="2460585"/>
            <a:ext cx="6671094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1B73B36-C18D-9043-B39A-A45F1A06814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69889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5074"/>
    </mc:Choice>
    <mc:Fallback xmlns="">
      <p:transition spd="slow" advTm="50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29219</TotalTime>
  <Words>625</Words>
  <Application>Microsoft Macintosh PowerPoint</Application>
  <PresentationFormat>Widescreen</PresentationFormat>
  <Paragraphs>162</Paragraphs>
  <Slides>15</Slides>
  <Notes>5</Notes>
  <HiddenSlides>0</HiddenSlides>
  <MMClips>15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Calibri Light</vt:lpstr>
      <vt:lpstr>Copperplate Light</vt:lpstr>
      <vt:lpstr>Helvetica Neue Medium</vt:lpstr>
      <vt:lpstr>Office Theme</vt:lpstr>
      <vt:lpstr> </vt:lpstr>
      <vt:lpstr>Marketing Strategy</vt:lpstr>
      <vt:lpstr>PowerPoint Presentation</vt:lpstr>
      <vt:lpstr>Product – Who are Squid?  </vt:lpstr>
      <vt:lpstr>PowerPoint Presentation</vt:lpstr>
      <vt:lpstr>Promotion</vt:lpstr>
      <vt:lpstr>Subscription Model</vt:lpstr>
      <vt:lpstr>#Createabuzz! – Subscribe to Squid  </vt:lpstr>
      <vt:lpstr>Squid Honey!</vt:lpstr>
      <vt:lpstr>#Createabuzz - Data</vt:lpstr>
      <vt:lpstr>Market Analysis</vt:lpstr>
      <vt:lpstr>Competitor Analysis  </vt:lpstr>
      <vt:lpstr>Campaign Budget</vt:lpstr>
      <vt:lpstr>Marketing Timeline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Nathan Johnstone</dc:creator>
  <cp:lastModifiedBy>Nathan Johnstone</cp:lastModifiedBy>
  <cp:revision>34</cp:revision>
  <dcterms:created xsi:type="dcterms:W3CDTF">2021-07-24T13:12:18Z</dcterms:created>
  <dcterms:modified xsi:type="dcterms:W3CDTF">2021-08-17T20:47:50Z</dcterms:modified>
</cp:coreProperties>
</file>