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CE0FD-9CB4-6933-B570-BD614682A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927802-347F-E05E-3614-DC5A9473B9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6BD0-5119-427F-90E6-ED3F70BC326E}" type="datetimeFigureOut">
              <a:rPr lang="en-GB" smtClean="0"/>
              <a:t>01/11/2022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FA757D-5897-A46F-53B1-F5F5DAE34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201500-7F80-A1A7-C8C1-CF3B45274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41AB6-8B5C-404D-9601-23B8935B59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172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DF0B8ED-5C83-0AB9-4953-253C2EC772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AB1BC2-8BFB-D32F-0983-FB2514AE86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EF8AE3-1E22-401E-023E-3D0095D58F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B86BD0-5119-427F-90E6-ED3F70BC326E}" type="datetimeFigureOut">
              <a:rPr lang="en-GB" smtClean="0"/>
              <a:t>01/11/2022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52827F-8245-FE0F-1127-0D41671DAF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1184C6-C073-8A87-ADEE-C2F3761EB4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241AB6-8B5C-404D-9601-23B8935B59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439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Rodrigo.faguilera@uwtsd.ac.uk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900D9E-3ACF-8949-EDF6-969E4D7DA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240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Foreign Languages &amp; Cultural Awareness</a:t>
            </a:r>
            <a:br>
              <a:rPr lang="en-GB" sz="240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Spanish – Español</a:t>
            </a:r>
            <a:br>
              <a:rPr lang="en-GB" sz="240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BMIH5003</a:t>
            </a:r>
            <a:br>
              <a:rPr lang="en-GB" sz="240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Rodrigo Aguilera</a:t>
            </a:r>
            <a:br>
              <a:rPr lang="en-GB" sz="240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International hotel Management</a:t>
            </a:r>
            <a:br>
              <a:rPr lang="en-GB" sz="240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u="none" strike="noStrike">
                <a:solidFill>
                  <a:srgbClr val="4F52B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" tooltip="mailto:Rodrigo.faguilera@uwtsd.ac.uk"/>
              </a:rPr>
              <a:t>Rodrigo.faguilera@uwtsd.ac.uk</a:t>
            </a:r>
            <a:br>
              <a:rPr lang="en-GB" sz="240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Selina Sultana Siddique</a:t>
            </a:r>
            <a:br>
              <a:rPr lang="en-GB" sz="240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2107558@student.uwtsd.ac.uk</a:t>
            </a:r>
            <a:br>
              <a:rPr lang="en-GB" sz="240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2107558</a:t>
            </a:r>
            <a:br>
              <a:rPr lang="en-GB" sz="2000">
                <a:solidFill>
                  <a:srgbClr val="242424"/>
                </a:solidFill>
                <a:effectLst/>
                <a:latin typeface="-apple-system"/>
              </a:rPr>
            </a:br>
            <a:endParaRPr lang="en-GB" sz="2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E4F5BB-364F-4FB1-9A51-B3FC060F509E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7963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800FE7-529B-8D7F-674F-56FE2FF9BE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br>
              <a:rPr lang="en-GB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1ED727-820C-EC1D-4A6E-41BCF361EE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9429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</Words>
  <Application>Microsoft Office PowerPoint</Application>
  <PresentationFormat>Widescreen</PresentationFormat>
  <Paragraphs>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-apple-system</vt:lpstr>
      <vt:lpstr>Arial</vt:lpstr>
      <vt:lpstr>Calibri</vt:lpstr>
      <vt:lpstr>Calibri Light</vt:lpstr>
      <vt:lpstr>Office Theme</vt:lpstr>
      <vt:lpstr>Foreign Languages &amp; Cultural Awareness Spanish – Español BMIH5003 Rodrigo Aguilera International hotel Management Rodrigo.faguilera@uwtsd.ac.uk Selina Sultana Siddique 2107558@student.uwtsd.ac.uk 2107558 </vt:lpstr>
      <vt:lpstr>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Foreign Languages &amp; Cultural Awareness Spanish – Español BMIH5003 Rodrigo Aguilera International hotel Management Rodrigo.faguilera@uwtsd.ac.uk Selina Sultana Siddique 2107558@student.uwtsd.ac.uk 2107558 </dc:title>
  <dc:creator>selina siddique</dc:creator>
  <cp:lastModifiedBy>selina siddique</cp:lastModifiedBy>
  <cp:revision>1</cp:revision>
  <dcterms:created xsi:type="dcterms:W3CDTF">2022-11-01T21:47:13Z</dcterms:created>
  <dcterms:modified xsi:type="dcterms:W3CDTF">2022-11-01T21:47:13Z</dcterms:modified>
</cp:coreProperties>
</file>