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83597D-BF9C-4B2B-B45C-ED6D9340979A}" v="577" dt="2026-09-13T23:54:14.4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8" d="100"/>
          <a:sy n="18" d="100"/>
        </p:scale>
        <p:origin x="2650" y="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ylor Anais Rohn (2500151)" userId="20a3c5d5-6d9d-4261-adea-c3a167ca5b5e" providerId="ADAL" clId="{0CE13ABD-D958-4ED4-B696-80221B77B786}"/>
    <pc:docChg chg="undo custSel modSld">
      <pc:chgData name="Taylor Anais Rohn (2500151)" userId="20a3c5d5-6d9d-4261-adea-c3a167ca5b5e" providerId="ADAL" clId="{0CE13ABD-D958-4ED4-B696-80221B77B786}" dt="2026-09-13T23:54:14.498" v="1706" actId="207"/>
      <pc:docMkLst>
        <pc:docMk/>
      </pc:docMkLst>
      <pc:sldChg chg="addSp delSp modSp mod">
        <pc:chgData name="Taylor Anais Rohn (2500151)" userId="20a3c5d5-6d9d-4261-adea-c3a167ca5b5e" providerId="ADAL" clId="{0CE13ABD-D958-4ED4-B696-80221B77B786}" dt="2026-09-13T23:54:14.498" v="1706" actId="207"/>
        <pc:sldMkLst>
          <pc:docMk/>
          <pc:sldMk cId="1032727246" sldId="256"/>
        </pc:sldMkLst>
        <pc:spChg chg="add mod">
          <ac:chgData name="Taylor Anais Rohn (2500151)" userId="20a3c5d5-6d9d-4261-adea-c3a167ca5b5e" providerId="ADAL" clId="{0CE13ABD-D958-4ED4-B696-80221B77B786}" dt="2026-09-13T23:52:18.488" v="1698" actId="2711"/>
          <ac:spMkLst>
            <pc:docMk/>
            <pc:sldMk cId="1032727246" sldId="256"/>
            <ac:spMk id="3" creationId="{181671F1-DEE8-8B0D-FEB6-100611D8717F}"/>
          </ac:spMkLst>
        </pc:spChg>
        <pc:spChg chg="del mod">
          <ac:chgData name="Taylor Anais Rohn (2500151)" userId="20a3c5d5-6d9d-4261-adea-c3a167ca5b5e" providerId="ADAL" clId="{0CE13ABD-D958-4ED4-B696-80221B77B786}" dt="2026-09-12T16:30:07.424" v="85"/>
          <ac:spMkLst>
            <pc:docMk/>
            <pc:sldMk cId="1032727246" sldId="256"/>
            <ac:spMk id="5" creationId="{00000000-0000-0000-0000-000000000000}"/>
          </ac:spMkLst>
        </pc:spChg>
        <pc:spChg chg="add del mod">
          <ac:chgData name="Taylor Anais Rohn (2500151)" userId="20a3c5d5-6d9d-4261-adea-c3a167ca5b5e" providerId="ADAL" clId="{0CE13ABD-D958-4ED4-B696-80221B77B786}" dt="2026-09-13T23:53:02.783" v="1702" actId="255"/>
          <ac:spMkLst>
            <pc:docMk/>
            <pc:sldMk cId="1032727246" sldId="256"/>
            <ac:spMk id="5" creationId="{A127F018-4F70-C05E-CB94-25F274A468F2}"/>
          </ac:spMkLst>
        </pc:spChg>
        <pc:spChg chg="mod">
          <ac:chgData name="Taylor Anais Rohn (2500151)" userId="20a3c5d5-6d9d-4261-adea-c3a167ca5b5e" providerId="ADAL" clId="{0CE13ABD-D958-4ED4-B696-80221B77B786}" dt="2026-09-13T23:46:30.342" v="1642" actId="790"/>
          <ac:spMkLst>
            <pc:docMk/>
            <pc:sldMk cId="1032727246" sldId="256"/>
            <ac:spMk id="6" creationId="{00000000-0000-0000-0000-000000000000}"/>
          </ac:spMkLst>
        </pc:spChg>
        <pc:spChg chg="mod">
          <ac:chgData name="Taylor Anais Rohn (2500151)" userId="20a3c5d5-6d9d-4261-adea-c3a167ca5b5e" providerId="ADAL" clId="{0CE13ABD-D958-4ED4-B696-80221B77B786}" dt="2026-09-13T22:21:01.669" v="1259" actId="1076"/>
          <ac:spMkLst>
            <pc:docMk/>
            <pc:sldMk cId="1032727246" sldId="256"/>
            <ac:spMk id="7" creationId="{00000000-0000-0000-0000-000000000000}"/>
          </ac:spMkLst>
        </pc:spChg>
        <pc:spChg chg="mod">
          <ac:chgData name="Taylor Anais Rohn (2500151)" userId="20a3c5d5-6d9d-4261-adea-c3a167ca5b5e" providerId="ADAL" clId="{0CE13ABD-D958-4ED4-B696-80221B77B786}" dt="2026-09-13T23:48:47.910" v="1655" actId="20577"/>
          <ac:spMkLst>
            <pc:docMk/>
            <pc:sldMk cId="1032727246" sldId="256"/>
            <ac:spMk id="9" creationId="{00000000-0000-0000-0000-000000000000}"/>
          </ac:spMkLst>
        </pc:spChg>
        <pc:spChg chg="add mod">
          <ac:chgData name="Taylor Anais Rohn (2500151)" userId="20a3c5d5-6d9d-4261-adea-c3a167ca5b5e" providerId="ADAL" clId="{0CE13ABD-D958-4ED4-B696-80221B77B786}" dt="2026-09-13T21:50:08.608" v="483"/>
          <ac:spMkLst>
            <pc:docMk/>
            <pc:sldMk cId="1032727246" sldId="256"/>
            <ac:spMk id="11" creationId="{1C6D31FD-1274-4AC2-B237-5C2BE2A627B9}"/>
          </ac:spMkLst>
        </pc:spChg>
        <pc:spChg chg="del mod">
          <ac:chgData name="Taylor Anais Rohn (2500151)" userId="20a3c5d5-6d9d-4261-adea-c3a167ca5b5e" providerId="ADAL" clId="{0CE13ABD-D958-4ED4-B696-80221B77B786}" dt="2026-09-12T16:39:12.318" v="297" actId="478"/>
          <ac:spMkLst>
            <pc:docMk/>
            <pc:sldMk cId="1032727246" sldId="256"/>
            <ac:spMk id="12" creationId="{00000000-0000-0000-0000-000000000000}"/>
          </ac:spMkLst>
        </pc:spChg>
        <pc:spChg chg="del">
          <ac:chgData name="Taylor Anais Rohn (2500151)" userId="20a3c5d5-6d9d-4261-adea-c3a167ca5b5e" providerId="ADAL" clId="{0CE13ABD-D958-4ED4-B696-80221B77B786}" dt="2026-09-13T21:42:08.859" v="423" actId="478"/>
          <ac:spMkLst>
            <pc:docMk/>
            <pc:sldMk cId="1032727246" sldId="256"/>
            <ac:spMk id="13" creationId="{00000000-0000-0000-0000-000000000000}"/>
          </ac:spMkLst>
        </pc:spChg>
        <pc:spChg chg="del">
          <ac:chgData name="Taylor Anais Rohn (2500151)" userId="20a3c5d5-6d9d-4261-adea-c3a167ca5b5e" providerId="ADAL" clId="{0CE13ABD-D958-4ED4-B696-80221B77B786}" dt="2026-09-13T22:00:30.377" v="737" actId="478"/>
          <ac:spMkLst>
            <pc:docMk/>
            <pc:sldMk cId="1032727246" sldId="256"/>
            <ac:spMk id="14" creationId="{00000000-0000-0000-0000-000000000000}"/>
          </ac:spMkLst>
        </pc:spChg>
        <pc:spChg chg="del mod">
          <ac:chgData name="Taylor Anais Rohn (2500151)" userId="20a3c5d5-6d9d-4261-adea-c3a167ca5b5e" providerId="ADAL" clId="{0CE13ABD-D958-4ED4-B696-80221B77B786}" dt="2026-09-13T21:48:24.351" v="475"/>
          <ac:spMkLst>
            <pc:docMk/>
            <pc:sldMk cId="1032727246" sldId="256"/>
            <ac:spMk id="16" creationId="{00000000-0000-0000-0000-000000000000}"/>
          </ac:spMkLst>
        </pc:spChg>
        <pc:spChg chg="del">
          <ac:chgData name="Taylor Anais Rohn (2500151)" userId="20a3c5d5-6d9d-4261-adea-c3a167ca5b5e" providerId="ADAL" clId="{0CE13ABD-D958-4ED4-B696-80221B77B786}" dt="2026-09-13T21:48:29.138" v="476" actId="478"/>
          <ac:spMkLst>
            <pc:docMk/>
            <pc:sldMk cId="1032727246" sldId="256"/>
            <ac:spMk id="18" creationId="{00000000-0000-0000-0000-000000000000}"/>
          </ac:spMkLst>
        </pc:spChg>
        <pc:spChg chg="del">
          <ac:chgData name="Taylor Anais Rohn (2500151)" userId="20a3c5d5-6d9d-4261-adea-c3a167ca5b5e" providerId="ADAL" clId="{0CE13ABD-D958-4ED4-B696-80221B77B786}" dt="2026-09-13T22:06:28.964" v="875" actId="478"/>
          <ac:spMkLst>
            <pc:docMk/>
            <pc:sldMk cId="1032727246" sldId="256"/>
            <ac:spMk id="22" creationId="{00000000-0000-0000-0000-000000000000}"/>
          </ac:spMkLst>
        </pc:spChg>
        <pc:spChg chg="del">
          <ac:chgData name="Taylor Anais Rohn (2500151)" userId="20a3c5d5-6d9d-4261-adea-c3a167ca5b5e" providerId="ADAL" clId="{0CE13ABD-D958-4ED4-B696-80221B77B786}" dt="2026-09-13T22:06:33.954" v="876" actId="478"/>
          <ac:spMkLst>
            <pc:docMk/>
            <pc:sldMk cId="1032727246" sldId="256"/>
            <ac:spMk id="23" creationId="{00000000-0000-0000-0000-000000000000}"/>
          </ac:spMkLst>
        </pc:spChg>
        <pc:spChg chg="del">
          <ac:chgData name="Taylor Anais Rohn (2500151)" userId="20a3c5d5-6d9d-4261-adea-c3a167ca5b5e" providerId="ADAL" clId="{0CE13ABD-D958-4ED4-B696-80221B77B786}" dt="2026-09-13T22:06:20.426" v="871" actId="478"/>
          <ac:spMkLst>
            <pc:docMk/>
            <pc:sldMk cId="1032727246" sldId="256"/>
            <ac:spMk id="24" creationId="{00000000-0000-0000-0000-000000000000}"/>
          </ac:spMkLst>
        </pc:spChg>
        <pc:spChg chg="del">
          <ac:chgData name="Taylor Anais Rohn (2500151)" userId="20a3c5d5-6d9d-4261-adea-c3a167ca5b5e" providerId="ADAL" clId="{0CE13ABD-D958-4ED4-B696-80221B77B786}" dt="2026-09-13T22:06:21.799" v="872" actId="478"/>
          <ac:spMkLst>
            <pc:docMk/>
            <pc:sldMk cId="1032727246" sldId="256"/>
            <ac:spMk id="25" creationId="{00000000-0000-0000-0000-000000000000}"/>
          </ac:spMkLst>
        </pc:spChg>
        <pc:spChg chg="del">
          <ac:chgData name="Taylor Anais Rohn (2500151)" userId="20a3c5d5-6d9d-4261-adea-c3a167ca5b5e" providerId="ADAL" clId="{0CE13ABD-D958-4ED4-B696-80221B77B786}" dt="2026-09-13T22:06:24.784" v="874" actId="478"/>
          <ac:spMkLst>
            <pc:docMk/>
            <pc:sldMk cId="1032727246" sldId="256"/>
            <ac:spMk id="26" creationId="{00000000-0000-0000-0000-000000000000}"/>
          </ac:spMkLst>
        </pc:spChg>
        <pc:spChg chg="mod">
          <ac:chgData name="Taylor Anais Rohn (2500151)" userId="20a3c5d5-6d9d-4261-adea-c3a167ca5b5e" providerId="ADAL" clId="{0CE13ABD-D958-4ED4-B696-80221B77B786}" dt="2026-09-13T23:46:30.342" v="1642" actId="790"/>
          <ac:spMkLst>
            <pc:docMk/>
            <pc:sldMk cId="1032727246" sldId="256"/>
            <ac:spMk id="30" creationId="{00000000-0000-0000-0000-000000000000}"/>
          </ac:spMkLst>
        </pc:spChg>
        <pc:spChg chg="mod">
          <ac:chgData name="Taylor Anais Rohn (2500151)" userId="20a3c5d5-6d9d-4261-adea-c3a167ca5b5e" providerId="ADAL" clId="{0CE13ABD-D958-4ED4-B696-80221B77B786}" dt="2026-09-13T23:46:30.342" v="1642" actId="790"/>
          <ac:spMkLst>
            <pc:docMk/>
            <pc:sldMk cId="1032727246" sldId="256"/>
            <ac:spMk id="31" creationId="{00000000-0000-0000-0000-000000000000}"/>
          </ac:spMkLst>
        </pc:spChg>
        <pc:spChg chg="mod">
          <ac:chgData name="Taylor Anais Rohn (2500151)" userId="20a3c5d5-6d9d-4261-adea-c3a167ca5b5e" providerId="ADAL" clId="{0CE13ABD-D958-4ED4-B696-80221B77B786}" dt="2026-09-13T23:46:30.342" v="1642" actId="790"/>
          <ac:spMkLst>
            <pc:docMk/>
            <pc:sldMk cId="1032727246" sldId="256"/>
            <ac:spMk id="32" creationId="{00000000-0000-0000-0000-000000000000}"/>
          </ac:spMkLst>
        </pc:spChg>
        <pc:spChg chg="del">
          <ac:chgData name="Taylor Anais Rohn (2500151)" userId="20a3c5d5-6d9d-4261-adea-c3a167ca5b5e" providerId="ADAL" clId="{0CE13ABD-D958-4ED4-B696-80221B77B786}" dt="2026-09-13T22:00:51.213" v="756" actId="478"/>
          <ac:spMkLst>
            <pc:docMk/>
            <pc:sldMk cId="1032727246" sldId="256"/>
            <ac:spMk id="45" creationId="{00000000-0000-0000-0000-000000000000}"/>
          </ac:spMkLst>
        </pc:spChg>
        <pc:spChg chg="add mod">
          <ac:chgData name="Taylor Anais Rohn (2500151)" userId="20a3c5d5-6d9d-4261-adea-c3a167ca5b5e" providerId="ADAL" clId="{0CE13ABD-D958-4ED4-B696-80221B77B786}" dt="2026-09-13T23:52:12.424" v="1697" actId="207"/>
          <ac:spMkLst>
            <pc:docMk/>
            <pc:sldMk cId="1032727246" sldId="256"/>
            <ac:spMk id="49" creationId="{B042AA12-F3B2-8C52-F2D0-FE0F952750C9}"/>
          </ac:spMkLst>
        </pc:spChg>
        <pc:spChg chg="add del mod">
          <ac:chgData name="Taylor Anais Rohn (2500151)" userId="20a3c5d5-6d9d-4261-adea-c3a167ca5b5e" providerId="ADAL" clId="{0CE13ABD-D958-4ED4-B696-80221B77B786}" dt="2026-09-13T22:08:09.064" v="896"/>
          <ac:spMkLst>
            <pc:docMk/>
            <pc:sldMk cId="1032727246" sldId="256"/>
            <ac:spMk id="53" creationId="{0EFE9528-423C-17F5-AE74-E96093E86970}"/>
          </ac:spMkLst>
        </pc:spChg>
        <pc:spChg chg="add mod">
          <ac:chgData name="Taylor Anais Rohn (2500151)" userId="20a3c5d5-6d9d-4261-adea-c3a167ca5b5e" providerId="ADAL" clId="{0CE13ABD-D958-4ED4-B696-80221B77B786}" dt="2026-09-13T23:50:03.743" v="1677" actId="14100"/>
          <ac:spMkLst>
            <pc:docMk/>
            <pc:sldMk cId="1032727246" sldId="256"/>
            <ac:spMk id="55" creationId="{D04E88D1-6806-F8CD-969B-4E3F613E6360}"/>
          </ac:spMkLst>
        </pc:spChg>
        <pc:spChg chg="add mod">
          <ac:chgData name="Taylor Anais Rohn (2500151)" userId="20a3c5d5-6d9d-4261-adea-c3a167ca5b5e" providerId="ADAL" clId="{0CE13ABD-D958-4ED4-B696-80221B77B786}" dt="2026-09-13T23:52:06.321" v="1696" actId="207"/>
          <ac:spMkLst>
            <pc:docMk/>
            <pc:sldMk cId="1032727246" sldId="256"/>
            <ac:spMk id="57" creationId="{481A4A5A-CE92-4687-A334-8E07317D0384}"/>
          </ac:spMkLst>
        </pc:spChg>
        <pc:spChg chg="add del mod">
          <ac:chgData name="Taylor Anais Rohn (2500151)" userId="20a3c5d5-6d9d-4261-adea-c3a167ca5b5e" providerId="ADAL" clId="{0CE13ABD-D958-4ED4-B696-80221B77B786}" dt="2026-09-13T22:11:20.775" v="955" actId="478"/>
          <ac:spMkLst>
            <pc:docMk/>
            <pc:sldMk cId="1032727246" sldId="256"/>
            <ac:spMk id="58" creationId="{7B3FA819-F3F7-4CE0-A6B7-78B7662C5E96}"/>
          </ac:spMkLst>
        </pc:spChg>
        <pc:spChg chg="add mod">
          <ac:chgData name="Taylor Anais Rohn (2500151)" userId="20a3c5d5-6d9d-4261-adea-c3a167ca5b5e" providerId="ADAL" clId="{0CE13ABD-D958-4ED4-B696-80221B77B786}" dt="2026-09-13T23:54:14.498" v="1706" actId="207"/>
          <ac:spMkLst>
            <pc:docMk/>
            <pc:sldMk cId="1032727246" sldId="256"/>
            <ac:spMk id="59" creationId="{BCB8512A-153C-2B51-972B-A267D7B903C1}"/>
          </ac:spMkLst>
        </pc:spChg>
        <pc:spChg chg="add mod">
          <ac:chgData name="Taylor Anais Rohn (2500151)" userId="20a3c5d5-6d9d-4261-adea-c3a167ca5b5e" providerId="ADAL" clId="{0CE13ABD-D958-4ED4-B696-80221B77B786}" dt="2026-09-13T23:49:34.460" v="1668" actId="1076"/>
          <ac:spMkLst>
            <pc:docMk/>
            <pc:sldMk cId="1032727246" sldId="256"/>
            <ac:spMk id="62" creationId="{6167717B-C2A4-C22E-3B75-CF7533EF31B9}"/>
          </ac:spMkLst>
        </pc:spChg>
        <pc:spChg chg="add mod">
          <ac:chgData name="Taylor Anais Rohn (2500151)" userId="20a3c5d5-6d9d-4261-adea-c3a167ca5b5e" providerId="ADAL" clId="{0CE13ABD-D958-4ED4-B696-80221B77B786}" dt="2026-09-13T23:52:33.042" v="1700" actId="207"/>
          <ac:spMkLst>
            <pc:docMk/>
            <pc:sldMk cId="1032727246" sldId="256"/>
            <ac:spMk id="63" creationId="{D63CFE8A-C153-4988-AA3E-1E74CCC128FE}"/>
          </ac:spMkLst>
        </pc:spChg>
        <pc:graphicFrameChg chg="del">
          <ac:chgData name="Taylor Anais Rohn (2500151)" userId="20a3c5d5-6d9d-4261-adea-c3a167ca5b5e" providerId="ADAL" clId="{0CE13ABD-D958-4ED4-B696-80221B77B786}" dt="2026-09-12T16:35:33.337" v="223" actId="478"/>
          <ac:graphicFrameMkLst>
            <pc:docMk/>
            <pc:sldMk cId="1032727246" sldId="256"/>
            <ac:graphicFrameMk id="11" creationId="{00000000-0000-0000-0000-000000000000}"/>
          </ac:graphicFrameMkLst>
        </pc:graphicFrameChg>
        <pc:graphicFrameChg chg="del">
          <ac:chgData name="Taylor Anais Rohn (2500151)" userId="20a3c5d5-6d9d-4261-adea-c3a167ca5b5e" providerId="ADAL" clId="{0CE13ABD-D958-4ED4-B696-80221B77B786}" dt="2026-09-13T22:06:23.045" v="873" actId="478"/>
          <ac:graphicFrameMkLst>
            <pc:docMk/>
            <pc:sldMk cId="1032727246" sldId="256"/>
            <ac:graphicFrameMk id="27" creationId="{00000000-0000-0000-0000-000000000000}"/>
          </ac:graphicFrameMkLst>
        </pc:graphicFrameChg>
        <pc:picChg chg="del">
          <ac:chgData name="Taylor Anais Rohn (2500151)" userId="20a3c5d5-6d9d-4261-adea-c3a167ca5b5e" providerId="ADAL" clId="{0CE13ABD-D958-4ED4-B696-80221B77B786}" dt="2026-09-13T22:00:33.189" v="738" actId="478"/>
          <ac:picMkLst>
            <pc:docMk/>
            <pc:sldMk cId="1032727246" sldId="256"/>
            <ac:picMk id="10" creationId="{00000000-0000-0000-0000-000000000000}"/>
          </ac:picMkLst>
        </pc:picChg>
        <pc:picChg chg="add del">
          <ac:chgData name="Taylor Anais Rohn (2500151)" userId="20a3c5d5-6d9d-4261-adea-c3a167ca5b5e" providerId="ADAL" clId="{0CE13ABD-D958-4ED4-B696-80221B77B786}" dt="2026-09-13T22:00:48.417" v="755" actId="478"/>
          <ac:picMkLst>
            <pc:docMk/>
            <pc:sldMk cId="1032727246" sldId="256"/>
            <ac:picMk id="15" creationId="{00000000-0000-0000-0000-000000000000}"/>
          </ac:picMkLst>
        </pc:picChg>
        <pc:picChg chg="add del mod">
          <ac:chgData name="Taylor Anais Rohn (2500151)" userId="20a3c5d5-6d9d-4261-adea-c3a167ca5b5e" providerId="ADAL" clId="{0CE13ABD-D958-4ED4-B696-80221B77B786}" dt="2026-09-12T16:18:26.798" v="3" actId="22"/>
          <ac:picMkLst>
            <pc:docMk/>
            <pc:sldMk cId="1032727246" sldId="256"/>
            <ac:picMk id="17" creationId="{8B9FD1F7-2DDF-7D39-26D5-565A14BFA86A}"/>
          </ac:picMkLst>
        </pc:picChg>
        <pc:picChg chg="del">
          <ac:chgData name="Taylor Anais Rohn (2500151)" userId="20a3c5d5-6d9d-4261-adea-c3a167ca5b5e" providerId="ADAL" clId="{0CE13ABD-D958-4ED4-B696-80221B77B786}" dt="2026-09-13T21:47:38.409" v="469" actId="478"/>
          <ac:picMkLst>
            <pc:docMk/>
            <pc:sldMk cId="1032727246" sldId="256"/>
            <ac:picMk id="20" creationId="{00000000-0000-0000-0000-000000000000}"/>
          </ac:picMkLst>
        </pc:picChg>
        <pc:picChg chg="del">
          <ac:chgData name="Taylor Anais Rohn (2500151)" userId="20a3c5d5-6d9d-4261-adea-c3a167ca5b5e" providerId="ADAL" clId="{0CE13ABD-D958-4ED4-B696-80221B77B786}" dt="2026-09-13T21:48:24.349" v="473" actId="478"/>
          <ac:picMkLst>
            <pc:docMk/>
            <pc:sldMk cId="1032727246" sldId="256"/>
            <ac:picMk id="21" creationId="{00000000-0000-0000-0000-000000000000}"/>
          </ac:picMkLst>
        </pc:picChg>
        <pc:picChg chg="add del mod modCrop">
          <ac:chgData name="Taylor Anais Rohn (2500151)" userId="20a3c5d5-6d9d-4261-adea-c3a167ca5b5e" providerId="ADAL" clId="{0CE13ABD-D958-4ED4-B696-80221B77B786}" dt="2026-09-12T16:22:15.814" v="15" actId="478"/>
          <ac:picMkLst>
            <pc:docMk/>
            <pc:sldMk cId="1032727246" sldId="256"/>
            <ac:picMk id="28" creationId="{2F72DC74-44BA-31FB-8CD9-120D67307446}"/>
          </ac:picMkLst>
        </pc:picChg>
        <pc:picChg chg="add del mod modCrop">
          <ac:chgData name="Taylor Anais Rohn (2500151)" userId="20a3c5d5-6d9d-4261-adea-c3a167ca5b5e" providerId="ADAL" clId="{0CE13ABD-D958-4ED4-B696-80221B77B786}" dt="2026-09-12T16:24:11.999" v="30" actId="478"/>
          <ac:picMkLst>
            <pc:docMk/>
            <pc:sldMk cId="1032727246" sldId="256"/>
            <ac:picMk id="33" creationId="{281FA2C3-2C19-F988-BC92-B2C334FF38A7}"/>
          </ac:picMkLst>
        </pc:picChg>
        <pc:picChg chg="add mod modCrop">
          <ac:chgData name="Taylor Anais Rohn (2500151)" userId="20a3c5d5-6d9d-4261-adea-c3a167ca5b5e" providerId="ADAL" clId="{0CE13ABD-D958-4ED4-B696-80221B77B786}" dt="2026-09-12T16:30:11.567" v="86" actId="1076"/>
          <ac:picMkLst>
            <pc:docMk/>
            <pc:sldMk cId="1032727246" sldId="256"/>
            <ac:picMk id="35" creationId="{9DEF0098-AECE-1E9C-2A19-68BF7C841285}"/>
          </ac:picMkLst>
        </pc:picChg>
        <pc:picChg chg="add del mod">
          <ac:chgData name="Taylor Anais Rohn (2500151)" userId="20a3c5d5-6d9d-4261-adea-c3a167ca5b5e" providerId="ADAL" clId="{0CE13ABD-D958-4ED4-B696-80221B77B786}" dt="2026-09-12T16:32:44.915" v="214" actId="478"/>
          <ac:picMkLst>
            <pc:docMk/>
            <pc:sldMk cId="1032727246" sldId="256"/>
            <ac:picMk id="38" creationId="{3C9A3A8A-0080-A058-F5C9-BB3712C629C6}"/>
          </ac:picMkLst>
        </pc:picChg>
        <pc:picChg chg="del">
          <ac:chgData name="Taylor Anais Rohn (2500151)" userId="20a3c5d5-6d9d-4261-adea-c3a167ca5b5e" providerId="ADAL" clId="{0CE13ABD-D958-4ED4-B696-80221B77B786}" dt="2026-09-13T21:42:09.764" v="424" actId="478"/>
          <ac:picMkLst>
            <pc:docMk/>
            <pc:sldMk cId="1032727246" sldId="256"/>
            <ac:picMk id="40" creationId="{00000000-0000-0000-0000-000000000000}"/>
          </ac:picMkLst>
        </pc:picChg>
        <pc:picChg chg="add mod modCrop">
          <ac:chgData name="Taylor Anais Rohn (2500151)" userId="20a3c5d5-6d9d-4261-adea-c3a167ca5b5e" providerId="ADAL" clId="{0CE13ABD-D958-4ED4-B696-80221B77B786}" dt="2026-09-13T23:48:59.915" v="1661" actId="1076"/>
          <ac:picMkLst>
            <pc:docMk/>
            <pc:sldMk cId="1032727246" sldId="256"/>
            <ac:picMk id="41" creationId="{51755B71-00C0-E6AE-83AC-D08166D487E1}"/>
          </ac:picMkLst>
        </pc:picChg>
        <pc:picChg chg="del">
          <ac:chgData name="Taylor Anais Rohn (2500151)" userId="20a3c5d5-6d9d-4261-adea-c3a167ca5b5e" providerId="ADAL" clId="{0CE13ABD-D958-4ED4-B696-80221B77B786}" dt="2026-09-13T21:42:11.191" v="426" actId="478"/>
          <ac:picMkLst>
            <pc:docMk/>
            <pc:sldMk cId="1032727246" sldId="256"/>
            <ac:picMk id="42" creationId="{00000000-0000-0000-0000-000000000000}"/>
          </ac:picMkLst>
        </pc:picChg>
        <pc:picChg chg="del">
          <ac:chgData name="Taylor Anais Rohn (2500151)" userId="20a3c5d5-6d9d-4261-adea-c3a167ca5b5e" providerId="ADAL" clId="{0CE13ABD-D958-4ED4-B696-80221B77B786}" dt="2026-09-13T21:42:10.412" v="425" actId="478"/>
          <ac:picMkLst>
            <pc:docMk/>
            <pc:sldMk cId="1032727246" sldId="256"/>
            <ac:picMk id="43" creationId="{00000000-0000-0000-0000-000000000000}"/>
          </ac:picMkLst>
        </pc:picChg>
        <pc:picChg chg="add mod modCrop">
          <ac:chgData name="Taylor Anais Rohn (2500151)" userId="20a3c5d5-6d9d-4261-adea-c3a167ca5b5e" providerId="ADAL" clId="{0CE13ABD-D958-4ED4-B696-80221B77B786}" dt="2026-09-13T23:48:54.311" v="1658" actId="1076"/>
          <ac:picMkLst>
            <pc:docMk/>
            <pc:sldMk cId="1032727246" sldId="256"/>
            <ac:picMk id="46" creationId="{42DC8716-B9D1-AFD8-FD0D-2685EBB31DC6}"/>
          </ac:picMkLst>
        </pc:picChg>
        <pc:picChg chg="add mod modCrop">
          <ac:chgData name="Taylor Anais Rohn (2500151)" userId="20a3c5d5-6d9d-4261-adea-c3a167ca5b5e" providerId="ADAL" clId="{0CE13ABD-D958-4ED4-B696-80221B77B786}" dt="2026-09-13T23:49:48.556" v="1674" actId="1076"/>
          <ac:picMkLst>
            <pc:docMk/>
            <pc:sldMk cId="1032727246" sldId="256"/>
            <ac:picMk id="48" creationId="{7A7C4675-D7C5-C154-43A5-7CAE1B411C91}"/>
          </ac:picMkLst>
        </pc:picChg>
        <pc:picChg chg="add mod">
          <ac:chgData name="Taylor Anais Rohn (2500151)" userId="20a3c5d5-6d9d-4261-adea-c3a167ca5b5e" providerId="ADAL" clId="{0CE13ABD-D958-4ED4-B696-80221B77B786}" dt="2026-09-13T23:50:07.682" v="1679" actId="1076"/>
          <ac:picMkLst>
            <pc:docMk/>
            <pc:sldMk cId="1032727246" sldId="256"/>
            <ac:picMk id="56" creationId="{176D61AC-3E41-00E3-B002-85FA20223D38}"/>
          </ac:picMkLst>
        </pc:picChg>
        <pc:picChg chg="add mod">
          <ac:chgData name="Taylor Anais Rohn (2500151)" userId="20a3c5d5-6d9d-4261-adea-c3a167ca5b5e" providerId="ADAL" clId="{0CE13ABD-D958-4ED4-B696-80221B77B786}" dt="2026-09-13T23:51:39.208" v="1691" actId="1076"/>
          <ac:picMkLst>
            <pc:docMk/>
            <pc:sldMk cId="1032727246" sldId="256"/>
            <ac:picMk id="61" creationId="{0B7D417F-8122-C58E-2CA5-568BAFB6A453}"/>
          </ac:picMkLst>
        </pc:picChg>
        <pc:picChg chg="del mod">
          <ac:chgData name="Taylor Anais Rohn (2500151)" userId="20a3c5d5-6d9d-4261-adea-c3a167ca5b5e" providerId="ADAL" clId="{0CE13ABD-D958-4ED4-B696-80221B77B786}" dt="2026-09-12T16:30:07.421" v="83" actId="478"/>
          <ac:picMkLst>
            <pc:docMk/>
            <pc:sldMk cId="1032727246" sldId="256"/>
            <ac:picMk id="2050" creationId="{3B8E54AC-DEF5-4F19-AEFC-E5319CBC8075}"/>
          </ac:picMkLst>
        </pc:picChg>
        <pc:cxnChg chg="add del mod">
          <ac:chgData name="Taylor Anais Rohn (2500151)" userId="20a3c5d5-6d9d-4261-adea-c3a167ca5b5e" providerId="ADAL" clId="{0CE13ABD-D958-4ED4-B696-80221B77B786}" dt="2026-09-13T23:23:21.062" v="1330" actId="478"/>
          <ac:cxnSpMkLst>
            <pc:docMk/>
            <pc:sldMk cId="1032727246" sldId="256"/>
            <ac:cxnSpMk id="17" creationId="{61C843B9-33CB-B461-3EF2-E9D6D0FF946E}"/>
          </ac:cxnSpMkLst>
        </pc:cxnChg>
        <pc:cxnChg chg="add del mod">
          <ac:chgData name="Taylor Anais Rohn (2500151)" userId="20a3c5d5-6d9d-4261-adea-c3a167ca5b5e" providerId="ADAL" clId="{0CE13ABD-D958-4ED4-B696-80221B77B786}" dt="2026-09-13T23:23:21.946" v="1331" actId="478"/>
          <ac:cxnSpMkLst>
            <pc:docMk/>
            <pc:sldMk cId="1032727246" sldId="256"/>
            <ac:cxnSpMk id="28" creationId="{D2ED592A-7D97-342B-B651-F76365D7B8FE}"/>
          </ac:cxnSpMkLst>
        </pc:cxnChg>
        <pc:cxnChg chg="add del mod">
          <ac:chgData name="Taylor Anais Rohn (2500151)" userId="20a3c5d5-6d9d-4261-adea-c3a167ca5b5e" providerId="ADAL" clId="{0CE13ABD-D958-4ED4-B696-80221B77B786}" dt="2026-09-13T23:23:22.663" v="1332" actId="478"/>
          <ac:cxnSpMkLst>
            <pc:docMk/>
            <pc:sldMk cId="1032727246" sldId="256"/>
            <ac:cxnSpMk id="33" creationId="{0D47E4BD-1D88-ACA8-E5BF-33238BA1F8F1}"/>
          </ac:cxnSpMkLst>
        </pc:cxnChg>
        <pc:cxnChg chg="mod">
          <ac:chgData name="Taylor Anais Rohn (2500151)" userId="20a3c5d5-6d9d-4261-adea-c3a167ca5b5e" providerId="ADAL" clId="{0CE13ABD-D958-4ED4-B696-80221B77B786}" dt="2026-09-13T22:18:10.200" v="1240" actId="1076"/>
          <ac:cxnSpMkLst>
            <pc:docMk/>
            <pc:sldMk cId="1032727246" sldId="256"/>
            <ac:cxnSpMk id="36" creationId="{00000000-0000-0000-0000-000000000000}"/>
          </ac:cxnSpMkLst>
        </pc:cxnChg>
        <pc:cxnChg chg="add del mod">
          <ac:chgData name="Taylor Anais Rohn (2500151)" userId="20a3c5d5-6d9d-4261-adea-c3a167ca5b5e" providerId="ADAL" clId="{0CE13ABD-D958-4ED4-B696-80221B77B786}" dt="2026-09-13T23:23:27.244" v="1333" actId="478"/>
          <ac:cxnSpMkLst>
            <pc:docMk/>
            <pc:sldMk cId="1032727246" sldId="256"/>
            <ac:cxnSpMk id="37" creationId="{7E62B476-7C6C-77B9-F93F-290F639EA075}"/>
          </ac:cxnSpMkLst>
        </pc:cxnChg>
        <pc:cxnChg chg="add del mod">
          <ac:chgData name="Taylor Anais Rohn (2500151)" userId="20a3c5d5-6d9d-4261-adea-c3a167ca5b5e" providerId="ADAL" clId="{0CE13ABD-D958-4ED4-B696-80221B77B786}" dt="2026-09-13T23:37:49.575" v="1553" actId="478"/>
          <ac:cxnSpMkLst>
            <pc:docMk/>
            <pc:sldMk cId="1032727246" sldId="256"/>
            <ac:cxnSpMk id="39" creationId="{3E818329-B06D-3A5D-D239-F707E536046A}"/>
          </ac:cxnSpMkLst>
        </pc:cxnChg>
        <pc:cxnChg chg="add del mod">
          <ac:chgData name="Taylor Anais Rohn (2500151)" userId="20a3c5d5-6d9d-4261-adea-c3a167ca5b5e" providerId="ADAL" clId="{0CE13ABD-D958-4ED4-B696-80221B77B786}" dt="2026-09-13T23:23:20.181" v="1329" actId="478"/>
          <ac:cxnSpMkLst>
            <pc:docMk/>
            <pc:sldMk cId="1032727246" sldId="256"/>
            <ac:cxnSpMk id="47" creationId="{59904434-52E5-B336-F3C1-0EB4C6E1EFCE}"/>
          </ac:cxnSpMkLst>
        </pc:cxnChg>
        <pc:cxnChg chg="add del mod">
          <ac:chgData name="Taylor Anais Rohn (2500151)" userId="20a3c5d5-6d9d-4261-adea-c3a167ca5b5e" providerId="ADAL" clId="{0CE13ABD-D958-4ED4-B696-80221B77B786}" dt="2026-09-13T23:23:27.805" v="1334" actId="478"/>
          <ac:cxnSpMkLst>
            <pc:docMk/>
            <pc:sldMk cId="1032727246" sldId="256"/>
            <ac:cxnSpMk id="50" creationId="{1705D371-AA22-4A9F-DBE8-4F5E4CAD885C}"/>
          </ac:cxnSpMkLst>
        </pc:cxnChg>
        <pc:cxnChg chg="add del mod">
          <ac:chgData name="Taylor Anais Rohn (2500151)" userId="20a3c5d5-6d9d-4261-adea-c3a167ca5b5e" providerId="ADAL" clId="{0CE13ABD-D958-4ED4-B696-80221B77B786}" dt="2026-09-13T23:20:48.059" v="1312" actId="478"/>
          <ac:cxnSpMkLst>
            <pc:docMk/>
            <pc:sldMk cId="1032727246" sldId="256"/>
            <ac:cxnSpMk id="51" creationId="{C8EC5C29-3F41-6D7E-608D-7BE5096A5145}"/>
          </ac:cxnSpMkLst>
        </pc:cxnChg>
        <pc:cxnChg chg="add del mod">
          <ac:chgData name="Taylor Anais Rohn (2500151)" userId="20a3c5d5-6d9d-4261-adea-c3a167ca5b5e" providerId="ADAL" clId="{0CE13ABD-D958-4ED4-B696-80221B77B786}" dt="2026-09-13T23:21:38.819" v="1326" actId="478"/>
          <ac:cxnSpMkLst>
            <pc:docMk/>
            <pc:sldMk cId="1032727246" sldId="256"/>
            <ac:cxnSpMk id="60" creationId="{1651DB91-A3CF-22BC-BD28-2A2B4A32A941}"/>
          </ac:cxnSpMkLst>
        </pc:cxnChg>
        <pc:cxnChg chg="add mod">
          <ac:chgData name="Taylor Anais Rohn (2500151)" userId="20a3c5d5-6d9d-4261-adea-c3a167ca5b5e" providerId="ADAL" clId="{0CE13ABD-D958-4ED4-B696-80221B77B786}" dt="2026-09-13T23:53:54.349" v="1704" actId="1076"/>
          <ac:cxnSpMkLst>
            <pc:docMk/>
            <pc:sldMk cId="1032727246" sldId="256"/>
            <ac:cxnSpMk id="65" creationId="{C633CF75-FF5A-9514-BA69-7EB1EFAA176D}"/>
          </ac:cxnSpMkLst>
        </pc:cxnChg>
        <pc:cxnChg chg="add del mod">
          <ac:chgData name="Taylor Anais Rohn (2500151)" userId="20a3c5d5-6d9d-4261-adea-c3a167ca5b5e" providerId="ADAL" clId="{0CE13ABD-D958-4ED4-B696-80221B77B786}" dt="2026-09-13T23:43:13.201" v="1592" actId="478"/>
          <ac:cxnSpMkLst>
            <pc:docMk/>
            <pc:sldMk cId="1032727246" sldId="256"/>
            <ac:cxnSpMk id="68" creationId="{DEB8CB65-94A7-45D2-9979-7A73F06B1EE1}"/>
          </ac:cxnSpMkLst>
        </pc:cxnChg>
        <pc:cxnChg chg="add mod">
          <ac:chgData name="Taylor Anais Rohn (2500151)" userId="20a3c5d5-6d9d-4261-adea-c3a167ca5b5e" providerId="ADAL" clId="{0CE13ABD-D958-4ED4-B696-80221B77B786}" dt="2026-09-13T23:48:33.042" v="1648" actId="1076"/>
          <ac:cxnSpMkLst>
            <pc:docMk/>
            <pc:sldMk cId="1032727246" sldId="256"/>
            <ac:cxnSpMk id="69" creationId="{311846D7-8F57-8E4B-9F46-63AAB2410041}"/>
          </ac:cxnSpMkLst>
        </pc:cxnChg>
        <pc:cxnChg chg="add mod">
          <ac:chgData name="Taylor Anais Rohn (2500151)" userId="20a3c5d5-6d9d-4261-adea-c3a167ca5b5e" providerId="ADAL" clId="{0CE13ABD-D958-4ED4-B696-80221B77B786}" dt="2026-09-13T23:53:50.508" v="1703" actId="1076"/>
          <ac:cxnSpMkLst>
            <pc:docMk/>
            <pc:sldMk cId="1032727246" sldId="256"/>
            <ac:cxnSpMk id="70" creationId="{55DBEEAA-CD73-84EF-C0D3-26136DABC6A5}"/>
          </ac:cxnSpMkLst>
        </pc:cxnChg>
        <pc:cxnChg chg="add mod">
          <ac:chgData name="Taylor Anais Rohn (2500151)" userId="20a3c5d5-6d9d-4261-adea-c3a167ca5b5e" providerId="ADAL" clId="{0CE13ABD-D958-4ED4-B696-80221B77B786}" dt="2026-09-13T23:43:41.742" v="1600" actId="1076"/>
          <ac:cxnSpMkLst>
            <pc:docMk/>
            <pc:sldMk cId="1032727246" sldId="256"/>
            <ac:cxnSpMk id="71" creationId="{645EE9FA-9EDA-EE56-DBB6-21F8CAC37ACB}"/>
          </ac:cxnSpMkLst>
        </pc:cxnChg>
        <pc:cxnChg chg="add mod">
          <ac:chgData name="Taylor Anais Rohn (2500151)" userId="20a3c5d5-6d9d-4261-adea-c3a167ca5b5e" providerId="ADAL" clId="{0CE13ABD-D958-4ED4-B696-80221B77B786}" dt="2026-09-13T23:50:20.444" v="1682" actId="1076"/>
          <ac:cxnSpMkLst>
            <pc:docMk/>
            <pc:sldMk cId="1032727246" sldId="256"/>
            <ac:cxnSpMk id="72" creationId="{559FFC7D-BE2A-7717-4004-EF899332FA52}"/>
          </ac:cxnSpMkLst>
        </pc:cxnChg>
        <pc:cxnChg chg="add mod">
          <ac:chgData name="Taylor Anais Rohn (2500151)" userId="20a3c5d5-6d9d-4261-adea-c3a167ca5b5e" providerId="ADAL" clId="{0CE13ABD-D958-4ED4-B696-80221B77B786}" dt="2026-09-13T23:51:16.009" v="1686" actId="1076"/>
          <ac:cxnSpMkLst>
            <pc:docMk/>
            <pc:sldMk cId="1032727246" sldId="256"/>
            <ac:cxnSpMk id="73" creationId="{5E597712-633D-2F40-2E9A-384074D192BA}"/>
          </ac:cxnSpMkLst>
        </pc:cxnChg>
        <pc:cxnChg chg="add mod">
          <ac:chgData name="Taylor Anais Rohn (2500151)" userId="20a3c5d5-6d9d-4261-adea-c3a167ca5b5e" providerId="ADAL" clId="{0CE13ABD-D958-4ED4-B696-80221B77B786}" dt="2026-09-13T23:50:23.006" v="1683" actId="1076"/>
          <ac:cxnSpMkLst>
            <pc:docMk/>
            <pc:sldMk cId="1032727246" sldId="256"/>
            <ac:cxnSpMk id="74" creationId="{95653CDC-D9C1-006F-2D8E-8362A2BB437C}"/>
          </ac:cxnSpMkLst>
        </pc:cxnChg>
        <pc:cxnChg chg="add mod">
          <ac:chgData name="Taylor Anais Rohn (2500151)" userId="20a3c5d5-6d9d-4261-adea-c3a167ca5b5e" providerId="ADAL" clId="{0CE13ABD-D958-4ED4-B696-80221B77B786}" dt="2026-09-13T23:51:22.949" v="1688" actId="1076"/>
          <ac:cxnSpMkLst>
            <pc:docMk/>
            <pc:sldMk cId="1032727246" sldId="256"/>
            <ac:cxnSpMk id="75" creationId="{133A0BDE-57D3-505B-1FF9-28593104EBA6}"/>
          </ac:cxnSpMkLst>
        </pc:cxnChg>
        <pc:cxnChg chg="add mod">
          <ac:chgData name="Taylor Anais Rohn (2500151)" userId="20a3c5d5-6d9d-4261-adea-c3a167ca5b5e" providerId="ADAL" clId="{0CE13ABD-D958-4ED4-B696-80221B77B786}" dt="2026-09-13T23:48:36.132" v="1649" actId="1076"/>
          <ac:cxnSpMkLst>
            <pc:docMk/>
            <pc:sldMk cId="1032727246" sldId="256"/>
            <ac:cxnSpMk id="76" creationId="{40DBC074-D9CF-0E72-BD59-60487CCB0EB6}"/>
          </ac:cxnSpMkLst>
        </pc:cxnChg>
        <pc:cxnChg chg="add mod">
          <ac:chgData name="Taylor Anais Rohn (2500151)" userId="20a3c5d5-6d9d-4261-adea-c3a167ca5b5e" providerId="ADAL" clId="{0CE13ABD-D958-4ED4-B696-80221B77B786}" dt="2026-09-13T23:50:14.366" v="1681" actId="14100"/>
          <ac:cxnSpMkLst>
            <pc:docMk/>
            <pc:sldMk cId="1032727246" sldId="256"/>
            <ac:cxnSpMk id="77" creationId="{119CD9AB-0A3F-3DE1-3D0F-7E854528B8D6}"/>
          </ac:cxnSpMkLst>
        </pc:cxnChg>
        <pc:cxnChg chg="add mod">
          <ac:chgData name="Taylor Anais Rohn (2500151)" userId="20a3c5d5-6d9d-4261-adea-c3a167ca5b5e" providerId="ADAL" clId="{0CE13ABD-D958-4ED4-B696-80221B77B786}" dt="2026-09-13T23:51:25.732" v="1689" actId="1076"/>
          <ac:cxnSpMkLst>
            <pc:docMk/>
            <pc:sldMk cId="1032727246" sldId="256"/>
            <ac:cxnSpMk id="78" creationId="{2ACD9627-3003-A71C-BA54-3001FD6A388F}"/>
          </ac:cxnSpMkLst>
        </pc:cxnChg>
        <pc:cxnChg chg="add mod">
          <ac:chgData name="Taylor Anais Rohn (2500151)" userId="20a3c5d5-6d9d-4261-adea-c3a167ca5b5e" providerId="ADAL" clId="{0CE13ABD-D958-4ED4-B696-80221B77B786}" dt="2026-09-13T23:51:30.318" v="1690" actId="1076"/>
          <ac:cxnSpMkLst>
            <pc:docMk/>
            <pc:sldMk cId="1032727246" sldId="256"/>
            <ac:cxnSpMk id="79" creationId="{F03B8199-E83C-92FC-1E70-666A4EA1DA4A}"/>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‹N›</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‹N›</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9/13/2026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‹N›</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C99151A-8971-494A-BD27-0348896E2E92}" type="datetimeFigureOut">
              <a:rPr lang="en-US" smtClean="0"/>
              <a:t>9/13/2026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‹N›</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C99151A-8971-494A-BD27-0348896E2E92}" type="datetimeFigureOut">
              <a:rPr lang="en-US" smtClean="0"/>
              <a:t>9/13/2026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‹N›</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C99151A-8971-494A-BD27-0348896E2E92}" type="datetimeFigureOut">
              <a:rPr lang="en-US" smtClean="0"/>
              <a:t>9/13/2026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‹N›</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9/13/2026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‹N›</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9/13/2026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‹N›</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9/13/2026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‹N›</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‹N›</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‹N›</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9/13/2026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‹N›</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g"/><Relationship Id="rId11" Type="http://schemas.openxmlformats.org/officeDocument/2006/relationships/image" Target="../media/image10.png"/><Relationship Id="rId5" Type="http://schemas.openxmlformats.org/officeDocument/2006/relationships/image" Target="../media/image4.jp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29084" y="1751202"/>
            <a:ext cx="18109397" cy="4210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gn="ctr">
              <a:lnSpc>
                <a:spcPct val="110000"/>
              </a:lnSpc>
              <a:spcBef>
                <a:spcPct val="0"/>
              </a:spcBef>
              <a:buNone/>
            </a:pPr>
            <a:r>
              <a:rPr lang="en-GB" sz="4400" noProof="0" dirty="0">
                <a:latin typeface="Arial" panose="020B0604020202020204" pitchFamily="34" charset="0"/>
                <a:cs typeface="Arial" panose="020B0604020202020204" pitchFamily="34" charset="0"/>
              </a:rPr>
              <a:t>Reverse-Engineering Tyre Analysis of Sport 2000 MCR # 40</a:t>
            </a:r>
          </a:p>
          <a:p>
            <a:pPr algn="ctr">
              <a:lnSpc>
                <a:spcPct val="110000"/>
              </a:lnSpc>
              <a:spcBef>
                <a:spcPct val="0"/>
              </a:spcBef>
              <a:buNone/>
            </a:pPr>
            <a:endParaRPr lang="en-GB" sz="4400" noProof="0" dirty="0">
              <a:latin typeface="Arial" panose="020B0604020202020204" pitchFamily="34" charset="0"/>
              <a:cs typeface="Arial" panose="020B0604020202020204" pitchFamily="34" charset="0"/>
            </a:endParaRPr>
          </a:p>
          <a:p>
            <a:pPr>
              <a:lnSpc>
                <a:spcPct val="110000"/>
              </a:lnSpc>
              <a:spcBef>
                <a:spcPct val="0"/>
              </a:spcBef>
              <a:buNone/>
            </a:pPr>
            <a:r>
              <a:rPr lang="en-GB" sz="4000" b="1" noProof="0" dirty="0">
                <a:solidFill>
                  <a:srgbClr val="002060"/>
                </a:solidFill>
                <a:latin typeface="Arial" panose="020B0604020202020204" pitchFamily="34" charset="0"/>
                <a:ea typeface="Calibri" charset="0"/>
                <a:cs typeface="Arial" panose="020B0604020202020204" pitchFamily="34" charset="0"/>
              </a:rPr>
              <a:t>Taylor Anais Rohn</a:t>
            </a:r>
          </a:p>
          <a:p>
            <a:pPr eaLnBrk="1" hangingPunct="1">
              <a:lnSpc>
                <a:spcPct val="110000"/>
              </a:lnSpc>
              <a:spcBef>
                <a:spcPct val="0"/>
              </a:spcBef>
              <a:buFontTx/>
              <a:buNone/>
            </a:pPr>
            <a:r>
              <a:rPr lang="en-GB" sz="3600" noProof="0" dirty="0">
                <a:solidFill>
                  <a:srgbClr val="002060"/>
                </a:solidFill>
                <a:latin typeface="Arial" panose="020B0604020202020204" pitchFamily="34" charset="0"/>
                <a:ea typeface="Calibri" charset="0"/>
                <a:cs typeface="Arial" panose="020B0604020202020204" pitchFamily="34" charset="0"/>
              </a:rPr>
              <a:t>Supervisor: Andrew Noble</a:t>
            </a:r>
          </a:p>
          <a:p>
            <a:pPr eaLnBrk="1" hangingPunct="1">
              <a:lnSpc>
                <a:spcPct val="110000"/>
              </a:lnSpc>
              <a:spcBef>
                <a:spcPct val="0"/>
              </a:spcBef>
              <a:buFontTx/>
              <a:buNone/>
            </a:pPr>
            <a:r>
              <a:rPr lang="en-GB" sz="3600" noProof="0" dirty="0">
                <a:solidFill>
                  <a:srgbClr val="002060"/>
                </a:solidFill>
                <a:latin typeface="Arial" panose="020B0604020202020204" pitchFamily="34" charset="0"/>
                <a:ea typeface="Calibri" charset="0"/>
                <a:cs typeface="Arial" panose="020B0604020202020204" pitchFamily="34" charset="0"/>
              </a:rPr>
              <a:t>Wales Institute for Science &amp; Art</a:t>
            </a:r>
            <a:endParaRPr lang="en-GB" sz="3600" b="1" noProof="0" dirty="0">
              <a:solidFill>
                <a:srgbClr val="002060"/>
              </a:solidFill>
              <a:latin typeface="Arial" panose="020B0604020202020204" pitchFamily="34" charset="0"/>
              <a:ea typeface="Calibri" charset="0"/>
              <a:cs typeface="Arial" panose="020B0604020202020204" pitchFamily="34" charset="0"/>
            </a:endParaRPr>
          </a:p>
          <a:p>
            <a:pPr eaLnBrk="1" hangingPunct="1">
              <a:lnSpc>
                <a:spcPct val="110000"/>
              </a:lnSpc>
              <a:spcBef>
                <a:spcPct val="0"/>
              </a:spcBef>
              <a:buFontTx/>
              <a:buNone/>
            </a:pPr>
            <a:r>
              <a:rPr lang="en-GB" sz="3600" noProof="0" dirty="0">
                <a:solidFill>
                  <a:srgbClr val="002060"/>
                </a:solidFill>
                <a:latin typeface="Arial" panose="020B0604020202020204" pitchFamily="34" charset="0"/>
                <a:ea typeface="Calibri" charset="0"/>
                <a:cs typeface="Arial" panose="020B0604020202020204" pitchFamily="34" charset="0"/>
              </a:rPr>
              <a:t>MSc Automotive Engineering</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354435" y="6320148"/>
            <a:ext cx="6415087" cy="24218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sz="3400" b="1" noProof="0" dirty="0"/>
              <a:t>Introduction</a:t>
            </a:r>
          </a:p>
          <a:p>
            <a:pPr>
              <a:spcBef>
                <a:spcPct val="50000"/>
              </a:spcBef>
            </a:pPr>
            <a:r>
              <a:rPr lang="en-GB" sz="2600" noProof="0" dirty="0">
                <a:solidFill>
                  <a:srgbClr val="122D36"/>
                </a:solidFill>
                <a:latin typeface="Arial"/>
                <a:ea typeface="Arial"/>
                <a:cs typeface="Arial"/>
              </a:rPr>
              <a:t>Tyre models require slip angle, vertical load and lateral force. The logger measured vehicle motion and suspension channels rather than those tyre states. The dissertation therefore treated tyre identification as an inverse vehicle-dynamics problem </a:t>
            </a:r>
            <a:r>
              <a:rPr lang="en-GB" sz="1800" noProof="0" dirty="0">
                <a:solidFill>
                  <a:schemeClr val="bg1">
                    <a:lumMod val="50000"/>
                  </a:schemeClr>
                </a:solidFill>
                <a:latin typeface="Arial"/>
                <a:ea typeface="Arial"/>
                <a:cs typeface="Arial"/>
              </a:rPr>
              <a:t>(Gillespie, 1992; </a:t>
            </a:r>
            <a:r>
              <a:rPr lang="en-GB" sz="1800" noProof="0" dirty="0" err="1">
                <a:solidFill>
                  <a:schemeClr val="bg1">
                    <a:lumMod val="50000"/>
                  </a:schemeClr>
                </a:solidFill>
                <a:latin typeface="Arial"/>
                <a:ea typeface="Arial"/>
                <a:cs typeface="Arial"/>
              </a:rPr>
              <a:t>Pacejka</a:t>
            </a:r>
            <a:r>
              <a:rPr lang="en-GB" sz="1800" noProof="0" dirty="0">
                <a:solidFill>
                  <a:schemeClr val="bg1">
                    <a:lumMod val="50000"/>
                  </a:schemeClr>
                </a:solidFill>
                <a:latin typeface="Arial"/>
                <a:ea typeface="Arial"/>
                <a:cs typeface="Arial"/>
              </a:rPr>
              <a:t>, 2012; Singh, Arat and Taheri, 2019).</a:t>
            </a:r>
          </a:p>
          <a:p>
            <a:pPr>
              <a:spcBef>
                <a:spcPct val="50000"/>
              </a:spcBef>
            </a:pPr>
            <a:r>
              <a:rPr lang="en-GB" sz="2600" noProof="0" dirty="0"/>
              <a:t>The aim was to </a:t>
            </a:r>
            <a:r>
              <a:rPr lang="en-GB" sz="2600" noProof="0" dirty="0">
                <a:solidFill>
                  <a:srgbClr val="122D36"/>
                </a:solidFill>
                <a:latin typeface="Arial"/>
                <a:cs typeface="Arial"/>
              </a:rPr>
              <a:t>d</a:t>
            </a:r>
            <a:r>
              <a:rPr lang="en-GB" sz="2600" noProof="0" dirty="0">
                <a:solidFill>
                  <a:srgbClr val="122D36"/>
                </a:solidFill>
                <a:latin typeface="Arial"/>
                <a:ea typeface="Arial"/>
                <a:cs typeface="Arial"/>
              </a:rPr>
              <a:t>evelop and validate a MATLAB workflow that reconstructs the missing tyre states, fits a reduced lateral Magic Formula and tests the frozen model on independent sessions and unseen circuits</a:t>
            </a:r>
          </a:p>
          <a:p>
            <a:pPr>
              <a:spcBef>
                <a:spcPct val="50000"/>
              </a:spcBef>
            </a:pPr>
            <a:r>
              <a:rPr lang="en-GB" sz="3400" b="1" noProof="0" dirty="0">
                <a:latin typeface="Arial"/>
                <a:ea typeface="Arial"/>
                <a:cs typeface="Arial"/>
              </a:rPr>
              <a:t>Data and modelling hierarchy</a:t>
            </a:r>
          </a:p>
          <a:p>
            <a:pPr>
              <a:spcBef>
                <a:spcPct val="50000"/>
              </a:spcBef>
            </a:pPr>
            <a:r>
              <a:rPr lang="en-GB" sz="2600" b="1" noProof="0" dirty="0">
                <a:latin typeface="Arial"/>
                <a:ea typeface="Arial"/>
                <a:cs typeface="Arial"/>
              </a:rPr>
              <a:t>Measured: </a:t>
            </a:r>
            <a:r>
              <a:rPr lang="en-GB" sz="2600" noProof="0" dirty="0">
                <a:solidFill>
                  <a:srgbClr val="122D36"/>
                </a:solidFill>
                <a:latin typeface="Arial"/>
                <a:ea typeface="Arial"/>
                <a:cs typeface="Arial"/>
              </a:rPr>
              <a:t>500 Hz speed, acceleration, yaw rate, steering and damper movement</a:t>
            </a:r>
          </a:p>
          <a:p>
            <a:pPr>
              <a:spcBef>
                <a:spcPct val="50000"/>
              </a:spcBef>
            </a:pPr>
            <a:r>
              <a:rPr lang="en-GB" sz="2600" b="1" noProof="0" dirty="0">
                <a:latin typeface="Arial"/>
                <a:ea typeface="Arial"/>
                <a:cs typeface="Arial"/>
              </a:rPr>
              <a:t>Reconstructed: </a:t>
            </a:r>
            <a:r>
              <a:rPr lang="en-GB" sz="2600" noProof="0" dirty="0">
                <a:solidFill>
                  <a:srgbClr val="122D36"/>
                </a:solidFill>
                <a:latin typeface="Arial"/>
                <a:ea typeface="Arial"/>
                <a:cs typeface="Arial"/>
              </a:rPr>
              <a:t>Path and sideslip, individual vertical loads, axle forces and wheel slip angles</a:t>
            </a:r>
          </a:p>
          <a:p>
            <a:pPr>
              <a:spcBef>
                <a:spcPct val="50000"/>
              </a:spcBef>
            </a:pPr>
            <a:r>
              <a:rPr lang="en-GB" sz="2600" b="1" noProof="0" dirty="0">
                <a:latin typeface="Arial"/>
                <a:ea typeface="Arial"/>
                <a:cs typeface="Arial"/>
              </a:rPr>
              <a:t>Identified: </a:t>
            </a:r>
            <a:r>
              <a:rPr lang="en-GB" sz="2600" noProof="0" dirty="0">
                <a:solidFill>
                  <a:srgbClr val="122D36"/>
                </a:solidFill>
                <a:latin typeface="Arial"/>
                <a:ea typeface="Arial"/>
                <a:cs typeface="Arial"/>
              </a:rPr>
              <a:t>Effective front and rear lateral tyre-force surrogates</a:t>
            </a:r>
          </a:p>
          <a:p>
            <a:pPr>
              <a:spcBef>
                <a:spcPct val="50000"/>
              </a:spcBef>
            </a:pPr>
            <a:endParaRPr lang="en-GB" sz="2800" noProof="0" dirty="0">
              <a:solidFill>
                <a:srgbClr val="122D36"/>
              </a:solidFill>
              <a:latin typeface="Arial"/>
              <a:ea typeface="Arial"/>
              <a:cs typeface="Arial"/>
            </a:endParaRPr>
          </a:p>
          <a:p>
            <a:pPr>
              <a:spcBef>
                <a:spcPct val="50000"/>
              </a:spcBef>
            </a:pPr>
            <a:endParaRPr lang="en-GB" sz="2800" noProof="0" dirty="0">
              <a:solidFill>
                <a:srgbClr val="122D36"/>
              </a:solidFill>
              <a:latin typeface="Arial"/>
              <a:ea typeface="Arial"/>
              <a:cs typeface="Arial"/>
            </a:endParaRPr>
          </a:p>
          <a:p>
            <a:pPr>
              <a:spcBef>
                <a:spcPct val="50000"/>
              </a:spcBef>
            </a:pPr>
            <a:endParaRPr lang="en-GB" sz="2800" noProof="0" dirty="0">
              <a:solidFill>
                <a:srgbClr val="122D36"/>
              </a:solidFill>
              <a:latin typeface="Arial"/>
              <a:ea typeface="Arial"/>
              <a:cs typeface="Arial"/>
            </a:endParaRPr>
          </a:p>
          <a:p>
            <a:pPr>
              <a:spcBef>
                <a:spcPct val="50000"/>
              </a:spcBef>
            </a:pPr>
            <a:endParaRPr lang="en-GB" sz="2800" noProof="0" dirty="0">
              <a:solidFill>
                <a:srgbClr val="122D36"/>
              </a:solidFill>
              <a:latin typeface="Arial"/>
              <a:ea typeface="Arial"/>
              <a:cs typeface="Arial"/>
            </a:endParaRPr>
          </a:p>
          <a:p>
            <a:pPr>
              <a:spcBef>
                <a:spcPct val="50000"/>
              </a:spcBef>
            </a:pPr>
            <a:endParaRPr lang="en-GB" sz="2800" noProof="0" dirty="0">
              <a:solidFill>
                <a:srgbClr val="122D36"/>
              </a:solidFill>
              <a:latin typeface="Arial"/>
              <a:ea typeface="Arial"/>
              <a:cs typeface="Arial"/>
            </a:endParaRPr>
          </a:p>
          <a:p>
            <a:pPr>
              <a:spcBef>
                <a:spcPct val="50000"/>
              </a:spcBef>
            </a:pPr>
            <a:endParaRPr lang="en-GB" sz="2800" noProof="0" dirty="0">
              <a:solidFill>
                <a:srgbClr val="122D36"/>
              </a:solidFill>
              <a:latin typeface="Arial"/>
              <a:ea typeface="Arial"/>
              <a:cs typeface="Arial"/>
            </a:endParaRPr>
          </a:p>
          <a:p>
            <a:pPr>
              <a:spcBef>
                <a:spcPct val="50000"/>
              </a:spcBef>
            </a:pPr>
            <a:endParaRPr lang="en-GB" sz="2800" noProof="0" dirty="0">
              <a:solidFill>
                <a:srgbClr val="122D36"/>
              </a:solidFill>
              <a:latin typeface="Arial"/>
              <a:ea typeface="Arial"/>
              <a:cs typeface="Arial"/>
            </a:endParaRPr>
          </a:p>
          <a:p>
            <a:pPr>
              <a:lnSpc>
                <a:spcPct val="150000"/>
              </a:lnSpc>
              <a:spcBef>
                <a:spcPct val="50000"/>
              </a:spcBef>
            </a:pPr>
            <a:endParaRPr lang="en-GB" sz="3600" b="1" dirty="0">
              <a:latin typeface="Arial"/>
              <a:ea typeface="Arial"/>
              <a:cs typeface="Arial"/>
            </a:endParaRPr>
          </a:p>
          <a:p>
            <a:pPr>
              <a:lnSpc>
                <a:spcPct val="150000"/>
              </a:lnSpc>
              <a:spcBef>
                <a:spcPct val="50000"/>
              </a:spcBef>
            </a:pPr>
            <a:r>
              <a:rPr lang="en-GB" sz="3400" b="1" noProof="0" dirty="0">
                <a:latin typeface="Arial"/>
                <a:ea typeface="Arial"/>
                <a:cs typeface="Arial"/>
              </a:rPr>
              <a:t>Staged workflow</a:t>
            </a:r>
          </a:p>
          <a:p>
            <a:pPr>
              <a:spcBef>
                <a:spcPct val="50000"/>
              </a:spcBef>
            </a:pPr>
            <a:r>
              <a:rPr lang="en-GB" sz="2600" b="1" noProof="0" dirty="0">
                <a:latin typeface="Arial"/>
                <a:ea typeface="Arial"/>
                <a:cs typeface="Arial"/>
              </a:rPr>
              <a:t>1. </a:t>
            </a:r>
            <a:r>
              <a:rPr lang="en-GB" sz="2600" noProof="0" dirty="0">
                <a:solidFill>
                  <a:srgbClr val="122D36"/>
                </a:solidFill>
                <a:latin typeface="Arial"/>
                <a:ea typeface="Arial"/>
                <a:cs typeface="Arial"/>
              </a:rPr>
              <a:t>Import, audit and time-align telemetry</a:t>
            </a:r>
          </a:p>
          <a:p>
            <a:pPr>
              <a:defRPr sz="1875" b="0">
                <a:solidFill>
                  <a:srgbClr val="122D36"/>
                </a:solidFill>
                <a:latin typeface="Arial"/>
                <a:ea typeface="Arial"/>
                <a:cs typeface="Arial"/>
              </a:defRPr>
            </a:pPr>
            <a:r>
              <a:rPr lang="en-GB" sz="2600" b="1" noProof="0" dirty="0">
                <a:latin typeface="Arial"/>
                <a:ea typeface="Arial"/>
                <a:cs typeface="Arial"/>
              </a:rPr>
              <a:t>2. </a:t>
            </a:r>
            <a:r>
              <a:rPr lang="en-GB" sz="2600" noProof="0" dirty="0">
                <a:solidFill>
                  <a:srgbClr val="122D36"/>
                </a:solidFill>
                <a:latin typeface="Arial"/>
                <a:ea typeface="Arial"/>
                <a:cs typeface="Arial"/>
              </a:rPr>
              <a:t>Remove offsets and filter signals</a:t>
            </a:r>
          </a:p>
          <a:p>
            <a:pPr>
              <a:defRPr sz="1875" b="0">
                <a:solidFill>
                  <a:srgbClr val="122D36"/>
                </a:solidFill>
                <a:latin typeface="Arial"/>
                <a:ea typeface="Arial"/>
                <a:cs typeface="Arial"/>
              </a:defRPr>
            </a:pPr>
            <a:r>
              <a:rPr lang="en-GB" sz="2600" b="1" noProof="0" dirty="0">
                <a:solidFill>
                  <a:srgbClr val="122D36"/>
                </a:solidFill>
                <a:latin typeface="Arial"/>
                <a:ea typeface="Arial"/>
                <a:cs typeface="Arial"/>
              </a:rPr>
              <a:t>3. </a:t>
            </a:r>
            <a:r>
              <a:rPr lang="en-GB" sz="2600" noProof="0" dirty="0">
                <a:solidFill>
                  <a:srgbClr val="122D36"/>
                </a:solidFill>
                <a:latin typeface="Arial"/>
                <a:ea typeface="Arial"/>
                <a:cs typeface="Arial"/>
              </a:rPr>
              <a:t>Calibrate steering and reconstruct load</a:t>
            </a:r>
          </a:p>
          <a:p>
            <a:pPr>
              <a:defRPr sz="1875" b="0">
                <a:solidFill>
                  <a:srgbClr val="122D36"/>
                </a:solidFill>
                <a:latin typeface="Arial"/>
                <a:ea typeface="Arial"/>
                <a:cs typeface="Arial"/>
              </a:defRPr>
            </a:pPr>
            <a:r>
              <a:rPr lang="en-GB" sz="2600" b="1" noProof="0" dirty="0">
                <a:solidFill>
                  <a:srgbClr val="122D36"/>
                </a:solidFill>
                <a:latin typeface="Arial"/>
                <a:ea typeface="Arial"/>
                <a:cs typeface="Arial"/>
              </a:rPr>
              <a:t>4. </a:t>
            </a:r>
            <a:r>
              <a:rPr lang="en-GB" sz="2600" noProof="0" dirty="0">
                <a:solidFill>
                  <a:srgbClr val="122D36"/>
                </a:solidFill>
                <a:latin typeface="Arial"/>
                <a:ea typeface="Arial"/>
                <a:cs typeface="Arial"/>
              </a:rPr>
              <a:t>Reconstruct path, sideslip and axle forces</a:t>
            </a:r>
          </a:p>
          <a:p>
            <a:r>
              <a:rPr lang="en-GB" sz="2600" b="1" noProof="0" dirty="0">
                <a:solidFill>
                  <a:srgbClr val="122D36"/>
                </a:solidFill>
                <a:latin typeface="Arial"/>
                <a:ea typeface="Arial"/>
                <a:cs typeface="Arial"/>
              </a:rPr>
              <a:t>5. </a:t>
            </a:r>
            <a:r>
              <a:rPr lang="en-GB" sz="2600" noProof="0" dirty="0">
                <a:solidFill>
                  <a:srgbClr val="122D36"/>
                </a:solidFill>
                <a:latin typeface="Arial"/>
                <a:ea typeface="Arial"/>
                <a:cs typeface="Arial"/>
              </a:rPr>
              <a:t>Compute slip angles and fit the reduced model</a:t>
            </a:r>
          </a:p>
          <a:p>
            <a:r>
              <a:rPr lang="en-GB" sz="2600" b="1" noProof="0" dirty="0">
                <a:solidFill>
                  <a:srgbClr val="122D36"/>
                </a:solidFill>
                <a:latin typeface="Arial"/>
                <a:ea typeface="Arial"/>
                <a:cs typeface="Arial"/>
              </a:rPr>
              <a:t>6. </a:t>
            </a:r>
            <a:r>
              <a:rPr lang="en-GB" sz="2600" noProof="0" dirty="0">
                <a:solidFill>
                  <a:srgbClr val="122D36"/>
                </a:solidFill>
                <a:latin typeface="Arial"/>
                <a:ea typeface="Arial"/>
                <a:cs typeface="Arial"/>
              </a:rPr>
              <a:t>Use LOSO, freeze parameters and test transfer</a:t>
            </a:r>
          </a:p>
          <a:p>
            <a:pPr>
              <a:defRPr sz="1875" b="0">
                <a:solidFill>
                  <a:srgbClr val="122D36"/>
                </a:solidFill>
                <a:latin typeface="Arial"/>
                <a:ea typeface="Arial"/>
                <a:cs typeface="Arial"/>
              </a:defRPr>
            </a:pPr>
            <a:endParaRPr lang="en-GB" sz="2800" noProof="0" dirty="0">
              <a:solidFill>
                <a:srgbClr val="122D36"/>
              </a:solidFill>
              <a:latin typeface="Arial"/>
              <a:ea typeface="Arial"/>
              <a:cs typeface="Arial"/>
            </a:endParaRPr>
          </a:p>
          <a:p>
            <a:pPr>
              <a:defRPr sz="1875" b="0">
                <a:solidFill>
                  <a:srgbClr val="122D36"/>
                </a:solidFill>
                <a:latin typeface="Arial"/>
                <a:ea typeface="Arial"/>
                <a:cs typeface="Arial"/>
              </a:defRPr>
            </a:pPr>
            <a:endParaRPr lang="en-GB" sz="2800" noProof="0" dirty="0">
              <a:solidFill>
                <a:srgbClr val="122D36"/>
              </a:solidFill>
              <a:latin typeface="Arial"/>
              <a:ea typeface="Arial"/>
              <a:cs typeface="Arial"/>
            </a:endParaRPr>
          </a:p>
          <a:p>
            <a:pPr>
              <a:defRPr sz="1875" b="0">
                <a:solidFill>
                  <a:srgbClr val="122D36"/>
                </a:solidFill>
                <a:latin typeface="Arial"/>
                <a:ea typeface="Arial"/>
                <a:cs typeface="Arial"/>
              </a:defRPr>
            </a:pPr>
            <a:endParaRPr lang="en-GB" sz="2800" noProof="0" dirty="0">
              <a:solidFill>
                <a:srgbClr val="122D36"/>
              </a:solidFill>
              <a:latin typeface="Arial"/>
              <a:ea typeface="Arial"/>
              <a:cs typeface="Arial"/>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sz="4800" b="1" noProof="0"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sz="4800" b="1" noProof="0"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sz="4800" b="1" noProof="0" dirty="0">
              <a:solidFill>
                <a:srgbClr val="002060"/>
              </a:solidFill>
              <a:latin typeface="Calibri" charset="0"/>
              <a:ea typeface="Calibri" charset="0"/>
              <a:cs typeface="Calibri" charset="0"/>
            </a:endParaRPr>
          </a:p>
        </p:txBody>
      </p:sp>
      <p:cxnSp>
        <p:nvCxnSpPr>
          <p:cNvPr id="36" name="Straight Connector 35"/>
          <p:cNvCxnSpPr/>
          <p:nvPr/>
        </p:nvCxnSpPr>
        <p:spPr>
          <a:xfrm>
            <a:off x="179999" y="2947202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226" y="29487593"/>
            <a:ext cx="8915399" cy="584775"/>
          </a:xfrm>
          <a:prstGeom prst="rect">
            <a:avLst/>
          </a:prstGeom>
          <a:noFill/>
        </p:spPr>
        <p:txBody>
          <a:bodyPr wrap="square" rtlCol="0">
            <a:spAutoFit/>
          </a:bodyPr>
          <a:lstStyle/>
          <a:p>
            <a:pPr algn="r"/>
            <a:r>
              <a:rPr lang="en-GB" sz="3200" noProof="0" dirty="0">
                <a:solidFill>
                  <a:srgbClr val="002060"/>
                </a:solidFill>
                <a:latin typeface="Calibri" charset="0"/>
                <a:ea typeface="Calibri" charset="0"/>
                <a:cs typeface="Calibri" charset="0"/>
              </a:rPr>
              <a:t>Wales Institute for </a:t>
            </a:r>
            <a:r>
              <a:rPr lang="en-GB" sz="3200" noProof="0" dirty="0">
                <a:solidFill>
                  <a:srgbClr val="002060"/>
                </a:solidFill>
                <a:latin typeface="Eras Bold ITC" panose="020B0907030504020204" pitchFamily="34" charset="0"/>
                <a:ea typeface="Calibri" charset="0"/>
                <a:cs typeface="Calibri" charset="0"/>
              </a:rPr>
              <a:t>Science &amp; Art</a:t>
            </a:r>
            <a:endParaRPr lang="en-GB" sz="3200" noProof="0" dirty="0">
              <a:latin typeface="Eras Bold ITC" panose="020B0907030504020204" pitchFamily="34" charset="0"/>
            </a:endParaRPr>
          </a:p>
        </p:txBody>
      </p:sp>
      <p:pic>
        <p:nvPicPr>
          <p:cNvPr id="35" name="Immagine 34">
            <a:extLst>
              <a:ext uri="{FF2B5EF4-FFF2-40B4-BE49-F238E27FC236}">
                <a16:creationId xmlns:a16="http://schemas.microsoft.com/office/drawing/2014/main" id="{9DEF0098-AECE-1E9C-2A19-68BF7C841285}"/>
              </a:ext>
            </a:extLst>
          </p:cNvPr>
          <p:cNvPicPr>
            <a:picLocks noChangeAspect="1"/>
          </p:cNvPicPr>
          <p:nvPr/>
        </p:nvPicPr>
        <p:blipFill>
          <a:blip r:embed="rId4"/>
          <a:srcRect b="22886"/>
          <a:stretch>
            <a:fillRect/>
          </a:stretch>
        </p:blipFill>
        <p:spPr>
          <a:xfrm>
            <a:off x="179999" y="2427851"/>
            <a:ext cx="2846855" cy="3258899"/>
          </a:xfrm>
          <a:prstGeom prst="rect">
            <a:avLst/>
          </a:prstGeom>
        </p:spPr>
      </p:pic>
      <p:pic>
        <p:nvPicPr>
          <p:cNvPr id="41" name="Immagine 40">
            <a:extLst>
              <a:ext uri="{FF2B5EF4-FFF2-40B4-BE49-F238E27FC236}">
                <a16:creationId xmlns:a16="http://schemas.microsoft.com/office/drawing/2014/main" id="{51755B71-00C0-E6AE-83AC-D08166D487E1}"/>
              </a:ext>
            </a:extLst>
          </p:cNvPr>
          <p:cNvPicPr>
            <a:picLocks noChangeAspect="1"/>
          </p:cNvPicPr>
          <p:nvPr/>
        </p:nvPicPr>
        <p:blipFill>
          <a:blip r:embed="rId5"/>
          <a:srcRect t="9944" b="12983"/>
          <a:stretch>
            <a:fillRect/>
          </a:stretch>
        </p:blipFill>
        <p:spPr>
          <a:xfrm>
            <a:off x="3465112" y="18161506"/>
            <a:ext cx="2914640" cy="3993589"/>
          </a:xfrm>
          <a:prstGeom prst="rect">
            <a:avLst/>
          </a:prstGeom>
        </p:spPr>
      </p:pic>
      <p:pic>
        <p:nvPicPr>
          <p:cNvPr id="46" name="Immagine 45">
            <a:extLst>
              <a:ext uri="{FF2B5EF4-FFF2-40B4-BE49-F238E27FC236}">
                <a16:creationId xmlns:a16="http://schemas.microsoft.com/office/drawing/2014/main" id="{42DC8716-B9D1-AFD8-FD0D-2685EBB31DC6}"/>
              </a:ext>
            </a:extLst>
          </p:cNvPr>
          <p:cNvPicPr>
            <a:picLocks noChangeAspect="1"/>
          </p:cNvPicPr>
          <p:nvPr/>
        </p:nvPicPr>
        <p:blipFill>
          <a:blip r:embed="rId6"/>
          <a:srcRect t="4722" b="5636"/>
          <a:stretch>
            <a:fillRect/>
          </a:stretch>
        </p:blipFill>
        <p:spPr>
          <a:xfrm>
            <a:off x="658205" y="18259765"/>
            <a:ext cx="2462766" cy="3924758"/>
          </a:xfrm>
          <a:prstGeom prst="rect">
            <a:avLst/>
          </a:prstGeom>
        </p:spPr>
      </p:pic>
      <p:sp>
        <p:nvSpPr>
          <p:cNvPr id="3" name="CasellaDiTesto 2">
            <a:extLst>
              <a:ext uri="{FF2B5EF4-FFF2-40B4-BE49-F238E27FC236}">
                <a16:creationId xmlns:a16="http://schemas.microsoft.com/office/drawing/2014/main" id="{181671F1-DEE8-8B0D-FEB6-100611D8717F}"/>
              </a:ext>
            </a:extLst>
          </p:cNvPr>
          <p:cNvSpPr txBox="1"/>
          <p:nvPr/>
        </p:nvSpPr>
        <p:spPr>
          <a:xfrm>
            <a:off x="578421" y="22556201"/>
            <a:ext cx="5967112" cy="1323439"/>
          </a:xfrm>
          <a:prstGeom prst="rect">
            <a:avLst/>
          </a:prstGeom>
          <a:noFill/>
        </p:spPr>
        <p:txBody>
          <a:bodyPr wrap="square" rtlCol="0">
            <a:spAutoFit/>
          </a:bodyPr>
          <a:lstStyle/>
          <a:p>
            <a:r>
              <a:rPr lang="en-GB" sz="2000" i="1" noProof="0" dirty="0">
                <a:solidFill>
                  <a:schemeClr val="bg1">
                    <a:lumMod val="50000"/>
                  </a:schemeClr>
                </a:solidFill>
                <a:latin typeface="Arial" panose="020B0604020202020204" pitchFamily="34" charset="0"/>
                <a:cs typeface="Arial" panose="020B0604020202020204" pitchFamily="34" charset="0"/>
              </a:rPr>
              <a:t>Figure 1: Left (a): Workshop measurement of tyre/wheel vertical stiffness and Right (b): steering-wheel-to-road-wheel angle calibration for the MCR #40. </a:t>
            </a:r>
          </a:p>
        </p:txBody>
      </p:sp>
      <mc:AlternateContent xmlns:mc="http://schemas.openxmlformats.org/markup-compatibility/2006">
        <mc:Choice xmlns:a14="http://schemas.microsoft.com/office/drawing/2010/main" Requires="a14">
          <p:sp>
            <p:nvSpPr>
              <p:cNvPr id="5" name="CasellaDiTesto 4">
                <a:extLst>
                  <a:ext uri="{FF2B5EF4-FFF2-40B4-BE49-F238E27FC236}">
                    <a16:creationId xmlns:a16="http://schemas.microsoft.com/office/drawing/2014/main" id="{A127F018-4F70-C05E-CB94-25F274A468F2}"/>
                  </a:ext>
                </a:extLst>
              </p:cNvPr>
              <p:cNvSpPr txBox="1"/>
              <p:nvPr/>
            </p:nvSpPr>
            <p:spPr>
              <a:xfrm>
                <a:off x="7288701" y="6335521"/>
                <a:ext cx="6410325" cy="12403395"/>
              </a:xfrm>
              <a:prstGeom prst="rect">
                <a:avLst/>
              </a:prstGeom>
              <a:noFill/>
            </p:spPr>
            <p:txBody>
              <a:bodyPr wrap="square" rtlCol="0">
                <a:spAutoFit/>
              </a:bodyPr>
              <a:lstStyle/>
              <a:p>
                <a:pPr>
                  <a:lnSpc>
                    <a:spcPct val="150000"/>
                  </a:lnSpc>
                </a:pPr>
                <a:r>
                  <a:rPr lang="en-GB" sz="3400" b="1" noProof="0" dirty="0">
                    <a:latin typeface="Arial"/>
                    <a:ea typeface="Arial"/>
                    <a:cs typeface="Arial"/>
                  </a:rPr>
                  <a:t>Reconstruction credibility</a:t>
                </a:r>
              </a:p>
              <a:p>
                <a:pPr marL="457200" indent="-457200">
                  <a:buFont typeface="Arial" panose="020B0604020202020204" pitchFamily="34" charset="0"/>
                  <a:buChar char="•"/>
                </a:pPr>
                <a:r>
                  <a:rPr lang="en-GB" sz="2600" noProof="0" dirty="0">
                    <a:solidFill>
                      <a:srgbClr val="122D36"/>
                    </a:solidFill>
                    <a:latin typeface="Arial"/>
                    <a:ea typeface="Arial"/>
                    <a:cs typeface="Arial"/>
                  </a:rPr>
                  <a:t>Speed and GPS derivative:</a:t>
                </a:r>
              </a:p>
              <a:p>
                <a:pPr/>
                <a14:m>
                  <m:oMathPara xmlns:m="http://schemas.openxmlformats.org/officeDocument/2006/math">
                    <m:oMathParaPr>
                      <m:jc m:val="left"/>
                    </m:oMathParaPr>
                    <m:oMath>
                      <m:r>
                        <a:rPr lang="en-GB" sz="2600" b="0" i="1" noProof="0" smtClean="0">
                          <a:solidFill>
                            <a:srgbClr val="122D36"/>
                          </a:solidFill>
                          <a:latin typeface="Cambria Math" panose="02040503050406030204" pitchFamily="18" charset="0"/>
                          <a:ea typeface="Arial"/>
                          <a:cs typeface="Arial"/>
                        </a:rPr>
                        <m:t>𝑟</m:t>
                      </m:r>
                      <m:r>
                        <a:rPr lang="en-GB" sz="2600" b="0" i="1" noProof="0" smtClean="0">
                          <a:solidFill>
                            <a:srgbClr val="122D36"/>
                          </a:solidFill>
                          <a:latin typeface="Cambria Math" panose="02040503050406030204" pitchFamily="18" charset="0"/>
                          <a:ea typeface="Arial"/>
                          <a:cs typeface="Arial"/>
                        </a:rPr>
                        <m:t>=0.9886</m:t>
                      </m:r>
                    </m:oMath>
                  </m:oMathPara>
                </a14:m>
                <a:endParaRPr lang="en-GB" sz="2600" noProof="0" dirty="0">
                  <a:solidFill>
                    <a:srgbClr val="122D36"/>
                  </a:solidFill>
                  <a:latin typeface="Arial"/>
                  <a:ea typeface="Arial"/>
                  <a:cs typeface="Arial"/>
                </a:endParaRPr>
              </a:p>
              <a:p>
                <a:pPr marL="457200" indent="-457200">
                  <a:buFont typeface="Arial" panose="020B0604020202020204" pitchFamily="34" charset="0"/>
                  <a:buChar char="•"/>
                </a:pPr>
                <a:r>
                  <a:rPr lang="en-GB" sz="2600" noProof="0" dirty="0">
                    <a:solidFill>
                      <a:srgbClr val="122D36"/>
                    </a:solidFill>
                    <a:latin typeface="Arial"/>
                    <a:ea typeface="Arial"/>
                    <a:cs typeface="Arial"/>
                  </a:rPr>
                  <a:t>Path yaw and measured yaw:</a:t>
                </a:r>
              </a:p>
              <a:p>
                <a:pPr/>
                <a14:m>
                  <m:oMathPara xmlns:m="http://schemas.openxmlformats.org/officeDocument/2006/math">
                    <m:oMathParaPr>
                      <m:jc m:val="left"/>
                    </m:oMathParaPr>
                    <m:oMath>
                      <m:r>
                        <a:rPr lang="en-GB" sz="2600" b="0" i="1" noProof="0" smtClean="0">
                          <a:solidFill>
                            <a:srgbClr val="122D36"/>
                          </a:solidFill>
                          <a:latin typeface="Cambria Math" panose="02040503050406030204" pitchFamily="18" charset="0"/>
                          <a:ea typeface="Arial"/>
                          <a:cs typeface="Arial"/>
                        </a:rPr>
                        <m:t>𝑟</m:t>
                      </m:r>
                      <m:r>
                        <a:rPr lang="en-GB" sz="2600" b="0" i="1" noProof="0" smtClean="0">
                          <a:solidFill>
                            <a:srgbClr val="122D36"/>
                          </a:solidFill>
                          <a:latin typeface="Cambria Math" panose="02040503050406030204" pitchFamily="18" charset="0"/>
                          <a:ea typeface="Arial"/>
                          <a:cs typeface="Arial"/>
                        </a:rPr>
                        <m:t>=0.99655</m:t>
                      </m:r>
                    </m:oMath>
                  </m:oMathPara>
                </a14:m>
                <a:endParaRPr lang="en-GB" sz="2600" b="0" noProof="0" dirty="0">
                  <a:solidFill>
                    <a:srgbClr val="122D36"/>
                  </a:solidFill>
                  <a:latin typeface="Arial"/>
                  <a:ea typeface="Arial"/>
                  <a:cs typeface="Arial"/>
                </a:endParaRPr>
              </a:p>
              <a:p>
                <a:pPr marL="457200" indent="-457200">
                  <a:buFont typeface="Arial" panose="020B0604020202020204" pitchFamily="34" charset="0"/>
                  <a:buChar char="•"/>
                </a:pPr>
                <a:r>
                  <a:rPr lang="en-GB" sz="2600" noProof="0" dirty="0">
                    <a:solidFill>
                      <a:srgbClr val="122D36"/>
                    </a:solidFill>
                    <a:latin typeface="Arial"/>
                    <a:ea typeface="Arial"/>
                    <a:cs typeface="Arial"/>
                  </a:rPr>
                  <a:t>Slip-geometry closure: </a:t>
                </a:r>
                <a14:m>
                  <m:oMath xmlns:m="http://schemas.openxmlformats.org/officeDocument/2006/math">
                    <m:r>
                      <a:rPr lang="en-GB" sz="2600" b="0" i="1" noProof="0" smtClean="0">
                        <a:solidFill>
                          <a:srgbClr val="122D36"/>
                        </a:solidFill>
                        <a:latin typeface="Cambria Math" panose="02040503050406030204" pitchFamily="18" charset="0"/>
                        <a:ea typeface="Arial"/>
                        <a:cs typeface="Arial"/>
                      </a:rPr>
                      <m:t>𝑟</m:t>
                    </m:r>
                    <m:r>
                      <a:rPr lang="en-GB" sz="2600" b="0" i="1" noProof="0" smtClean="0">
                        <a:solidFill>
                          <a:srgbClr val="122D36"/>
                        </a:solidFill>
                        <a:latin typeface="Cambria Math" panose="02040503050406030204" pitchFamily="18" charset="0"/>
                        <a:ea typeface="Arial"/>
                        <a:cs typeface="Arial"/>
                      </a:rPr>
                      <m:t>=0.99941, </m:t>
                    </m:r>
                    <m:r>
                      <a:rPr lang="en-GB" sz="2600" b="0" i="1" noProof="0" smtClean="0">
                        <a:solidFill>
                          <a:srgbClr val="122D36"/>
                        </a:solidFill>
                        <a:latin typeface="Cambria Math" panose="02040503050406030204" pitchFamily="18" charset="0"/>
                        <a:ea typeface="Arial"/>
                        <a:cs typeface="Arial"/>
                      </a:rPr>
                      <m:t>𝑅𝑀𝑆</m:t>
                    </m:r>
                    <m:r>
                      <a:rPr lang="en-GB" sz="2600" b="0" i="1" noProof="0" smtClean="0">
                        <a:solidFill>
                          <a:srgbClr val="122D36"/>
                        </a:solidFill>
                        <a:latin typeface="Cambria Math" panose="02040503050406030204" pitchFamily="18" charset="0"/>
                        <a:ea typeface="Arial"/>
                        <a:cs typeface="Arial"/>
                      </a:rPr>
                      <m:t>=0.052°</m:t>
                    </m:r>
                  </m:oMath>
                </a14:m>
                <a:endParaRPr lang="en-GB" sz="2600" b="0" noProof="0" dirty="0">
                  <a:solidFill>
                    <a:srgbClr val="122D36"/>
                  </a:solidFill>
                  <a:latin typeface="Arial"/>
                  <a:ea typeface="Arial"/>
                  <a:cs typeface="Arial"/>
                </a:endParaRPr>
              </a:p>
              <a:p>
                <a:pPr marL="457200" indent="-457200">
                  <a:buFont typeface="Arial" panose="020B0604020202020204" pitchFamily="34" charset="0"/>
                  <a:buChar char="•"/>
                </a:pPr>
                <a:r>
                  <a:rPr lang="en-GB" sz="2600" noProof="0" dirty="0">
                    <a:solidFill>
                      <a:srgbClr val="122D36"/>
                    </a:solidFill>
                    <a:latin typeface="Arial"/>
                    <a:ea typeface="Arial"/>
                    <a:cs typeface="Arial"/>
                  </a:rPr>
                  <a:t>Damper load contribution: 76.9 N front, 60.2 N rear RMS</a:t>
                </a:r>
              </a:p>
              <a:p>
                <a:pPr/>
                <a:r>
                  <a:rPr lang="en-GB" sz="2600" noProof="0" dirty="0">
                    <a:latin typeface="Arial"/>
                    <a:ea typeface="Arial"/>
                    <a:cs typeface="Arial"/>
                  </a:rPr>
                  <a:t>These independent checks challenged the reconstructed states before tyre-model fitting </a:t>
                </a:r>
                <a:r>
                  <a:rPr lang="en-GB" sz="1800" noProof="0" dirty="0">
                    <a:solidFill>
                      <a:srgbClr val="5B6D74"/>
                    </a:solidFill>
                    <a:latin typeface="Arial"/>
                    <a:ea typeface="Arial"/>
                    <a:cs typeface="Arial"/>
                  </a:rPr>
                  <a:t>(Sierra et al., 2006).</a:t>
                </a:r>
              </a:p>
              <a:p>
                <a:pPr/>
                <a:endParaRPr lang="en-GB" sz="2000" noProof="0" dirty="0">
                  <a:solidFill>
                    <a:srgbClr val="5B6D74"/>
                  </a:solidFill>
                  <a:latin typeface="Arial"/>
                  <a:ea typeface="Arial"/>
                  <a:cs typeface="Arial"/>
                </a:endParaRPr>
              </a:p>
              <a:p>
                <a:pPr/>
                <a:r>
                  <a:rPr lang="en-GB" sz="3400" b="1" noProof="0" dirty="0">
                    <a:latin typeface="Arial"/>
                    <a:ea typeface="Arial"/>
                    <a:cs typeface="Arial"/>
                  </a:rPr>
                  <a:t>Model selection</a:t>
                </a:r>
              </a:p>
              <a:p>
                <a:pPr/>
                <a:r>
                  <a:rPr lang="en-GB" sz="2600" noProof="0" dirty="0">
                    <a:solidFill>
                      <a:srgbClr val="122D36"/>
                    </a:solidFill>
                    <a:latin typeface="Arial"/>
                    <a:ea typeface="Arial"/>
                    <a:cs typeface="Arial"/>
                  </a:rPr>
                  <a:t>Load-sensitive peak friction worsened every front no-refit test. The rear alternative improved error modestly but remained boundary-limited. The conservative final model retained </a:t>
                </a:r>
                <a:r>
                  <a:rPr lang="en-GB" sz="2600" noProof="0" dirty="0" err="1">
                    <a:solidFill>
                      <a:srgbClr val="122D36"/>
                    </a:solidFill>
                    <a:latin typeface="Arial"/>
                    <a:ea typeface="Arial"/>
                    <a:cs typeface="Arial"/>
                  </a:rPr>
                  <a:t>pμ</a:t>
                </a:r>
                <a:r>
                  <a:rPr lang="en-GB" sz="2600" noProof="0" dirty="0">
                    <a:solidFill>
                      <a:srgbClr val="122D36"/>
                    </a:solidFill>
                    <a:latin typeface="Arial"/>
                    <a:ea typeface="Arial"/>
                    <a:cs typeface="Arial"/>
                  </a:rPr>
                  <a:t> = 0 on both axles </a:t>
                </a:r>
                <a:r>
                  <a:rPr lang="en-GB" sz="1800" noProof="0" dirty="0">
                    <a:solidFill>
                      <a:schemeClr val="bg1">
                        <a:lumMod val="50000"/>
                      </a:schemeClr>
                    </a:solidFill>
                    <a:latin typeface="Arial"/>
                    <a:ea typeface="Arial"/>
                    <a:cs typeface="Arial"/>
                  </a:rPr>
                  <a:t>(</a:t>
                </a:r>
                <a:r>
                  <a:rPr lang="en-GB" sz="1800" noProof="0" dirty="0" err="1">
                    <a:solidFill>
                      <a:schemeClr val="bg1">
                        <a:lumMod val="50000"/>
                      </a:schemeClr>
                    </a:solidFill>
                    <a:latin typeface="Arial"/>
                    <a:ea typeface="Arial"/>
                    <a:cs typeface="Arial"/>
                  </a:rPr>
                  <a:t>Pacejka</a:t>
                </a:r>
                <a:r>
                  <a:rPr lang="en-GB" sz="1800" noProof="0" dirty="0">
                    <a:solidFill>
                      <a:schemeClr val="bg1">
                        <a:lumMod val="50000"/>
                      </a:schemeClr>
                    </a:solidFill>
                    <a:latin typeface="Arial"/>
                    <a:ea typeface="Arial"/>
                    <a:cs typeface="Arial"/>
                  </a:rPr>
                  <a:t>, 2012; Raue et al., 2009).</a:t>
                </a:r>
              </a:p>
              <a:p>
                <a:pPr/>
                <a:endParaRPr lang="en-GB" sz="3600" b="1" noProof="0" dirty="0">
                  <a:latin typeface="Arial"/>
                  <a:ea typeface="Arial"/>
                  <a:cs typeface="Arial"/>
                </a:endParaRPr>
              </a:p>
              <a:p>
                <a:pPr/>
                <a:r>
                  <a:rPr lang="en-GB" sz="3400" b="1" noProof="0" dirty="0">
                    <a:latin typeface="Arial"/>
                    <a:ea typeface="Arial"/>
                    <a:cs typeface="Arial"/>
                  </a:rPr>
                  <a:t>Silverstone validation</a:t>
                </a:r>
              </a:p>
              <a:p>
                <a:pPr/>
                <a:r>
                  <a:rPr lang="en-GB" sz="2600" noProof="0" dirty="0">
                    <a:solidFill>
                      <a:srgbClr val="122D36"/>
                    </a:solidFill>
                    <a:latin typeface="Arial"/>
                    <a:ea typeface="Arial"/>
                    <a:cs typeface="Arial"/>
                  </a:rPr>
                  <a:t>Eight leave-one-session-out folds removed one complete session before refitting </a:t>
                </a:r>
                <a:r>
                  <a:rPr lang="en-GB" sz="2000" noProof="0" dirty="0">
                    <a:solidFill>
                      <a:schemeClr val="bg1">
                        <a:lumMod val="50000"/>
                      </a:schemeClr>
                    </a:solidFill>
                    <a:latin typeface="Arial"/>
                    <a:ea typeface="Arial"/>
                    <a:cs typeface="Arial"/>
                  </a:rPr>
                  <a:t>(Stone, 1974).</a:t>
                </a:r>
                <a:endParaRPr lang="en-GB" sz="2800" noProof="0" dirty="0">
                  <a:latin typeface="Arial"/>
                  <a:ea typeface="Arial"/>
                  <a:cs typeface="Arial"/>
                </a:endParaRPr>
              </a:p>
              <a:p>
                <a:pPr/>
                <a:endParaRPr lang="en-GB" sz="2800" noProof="0" dirty="0">
                  <a:solidFill>
                    <a:schemeClr val="tx1"/>
                  </a:solidFill>
                  <a:latin typeface="Arial"/>
                  <a:ea typeface="Arial"/>
                  <a:cs typeface="Arial"/>
                </a:endParaRPr>
              </a:p>
              <a:p>
                <a:pPr/>
                <a:endParaRPr lang="en-GB" sz="3600" b="1" noProof="0" dirty="0">
                  <a:latin typeface="Arial"/>
                  <a:ea typeface="Arial"/>
                  <a:cs typeface="Arial"/>
                </a:endParaRPr>
              </a:p>
              <a:p>
                <a:pPr/>
                <a:endParaRPr lang="en-GB" sz="3600" b="1" noProof="0" dirty="0">
                  <a:latin typeface="Arial"/>
                  <a:ea typeface="Arial"/>
                  <a:cs typeface="Arial"/>
                </a:endParaRPr>
              </a:p>
            </p:txBody>
          </p:sp>
        </mc:Choice>
        <mc:Fallback>
          <p:sp>
            <p:nvSpPr>
              <p:cNvPr id="5" name="CasellaDiTesto 4">
                <a:extLst>
                  <a:ext uri="{FF2B5EF4-FFF2-40B4-BE49-F238E27FC236}">
                    <a16:creationId xmlns:a16="http://schemas.microsoft.com/office/drawing/2014/main" id="{A127F018-4F70-C05E-CB94-25F274A468F2}"/>
                  </a:ext>
                </a:extLst>
              </p:cNvPr>
              <p:cNvSpPr txBox="1">
                <a:spLocks noRot="1" noChangeAspect="1" noMove="1" noResize="1" noEditPoints="1" noAdjustHandles="1" noChangeArrowheads="1" noChangeShapeType="1" noTextEdit="1"/>
              </p:cNvSpPr>
              <p:nvPr/>
            </p:nvSpPr>
            <p:spPr>
              <a:xfrm>
                <a:off x="7288701" y="6335521"/>
                <a:ext cx="6410325" cy="12403395"/>
              </a:xfrm>
              <a:prstGeom prst="rect">
                <a:avLst/>
              </a:prstGeom>
              <a:blipFill>
                <a:blip r:embed="rId7"/>
                <a:stretch>
                  <a:fillRect l="-2664" r="-2759"/>
                </a:stretch>
              </a:blipFill>
            </p:spPr>
            <p:txBody>
              <a:bodyPr/>
              <a:lstStyle/>
              <a:p>
                <a:r>
                  <a:rPr lang="it-IT">
                    <a:noFill/>
                  </a:rPr>
                  <a:t> </a:t>
                </a:r>
              </a:p>
            </p:txBody>
          </p:sp>
        </mc:Fallback>
      </mc:AlternateContent>
      <p:pic>
        <p:nvPicPr>
          <p:cNvPr id="48" name="Immagine 47">
            <a:extLst>
              <a:ext uri="{FF2B5EF4-FFF2-40B4-BE49-F238E27FC236}">
                <a16:creationId xmlns:a16="http://schemas.microsoft.com/office/drawing/2014/main" id="{7A7C4675-D7C5-C154-43A5-7CAE1B411C91}"/>
              </a:ext>
            </a:extLst>
          </p:cNvPr>
          <p:cNvPicPr>
            <a:picLocks noChangeAspect="1"/>
          </p:cNvPicPr>
          <p:nvPr/>
        </p:nvPicPr>
        <p:blipFill>
          <a:blip r:embed="rId8"/>
          <a:srcRect t="10179" b="8374"/>
          <a:stretch>
            <a:fillRect/>
          </a:stretch>
        </p:blipFill>
        <p:spPr>
          <a:xfrm>
            <a:off x="7511593" y="17096762"/>
            <a:ext cx="6248400" cy="3356313"/>
          </a:xfrm>
          <a:prstGeom prst="rect">
            <a:avLst/>
          </a:prstGeom>
        </p:spPr>
      </p:pic>
      <p:sp>
        <p:nvSpPr>
          <p:cNvPr id="49" name="CasellaDiTesto 48">
            <a:extLst>
              <a:ext uri="{FF2B5EF4-FFF2-40B4-BE49-F238E27FC236}">
                <a16:creationId xmlns:a16="http://schemas.microsoft.com/office/drawing/2014/main" id="{B042AA12-F3B2-8C52-F2D0-FE0F952750C9}"/>
              </a:ext>
            </a:extLst>
          </p:cNvPr>
          <p:cNvSpPr txBox="1"/>
          <p:nvPr/>
        </p:nvSpPr>
        <p:spPr>
          <a:xfrm>
            <a:off x="7717815" y="20449806"/>
            <a:ext cx="6165190" cy="400110"/>
          </a:xfrm>
          <a:prstGeom prst="rect">
            <a:avLst/>
          </a:prstGeom>
          <a:noFill/>
        </p:spPr>
        <p:txBody>
          <a:bodyPr wrap="square" rtlCol="0">
            <a:spAutoFit/>
          </a:bodyPr>
          <a:lstStyle/>
          <a:p>
            <a:r>
              <a:rPr lang="en-GB" sz="2000" i="1" noProof="0" dirty="0">
                <a:solidFill>
                  <a:schemeClr val="bg1">
                    <a:lumMod val="50000"/>
                  </a:schemeClr>
                </a:solidFill>
                <a:latin typeface="Arial"/>
                <a:ea typeface="Arial"/>
                <a:cs typeface="Arial"/>
              </a:rPr>
              <a:t>Figure 1. Pooled Silverstone LOSO predictions</a:t>
            </a:r>
            <a:r>
              <a:rPr lang="en-GB" sz="2000" i="1" noProof="0" dirty="0">
                <a:solidFill>
                  <a:srgbClr val="5B6D74"/>
                </a:solidFill>
                <a:latin typeface="Arial"/>
                <a:ea typeface="Arial"/>
                <a:cs typeface="Arial"/>
              </a:rPr>
              <a:t>.</a:t>
            </a:r>
            <a:endParaRPr lang="en-GB" sz="2000" i="1" noProof="0" dirty="0"/>
          </a:p>
        </p:txBody>
      </p:sp>
      <p:sp>
        <p:nvSpPr>
          <p:cNvPr id="55" name="CasellaDiTesto 54">
            <a:extLst>
              <a:ext uri="{FF2B5EF4-FFF2-40B4-BE49-F238E27FC236}">
                <a16:creationId xmlns:a16="http://schemas.microsoft.com/office/drawing/2014/main" id="{D04E88D1-6806-F8CD-969B-4E3F613E6360}"/>
              </a:ext>
            </a:extLst>
          </p:cNvPr>
          <p:cNvSpPr txBox="1"/>
          <p:nvPr/>
        </p:nvSpPr>
        <p:spPr>
          <a:xfrm>
            <a:off x="7419912" y="20849916"/>
            <a:ext cx="6663952" cy="2593787"/>
          </a:xfrm>
          <a:prstGeom prst="rect">
            <a:avLst/>
          </a:prstGeom>
          <a:noFill/>
        </p:spPr>
        <p:txBody>
          <a:bodyPr wrap="square" rtlCol="0">
            <a:spAutoFit/>
          </a:bodyPr>
          <a:lstStyle/>
          <a:p>
            <a:r>
              <a:rPr lang="en-GB" sz="3400" b="1" noProof="0" dirty="0">
                <a:latin typeface="Arial"/>
                <a:ea typeface="Arial"/>
                <a:cs typeface="Arial"/>
              </a:rPr>
              <a:t>Effective tyre-force characteristics</a:t>
            </a:r>
          </a:p>
          <a:p>
            <a:endParaRPr lang="en-GB" sz="3600" b="1" noProof="0" dirty="0">
              <a:latin typeface="Arial"/>
              <a:ea typeface="Arial"/>
              <a:cs typeface="Arial"/>
            </a:endParaRPr>
          </a:p>
          <a:p>
            <a:endParaRPr lang="en-GB" noProof="0" dirty="0"/>
          </a:p>
        </p:txBody>
      </p:sp>
      <p:pic>
        <p:nvPicPr>
          <p:cNvPr id="56" name="Immagine 55">
            <a:extLst>
              <a:ext uri="{FF2B5EF4-FFF2-40B4-BE49-F238E27FC236}">
                <a16:creationId xmlns:a16="http://schemas.microsoft.com/office/drawing/2014/main" id="{176D61AC-3E41-00E3-B002-85FA20223D38}"/>
              </a:ext>
            </a:extLst>
          </p:cNvPr>
          <p:cNvPicPr>
            <a:picLocks noChangeAspect="1"/>
          </p:cNvPicPr>
          <p:nvPr/>
        </p:nvPicPr>
        <p:blipFill>
          <a:blip r:embed="rId9"/>
          <a:stretch/>
        </p:blipFill>
        <p:spPr>
          <a:xfrm>
            <a:off x="7559929" y="22311934"/>
            <a:ext cx="6248400" cy="4145928"/>
          </a:xfrm>
          <a:prstGeom prst="rect">
            <a:avLst/>
          </a:prstGeom>
        </p:spPr>
      </p:pic>
      <p:sp>
        <p:nvSpPr>
          <p:cNvPr id="57" name="Rettangolo 56">
            <a:extLst>
              <a:ext uri="{FF2B5EF4-FFF2-40B4-BE49-F238E27FC236}">
                <a16:creationId xmlns:a16="http://schemas.microsoft.com/office/drawing/2014/main" id="{481A4A5A-CE92-4687-A334-8E07317D0384}"/>
              </a:ext>
            </a:extLst>
          </p:cNvPr>
          <p:cNvSpPr>
            <a:spLocks noGrp="1"/>
          </p:cNvSpPr>
          <p:nvPr/>
        </p:nvSpPr>
        <p:spPr>
          <a:xfrm>
            <a:off x="7194370" y="26808747"/>
            <a:ext cx="6210300" cy="457200"/>
          </a:xfrm>
          <a:prstGeom prst="rect">
            <a:avLst/>
          </a:prstGeom>
          <a:noFill/>
          <a:ln w="0">
            <a:noFill/>
          </a:ln>
        </p:spPr>
        <p:txBody>
          <a:bodyPr anchor="ctr">
            <a:no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sz="1650" b="0">
                <a:solidFill>
                  <a:srgbClr val="5B6D74"/>
                </a:solidFill>
                <a:latin typeface="Arial"/>
                <a:ea typeface="Arial"/>
                <a:cs typeface="Arial"/>
              </a:defRPr>
            </a:pPr>
            <a:r>
              <a:rPr lang="en-GB" sz="2000" b="0" i="1" noProof="0" dirty="0">
                <a:solidFill>
                  <a:schemeClr val="bg1">
                    <a:lumMod val="50000"/>
                  </a:schemeClr>
                </a:solidFill>
                <a:latin typeface="Arial"/>
                <a:ea typeface="Arial"/>
                <a:cs typeface="Arial"/>
              </a:rPr>
              <a:t>Figure 2. Final normalized front and rear characteristics.</a:t>
            </a:r>
          </a:p>
        </p:txBody>
      </p:sp>
      <mc:AlternateContent xmlns:mc="http://schemas.openxmlformats.org/markup-compatibility/2006">
        <mc:Choice xmlns:a14="http://schemas.microsoft.com/office/drawing/2010/main" Requires="a14">
          <p:sp>
            <p:nvSpPr>
              <p:cNvPr id="59" name="CasellaDiTesto 58">
                <a:extLst>
                  <a:ext uri="{FF2B5EF4-FFF2-40B4-BE49-F238E27FC236}">
                    <a16:creationId xmlns:a16="http://schemas.microsoft.com/office/drawing/2014/main" id="{BCB8512A-153C-2B51-972B-A267D7B903C1}"/>
                  </a:ext>
                </a:extLst>
              </p:cNvPr>
              <p:cNvSpPr txBox="1"/>
              <p:nvPr/>
            </p:nvSpPr>
            <p:spPr>
              <a:xfrm>
                <a:off x="14329698" y="4176183"/>
                <a:ext cx="6539702" cy="32126744"/>
              </a:xfrm>
              <a:prstGeom prst="rect">
                <a:avLst/>
              </a:prstGeom>
              <a:noFill/>
            </p:spPr>
            <p:txBody>
              <a:bodyPr wrap="square" rtlCol="0">
                <a:spAutoFit/>
              </a:bodyPr>
              <a:lstStyle/>
              <a:p>
                <a:endParaRPr lang="en-GB" sz="2800" noProof="0" dirty="0">
                  <a:latin typeface="Arial" panose="020B0604020202020204" pitchFamily="34" charset="0"/>
                  <a:cs typeface="Arial" panose="020B0604020202020204" pitchFamily="34" charset="0"/>
                </a:endParaRPr>
              </a:p>
              <a:p>
                <a:pPr marL="139700">
                  <a:spcAft>
                    <a:spcPts val="1200"/>
                  </a:spcAft>
                  <a:defRPr sz="2175">
                    <a:solidFill>
                      <a:srgbClr val="122D36"/>
                    </a:solidFill>
                    <a:latin typeface="Arial"/>
                    <a:ea typeface="Arial"/>
                    <a:cs typeface="Arial"/>
                  </a:defRPr>
                </a:pPr>
                <a:r>
                  <a:rPr lang="en-GB" sz="3400" b="1" noProof="0" dirty="0">
                    <a:latin typeface="Arial"/>
                    <a:ea typeface="Arial"/>
                    <a:cs typeface="Arial"/>
                  </a:rPr>
                  <a:t>Cross-circuit transfer</a:t>
                </a:r>
              </a:p>
              <a:p>
                <a:pPr marL="139700">
                  <a:spcAft>
                    <a:spcPts val="1200"/>
                  </a:spcAft>
                  <a:defRPr sz="2175">
                    <a:solidFill>
                      <a:srgbClr val="122D36"/>
                    </a:solidFill>
                    <a:latin typeface="Arial"/>
                    <a:ea typeface="Arial"/>
                    <a:cs typeface="Arial"/>
                  </a:defRPr>
                </a:pPr>
                <a:endParaRPr lang="en-GB" sz="3600" b="1" noProof="0" dirty="0">
                  <a:latin typeface="Arial"/>
                  <a:ea typeface="Arial"/>
                  <a:cs typeface="Arial"/>
                </a:endParaRPr>
              </a:p>
              <a:p>
                <a:pPr marL="139700">
                  <a:spcAft>
                    <a:spcPts val="1200"/>
                  </a:spcAft>
                  <a:defRPr sz="2175">
                    <a:solidFill>
                      <a:srgbClr val="122D36"/>
                    </a:solidFill>
                    <a:latin typeface="Arial"/>
                    <a:ea typeface="Arial"/>
                    <a:cs typeface="Arial"/>
                  </a:defRPr>
                </a:pPr>
                <a:endParaRPr lang="en-GB" sz="3600" b="1" noProof="0" dirty="0">
                  <a:latin typeface="Arial"/>
                  <a:ea typeface="Arial"/>
                  <a:cs typeface="Arial"/>
                </a:endParaRPr>
              </a:p>
              <a:p>
                <a:pPr marL="139700">
                  <a:spcAft>
                    <a:spcPts val="1200"/>
                  </a:spcAft>
                  <a:defRPr sz="2175">
                    <a:solidFill>
                      <a:srgbClr val="122D36"/>
                    </a:solidFill>
                    <a:latin typeface="Arial"/>
                    <a:ea typeface="Arial"/>
                    <a:cs typeface="Arial"/>
                  </a:defRPr>
                </a:pPr>
                <a:endParaRPr lang="en-GB" sz="3600" b="1" noProof="0" dirty="0">
                  <a:latin typeface="Arial"/>
                  <a:ea typeface="Arial"/>
                  <a:cs typeface="Arial"/>
                </a:endParaRPr>
              </a:p>
              <a:p>
                <a:pPr marL="139700">
                  <a:spcAft>
                    <a:spcPts val="1200"/>
                  </a:spcAft>
                  <a:defRPr sz="2175">
                    <a:solidFill>
                      <a:srgbClr val="122D36"/>
                    </a:solidFill>
                    <a:latin typeface="Arial"/>
                    <a:ea typeface="Arial"/>
                    <a:cs typeface="Arial"/>
                  </a:defRPr>
                </a:pPr>
                <a:endParaRPr lang="en-GB" sz="3600" b="1" noProof="0" dirty="0">
                  <a:latin typeface="Arial"/>
                  <a:ea typeface="Arial"/>
                  <a:cs typeface="Arial"/>
                </a:endParaRPr>
              </a:p>
              <a:p>
                <a:pPr marL="139700">
                  <a:spcAft>
                    <a:spcPts val="1200"/>
                  </a:spcAft>
                  <a:defRPr sz="2175">
                    <a:solidFill>
                      <a:srgbClr val="122D36"/>
                    </a:solidFill>
                    <a:latin typeface="Arial"/>
                    <a:ea typeface="Arial"/>
                    <a:cs typeface="Arial"/>
                  </a:defRPr>
                </a:pPr>
                <a:endParaRPr lang="en-GB" sz="3600" noProof="0" dirty="0">
                  <a:latin typeface="Arial"/>
                  <a:ea typeface="Arial"/>
                  <a:cs typeface="Arial"/>
                </a:endParaRPr>
              </a:p>
              <a:p>
                <a:pPr marL="596900" indent="-457200">
                  <a:spcAft>
                    <a:spcPts val="1200"/>
                  </a:spcAft>
                  <a:buFont typeface="Arial" panose="020B0604020202020204" pitchFamily="34" charset="0"/>
                  <a:buChar char="•"/>
                  <a:defRPr sz="2175">
                    <a:solidFill>
                      <a:srgbClr val="122D36"/>
                    </a:solidFill>
                    <a:latin typeface="Arial"/>
                    <a:ea typeface="Arial"/>
                    <a:cs typeface="Arial"/>
                  </a:defRPr>
                </a:pPr>
                <a:endParaRPr lang="en-GB" sz="2800" noProof="0" dirty="0">
                  <a:latin typeface="Arial"/>
                  <a:ea typeface="Arial"/>
                  <a:cs typeface="Arial"/>
                </a:endParaRPr>
              </a:p>
              <a:p>
                <a:pPr marL="596900" indent="-457200">
                  <a:spcAft>
                    <a:spcPts val="1200"/>
                  </a:spcAft>
                  <a:buFont typeface="Arial" panose="020B0604020202020204" pitchFamily="34" charset="0"/>
                  <a:buChar char="•"/>
                  <a:defRPr sz="2175">
                    <a:solidFill>
                      <a:srgbClr val="122D36"/>
                    </a:solidFill>
                    <a:latin typeface="Arial"/>
                    <a:ea typeface="Arial"/>
                    <a:cs typeface="Arial"/>
                  </a:defRPr>
                </a:pPr>
                <a:r>
                  <a:rPr lang="en-GB" sz="2600" noProof="0" dirty="0">
                    <a:latin typeface="Arial"/>
                    <a:ea typeface="Arial"/>
                    <a:cs typeface="Arial"/>
                  </a:rPr>
                  <a:t>Front external: </a:t>
                </a:r>
                <a14:m>
                  <m:oMath xmlns:m="http://schemas.openxmlformats.org/officeDocument/2006/math">
                    <m:sSup>
                      <m:sSupPr>
                        <m:ctrlPr>
                          <a:rPr lang="en-GB" sz="2600" b="0" i="1" noProof="0" smtClean="0">
                            <a:latin typeface="Cambria Math" panose="02040503050406030204" pitchFamily="18" charset="0"/>
                            <a:ea typeface="Arial"/>
                            <a:cs typeface="Arial"/>
                          </a:rPr>
                        </m:ctrlPr>
                      </m:sSupPr>
                      <m:e>
                        <m:r>
                          <a:rPr lang="en-GB" sz="2600" b="0" i="1" noProof="0" smtClean="0">
                            <a:latin typeface="Cambria Math" panose="02040503050406030204" pitchFamily="18" charset="0"/>
                            <a:ea typeface="Arial"/>
                            <a:cs typeface="Arial"/>
                          </a:rPr>
                          <m:t>𝑅</m:t>
                        </m:r>
                      </m:e>
                      <m:sup>
                        <m:r>
                          <a:rPr lang="en-GB" sz="2600" b="0" i="1" noProof="0" smtClean="0">
                            <a:latin typeface="Cambria Math" panose="02040503050406030204" pitchFamily="18" charset="0"/>
                            <a:ea typeface="Arial"/>
                            <a:cs typeface="Arial"/>
                          </a:rPr>
                          <m:t>2</m:t>
                        </m:r>
                      </m:sup>
                    </m:sSup>
                    <m:r>
                      <a:rPr lang="en-GB" sz="2600" b="0" i="1" noProof="0" smtClean="0">
                        <a:latin typeface="Cambria Math" panose="02040503050406030204" pitchFamily="18" charset="0"/>
                        <a:ea typeface="Arial"/>
                        <a:cs typeface="Arial"/>
                      </a:rPr>
                      <m:t>=−0.4338, </m:t>
                    </m:r>
                    <m:r>
                      <a:rPr lang="en-GB" sz="2600" b="0" i="1" noProof="0" smtClean="0">
                        <a:latin typeface="Cambria Math" panose="02040503050406030204" pitchFamily="18" charset="0"/>
                        <a:ea typeface="Arial"/>
                        <a:cs typeface="Arial"/>
                      </a:rPr>
                      <m:t>𝑅𝑀𝑆𝐸</m:t>
                    </m:r>
                    <m:r>
                      <a:rPr lang="en-GB" sz="2600" b="0" i="1" noProof="0" smtClean="0">
                        <a:latin typeface="Cambria Math" panose="02040503050406030204" pitchFamily="18" charset="0"/>
                        <a:ea typeface="Arial"/>
                        <a:cs typeface="Arial"/>
                      </a:rPr>
                      <m:t>=2523.3 </m:t>
                    </m:r>
                    <m:r>
                      <a:rPr lang="en-GB" sz="2600" b="0" i="1" noProof="0" smtClean="0">
                        <a:latin typeface="Cambria Math" panose="02040503050406030204" pitchFamily="18" charset="0"/>
                        <a:ea typeface="Arial"/>
                        <a:cs typeface="Arial"/>
                      </a:rPr>
                      <m:t>𝑁</m:t>
                    </m:r>
                  </m:oMath>
                </a14:m>
                <a:endParaRPr lang="en-GB" sz="2600" b="0" noProof="0" dirty="0">
                  <a:latin typeface="Arial"/>
                  <a:ea typeface="Arial"/>
                  <a:cs typeface="Arial"/>
                </a:endParaRPr>
              </a:p>
              <a:p>
                <a:pPr marL="596900" indent="-457200">
                  <a:spcAft>
                    <a:spcPts val="1200"/>
                  </a:spcAft>
                  <a:buFont typeface="Arial" panose="020B0604020202020204" pitchFamily="34" charset="0"/>
                  <a:buChar char="•"/>
                  <a:defRPr sz="2175">
                    <a:solidFill>
                      <a:srgbClr val="122D36"/>
                    </a:solidFill>
                    <a:latin typeface="Arial"/>
                    <a:ea typeface="Arial"/>
                    <a:cs typeface="Arial"/>
                  </a:defRPr>
                </a:pPr>
                <a:r>
                  <a:rPr lang="en-GB" sz="2600" noProof="0" dirty="0">
                    <a:latin typeface="Arial"/>
                    <a:ea typeface="Arial"/>
                    <a:cs typeface="Arial"/>
                  </a:rPr>
                  <a:t>Rear external: </a:t>
                </a:r>
                <a14:m>
                  <m:oMath xmlns:m="http://schemas.openxmlformats.org/officeDocument/2006/math">
                    <m:sSup>
                      <m:sSupPr>
                        <m:ctrlPr>
                          <a:rPr lang="en-GB" sz="2600" b="0" i="1" noProof="0" smtClean="0">
                            <a:latin typeface="Cambria Math" panose="02040503050406030204" pitchFamily="18" charset="0"/>
                            <a:ea typeface="Arial"/>
                            <a:cs typeface="Arial"/>
                          </a:rPr>
                        </m:ctrlPr>
                      </m:sSupPr>
                      <m:e>
                        <m:r>
                          <a:rPr lang="en-GB" sz="2600" b="0" i="1" noProof="0" smtClean="0">
                            <a:latin typeface="Cambria Math" panose="02040503050406030204" pitchFamily="18" charset="0"/>
                            <a:ea typeface="Arial"/>
                            <a:cs typeface="Arial"/>
                          </a:rPr>
                          <m:t>𝑅</m:t>
                        </m:r>
                      </m:e>
                      <m:sup>
                        <m:r>
                          <a:rPr lang="en-GB" sz="2600" b="0" i="1" noProof="0" smtClean="0">
                            <a:latin typeface="Cambria Math" panose="02040503050406030204" pitchFamily="18" charset="0"/>
                            <a:ea typeface="Arial"/>
                            <a:cs typeface="Arial"/>
                          </a:rPr>
                          <m:t>2</m:t>
                        </m:r>
                      </m:sup>
                    </m:sSup>
                    <m:r>
                      <a:rPr lang="en-GB" sz="2600" b="0" i="1" noProof="0" smtClean="0">
                        <a:latin typeface="Cambria Math" panose="02040503050406030204" pitchFamily="18" charset="0"/>
                        <a:ea typeface="Arial"/>
                        <a:cs typeface="Arial"/>
                      </a:rPr>
                      <m:t>=0.9451, </m:t>
                    </m:r>
                    <m:r>
                      <a:rPr lang="en-GB" sz="2600" b="0" i="1" noProof="0" smtClean="0">
                        <a:latin typeface="Cambria Math" panose="02040503050406030204" pitchFamily="18" charset="0"/>
                        <a:ea typeface="Arial"/>
                        <a:cs typeface="Arial"/>
                      </a:rPr>
                      <m:t>𝑅𝑀𝑆𝐸</m:t>
                    </m:r>
                    <m:r>
                      <a:rPr lang="en-GB" sz="2600" b="0" i="1" noProof="0" smtClean="0">
                        <a:latin typeface="Cambria Math" panose="02040503050406030204" pitchFamily="18" charset="0"/>
                        <a:ea typeface="Arial"/>
                        <a:cs typeface="Arial"/>
                      </a:rPr>
                      <m:t>=747.9 </m:t>
                    </m:r>
                    <m:r>
                      <a:rPr lang="en-GB" sz="2600" b="0" i="1" noProof="0" smtClean="0">
                        <a:latin typeface="Cambria Math" panose="02040503050406030204" pitchFamily="18" charset="0"/>
                        <a:ea typeface="Arial"/>
                        <a:cs typeface="Arial"/>
                      </a:rPr>
                      <m:t>𝑁</m:t>
                    </m:r>
                  </m:oMath>
                </a14:m>
                <a:endParaRPr lang="en-GB" sz="2600" b="0" noProof="0" dirty="0">
                  <a:latin typeface="Arial"/>
                  <a:ea typeface="Arial"/>
                  <a:cs typeface="Arial"/>
                </a:endParaRPr>
              </a:p>
              <a:p>
                <a:pPr marL="139700">
                  <a:spcAft>
                    <a:spcPts val="1200"/>
                  </a:spcAft>
                  <a:defRPr sz="2175">
                    <a:solidFill>
                      <a:srgbClr val="122D36"/>
                    </a:solidFill>
                    <a:latin typeface="Arial"/>
                    <a:ea typeface="Arial"/>
                    <a:cs typeface="Arial"/>
                  </a:defRPr>
                </a:pPr>
                <a:r>
                  <a:rPr lang="en-GB" sz="2600" noProof="0" dirty="0">
                    <a:latin typeface="Arial"/>
                    <a:ea typeface="Arial"/>
                    <a:cs typeface="Arial"/>
                  </a:rPr>
                  <a:t>Rear external RMSE was 23.78% lower than the Silverstone LOSO benchmark. Front transfer was partial at Oulton Park (R² = 0.3984) and poor at Brands Hatch.</a:t>
                </a:r>
              </a:p>
              <a:p>
                <a:pPr marL="139700">
                  <a:spcAft>
                    <a:spcPts val="1200"/>
                  </a:spcAft>
                  <a:defRPr sz="2175">
                    <a:solidFill>
                      <a:srgbClr val="122D36"/>
                    </a:solidFill>
                    <a:latin typeface="Arial"/>
                    <a:ea typeface="Arial"/>
                    <a:cs typeface="Arial"/>
                  </a:defRPr>
                </a:pPr>
                <a:r>
                  <a:rPr lang="en-GB" sz="3400" b="1" noProof="0" dirty="0">
                    <a:latin typeface="Arial"/>
                    <a:ea typeface="Arial"/>
                    <a:cs typeface="Arial"/>
                  </a:rPr>
                  <a:t>Conclusions</a:t>
                </a:r>
              </a:p>
              <a:p>
                <a:pPr marL="279400" indent="-139700">
                  <a:spcAft>
                    <a:spcPts val="1100"/>
                  </a:spcAft>
                  <a:buChar char="•"/>
                  <a:defRPr sz="2175">
                    <a:solidFill>
                      <a:srgbClr val="122D36"/>
                    </a:solidFill>
                    <a:latin typeface="Arial"/>
                    <a:ea typeface="Arial"/>
                    <a:cs typeface="Arial"/>
                  </a:defRPr>
                </a:pPr>
                <a:r>
                  <a:rPr lang="en-GB" sz="2600" noProof="0" dirty="0">
                    <a:solidFill>
                      <a:srgbClr val="122D36"/>
                    </a:solidFill>
                    <a:latin typeface="Arial"/>
                    <a:ea typeface="Arial"/>
                    <a:cs typeface="Arial"/>
                  </a:rPr>
                  <a:t>Telemetry supported useful effective lateral tyre-force surrogates.</a:t>
                </a:r>
              </a:p>
              <a:p>
                <a:pPr marL="279400" indent="-139700">
                  <a:spcAft>
                    <a:spcPts val="1100"/>
                  </a:spcAft>
                  <a:buChar char="•"/>
                  <a:defRPr sz="2175">
                    <a:solidFill>
                      <a:srgbClr val="122D36"/>
                    </a:solidFill>
                    <a:latin typeface="Arial"/>
                    <a:ea typeface="Arial"/>
                    <a:cs typeface="Arial"/>
                  </a:defRPr>
                </a:pPr>
                <a:r>
                  <a:rPr lang="en-GB" sz="2600" noProof="0" dirty="0">
                    <a:solidFill>
                      <a:srgbClr val="122D36"/>
                    </a:solidFill>
                    <a:latin typeface="Arial"/>
                    <a:ea typeface="Arial"/>
                    <a:cs typeface="Arial"/>
                  </a:rPr>
                  <a:t>The rear characteristic transferred strongly across both unseen circuits.</a:t>
                </a:r>
              </a:p>
              <a:p>
                <a:pPr marL="279400" indent="-139700">
                  <a:spcAft>
                    <a:spcPts val="1100"/>
                  </a:spcAft>
                  <a:buChar char="•"/>
                  <a:defRPr sz="2175">
                    <a:solidFill>
                      <a:srgbClr val="122D36"/>
                    </a:solidFill>
                    <a:latin typeface="Arial"/>
                    <a:ea typeface="Arial"/>
                    <a:cs typeface="Arial"/>
                  </a:defRPr>
                </a:pPr>
                <a:r>
                  <a:rPr lang="en-GB" sz="2600" noProof="0" dirty="0">
                    <a:solidFill>
                      <a:srgbClr val="122D36"/>
                    </a:solidFill>
                    <a:latin typeface="Arial"/>
                    <a:ea typeface="Arial"/>
                    <a:cs typeface="Arial"/>
                  </a:rPr>
                  <a:t>Front prediction depended on circuit and operating domain.</a:t>
                </a:r>
              </a:p>
              <a:p>
                <a:pPr marL="279400" indent="-139700">
                  <a:spcAft>
                    <a:spcPts val="1100"/>
                  </a:spcAft>
                  <a:buChar char="•"/>
                  <a:defRPr sz="2175">
                    <a:solidFill>
                      <a:srgbClr val="122D36"/>
                    </a:solidFill>
                    <a:latin typeface="Arial"/>
                    <a:ea typeface="Arial"/>
                    <a:cs typeface="Arial"/>
                  </a:defRPr>
                </a:pPr>
                <a:r>
                  <a:rPr lang="en-GB" sz="2600" noProof="0" dirty="0">
                    <a:solidFill>
                      <a:srgbClr val="122D36"/>
                    </a:solidFill>
                    <a:latin typeface="Arial"/>
                    <a:ea typeface="Arial"/>
                    <a:cs typeface="Arial"/>
                  </a:rPr>
                  <a:t>Strong prediction did not prove unique physical parameters.</a:t>
                </a:r>
              </a:p>
              <a:p>
                <a:pPr marL="139700">
                  <a:spcAft>
                    <a:spcPts val="1100"/>
                  </a:spcAft>
                  <a:defRPr sz="2175">
                    <a:solidFill>
                      <a:srgbClr val="122D36"/>
                    </a:solidFill>
                    <a:latin typeface="Arial"/>
                    <a:ea typeface="Arial"/>
                    <a:cs typeface="Arial"/>
                  </a:defRPr>
                </a:pPr>
                <a:r>
                  <a:rPr lang="en-GB" sz="3400" b="1" noProof="0" dirty="0">
                    <a:latin typeface="Arial"/>
                    <a:ea typeface="Arial"/>
                    <a:cs typeface="Arial"/>
                  </a:rPr>
                  <a:t>Limitations and future work</a:t>
                </a:r>
              </a:p>
              <a:p>
                <a:pPr marL="279400" indent="-139700">
                  <a:spcAft>
                    <a:spcPts val="900"/>
                  </a:spcAft>
                  <a:buChar char="•"/>
                  <a:defRPr sz="2025">
                    <a:solidFill>
                      <a:srgbClr val="122D36"/>
                    </a:solidFill>
                    <a:latin typeface="Arial"/>
                    <a:ea typeface="Arial"/>
                    <a:cs typeface="Arial"/>
                  </a:defRPr>
                </a:pPr>
                <a:r>
                  <a:rPr lang="en-GB" sz="2600" noProof="0" dirty="0">
                    <a:solidFill>
                      <a:srgbClr val="122D36"/>
                    </a:solidFill>
                    <a:latin typeface="Arial"/>
                    <a:ea typeface="Arial"/>
                    <a:cs typeface="Arial"/>
                  </a:rPr>
                  <a:t>No direct tyre-rig or individual-wheel lateral-force reference.</a:t>
                </a:r>
              </a:p>
              <a:p>
                <a:pPr marL="279400" indent="-139700">
                  <a:spcAft>
                    <a:spcPts val="900"/>
                  </a:spcAft>
                  <a:buChar char="•"/>
                  <a:defRPr sz="2025">
                    <a:solidFill>
                      <a:srgbClr val="122D36"/>
                    </a:solidFill>
                    <a:latin typeface="Arial"/>
                    <a:ea typeface="Arial"/>
                    <a:cs typeface="Arial"/>
                  </a:defRPr>
                </a:pPr>
                <a:r>
                  <a:rPr lang="en-GB" sz="2600" noProof="0" dirty="0">
                    <a:solidFill>
                      <a:srgbClr val="122D36"/>
                    </a:solidFill>
                    <a:latin typeface="Arial"/>
                    <a:ea typeface="Arial"/>
                    <a:cs typeface="Arial"/>
                  </a:rPr>
                  <a:t>Yaw inertia and signed static camber were not measured directly.</a:t>
                </a:r>
              </a:p>
              <a:p>
                <a:pPr marL="279400" indent="-139700">
                  <a:spcAft>
                    <a:spcPts val="900"/>
                  </a:spcAft>
                  <a:buChar char="•"/>
                  <a:defRPr sz="2025">
                    <a:solidFill>
                      <a:srgbClr val="122D36"/>
                    </a:solidFill>
                    <a:latin typeface="Arial"/>
                    <a:ea typeface="Arial"/>
                    <a:cs typeface="Arial"/>
                  </a:defRPr>
                </a:pPr>
                <a:r>
                  <a:rPr lang="en-GB" sz="2600" noProof="0" dirty="0">
                    <a:solidFill>
                      <a:srgbClr val="122D36"/>
                    </a:solidFill>
                    <a:latin typeface="Arial"/>
                    <a:ea typeface="Arial"/>
                    <a:cs typeface="Arial"/>
                  </a:rPr>
                  <a:t>Tyre temperature, pressure, wear and history were incomplete.</a:t>
                </a:r>
              </a:p>
              <a:p>
                <a:pPr marL="279400" indent="-139700">
                  <a:spcAft>
                    <a:spcPts val="900"/>
                  </a:spcAft>
                  <a:buChar char="•"/>
                  <a:defRPr sz="2025">
                    <a:solidFill>
                      <a:srgbClr val="122D36"/>
                    </a:solidFill>
                    <a:latin typeface="Arial"/>
                    <a:ea typeface="Arial"/>
                    <a:cs typeface="Arial"/>
                  </a:defRPr>
                </a:pPr>
                <a:r>
                  <a:rPr lang="en-GB" sz="2600" noProof="0" dirty="0">
                    <a:solidFill>
                      <a:srgbClr val="122D36"/>
                    </a:solidFill>
                    <a:latin typeface="Arial"/>
                    <a:ea typeface="Arial"/>
                    <a:cs typeface="Arial"/>
                  </a:rPr>
                  <a:t>Future work should prioritise controlled tyre-rig comparison and continuous tyre-state measurement</a:t>
                </a:r>
                <a:r>
                  <a:rPr lang="en-GB" sz="2800" noProof="0" dirty="0">
                    <a:solidFill>
                      <a:srgbClr val="122D36"/>
                    </a:solidFill>
                    <a:latin typeface="Arial"/>
                    <a:ea typeface="Arial"/>
                    <a:cs typeface="Arial"/>
                  </a:rPr>
                  <a:t>.</a:t>
                </a:r>
              </a:p>
              <a:p>
                <a:pPr marL="139700">
                  <a:spcAft>
                    <a:spcPts val="900"/>
                  </a:spcAft>
                  <a:defRPr sz="2025">
                    <a:solidFill>
                      <a:srgbClr val="122D36"/>
                    </a:solidFill>
                    <a:latin typeface="Arial"/>
                    <a:ea typeface="Arial"/>
                    <a:cs typeface="Arial"/>
                  </a:defRPr>
                </a:pPr>
                <a:r>
                  <a:rPr lang="en-GB" sz="3400" b="1" noProof="0" dirty="0">
                    <a:latin typeface="Arial"/>
                    <a:ea typeface="Arial"/>
                    <a:cs typeface="Arial"/>
                  </a:rPr>
                  <a:t>Acknowledgement</a:t>
                </a:r>
              </a:p>
              <a:p>
                <a:pPr marL="139700">
                  <a:spcAft>
                    <a:spcPts val="900"/>
                  </a:spcAft>
                  <a:defRPr sz="2025">
                    <a:solidFill>
                      <a:srgbClr val="122D36"/>
                    </a:solidFill>
                    <a:latin typeface="Arial"/>
                    <a:ea typeface="Arial"/>
                    <a:cs typeface="Arial"/>
                  </a:defRPr>
                </a:pPr>
                <a:r>
                  <a:rPr lang="en-GB" sz="2600" noProof="0" dirty="0">
                    <a:latin typeface="Arial"/>
                    <a:ea typeface="Arial"/>
                    <a:cs typeface="Arial"/>
                  </a:rPr>
                  <a:t>UWTSD staff and students who supported MCR #40 vehicle preparation and telemetry acquisition</a:t>
                </a:r>
                <a:r>
                  <a:rPr lang="en-GB" sz="2800" noProof="0" dirty="0">
                    <a:latin typeface="Arial"/>
                    <a:ea typeface="Arial"/>
                    <a:cs typeface="Arial"/>
                  </a:rPr>
                  <a:t>.</a:t>
                </a:r>
              </a:p>
              <a:p>
                <a:pPr marL="139700">
                  <a:spcAft>
                    <a:spcPts val="1100"/>
                  </a:spcAft>
                  <a:defRPr sz="2175">
                    <a:solidFill>
                      <a:srgbClr val="122D36"/>
                    </a:solidFill>
                    <a:latin typeface="Arial"/>
                    <a:ea typeface="Arial"/>
                    <a:cs typeface="Arial"/>
                  </a:defRPr>
                </a:pPr>
                <a:r>
                  <a:rPr lang="en-GB" sz="3400" b="1" noProof="0" dirty="0">
                    <a:latin typeface="Arial"/>
                    <a:ea typeface="Arial"/>
                    <a:cs typeface="Arial"/>
                  </a:rPr>
                  <a:t>References</a:t>
                </a:r>
              </a:p>
              <a:p>
                <a:pPr marL="139700">
                  <a:spcAft>
                    <a:spcPts val="1100"/>
                  </a:spcAft>
                  <a:defRPr sz="2175">
                    <a:solidFill>
                      <a:srgbClr val="122D36"/>
                    </a:solidFill>
                    <a:latin typeface="Arial"/>
                    <a:ea typeface="Arial"/>
                    <a:cs typeface="Arial"/>
                  </a:defRPr>
                </a:pPr>
                <a:r>
                  <a:rPr lang="en-GB" sz="1800" noProof="0" dirty="0">
                    <a:solidFill>
                      <a:srgbClr val="122D36"/>
                    </a:solidFill>
                    <a:latin typeface="Arial"/>
                    <a:ea typeface="Arial"/>
                    <a:cs typeface="Arial"/>
                  </a:rPr>
                  <a:t>Gillespie, T.D. (1992) Fundamentals of Vehicle Dynamics. Warrendale, PA: SAE International</a:t>
                </a:r>
              </a:p>
              <a:p>
                <a:pPr marL="139700">
                  <a:spcAft>
                    <a:spcPts val="1100"/>
                  </a:spcAft>
                  <a:defRPr sz="2175">
                    <a:solidFill>
                      <a:srgbClr val="122D36"/>
                    </a:solidFill>
                    <a:latin typeface="Arial"/>
                    <a:ea typeface="Arial"/>
                    <a:cs typeface="Arial"/>
                  </a:defRPr>
                </a:pPr>
                <a:r>
                  <a:rPr lang="en-GB" sz="1800" noProof="0" dirty="0" err="1">
                    <a:solidFill>
                      <a:srgbClr val="122D36"/>
                    </a:solidFill>
                    <a:latin typeface="Arial"/>
                    <a:ea typeface="Arial"/>
                    <a:cs typeface="Arial"/>
                  </a:rPr>
                  <a:t>Pacejka</a:t>
                </a:r>
                <a:r>
                  <a:rPr lang="en-GB" sz="1800" noProof="0" dirty="0">
                    <a:solidFill>
                      <a:srgbClr val="122D36"/>
                    </a:solidFill>
                    <a:latin typeface="Arial"/>
                    <a:ea typeface="Arial"/>
                    <a:cs typeface="Arial"/>
                  </a:rPr>
                  <a:t>, H.B. (2012) Tire and Vehicle Dynamics. 3rd </a:t>
                </a:r>
                <a:r>
                  <a:rPr lang="en-GB" sz="1800" noProof="0" dirty="0" err="1">
                    <a:solidFill>
                      <a:srgbClr val="122D36"/>
                    </a:solidFill>
                    <a:latin typeface="Arial"/>
                    <a:ea typeface="Arial"/>
                    <a:cs typeface="Arial"/>
                  </a:rPr>
                  <a:t>edn</a:t>
                </a:r>
                <a:r>
                  <a:rPr lang="en-GB" sz="1800" noProof="0" dirty="0">
                    <a:solidFill>
                      <a:srgbClr val="122D36"/>
                    </a:solidFill>
                    <a:latin typeface="Arial"/>
                    <a:ea typeface="Arial"/>
                    <a:cs typeface="Arial"/>
                  </a:rPr>
                  <a:t>. Oxford: Butterworth-Heinemann.</a:t>
                </a:r>
              </a:p>
              <a:p>
                <a:pPr marL="139700">
                  <a:spcAft>
                    <a:spcPts val="1100"/>
                  </a:spcAft>
                  <a:defRPr sz="2175">
                    <a:solidFill>
                      <a:srgbClr val="122D36"/>
                    </a:solidFill>
                    <a:latin typeface="Arial"/>
                    <a:ea typeface="Arial"/>
                    <a:cs typeface="Arial"/>
                  </a:defRPr>
                </a:pPr>
                <a:r>
                  <a:rPr lang="en-GB" sz="1800" noProof="0" dirty="0">
                    <a:solidFill>
                      <a:srgbClr val="122D36"/>
                    </a:solidFill>
                    <a:latin typeface="Arial"/>
                    <a:ea typeface="Arial"/>
                    <a:cs typeface="Arial"/>
                  </a:rPr>
                  <a:t>Raue, A. et al. (2009) ‘Structural and practical identifiability analysis’, Bioinformatics, 25(15), pp. 1923–1929.</a:t>
                </a:r>
              </a:p>
              <a:p>
                <a:pPr marL="139700">
                  <a:spcAft>
                    <a:spcPts val="1100"/>
                  </a:spcAft>
                  <a:defRPr sz="2175">
                    <a:solidFill>
                      <a:srgbClr val="122D36"/>
                    </a:solidFill>
                    <a:latin typeface="Arial"/>
                    <a:ea typeface="Arial"/>
                    <a:cs typeface="Arial"/>
                  </a:defRPr>
                </a:pPr>
                <a:r>
                  <a:rPr lang="en-GB" sz="1800" noProof="0" dirty="0">
                    <a:solidFill>
                      <a:srgbClr val="122D36"/>
                    </a:solidFill>
                    <a:latin typeface="Arial"/>
                    <a:ea typeface="Arial"/>
                    <a:cs typeface="Arial"/>
                  </a:rPr>
                  <a:t>Sierra, C. et al. (2006) ‘Cornering stiffness estimation based on vehicle lateral dynamics’, Vehicle System Dynamics, 44(sup1), pp. 24–38.</a:t>
                </a:r>
              </a:p>
              <a:p>
                <a:pPr marL="139700">
                  <a:spcAft>
                    <a:spcPts val="1100"/>
                  </a:spcAft>
                  <a:defRPr sz="2175">
                    <a:solidFill>
                      <a:srgbClr val="122D36"/>
                    </a:solidFill>
                    <a:latin typeface="Arial"/>
                    <a:ea typeface="Arial"/>
                    <a:cs typeface="Arial"/>
                  </a:defRPr>
                </a:pPr>
                <a:r>
                  <a:rPr lang="en-GB" sz="1800" noProof="0" dirty="0">
                    <a:solidFill>
                      <a:srgbClr val="122D36"/>
                    </a:solidFill>
                    <a:latin typeface="Arial"/>
                    <a:ea typeface="Arial"/>
                    <a:cs typeface="Arial"/>
                  </a:rPr>
                  <a:t>Singh, K.B., Arat, M.A. and Taheri, S. (2019) ‘Vehicle and tire state estimation’, Vehicle System Dynamics, 57(11), pp. 1643–1665.</a:t>
                </a:r>
              </a:p>
              <a:p>
                <a:pPr marL="139700">
                  <a:spcAft>
                    <a:spcPts val="1100"/>
                  </a:spcAft>
                  <a:defRPr sz="2175">
                    <a:solidFill>
                      <a:srgbClr val="122D36"/>
                    </a:solidFill>
                    <a:latin typeface="Arial"/>
                    <a:ea typeface="Arial"/>
                    <a:cs typeface="Arial"/>
                  </a:defRPr>
                </a:pPr>
                <a:r>
                  <a:rPr lang="en-GB" sz="1800" noProof="0" dirty="0">
                    <a:solidFill>
                      <a:srgbClr val="122D36"/>
                    </a:solidFill>
                    <a:latin typeface="Arial"/>
                    <a:ea typeface="Arial"/>
                    <a:cs typeface="Arial"/>
                  </a:rPr>
                  <a:t>Stone, M. (1974) ‘Cross-Validatory Choice and Assessment of Statistical Predictions’, JRSS Series B, 36(2), pp. 111–133.</a:t>
                </a:r>
              </a:p>
              <a:p>
                <a:pPr marL="139700">
                  <a:spcAft>
                    <a:spcPts val="1100"/>
                  </a:spcAft>
                  <a:defRPr sz="2175">
                    <a:solidFill>
                      <a:srgbClr val="122D36"/>
                    </a:solidFill>
                    <a:latin typeface="Arial"/>
                    <a:ea typeface="Arial"/>
                    <a:cs typeface="Arial"/>
                  </a:defRPr>
                </a:pPr>
                <a:endParaRPr lang="en-GB" sz="1800" noProof="0" dirty="0">
                  <a:solidFill>
                    <a:srgbClr val="122D36"/>
                  </a:solidFill>
                  <a:latin typeface="Arial"/>
                  <a:ea typeface="Arial"/>
                  <a:cs typeface="Arial"/>
                </a:endParaRPr>
              </a:p>
              <a:p>
                <a:pPr marL="139700">
                  <a:spcAft>
                    <a:spcPts val="1100"/>
                  </a:spcAft>
                  <a:defRPr sz="2175">
                    <a:solidFill>
                      <a:srgbClr val="122D36"/>
                    </a:solidFill>
                    <a:latin typeface="Arial"/>
                    <a:ea typeface="Arial"/>
                    <a:cs typeface="Arial"/>
                  </a:defRPr>
                </a:pPr>
                <a:endParaRPr lang="en-GB" sz="1800" b="1" noProof="0" dirty="0">
                  <a:latin typeface="Arial"/>
                  <a:ea typeface="Arial"/>
                  <a:cs typeface="Arial"/>
                </a:endParaRPr>
              </a:p>
              <a:p>
                <a:pPr marL="139700">
                  <a:spcAft>
                    <a:spcPts val="1100"/>
                  </a:spcAft>
                  <a:defRPr sz="2175">
                    <a:solidFill>
                      <a:srgbClr val="122D36"/>
                    </a:solidFill>
                    <a:latin typeface="Arial"/>
                    <a:ea typeface="Arial"/>
                    <a:cs typeface="Arial"/>
                  </a:defRPr>
                </a:pPr>
                <a:endParaRPr lang="en-GB" sz="3600" b="1" noProof="0" dirty="0">
                  <a:latin typeface="Arial"/>
                  <a:ea typeface="Arial"/>
                  <a:cs typeface="Arial"/>
                </a:endParaRPr>
              </a:p>
              <a:p>
                <a:pPr marL="139700">
                  <a:spcAft>
                    <a:spcPts val="1100"/>
                  </a:spcAft>
                  <a:defRPr sz="2175">
                    <a:solidFill>
                      <a:srgbClr val="122D36"/>
                    </a:solidFill>
                    <a:latin typeface="Arial"/>
                    <a:ea typeface="Arial"/>
                    <a:cs typeface="Arial"/>
                  </a:defRPr>
                </a:pPr>
                <a:endParaRPr lang="en-GB" sz="2800" noProof="0" dirty="0">
                  <a:solidFill>
                    <a:srgbClr val="122D36"/>
                  </a:solidFill>
                  <a:latin typeface="Arial"/>
                  <a:ea typeface="Arial"/>
                  <a:cs typeface="Arial"/>
                </a:endParaRPr>
              </a:p>
              <a:p>
                <a:pPr marL="139700">
                  <a:spcAft>
                    <a:spcPts val="1200"/>
                  </a:spcAft>
                  <a:defRPr sz="2175">
                    <a:solidFill>
                      <a:srgbClr val="122D36"/>
                    </a:solidFill>
                    <a:latin typeface="Arial"/>
                    <a:ea typeface="Arial"/>
                    <a:cs typeface="Arial"/>
                  </a:defRPr>
                </a:pPr>
                <a:endParaRPr lang="en-GB" sz="2800" noProof="0" dirty="0">
                  <a:solidFill>
                    <a:srgbClr val="063B5B"/>
                  </a:solidFill>
                  <a:latin typeface="Arial"/>
                  <a:ea typeface="Arial"/>
                  <a:cs typeface="Arial"/>
                </a:endParaRPr>
              </a:p>
              <a:p>
                <a:pPr marL="139700">
                  <a:spcAft>
                    <a:spcPts val="1200"/>
                  </a:spcAft>
                  <a:defRPr sz="2175">
                    <a:solidFill>
                      <a:srgbClr val="122D36"/>
                    </a:solidFill>
                    <a:latin typeface="Arial"/>
                    <a:ea typeface="Arial"/>
                    <a:cs typeface="Arial"/>
                  </a:defRPr>
                </a:pPr>
                <a:endParaRPr lang="en-GB" sz="2800" noProof="0" dirty="0">
                  <a:latin typeface="Arial"/>
                  <a:ea typeface="Arial"/>
                  <a:cs typeface="Arial"/>
                </a:endParaRPr>
              </a:p>
              <a:p>
                <a:pPr marL="139700">
                  <a:spcAft>
                    <a:spcPts val="1200"/>
                  </a:spcAft>
                  <a:defRPr sz="2175">
                    <a:solidFill>
                      <a:srgbClr val="122D36"/>
                    </a:solidFill>
                    <a:latin typeface="Arial"/>
                    <a:ea typeface="Arial"/>
                    <a:cs typeface="Arial"/>
                  </a:defRPr>
                </a:pPr>
                <a:endParaRPr lang="en-GB" sz="3600" b="1" noProof="0" dirty="0">
                  <a:latin typeface="Arial"/>
                  <a:ea typeface="Arial"/>
                  <a:cs typeface="Arial"/>
                </a:endParaRPr>
              </a:p>
              <a:p>
                <a:pPr marL="139700">
                  <a:spcAft>
                    <a:spcPts val="1200"/>
                  </a:spcAft>
                  <a:defRPr sz="2175">
                    <a:solidFill>
                      <a:srgbClr val="122D36"/>
                    </a:solidFill>
                    <a:latin typeface="Arial"/>
                    <a:ea typeface="Arial"/>
                    <a:cs typeface="Arial"/>
                  </a:defRPr>
                </a:pPr>
                <a:endParaRPr lang="en-GB" sz="2800" noProof="0" dirty="0">
                  <a:latin typeface="Arial"/>
                  <a:ea typeface="Arial"/>
                  <a:cs typeface="Arial"/>
                </a:endParaRPr>
              </a:p>
              <a:p>
                <a:pPr marL="279400" indent="-139700">
                  <a:spcAft>
                    <a:spcPts val="1200"/>
                  </a:spcAft>
                  <a:buChar char="•"/>
                  <a:defRPr sz="2175">
                    <a:solidFill>
                      <a:srgbClr val="122D36"/>
                    </a:solidFill>
                    <a:latin typeface="Arial"/>
                    <a:ea typeface="Arial"/>
                    <a:cs typeface="Arial"/>
                  </a:defRPr>
                </a:pPr>
                <a:endParaRPr lang="en-GB" sz="2800" noProof="0" dirty="0">
                  <a:solidFill>
                    <a:srgbClr val="122D36"/>
                  </a:solidFill>
                  <a:latin typeface="Arial"/>
                  <a:ea typeface="Arial"/>
                  <a:cs typeface="Arial"/>
                </a:endParaRPr>
              </a:p>
              <a:p>
                <a:pPr marL="139700">
                  <a:spcAft>
                    <a:spcPts val="1200"/>
                  </a:spcAft>
                  <a:defRPr sz="2175">
                    <a:solidFill>
                      <a:srgbClr val="122D36"/>
                    </a:solidFill>
                    <a:latin typeface="Arial"/>
                    <a:ea typeface="Arial"/>
                    <a:cs typeface="Arial"/>
                  </a:defRPr>
                </a:pPr>
                <a:endParaRPr lang="en-GB" sz="2800" noProof="0" dirty="0">
                  <a:solidFill>
                    <a:srgbClr val="122D36"/>
                  </a:solidFill>
                  <a:latin typeface="Arial"/>
                  <a:ea typeface="Arial"/>
                  <a:cs typeface="Arial"/>
                </a:endParaRPr>
              </a:p>
              <a:p>
                <a:endParaRPr lang="en-GB" sz="3600" b="1" noProof="0" dirty="0">
                  <a:latin typeface="Arial" panose="020B0604020202020204" pitchFamily="34" charset="0"/>
                  <a:cs typeface="Arial" panose="020B0604020202020204" pitchFamily="34" charset="0"/>
                </a:endParaRPr>
              </a:p>
            </p:txBody>
          </p:sp>
        </mc:Choice>
        <mc:Fallback>
          <p:sp>
            <p:nvSpPr>
              <p:cNvPr id="59" name="CasellaDiTesto 58">
                <a:extLst>
                  <a:ext uri="{FF2B5EF4-FFF2-40B4-BE49-F238E27FC236}">
                    <a16:creationId xmlns:a16="http://schemas.microsoft.com/office/drawing/2014/main" id="{BCB8512A-153C-2B51-972B-A267D7B903C1}"/>
                  </a:ext>
                </a:extLst>
              </p:cNvPr>
              <p:cNvSpPr txBox="1">
                <a:spLocks noRot="1" noChangeAspect="1" noMove="1" noResize="1" noEditPoints="1" noAdjustHandles="1" noChangeArrowheads="1" noChangeShapeType="1" noTextEdit="1"/>
              </p:cNvSpPr>
              <p:nvPr/>
            </p:nvSpPr>
            <p:spPr>
              <a:xfrm>
                <a:off x="14329698" y="4176183"/>
                <a:ext cx="6539702" cy="32126744"/>
              </a:xfrm>
              <a:prstGeom prst="rect">
                <a:avLst/>
              </a:prstGeom>
              <a:blipFill>
                <a:blip r:embed="rId10"/>
                <a:stretch>
                  <a:fillRect l="-466" r="-2425"/>
                </a:stretch>
              </a:blipFill>
            </p:spPr>
            <p:txBody>
              <a:bodyPr/>
              <a:lstStyle/>
              <a:p>
                <a:r>
                  <a:rPr lang="it-IT">
                    <a:noFill/>
                  </a:rPr>
                  <a:t> </a:t>
                </a:r>
              </a:p>
            </p:txBody>
          </p:sp>
        </mc:Fallback>
      </mc:AlternateContent>
      <p:pic>
        <p:nvPicPr>
          <p:cNvPr id="61" name="Immagine 60">
            <a:extLst>
              <a:ext uri="{FF2B5EF4-FFF2-40B4-BE49-F238E27FC236}">
                <a16:creationId xmlns:a16="http://schemas.microsoft.com/office/drawing/2014/main" id="{0B7D417F-8122-C58E-2CA5-568BAFB6A453}"/>
              </a:ext>
            </a:extLst>
          </p:cNvPr>
          <p:cNvPicPr>
            <a:picLocks noChangeAspect="1"/>
          </p:cNvPicPr>
          <p:nvPr/>
        </p:nvPicPr>
        <p:blipFill>
          <a:blip r:embed="rId11"/>
          <a:stretch/>
        </p:blipFill>
        <p:spPr>
          <a:xfrm>
            <a:off x="14455930" y="5228324"/>
            <a:ext cx="6248400" cy="3557853"/>
          </a:xfrm>
          <a:prstGeom prst="rect">
            <a:avLst/>
          </a:prstGeom>
        </p:spPr>
      </p:pic>
      <p:sp>
        <p:nvSpPr>
          <p:cNvPr id="62" name="CasellaDiTesto 61">
            <a:extLst>
              <a:ext uri="{FF2B5EF4-FFF2-40B4-BE49-F238E27FC236}">
                <a16:creationId xmlns:a16="http://schemas.microsoft.com/office/drawing/2014/main" id="{6167717B-C2A4-C22E-3B75-CF7533EF31B9}"/>
              </a:ext>
            </a:extLst>
          </p:cNvPr>
          <p:cNvSpPr txBox="1"/>
          <p:nvPr/>
        </p:nvSpPr>
        <p:spPr>
          <a:xfrm>
            <a:off x="7559929" y="27265947"/>
            <a:ext cx="6099951" cy="2932341"/>
          </a:xfrm>
          <a:prstGeom prst="rect">
            <a:avLst/>
          </a:prstGeom>
          <a:noFill/>
        </p:spPr>
        <p:txBody>
          <a:bodyPr wrap="square" rtlCol="0">
            <a:spAutoFit/>
          </a:bodyPr>
          <a:lstStyle/>
          <a:p>
            <a:r>
              <a:rPr lang="en-GB" sz="2600" noProof="0" dirty="0">
                <a:latin typeface="Arial" panose="020B0604020202020204" pitchFamily="34" charset="0"/>
                <a:cs typeface="Arial" panose="020B0604020202020204" pitchFamily="34" charset="0"/>
              </a:rPr>
              <a:t>The curves support prediction within the sampled operating domain. Their coefficients remain effective model parameters rather than universal physical tyre constants.</a:t>
            </a:r>
          </a:p>
          <a:p>
            <a:endParaRPr lang="en-GB" noProof="0" dirty="0"/>
          </a:p>
        </p:txBody>
      </p:sp>
      <p:sp>
        <p:nvSpPr>
          <p:cNvPr id="63" name="Rettangolo 62">
            <a:extLst>
              <a:ext uri="{FF2B5EF4-FFF2-40B4-BE49-F238E27FC236}">
                <a16:creationId xmlns:a16="http://schemas.microsoft.com/office/drawing/2014/main" id="{D63CFE8A-C153-4988-AA3E-1E74CCC128FE}"/>
              </a:ext>
            </a:extLst>
          </p:cNvPr>
          <p:cNvSpPr>
            <a:spLocks noGrp="1"/>
          </p:cNvSpPr>
          <p:nvPr/>
        </p:nvSpPr>
        <p:spPr>
          <a:xfrm>
            <a:off x="14408810" y="8812465"/>
            <a:ext cx="6210300" cy="457200"/>
          </a:xfrm>
          <a:prstGeom prst="rect">
            <a:avLst/>
          </a:prstGeom>
          <a:noFill/>
          <a:ln w="0">
            <a:noFill/>
          </a:ln>
        </p:spPr>
        <p:txBody>
          <a:bodyPr anchor="ctr">
            <a:noAutofit/>
          </a:bodyPr>
          <a:ls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sz="1650" b="0">
                <a:solidFill>
                  <a:srgbClr val="5B6D74"/>
                </a:solidFill>
                <a:latin typeface="Arial"/>
                <a:ea typeface="Arial"/>
                <a:cs typeface="Arial"/>
              </a:defRPr>
            </a:pPr>
            <a:r>
              <a:rPr lang="en-GB" sz="2000" b="0" i="1" noProof="0" dirty="0">
                <a:solidFill>
                  <a:schemeClr val="bg1">
                    <a:lumMod val="50000"/>
                  </a:schemeClr>
                </a:solidFill>
                <a:latin typeface="Arial"/>
                <a:ea typeface="Arial"/>
                <a:cs typeface="Arial"/>
              </a:rPr>
              <a:t>Figure 3. Frozen no-refit transfer to Brands Hatch and Oulton Park.</a:t>
            </a:r>
          </a:p>
        </p:txBody>
      </p:sp>
      <p:cxnSp>
        <p:nvCxnSpPr>
          <p:cNvPr id="65" name="Connettore diritto 64">
            <a:extLst>
              <a:ext uri="{FF2B5EF4-FFF2-40B4-BE49-F238E27FC236}">
                <a16:creationId xmlns:a16="http://schemas.microsoft.com/office/drawing/2014/main" id="{C633CF75-FF5A-9514-BA69-7EB1EFAA176D}"/>
              </a:ext>
            </a:extLst>
          </p:cNvPr>
          <p:cNvCxnSpPr>
            <a:cxnSpLocks/>
          </p:cNvCxnSpPr>
          <p:nvPr/>
        </p:nvCxnSpPr>
        <p:spPr>
          <a:xfrm>
            <a:off x="604410" y="7129975"/>
            <a:ext cx="5972451" cy="0"/>
          </a:xfrm>
          <a:prstGeom prst="line">
            <a:avLst/>
          </a:prstGeom>
        </p:spPr>
        <p:style>
          <a:lnRef idx="2">
            <a:schemeClr val="dk1"/>
          </a:lnRef>
          <a:fillRef idx="0">
            <a:schemeClr val="dk1"/>
          </a:fillRef>
          <a:effectRef idx="1">
            <a:schemeClr val="dk1"/>
          </a:effectRef>
          <a:fontRef idx="minor">
            <a:schemeClr val="tx1"/>
          </a:fontRef>
        </p:style>
      </p:cxnSp>
      <p:cxnSp>
        <p:nvCxnSpPr>
          <p:cNvPr id="69" name="Connettore diritto 68">
            <a:extLst>
              <a:ext uri="{FF2B5EF4-FFF2-40B4-BE49-F238E27FC236}">
                <a16:creationId xmlns:a16="http://schemas.microsoft.com/office/drawing/2014/main" id="{311846D7-8F57-8E4B-9F46-63AAB2410041}"/>
              </a:ext>
            </a:extLst>
          </p:cNvPr>
          <p:cNvCxnSpPr>
            <a:cxnSpLocks/>
          </p:cNvCxnSpPr>
          <p:nvPr/>
        </p:nvCxnSpPr>
        <p:spPr>
          <a:xfrm>
            <a:off x="575752" y="14313876"/>
            <a:ext cx="5972451" cy="0"/>
          </a:xfrm>
          <a:prstGeom prst="line">
            <a:avLst/>
          </a:prstGeom>
        </p:spPr>
        <p:style>
          <a:lnRef idx="2">
            <a:schemeClr val="dk1"/>
          </a:lnRef>
          <a:fillRef idx="0">
            <a:schemeClr val="dk1"/>
          </a:fillRef>
          <a:effectRef idx="1">
            <a:schemeClr val="dk1"/>
          </a:effectRef>
          <a:fontRef idx="minor">
            <a:schemeClr val="tx1"/>
          </a:fontRef>
        </p:style>
      </p:cxnSp>
      <p:cxnSp>
        <p:nvCxnSpPr>
          <p:cNvPr id="70" name="Connettore diritto 69">
            <a:extLst>
              <a:ext uri="{FF2B5EF4-FFF2-40B4-BE49-F238E27FC236}">
                <a16:creationId xmlns:a16="http://schemas.microsoft.com/office/drawing/2014/main" id="{55DBEEAA-CD73-84EF-C0D3-26136DABC6A5}"/>
              </a:ext>
            </a:extLst>
          </p:cNvPr>
          <p:cNvCxnSpPr>
            <a:cxnSpLocks/>
          </p:cNvCxnSpPr>
          <p:nvPr/>
        </p:nvCxnSpPr>
        <p:spPr>
          <a:xfrm>
            <a:off x="7357054" y="7129975"/>
            <a:ext cx="5972451" cy="0"/>
          </a:xfrm>
          <a:prstGeom prst="line">
            <a:avLst/>
          </a:prstGeom>
        </p:spPr>
        <p:style>
          <a:lnRef idx="2">
            <a:schemeClr val="dk1"/>
          </a:lnRef>
          <a:fillRef idx="0">
            <a:schemeClr val="dk1"/>
          </a:fillRef>
          <a:effectRef idx="1">
            <a:schemeClr val="dk1"/>
          </a:effectRef>
          <a:fontRef idx="minor">
            <a:schemeClr val="tx1"/>
          </a:fontRef>
        </p:style>
      </p:cxnSp>
      <p:cxnSp>
        <p:nvCxnSpPr>
          <p:cNvPr id="71" name="Connettore diritto 70">
            <a:extLst>
              <a:ext uri="{FF2B5EF4-FFF2-40B4-BE49-F238E27FC236}">
                <a16:creationId xmlns:a16="http://schemas.microsoft.com/office/drawing/2014/main" id="{645EE9FA-9EDA-EE56-DBB6-21F8CAC37ACB}"/>
              </a:ext>
            </a:extLst>
          </p:cNvPr>
          <p:cNvCxnSpPr>
            <a:cxnSpLocks/>
          </p:cNvCxnSpPr>
          <p:nvPr/>
        </p:nvCxnSpPr>
        <p:spPr>
          <a:xfrm>
            <a:off x="14455930" y="5162433"/>
            <a:ext cx="5972451" cy="0"/>
          </a:xfrm>
          <a:prstGeom prst="line">
            <a:avLst/>
          </a:prstGeom>
        </p:spPr>
        <p:style>
          <a:lnRef idx="2">
            <a:schemeClr val="dk1"/>
          </a:lnRef>
          <a:fillRef idx="0">
            <a:schemeClr val="dk1"/>
          </a:fillRef>
          <a:effectRef idx="1">
            <a:schemeClr val="dk1"/>
          </a:effectRef>
          <a:fontRef idx="minor">
            <a:schemeClr val="tx1"/>
          </a:fontRef>
        </p:style>
      </p:cxnSp>
      <p:cxnSp>
        <p:nvCxnSpPr>
          <p:cNvPr id="72" name="Connettore diritto 71">
            <a:extLst>
              <a:ext uri="{FF2B5EF4-FFF2-40B4-BE49-F238E27FC236}">
                <a16:creationId xmlns:a16="http://schemas.microsoft.com/office/drawing/2014/main" id="{559FFC7D-BE2A-7717-4004-EF899332FA52}"/>
              </a:ext>
            </a:extLst>
          </p:cNvPr>
          <p:cNvCxnSpPr>
            <a:cxnSpLocks/>
          </p:cNvCxnSpPr>
          <p:nvPr/>
        </p:nvCxnSpPr>
        <p:spPr>
          <a:xfrm>
            <a:off x="7357054" y="12394634"/>
            <a:ext cx="5972451" cy="0"/>
          </a:xfrm>
          <a:prstGeom prst="line">
            <a:avLst/>
          </a:prstGeom>
        </p:spPr>
        <p:style>
          <a:lnRef idx="2">
            <a:schemeClr val="dk1"/>
          </a:lnRef>
          <a:fillRef idx="0">
            <a:schemeClr val="dk1"/>
          </a:fillRef>
          <a:effectRef idx="1">
            <a:schemeClr val="dk1"/>
          </a:effectRef>
          <a:fontRef idx="minor">
            <a:schemeClr val="tx1"/>
          </a:fontRef>
        </p:style>
      </p:cxnSp>
      <p:cxnSp>
        <p:nvCxnSpPr>
          <p:cNvPr id="73" name="Connettore diritto 72">
            <a:extLst>
              <a:ext uri="{FF2B5EF4-FFF2-40B4-BE49-F238E27FC236}">
                <a16:creationId xmlns:a16="http://schemas.microsoft.com/office/drawing/2014/main" id="{5E597712-633D-2F40-2E9A-384074D192BA}"/>
              </a:ext>
            </a:extLst>
          </p:cNvPr>
          <p:cNvCxnSpPr>
            <a:cxnSpLocks/>
          </p:cNvCxnSpPr>
          <p:nvPr/>
        </p:nvCxnSpPr>
        <p:spPr>
          <a:xfrm>
            <a:off x="14527732" y="13591735"/>
            <a:ext cx="5972451" cy="0"/>
          </a:xfrm>
          <a:prstGeom prst="line">
            <a:avLst/>
          </a:prstGeom>
        </p:spPr>
        <p:style>
          <a:lnRef idx="2">
            <a:schemeClr val="dk1"/>
          </a:lnRef>
          <a:fillRef idx="0">
            <a:schemeClr val="dk1"/>
          </a:fillRef>
          <a:effectRef idx="1">
            <a:schemeClr val="dk1"/>
          </a:effectRef>
          <a:fontRef idx="minor">
            <a:schemeClr val="tx1"/>
          </a:fontRef>
        </p:style>
      </p:cxnSp>
      <p:cxnSp>
        <p:nvCxnSpPr>
          <p:cNvPr id="74" name="Connettore diritto 73">
            <a:extLst>
              <a:ext uri="{FF2B5EF4-FFF2-40B4-BE49-F238E27FC236}">
                <a16:creationId xmlns:a16="http://schemas.microsoft.com/office/drawing/2014/main" id="{95653CDC-D9C1-006F-2D8E-8362A2BB437C}"/>
              </a:ext>
            </a:extLst>
          </p:cNvPr>
          <p:cNvCxnSpPr>
            <a:cxnSpLocks/>
          </p:cNvCxnSpPr>
          <p:nvPr/>
        </p:nvCxnSpPr>
        <p:spPr>
          <a:xfrm>
            <a:off x="7357054" y="15828095"/>
            <a:ext cx="5972451" cy="0"/>
          </a:xfrm>
          <a:prstGeom prst="line">
            <a:avLst/>
          </a:prstGeom>
        </p:spPr>
        <p:style>
          <a:lnRef idx="2">
            <a:schemeClr val="dk1"/>
          </a:lnRef>
          <a:fillRef idx="0">
            <a:schemeClr val="dk1"/>
          </a:fillRef>
          <a:effectRef idx="1">
            <a:schemeClr val="dk1"/>
          </a:effectRef>
          <a:fontRef idx="minor">
            <a:schemeClr val="tx1"/>
          </a:fontRef>
        </p:style>
      </p:cxnSp>
      <p:cxnSp>
        <p:nvCxnSpPr>
          <p:cNvPr id="75" name="Connettore diritto 74">
            <a:extLst>
              <a:ext uri="{FF2B5EF4-FFF2-40B4-BE49-F238E27FC236}">
                <a16:creationId xmlns:a16="http://schemas.microsoft.com/office/drawing/2014/main" id="{133A0BDE-57D3-505B-1FF9-28593104EBA6}"/>
              </a:ext>
            </a:extLst>
          </p:cNvPr>
          <p:cNvCxnSpPr>
            <a:cxnSpLocks/>
          </p:cNvCxnSpPr>
          <p:nvPr/>
        </p:nvCxnSpPr>
        <p:spPr>
          <a:xfrm>
            <a:off x="14550481" y="17998946"/>
            <a:ext cx="5972451" cy="0"/>
          </a:xfrm>
          <a:prstGeom prst="line">
            <a:avLst/>
          </a:prstGeom>
        </p:spPr>
        <p:style>
          <a:lnRef idx="2">
            <a:schemeClr val="dk1"/>
          </a:lnRef>
          <a:fillRef idx="0">
            <a:schemeClr val="dk1"/>
          </a:fillRef>
          <a:effectRef idx="1">
            <a:schemeClr val="dk1"/>
          </a:effectRef>
          <a:fontRef idx="minor">
            <a:schemeClr val="tx1"/>
          </a:fontRef>
        </p:style>
      </p:cxnSp>
      <p:cxnSp>
        <p:nvCxnSpPr>
          <p:cNvPr id="76" name="Connettore diritto 75">
            <a:extLst>
              <a:ext uri="{FF2B5EF4-FFF2-40B4-BE49-F238E27FC236}">
                <a16:creationId xmlns:a16="http://schemas.microsoft.com/office/drawing/2014/main" id="{40DBC074-D9CF-0E72-BD59-60487CCB0EB6}"/>
              </a:ext>
            </a:extLst>
          </p:cNvPr>
          <p:cNvCxnSpPr>
            <a:cxnSpLocks/>
          </p:cNvCxnSpPr>
          <p:nvPr/>
        </p:nvCxnSpPr>
        <p:spPr>
          <a:xfrm>
            <a:off x="604410" y="24704901"/>
            <a:ext cx="5972451" cy="0"/>
          </a:xfrm>
          <a:prstGeom prst="line">
            <a:avLst/>
          </a:prstGeom>
        </p:spPr>
        <p:style>
          <a:lnRef idx="2">
            <a:schemeClr val="dk1"/>
          </a:lnRef>
          <a:fillRef idx="0">
            <a:schemeClr val="dk1"/>
          </a:fillRef>
          <a:effectRef idx="1">
            <a:schemeClr val="dk1"/>
          </a:effectRef>
          <a:fontRef idx="minor">
            <a:schemeClr val="tx1"/>
          </a:fontRef>
        </p:style>
      </p:cxnSp>
      <p:cxnSp>
        <p:nvCxnSpPr>
          <p:cNvPr id="77" name="Connettore diritto 76">
            <a:extLst>
              <a:ext uri="{FF2B5EF4-FFF2-40B4-BE49-F238E27FC236}">
                <a16:creationId xmlns:a16="http://schemas.microsoft.com/office/drawing/2014/main" id="{119CD9AB-0A3F-3DE1-3D0F-7E854528B8D6}"/>
              </a:ext>
            </a:extLst>
          </p:cNvPr>
          <p:cNvCxnSpPr>
            <a:cxnSpLocks/>
          </p:cNvCxnSpPr>
          <p:nvPr/>
        </p:nvCxnSpPr>
        <p:spPr>
          <a:xfrm>
            <a:off x="7507637" y="22146809"/>
            <a:ext cx="5897033" cy="0"/>
          </a:xfrm>
          <a:prstGeom prst="line">
            <a:avLst/>
          </a:prstGeom>
        </p:spPr>
        <p:style>
          <a:lnRef idx="2">
            <a:schemeClr val="dk1"/>
          </a:lnRef>
          <a:fillRef idx="0">
            <a:schemeClr val="dk1"/>
          </a:fillRef>
          <a:effectRef idx="1">
            <a:schemeClr val="dk1"/>
          </a:effectRef>
          <a:fontRef idx="minor">
            <a:schemeClr val="tx1"/>
          </a:fontRef>
        </p:style>
      </p:cxnSp>
      <p:cxnSp>
        <p:nvCxnSpPr>
          <p:cNvPr id="78" name="Connettore diritto 77">
            <a:extLst>
              <a:ext uri="{FF2B5EF4-FFF2-40B4-BE49-F238E27FC236}">
                <a16:creationId xmlns:a16="http://schemas.microsoft.com/office/drawing/2014/main" id="{2ACD9627-3003-A71C-BA54-3001FD6A388F}"/>
              </a:ext>
            </a:extLst>
          </p:cNvPr>
          <p:cNvCxnSpPr>
            <a:cxnSpLocks/>
          </p:cNvCxnSpPr>
          <p:nvPr/>
        </p:nvCxnSpPr>
        <p:spPr>
          <a:xfrm>
            <a:off x="14545487" y="22693153"/>
            <a:ext cx="5972451" cy="0"/>
          </a:xfrm>
          <a:prstGeom prst="line">
            <a:avLst/>
          </a:prstGeom>
        </p:spPr>
        <p:style>
          <a:lnRef idx="2">
            <a:schemeClr val="dk1"/>
          </a:lnRef>
          <a:fillRef idx="0">
            <a:schemeClr val="dk1"/>
          </a:fillRef>
          <a:effectRef idx="1">
            <a:schemeClr val="dk1"/>
          </a:effectRef>
          <a:fontRef idx="minor">
            <a:schemeClr val="tx1"/>
          </a:fontRef>
        </p:style>
      </p:cxnSp>
      <p:cxnSp>
        <p:nvCxnSpPr>
          <p:cNvPr id="79" name="Connettore diritto 78">
            <a:extLst>
              <a:ext uri="{FF2B5EF4-FFF2-40B4-BE49-F238E27FC236}">
                <a16:creationId xmlns:a16="http://schemas.microsoft.com/office/drawing/2014/main" id="{F03B8199-E83C-92FC-1E70-666A4EA1DA4A}"/>
              </a:ext>
            </a:extLst>
          </p:cNvPr>
          <p:cNvCxnSpPr>
            <a:cxnSpLocks/>
          </p:cNvCxnSpPr>
          <p:nvPr/>
        </p:nvCxnSpPr>
        <p:spPr>
          <a:xfrm>
            <a:off x="14545487" y="24704901"/>
            <a:ext cx="5972451" cy="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7da2dc2f-10e7-442f-ad91-645aa4b47b8a" xsi:nil="true"/>
    <lcf76f155ced4ddcb4097134ff3c332f xmlns="c9412f1f-c5de-433b-90f0-e30b35783b1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12" ma:contentTypeDescription="Create a new document." ma:contentTypeScope="" ma:versionID="d60939558008e7b7e9469628040c4d44">
  <xsd:schema xmlns:xsd="http://www.w3.org/2001/XMLSchema" xmlns:xs="http://www.w3.org/2001/XMLSchema" xmlns:p="http://schemas.microsoft.com/office/2006/metadata/properties" xmlns:ns2="c9412f1f-c5de-433b-90f0-e30b35783b17" xmlns:ns3="7da2dc2f-10e7-442f-ad91-645aa4b47b8a" targetNamespace="http://schemas.microsoft.com/office/2006/metadata/properties" ma:root="true" ma:fieldsID="31ae473d2a062be1208786405f3f600f" ns2:_="" ns3:_="">
    <xsd:import namespace="c9412f1f-c5de-433b-90f0-e30b35783b17"/>
    <xsd:import namespace="7da2dc2f-10e7-442f-ad91-645aa4b47b8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LengthInSeconds"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da2dc2f-10e7-442f-ad91-645aa4b47b8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9f920c2-6cc4-4d1e-a528-8efc586fe0cc}" ma:internalName="TaxCatchAll" ma:showField="CatchAllData" ma:web="7da2dc2f-10e7-442f-ad91-645aa4b47b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6225655-809D-4785-802C-0ABCE287F41B}">
  <ds:schemaRefs>
    <ds:schemaRef ds:uri="http://schemas.microsoft.com/sharepoint/v3/contenttype/forms"/>
  </ds:schemaRefs>
</ds:datastoreItem>
</file>

<file path=customXml/itemProps2.xml><?xml version="1.0" encoding="utf-8"?>
<ds:datastoreItem xmlns:ds="http://schemas.openxmlformats.org/officeDocument/2006/customXml" ds:itemID="{6AEF7B4C-66AB-4B68-8ED7-2177502C5BAA}">
  <ds:schemaRefs>
    <ds:schemaRef ds:uri="http://schemas.microsoft.com/office/2006/documentManagement/types"/>
    <ds:schemaRef ds:uri="http://purl.org/dc/elements/1.1/"/>
    <ds:schemaRef ds:uri="http://schemas.openxmlformats.org/package/2006/metadata/core-properties"/>
    <ds:schemaRef ds:uri="http://purl.org/dc/terms/"/>
    <ds:schemaRef ds:uri="224cecc8-5b1a-4f4b-aa1d-4508502f11c0"/>
    <ds:schemaRef ds:uri="http://purl.org/dc/dcmitype/"/>
    <ds:schemaRef ds:uri="http://schemas.microsoft.com/office/2006/metadata/properties"/>
    <ds:schemaRef ds:uri="http://schemas.microsoft.com/office/infopath/2007/PartnerControls"/>
    <ds:schemaRef ds:uri="1684eeaa-63d5-4a8a-805f-2a73dd5a7c6a"/>
    <ds:schemaRef ds:uri="http://www.w3.org/XML/1998/namespace"/>
    <ds:schemaRef ds:uri="7da2dc2f-10e7-442f-ad91-645aa4b47b8a"/>
    <ds:schemaRef ds:uri="c9412f1f-c5de-433b-90f0-e30b35783b17"/>
  </ds:schemaRefs>
</ds:datastoreItem>
</file>

<file path=customXml/itemProps3.xml><?xml version="1.0" encoding="utf-8"?>
<ds:datastoreItem xmlns:ds="http://schemas.openxmlformats.org/officeDocument/2006/customXml" ds:itemID="{1571362E-90FB-4232-84BB-0CE461D680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9412f1f-c5de-433b-90f0-e30b35783b17"/>
    <ds:schemaRef ds:uri="7da2dc2f-10e7-442f-ad91-645aa4b47b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1527</TotalTime>
  <Words>738</Words>
  <Application>Microsoft Office PowerPoint</Application>
  <PresentationFormat>Personalizzato</PresentationFormat>
  <Paragraphs>90</Paragraphs>
  <Slides>1</Slides>
  <Notes>0</Notes>
  <HiddenSlides>0</HiddenSlides>
  <MMClips>0</MMClips>
  <ScaleCrop>false</ScaleCrop>
  <HeadingPairs>
    <vt:vector size="6" baseType="variant">
      <vt:variant>
        <vt:lpstr>Caratteri utilizzati</vt:lpstr>
      </vt:variant>
      <vt:variant>
        <vt:i4>5</vt:i4>
      </vt:variant>
      <vt:variant>
        <vt:lpstr>Tema</vt:lpstr>
      </vt:variant>
      <vt:variant>
        <vt:i4>1</vt:i4>
      </vt:variant>
      <vt:variant>
        <vt:lpstr>Titoli diapositive</vt:lpstr>
      </vt:variant>
      <vt:variant>
        <vt:i4>1</vt:i4>
      </vt:variant>
    </vt:vector>
  </HeadingPairs>
  <TitlesOfParts>
    <vt:vector size="7" baseType="lpstr">
      <vt:lpstr>Arial</vt:lpstr>
      <vt:lpstr>Calibri</vt:lpstr>
      <vt:lpstr>Calibri Light</vt:lpstr>
      <vt:lpstr>Cambria Math</vt:lpstr>
      <vt:lpstr>Eras Bold ITC</vt:lpstr>
      <vt:lpstr>Office Theme</vt:lpstr>
      <vt:lpstr>Presentazione standard di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Taylor Anais Rohn (2500151)</cp:lastModifiedBy>
  <cp:revision>1</cp:revision>
  <dcterms:created xsi:type="dcterms:W3CDTF">2016-02-25T08:27:32Z</dcterms:created>
  <dcterms:modified xsi:type="dcterms:W3CDTF">2026-09-13T23:55:27Z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y fmtid="{D5CDD505-2E9C-101B-9397-08002B2CF9AE}" pid="3" name="MediaServiceImageTags">
    <vt:lpwstr/>
  </property>
</Properties>
</file>