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ata6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drawing6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layout6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diagrams/quickStyle6.xml" ContentType="application/vnd.openxmlformats-officedocument.drawingml.diagramStyl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3"/>
    <p:sldId id="256" r:id="rId4"/>
  </p:sldIdLst>
  <p:sldSz cx="21396325" cy="30267275"/>
  <p:notesSz cx="6858000" cy="9144000"/>
  <p:defaultTextStyle>
    <a:defPPr>
      <a:defRPr lang="en-US"/>
    </a:defPPr>
    <a:lvl1pPr marL="0" algn="l" defTabSz="2479675" rtl="0" eaLnBrk="1" latinLnBrk="0" hangingPunct="1">
      <a:defRPr sz="4880" kern="1200">
        <a:solidFill>
          <a:schemeClr val="tx1"/>
        </a:solidFill>
        <a:latin typeface="+mn-lt"/>
        <a:ea typeface="+mn-ea"/>
        <a:cs typeface="+mn-cs"/>
      </a:defRPr>
    </a:lvl1pPr>
    <a:lvl2pPr marL="1240155" algn="l" defTabSz="2479675" rtl="0" eaLnBrk="1" latinLnBrk="0" hangingPunct="1">
      <a:defRPr sz="4880" kern="1200">
        <a:solidFill>
          <a:schemeClr val="tx1"/>
        </a:solidFill>
        <a:latin typeface="+mn-lt"/>
        <a:ea typeface="+mn-ea"/>
        <a:cs typeface="+mn-cs"/>
      </a:defRPr>
    </a:lvl2pPr>
    <a:lvl3pPr marL="2479675" algn="l" defTabSz="2479675" rtl="0" eaLnBrk="1" latinLnBrk="0" hangingPunct="1">
      <a:defRPr sz="4880" kern="1200">
        <a:solidFill>
          <a:schemeClr val="tx1"/>
        </a:solidFill>
        <a:latin typeface="+mn-lt"/>
        <a:ea typeface="+mn-ea"/>
        <a:cs typeface="+mn-cs"/>
      </a:defRPr>
    </a:lvl3pPr>
    <a:lvl4pPr marL="3719830" algn="l" defTabSz="2479675" rtl="0" eaLnBrk="1" latinLnBrk="0" hangingPunct="1">
      <a:defRPr sz="4880" kern="1200">
        <a:solidFill>
          <a:schemeClr val="tx1"/>
        </a:solidFill>
        <a:latin typeface="+mn-lt"/>
        <a:ea typeface="+mn-ea"/>
        <a:cs typeface="+mn-cs"/>
      </a:defRPr>
    </a:lvl4pPr>
    <a:lvl5pPr marL="4959985" algn="l" defTabSz="2479675" rtl="0" eaLnBrk="1" latinLnBrk="0" hangingPunct="1">
      <a:defRPr sz="4880" kern="1200">
        <a:solidFill>
          <a:schemeClr val="tx1"/>
        </a:solidFill>
        <a:latin typeface="+mn-lt"/>
        <a:ea typeface="+mn-ea"/>
        <a:cs typeface="+mn-cs"/>
      </a:defRPr>
    </a:lvl5pPr>
    <a:lvl6pPr marL="6199505" algn="l" defTabSz="2479675" rtl="0" eaLnBrk="1" latinLnBrk="0" hangingPunct="1">
      <a:defRPr sz="4880" kern="1200">
        <a:solidFill>
          <a:schemeClr val="tx1"/>
        </a:solidFill>
        <a:latin typeface="+mn-lt"/>
        <a:ea typeface="+mn-ea"/>
        <a:cs typeface="+mn-cs"/>
      </a:defRPr>
    </a:lvl6pPr>
    <a:lvl7pPr marL="7439660" algn="l" defTabSz="2479675" rtl="0" eaLnBrk="1" latinLnBrk="0" hangingPunct="1">
      <a:defRPr sz="4880" kern="1200">
        <a:solidFill>
          <a:schemeClr val="tx1"/>
        </a:solidFill>
        <a:latin typeface="+mn-lt"/>
        <a:ea typeface="+mn-ea"/>
        <a:cs typeface="+mn-cs"/>
      </a:defRPr>
    </a:lvl7pPr>
    <a:lvl8pPr marL="8679180" algn="l" defTabSz="2479675" rtl="0" eaLnBrk="1" latinLnBrk="0" hangingPunct="1">
      <a:defRPr sz="4880" kern="1200">
        <a:solidFill>
          <a:schemeClr val="tx1"/>
        </a:solidFill>
        <a:latin typeface="+mn-lt"/>
        <a:ea typeface="+mn-ea"/>
        <a:cs typeface="+mn-cs"/>
      </a:defRPr>
    </a:lvl8pPr>
    <a:lvl9pPr marL="9919335" algn="l" defTabSz="2479675" rtl="0" eaLnBrk="1" latinLnBrk="0" hangingPunct="1">
      <a:defRPr sz="488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66FF33"/>
    <a:srgbClr val="00FF00"/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 varScale="1">
        <p:scale>
          <a:sx n="21" d="100"/>
          <a:sy n="21" d="100"/>
        </p:scale>
        <p:origin x="261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7" Type="http://schemas.openxmlformats.org/officeDocument/2006/relationships/tableStyles" Target="tableStyles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diagrams/_rels/data5.xml.rels><?xml version="1.0" encoding="UTF-8" standalone="yes"?>
<Relationships xmlns="http://schemas.openxmlformats.org/package/2006/relationships"><Relationship Id="rId5" Type="http://schemas.openxmlformats.org/officeDocument/2006/relationships/image" Target="../media/image11.jpeg"/><Relationship Id="rId4" Type="http://schemas.openxmlformats.org/officeDocument/2006/relationships/image" Target="../media/image10.jpeg"/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diagrams/_rels/drawing5.xml.rels><?xml version="1.0" encoding="UTF-8" standalone="yes"?>
<Relationships xmlns="http://schemas.openxmlformats.org/package/2006/relationships"><Relationship Id="rId5" Type="http://schemas.openxmlformats.org/officeDocument/2006/relationships/image" Target="../media/image11.jpeg"/><Relationship Id="rId4" Type="http://schemas.openxmlformats.org/officeDocument/2006/relationships/image" Target="../media/image10.jpeg"/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6BF440-B1FD-47F3-950A-BAE6F998917A}" type="doc">
      <dgm:prSet loTypeId="urn:microsoft.com/office/officeart/2005/8/layout/list1" loCatId="list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9074EC0B-1E05-494E-A79B-ADBF5CC9F48E}">
      <dgm:prSet phldrT="[Text]" custT="1"/>
      <dgm:spPr/>
      <dgm:t>
        <a:bodyPr/>
        <a:lstStyle/>
        <a:p>
          <a:pPr algn="ctr"/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Millions of sports products are discarded every year despite remaining usable.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1986EEB-CFD7-4222-BAB5-89973E418127}" cxnId="{B1902D19-45B9-4D29-8CDF-AA002005AA4B}" type="parTrans">
      <dgm:prSet/>
      <dgm:spPr/>
      <dgm:t>
        <a:bodyPr/>
        <a:lstStyle/>
        <a:p>
          <a:endParaRPr lang="en-US"/>
        </a:p>
      </dgm:t>
    </dgm:pt>
    <dgm:pt modelId="{E3C60152-7471-4C77-9680-1DEC523C9C95}" cxnId="{B1902D19-45B9-4D29-8CDF-AA002005AA4B}" type="sibTrans">
      <dgm:prSet/>
      <dgm:spPr/>
      <dgm:t>
        <a:bodyPr/>
        <a:lstStyle/>
        <a:p>
          <a:endParaRPr lang="en-US"/>
        </a:p>
      </dgm:t>
    </dgm:pt>
    <dgm:pt modelId="{E3177151-618E-4BAC-B2DF-D4131509439F}">
      <dgm:prSet phldrT="[Text]" custT="1"/>
      <dgm:spPr/>
      <dgm:t>
        <a:bodyPr/>
        <a:lstStyle/>
        <a:p>
          <a:pPr algn="ctr"/>
          <a:r>
            <a:rPr lang="en-US" sz="2000" b="1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Consumers increasingly seek affordable and sustainable sporting equipment.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C9D353-A461-4B01-B675-33A0A52E55ED}" cxnId="{C067FC8F-96C5-4969-89B1-9216A7A370E3}" type="parTrans">
      <dgm:prSet/>
      <dgm:spPr/>
      <dgm:t>
        <a:bodyPr/>
        <a:lstStyle/>
        <a:p>
          <a:endParaRPr lang="en-US"/>
        </a:p>
      </dgm:t>
    </dgm:pt>
    <dgm:pt modelId="{3B6C634C-586E-4D76-8F00-B37F13B71CF1}" cxnId="{C067FC8F-96C5-4969-89B1-9216A7A370E3}" type="sibTrans">
      <dgm:prSet/>
      <dgm:spPr/>
      <dgm:t>
        <a:bodyPr/>
        <a:lstStyle/>
        <a:p>
          <a:endParaRPr lang="en-US"/>
        </a:p>
      </dgm:t>
    </dgm:pt>
    <dgm:pt modelId="{F6139FBF-975D-43CC-A2DA-877AD0AC50BB}">
      <dgm:prSet phldrT="[Text]" custT="1"/>
      <dgm:spPr/>
      <dgm:t>
        <a:bodyPr/>
        <a:lstStyle/>
        <a:p>
          <a:pPr algn="ctr"/>
          <a:r>
            <a:rPr lang="en-US" sz="20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Manufacturing new sports equipment requires large amounts of raw materials and contributes to carbon emissions.</a:t>
          </a:r>
          <a:endParaRPr lang="en-US" sz="20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4E918EC-792C-4CA0-BA18-C31534A2E834}" cxnId="{186F3AD9-50EB-4485-BD44-8A1723C68C0C}" type="parTrans">
      <dgm:prSet/>
      <dgm:spPr/>
      <dgm:t>
        <a:bodyPr/>
        <a:lstStyle/>
        <a:p>
          <a:endParaRPr lang="en-US"/>
        </a:p>
      </dgm:t>
    </dgm:pt>
    <dgm:pt modelId="{C87CEFBD-72A9-4E94-AAEF-1B2A208591AB}" cxnId="{186F3AD9-50EB-4485-BD44-8A1723C68C0C}" type="sibTrans">
      <dgm:prSet/>
      <dgm:spPr/>
      <dgm:t>
        <a:bodyPr/>
        <a:lstStyle/>
        <a:p>
          <a:endParaRPr lang="en-US"/>
        </a:p>
      </dgm:t>
    </dgm:pt>
    <dgm:pt modelId="{5F81DB00-8770-4843-806B-4D92D2655E66}" type="pres">
      <dgm:prSet presAssocID="{A86BF440-B1FD-47F3-950A-BAE6F998917A}" presName="linear" presStyleCnt="0">
        <dgm:presLayoutVars>
          <dgm:dir/>
          <dgm:animLvl val="lvl"/>
          <dgm:resizeHandles val="exact"/>
        </dgm:presLayoutVars>
      </dgm:prSet>
      <dgm:spPr/>
    </dgm:pt>
    <dgm:pt modelId="{ACB63518-4295-4AF2-B3A8-F341C722FC55}" type="pres">
      <dgm:prSet presAssocID="{9074EC0B-1E05-494E-A79B-ADBF5CC9F48E}" presName="parentLin" presStyleCnt="0"/>
      <dgm:spPr/>
    </dgm:pt>
    <dgm:pt modelId="{C72C3FE4-6C57-4883-B566-15DC2FB52648}" type="pres">
      <dgm:prSet presAssocID="{9074EC0B-1E05-494E-A79B-ADBF5CC9F48E}" presName="parentLeftMargin" presStyleLbl="node1" presStyleIdx="0" presStyleCnt="3"/>
      <dgm:spPr/>
    </dgm:pt>
    <dgm:pt modelId="{7998BAF3-6479-4F32-8F4A-E93B68DC1DA9}" type="pres">
      <dgm:prSet presAssocID="{9074EC0B-1E05-494E-A79B-ADBF5CC9F48E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CAF99D4-E5D0-442F-991C-702C9E2296B9}" type="pres">
      <dgm:prSet presAssocID="{9074EC0B-1E05-494E-A79B-ADBF5CC9F48E}" presName="negativeSpace" presStyleCnt="0"/>
      <dgm:spPr/>
    </dgm:pt>
    <dgm:pt modelId="{088F1231-4995-44A6-B492-D1DFE0D8094A}" type="pres">
      <dgm:prSet presAssocID="{9074EC0B-1E05-494E-A79B-ADBF5CC9F48E}" presName="childText" presStyleLbl="conFgAcc1" presStyleIdx="0" presStyleCnt="3">
        <dgm:presLayoutVars>
          <dgm:bulletEnabled val="1"/>
        </dgm:presLayoutVars>
      </dgm:prSet>
      <dgm:spPr/>
    </dgm:pt>
    <dgm:pt modelId="{22A7B602-BBAF-4637-8C07-4D317EB1777B}" type="pres">
      <dgm:prSet presAssocID="{E3C60152-7471-4C77-9680-1DEC523C9C95}" presName="spaceBetweenRectangles" presStyleCnt="0"/>
      <dgm:spPr/>
    </dgm:pt>
    <dgm:pt modelId="{AA7ADEE1-3B2D-495D-8D6D-01F2A3156748}" type="pres">
      <dgm:prSet presAssocID="{E3177151-618E-4BAC-B2DF-D4131509439F}" presName="parentLin" presStyleCnt="0"/>
      <dgm:spPr/>
    </dgm:pt>
    <dgm:pt modelId="{EE318966-1634-45FE-8087-5186A25936EF}" type="pres">
      <dgm:prSet presAssocID="{E3177151-618E-4BAC-B2DF-D4131509439F}" presName="parentLeftMargin" presStyleLbl="node1" presStyleIdx="0" presStyleCnt="3"/>
      <dgm:spPr/>
    </dgm:pt>
    <dgm:pt modelId="{FAF7F60B-5B30-48DD-82A1-2E137CF62B96}" type="pres">
      <dgm:prSet presAssocID="{E3177151-618E-4BAC-B2DF-D4131509439F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3D63D1E-08B2-4D40-8E52-19FFC4F3660E}" type="pres">
      <dgm:prSet presAssocID="{E3177151-618E-4BAC-B2DF-D4131509439F}" presName="negativeSpace" presStyleCnt="0"/>
      <dgm:spPr/>
    </dgm:pt>
    <dgm:pt modelId="{A44E3ABF-4F5A-4F42-BBFF-1ADE31AE08D7}" type="pres">
      <dgm:prSet presAssocID="{E3177151-618E-4BAC-B2DF-D4131509439F}" presName="childText" presStyleLbl="conFgAcc1" presStyleIdx="1" presStyleCnt="3">
        <dgm:presLayoutVars>
          <dgm:bulletEnabled val="1"/>
        </dgm:presLayoutVars>
      </dgm:prSet>
      <dgm:spPr/>
    </dgm:pt>
    <dgm:pt modelId="{42FDBB64-90B8-4662-875D-4313DED39281}" type="pres">
      <dgm:prSet presAssocID="{3B6C634C-586E-4D76-8F00-B37F13B71CF1}" presName="spaceBetweenRectangles" presStyleCnt="0"/>
      <dgm:spPr/>
    </dgm:pt>
    <dgm:pt modelId="{A9A10A13-81A3-44A0-826B-9B0B2C004C2E}" type="pres">
      <dgm:prSet presAssocID="{F6139FBF-975D-43CC-A2DA-877AD0AC50BB}" presName="parentLin" presStyleCnt="0"/>
      <dgm:spPr/>
    </dgm:pt>
    <dgm:pt modelId="{B5326735-DA93-4803-86D1-FC24720FAABB}" type="pres">
      <dgm:prSet presAssocID="{F6139FBF-975D-43CC-A2DA-877AD0AC50BB}" presName="parentLeftMargin" presStyleLbl="node1" presStyleIdx="1" presStyleCnt="3"/>
      <dgm:spPr/>
    </dgm:pt>
    <dgm:pt modelId="{1BE011A0-0682-4EBA-971A-310C331CF7A8}" type="pres">
      <dgm:prSet presAssocID="{F6139FBF-975D-43CC-A2DA-877AD0AC50BB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03D447F-96D5-47F4-9E76-5BE79E8EF0DD}" type="pres">
      <dgm:prSet presAssocID="{F6139FBF-975D-43CC-A2DA-877AD0AC50BB}" presName="negativeSpace" presStyleCnt="0"/>
      <dgm:spPr/>
    </dgm:pt>
    <dgm:pt modelId="{539C9D9A-BC5A-4967-BD12-9E3C02EDBCDB}" type="pres">
      <dgm:prSet presAssocID="{F6139FBF-975D-43CC-A2DA-877AD0AC50B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2BAAAB8A-9E3E-4185-907A-B8C2210177BD}" type="presOf" srcId="{9074EC0B-1E05-494E-A79B-ADBF5CC9F48E}" destId="{7998BAF3-6479-4F32-8F4A-E93B68DC1DA9}" srcOrd="1" destOrd="0" presId="urn:microsoft.com/office/officeart/2005/8/layout/list1"/>
    <dgm:cxn modelId="{B6B635EE-74DF-4A0F-B86B-B8E79FCAB5B8}" type="presOf" srcId="{A86BF440-B1FD-47F3-950A-BAE6F998917A}" destId="{5F81DB00-8770-4843-806B-4D92D2655E66}" srcOrd="0" destOrd="0" presId="urn:microsoft.com/office/officeart/2005/8/layout/list1"/>
    <dgm:cxn modelId="{186F3AD9-50EB-4485-BD44-8A1723C68C0C}" srcId="{A86BF440-B1FD-47F3-950A-BAE6F998917A}" destId="{F6139FBF-975D-43CC-A2DA-877AD0AC50BB}" srcOrd="2" destOrd="0" parTransId="{94E918EC-792C-4CA0-BA18-C31534A2E834}" sibTransId="{C87CEFBD-72A9-4E94-AAEF-1B2A208591AB}"/>
    <dgm:cxn modelId="{98868135-38C4-436E-971E-E3389D520753}" type="presOf" srcId="{9074EC0B-1E05-494E-A79B-ADBF5CC9F48E}" destId="{C72C3FE4-6C57-4883-B566-15DC2FB52648}" srcOrd="0" destOrd="0" presId="urn:microsoft.com/office/officeart/2005/8/layout/list1"/>
    <dgm:cxn modelId="{0010ECD4-2588-4C99-9484-AA1FD92F2040}" type="presOf" srcId="{F6139FBF-975D-43CC-A2DA-877AD0AC50BB}" destId="{B5326735-DA93-4803-86D1-FC24720FAABB}" srcOrd="0" destOrd="0" presId="urn:microsoft.com/office/officeart/2005/8/layout/list1"/>
    <dgm:cxn modelId="{C853A94E-6EAD-4D72-B94B-1821B9BB83F6}" type="presOf" srcId="{E3177151-618E-4BAC-B2DF-D4131509439F}" destId="{FAF7F60B-5B30-48DD-82A1-2E137CF62B96}" srcOrd="1" destOrd="0" presId="urn:microsoft.com/office/officeart/2005/8/layout/list1"/>
    <dgm:cxn modelId="{C067FC8F-96C5-4969-89B1-9216A7A370E3}" srcId="{A86BF440-B1FD-47F3-950A-BAE6F998917A}" destId="{E3177151-618E-4BAC-B2DF-D4131509439F}" srcOrd="1" destOrd="0" parTransId="{03C9D353-A461-4B01-B675-33A0A52E55ED}" sibTransId="{3B6C634C-586E-4D76-8F00-B37F13B71CF1}"/>
    <dgm:cxn modelId="{39B5A4B0-6034-4964-B16F-BC935874066A}" type="presOf" srcId="{F6139FBF-975D-43CC-A2DA-877AD0AC50BB}" destId="{1BE011A0-0682-4EBA-971A-310C331CF7A8}" srcOrd="1" destOrd="0" presId="urn:microsoft.com/office/officeart/2005/8/layout/list1"/>
    <dgm:cxn modelId="{9B623B61-0BCD-44A5-B9E4-2A040476C963}" type="presOf" srcId="{E3177151-618E-4BAC-B2DF-D4131509439F}" destId="{EE318966-1634-45FE-8087-5186A25936EF}" srcOrd="0" destOrd="0" presId="urn:microsoft.com/office/officeart/2005/8/layout/list1"/>
    <dgm:cxn modelId="{B1902D19-45B9-4D29-8CDF-AA002005AA4B}" srcId="{A86BF440-B1FD-47F3-950A-BAE6F998917A}" destId="{9074EC0B-1E05-494E-A79B-ADBF5CC9F48E}" srcOrd="0" destOrd="0" parTransId="{71986EEB-CFD7-4222-BAB5-89973E418127}" sibTransId="{E3C60152-7471-4C77-9680-1DEC523C9C95}"/>
    <dgm:cxn modelId="{08D103D9-8F24-45EE-9544-F5ED16A7A604}" type="presParOf" srcId="{5F81DB00-8770-4843-806B-4D92D2655E66}" destId="{ACB63518-4295-4AF2-B3A8-F341C722FC55}" srcOrd="0" destOrd="0" presId="urn:microsoft.com/office/officeart/2005/8/layout/list1"/>
    <dgm:cxn modelId="{4E1E04F5-0D5D-4C65-879D-367D411BC7F6}" type="presParOf" srcId="{ACB63518-4295-4AF2-B3A8-F341C722FC55}" destId="{C72C3FE4-6C57-4883-B566-15DC2FB52648}" srcOrd="0" destOrd="0" presId="urn:microsoft.com/office/officeart/2005/8/layout/list1"/>
    <dgm:cxn modelId="{C1E28ABF-48A9-47A6-9F2C-338B4B4BB4C2}" type="presParOf" srcId="{ACB63518-4295-4AF2-B3A8-F341C722FC55}" destId="{7998BAF3-6479-4F32-8F4A-E93B68DC1DA9}" srcOrd="1" destOrd="0" presId="urn:microsoft.com/office/officeart/2005/8/layout/list1"/>
    <dgm:cxn modelId="{6D58258F-EC74-4AD9-BBFD-5D56B080664D}" type="presParOf" srcId="{5F81DB00-8770-4843-806B-4D92D2655E66}" destId="{2CAF99D4-E5D0-442F-991C-702C9E2296B9}" srcOrd="1" destOrd="0" presId="urn:microsoft.com/office/officeart/2005/8/layout/list1"/>
    <dgm:cxn modelId="{1910609E-0607-41C4-B43D-13FC8E7E2D76}" type="presParOf" srcId="{5F81DB00-8770-4843-806B-4D92D2655E66}" destId="{088F1231-4995-44A6-B492-D1DFE0D8094A}" srcOrd="2" destOrd="0" presId="urn:microsoft.com/office/officeart/2005/8/layout/list1"/>
    <dgm:cxn modelId="{F35CBB72-EAB1-4188-9D14-70CB41C2F22B}" type="presParOf" srcId="{5F81DB00-8770-4843-806B-4D92D2655E66}" destId="{22A7B602-BBAF-4637-8C07-4D317EB1777B}" srcOrd="3" destOrd="0" presId="urn:microsoft.com/office/officeart/2005/8/layout/list1"/>
    <dgm:cxn modelId="{815E7CC1-0F7E-4F7C-AF53-ED521F526F91}" type="presParOf" srcId="{5F81DB00-8770-4843-806B-4D92D2655E66}" destId="{AA7ADEE1-3B2D-495D-8D6D-01F2A3156748}" srcOrd="4" destOrd="0" presId="urn:microsoft.com/office/officeart/2005/8/layout/list1"/>
    <dgm:cxn modelId="{65BBDA88-91B2-4262-9153-D46C85B86895}" type="presParOf" srcId="{AA7ADEE1-3B2D-495D-8D6D-01F2A3156748}" destId="{EE318966-1634-45FE-8087-5186A25936EF}" srcOrd="0" destOrd="0" presId="urn:microsoft.com/office/officeart/2005/8/layout/list1"/>
    <dgm:cxn modelId="{F6B3D2CF-F657-4A7B-A6E2-2506ACC115A3}" type="presParOf" srcId="{AA7ADEE1-3B2D-495D-8D6D-01F2A3156748}" destId="{FAF7F60B-5B30-48DD-82A1-2E137CF62B96}" srcOrd="1" destOrd="0" presId="urn:microsoft.com/office/officeart/2005/8/layout/list1"/>
    <dgm:cxn modelId="{CE8D497D-4F8E-4B20-8FFC-00BB08F2D7D8}" type="presParOf" srcId="{5F81DB00-8770-4843-806B-4D92D2655E66}" destId="{33D63D1E-08B2-4D40-8E52-19FFC4F3660E}" srcOrd="5" destOrd="0" presId="urn:microsoft.com/office/officeart/2005/8/layout/list1"/>
    <dgm:cxn modelId="{CA881802-BFEC-4439-8CE1-356AD2F56E7A}" type="presParOf" srcId="{5F81DB00-8770-4843-806B-4D92D2655E66}" destId="{A44E3ABF-4F5A-4F42-BBFF-1ADE31AE08D7}" srcOrd="6" destOrd="0" presId="urn:microsoft.com/office/officeart/2005/8/layout/list1"/>
    <dgm:cxn modelId="{4A30D3C4-3911-4D17-A2CE-F949E7FD0974}" type="presParOf" srcId="{5F81DB00-8770-4843-806B-4D92D2655E66}" destId="{42FDBB64-90B8-4662-875D-4313DED39281}" srcOrd="7" destOrd="0" presId="urn:microsoft.com/office/officeart/2005/8/layout/list1"/>
    <dgm:cxn modelId="{80741C41-CFA3-4F47-A70A-DFEBF4AD2EC1}" type="presParOf" srcId="{5F81DB00-8770-4843-806B-4D92D2655E66}" destId="{A9A10A13-81A3-44A0-826B-9B0B2C004C2E}" srcOrd="8" destOrd="0" presId="urn:microsoft.com/office/officeart/2005/8/layout/list1"/>
    <dgm:cxn modelId="{64180670-8B05-4E1E-BDBE-98F6DFBC5E61}" type="presParOf" srcId="{A9A10A13-81A3-44A0-826B-9B0B2C004C2E}" destId="{B5326735-DA93-4803-86D1-FC24720FAABB}" srcOrd="0" destOrd="0" presId="urn:microsoft.com/office/officeart/2005/8/layout/list1"/>
    <dgm:cxn modelId="{F4F54C7E-7A53-4995-AAB3-A552B4C3E7FD}" type="presParOf" srcId="{A9A10A13-81A3-44A0-826B-9B0B2C004C2E}" destId="{1BE011A0-0682-4EBA-971A-310C331CF7A8}" srcOrd="1" destOrd="0" presId="urn:microsoft.com/office/officeart/2005/8/layout/list1"/>
    <dgm:cxn modelId="{F11AF544-F157-4B2D-8FCB-E6E1E08E5A94}" type="presParOf" srcId="{5F81DB00-8770-4843-806B-4D92D2655E66}" destId="{803D447F-96D5-47F4-9E76-5BE79E8EF0DD}" srcOrd="9" destOrd="0" presId="urn:microsoft.com/office/officeart/2005/8/layout/list1"/>
    <dgm:cxn modelId="{2DED28DB-76CE-4842-B023-DF71D8EA2308}" type="presParOf" srcId="{5F81DB00-8770-4843-806B-4D92D2655E66}" destId="{539C9D9A-BC5A-4967-BD12-9E3C02EDBCD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6AF105D-573F-4B58-A1D6-85392B572722}" type="doc">
      <dgm:prSet loTypeId="urn:microsoft.com/office/officeart/2005/8/layout/process5" loCatId="process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1103B6A5-2629-4415-9D55-1ACB8985E814}">
      <dgm:prSet phldrT="[Text]" custT="1"/>
      <dgm:spPr/>
      <dgm:t>
        <a:bodyPr/>
        <a:lstStyle/>
        <a:p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Sell used Decathlon sports equipment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ECCE89B-A30B-4802-A01F-8EE717C16353}" cxnId="{50BE986B-AF14-47F6-A562-74B57E9F3C7E}" type="parTrans">
      <dgm:prSet/>
      <dgm:spPr/>
      <dgm:t>
        <a:bodyPr/>
        <a:lstStyle/>
        <a:p>
          <a:endParaRPr lang="en-US"/>
        </a:p>
      </dgm:t>
    </dgm:pt>
    <dgm:pt modelId="{5C3903FE-C848-4F8A-9C6E-F0A479B40D99}" cxnId="{50BE986B-AF14-47F6-A562-74B57E9F3C7E}" type="sibTrans">
      <dgm:prSet/>
      <dgm:spPr/>
      <dgm:t>
        <a:bodyPr/>
        <a:lstStyle/>
        <a:p>
          <a:endParaRPr lang="en-US"/>
        </a:p>
      </dgm:t>
    </dgm:pt>
    <dgm:pt modelId="{07BA1462-4E96-4BFD-A2A8-1280A0DE7722}">
      <dgm:prSet phldrT="[Text]" custT="1"/>
      <dgm:spPr/>
      <dgm:t>
        <a:bodyPr/>
        <a:lstStyle/>
        <a:p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Receive instant store credit or cashback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01D91A-7EC4-4156-974C-1B891B374897}" cxnId="{F02E0AAB-7A97-4D97-8602-8FE2DAE2AF6E}" type="parTrans">
      <dgm:prSet/>
      <dgm:spPr/>
      <dgm:t>
        <a:bodyPr/>
        <a:lstStyle/>
        <a:p>
          <a:endParaRPr lang="en-US"/>
        </a:p>
      </dgm:t>
    </dgm:pt>
    <dgm:pt modelId="{060A2171-5218-4B94-89E3-76D535464814}" cxnId="{F02E0AAB-7A97-4D97-8602-8FE2DAE2AF6E}" type="sibTrans">
      <dgm:prSet/>
      <dgm:spPr/>
      <dgm:t>
        <a:bodyPr/>
        <a:lstStyle/>
        <a:p>
          <a:endParaRPr lang="en-US"/>
        </a:p>
      </dgm:t>
    </dgm:pt>
    <dgm:pt modelId="{565678D6-46B6-4540-AFCF-7DD09853525E}">
      <dgm:prSet phldrT="[Text]" custT="1"/>
      <dgm:spPr/>
      <dgm:t>
        <a:bodyPr/>
        <a:lstStyle/>
        <a:p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Equipment is professionally inspected and refurbished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3F7A3C7-C982-4EC7-8F31-B7B3AEC1E5B8}" cxnId="{C1F8CFE8-6664-4E0D-8085-2F4C5D416E69}" type="parTrans">
      <dgm:prSet/>
      <dgm:spPr/>
      <dgm:t>
        <a:bodyPr/>
        <a:lstStyle/>
        <a:p>
          <a:endParaRPr lang="en-US"/>
        </a:p>
      </dgm:t>
    </dgm:pt>
    <dgm:pt modelId="{AA2A2703-4FE7-4BD9-A5B0-B8AC5C6BFAD8}" cxnId="{C1F8CFE8-6664-4E0D-8085-2F4C5D416E69}" type="sibTrans">
      <dgm:prSet/>
      <dgm:spPr/>
      <dgm:t>
        <a:bodyPr/>
        <a:lstStyle/>
        <a:p>
          <a:endParaRPr lang="en-US"/>
        </a:p>
      </dgm:t>
    </dgm:pt>
    <dgm:pt modelId="{D4BA70F4-5A23-4AA7-ADA0-751C2853F101}">
      <dgm:prSet phldrT="[Text]" custT="1"/>
      <dgm:spPr/>
      <dgm:t>
        <a:bodyPr/>
        <a:lstStyle/>
        <a:p>
          <a:r>
            <a:rPr lang="en-US" sz="20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Certified refurbished products are resold online and in-store with warranty</a:t>
          </a:r>
          <a:endParaRPr lang="en-US" sz="20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A97FC25-2386-4DBD-9429-C43175F399BF}" cxnId="{9478F39C-923C-4E99-9C86-F2D042AA59FD}" type="parTrans">
      <dgm:prSet/>
      <dgm:spPr/>
      <dgm:t>
        <a:bodyPr/>
        <a:lstStyle/>
        <a:p>
          <a:endParaRPr lang="en-US"/>
        </a:p>
      </dgm:t>
    </dgm:pt>
    <dgm:pt modelId="{3F6B9294-6131-437C-A39C-22EEDEF347F8}" cxnId="{9478F39C-923C-4E99-9C86-F2D042AA59FD}" type="sibTrans">
      <dgm:prSet/>
      <dgm:spPr/>
      <dgm:t>
        <a:bodyPr/>
        <a:lstStyle/>
        <a:p>
          <a:endParaRPr lang="en-US"/>
        </a:p>
      </dgm:t>
    </dgm:pt>
    <dgm:pt modelId="{EB56EF2E-16B2-4B3C-958B-DB4050FD9AC4}" type="pres">
      <dgm:prSet presAssocID="{36AF105D-573F-4B58-A1D6-85392B572722}" presName="diagram" presStyleCnt="0">
        <dgm:presLayoutVars>
          <dgm:dir/>
          <dgm:resizeHandles val="exact"/>
        </dgm:presLayoutVars>
      </dgm:prSet>
      <dgm:spPr/>
    </dgm:pt>
    <dgm:pt modelId="{6399F9F6-4F3F-479B-A212-B375717F3FFA}" type="pres">
      <dgm:prSet presAssocID="{1103B6A5-2629-4415-9D55-1ACB8985E814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CEA6309-66E0-4B5E-A503-8BA3AF2BED5E}" type="pres">
      <dgm:prSet presAssocID="{5C3903FE-C848-4F8A-9C6E-F0A479B40D99}" presName="sibTrans" presStyleLbl="sibTrans2D1" presStyleIdx="0" presStyleCnt="3"/>
      <dgm:spPr/>
    </dgm:pt>
    <dgm:pt modelId="{01C1C781-B9FD-4E8D-97EC-6CBCA8DF44AA}" type="pres">
      <dgm:prSet presAssocID="{5C3903FE-C848-4F8A-9C6E-F0A479B40D99}" presName="connectorText" presStyleLbl="sibTrans2D1" presStyleIdx="0" presStyleCnt="3"/>
      <dgm:spPr/>
    </dgm:pt>
    <dgm:pt modelId="{DBC80BCD-9EC0-4D80-B7C3-C96153A30369}" type="pres">
      <dgm:prSet presAssocID="{07BA1462-4E96-4BFD-A2A8-1280A0DE772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EFE1C4E-FDAD-451C-91AB-6DED0ED23132}" type="pres">
      <dgm:prSet presAssocID="{060A2171-5218-4B94-89E3-76D535464814}" presName="sibTrans" presStyleLbl="sibTrans2D1" presStyleIdx="1" presStyleCnt="3"/>
      <dgm:spPr/>
    </dgm:pt>
    <dgm:pt modelId="{8C78E61E-B47D-4D21-9CCC-6342E28060A9}" type="pres">
      <dgm:prSet presAssocID="{060A2171-5218-4B94-89E3-76D535464814}" presName="connectorText" presStyleLbl="sibTrans2D1" presStyleIdx="1" presStyleCnt="3"/>
      <dgm:spPr/>
    </dgm:pt>
    <dgm:pt modelId="{BA4C5EB4-5F80-4340-8851-0D3E235923A1}" type="pres">
      <dgm:prSet presAssocID="{565678D6-46B6-4540-AFCF-7DD09853525E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9E7B86-054F-41B6-9A5C-13D216E431B5}" type="pres">
      <dgm:prSet presAssocID="{AA2A2703-4FE7-4BD9-A5B0-B8AC5C6BFAD8}" presName="sibTrans" presStyleLbl="sibTrans2D1" presStyleIdx="2" presStyleCnt="3"/>
      <dgm:spPr/>
    </dgm:pt>
    <dgm:pt modelId="{329821BB-7D83-4ABA-8D6B-7B3FED34CACC}" type="pres">
      <dgm:prSet presAssocID="{AA2A2703-4FE7-4BD9-A5B0-B8AC5C6BFAD8}" presName="connectorText" presStyleLbl="sibTrans2D1" presStyleIdx="2" presStyleCnt="3"/>
      <dgm:spPr/>
    </dgm:pt>
    <dgm:pt modelId="{98509EB8-0827-43F1-9B69-BD320F1B0904}" type="pres">
      <dgm:prSet presAssocID="{D4BA70F4-5A23-4AA7-ADA0-751C2853F10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D12A86B-FBFC-4456-B4FC-433BF2EDC21F}" type="presOf" srcId="{36AF105D-573F-4B58-A1D6-85392B572722}" destId="{EB56EF2E-16B2-4B3C-958B-DB4050FD9AC4}" srcOrd="0" destOrd="0" presId="urn:microsoft.com/office/officeart/2005/8/layout/process5"/>
    <dgm:cxn modelId="{6BB30541-835E-4D70-A52B-47E0C50788D8}" type="presOf" srcId="{07BA1462-4E96-4BFD-A2A8-1280A0DE7722}" destId="{DBC80BCD-9EC0-4D80-B7C3-C96153A30369}" srcOrd="0" destOrd="0" presId="urn:microsoft.com/office/officeart/2005/8/layout/process5"/>
    <dgm:cxn modelId="{F02E0AAB-7A97-4D97-8602-8FE2DAE2AF6E}" srcId="{36AF105D-573F-4B58-A1D6-85392B572722}" destId="{07BA1462-4E96-4BFD-A2A8-1280A0DE7722}" srcOrd="1" destOrd="0" parTransId="{7C01D91A-7EC4-4156-974C-1B891B374897}" sibTransId="{060A2171-5218-4B94-89E3-76D535464814}"/>
    <dgm:cxn modelId="{50BE986B-AF14-47F6-A562-74B57E9F3C7E}" srcId="{36AF105D-573F-4B58-A1D6-85392B572722}" destId="{1103B6A5-2629-4415-9D55-1ACB8985E814}" srcOrd="0" destOrd="0" parTransId="{2ECCE89B-A30B-4802-A01F-8EE717C16353}" sibTransId="{5C3903FE-C848-4F8A-9C6E-F0A479B40D99}"/>
    <dgm:cxn modelId="{8846AD86-E6A5-4D48-995D-837D0256BF27}" type="presOf" srcId="{5C3903FE-C848-4F8A-9C6E-F0A479B40D99}" destId="{9CEA6309-66E0-4B5E-A503-8BA3AF2BED5E}" srcOrd="0" destOrd="0" presId="urn:microsoft.com/office/officeart/2005/8/layout/process5"/>
    <dgm:cxn modelId="{E7EDC6BF-429C-4FD9-A276-9127B37AE51F}" type="presOf" srcId="{1103B6A5-2629-4415-9D55-1ACB8985E814}" destId="{6399F9F6-4F3F-479B-A212-B375717F3FFA}" srcOrd="0" destOrd="0" presId="urn:microsoft.com/office/officeart/2005/8/layout/process5"/>
    <dgm:cxn modelId="{4C947E75-C076-467C-9109-9F4A356AB666}" type="presOf" srcId="{060A2171-5218-4B94-89E3-76D535464814}" destId="{EEFE1C4E-FDAD-451C-91AB-6DED0ED23132}" srcOrd="0" destOrd="0" presId="urn:microsoft.com/office/officeart/2005/8/layout/process5"/>
    <dgm:cxn modelId="{DBD02571-C7CE-47BC-BB2A-C7BE0129B55B}" type="presOf" srcId="{5C3903FE-C848-4F8A-9C6E-F0A479B40D99}" destId="{01C1C781-B9FD-4E8D-97EC-6CBCA8DF44AA}" srcOrd="1" destOrd="0" presId="urn:microsoft.com/office/officeart/2005/8/layout/process5"/>
    <dgm:cxn modelId="{5CD807A8-72D9-4518-80B9-CF988B187A5E}" type="presOf" srcId="{060A2171-5218-4B94-89E3-76D535464814}" destId="{8C78E61E-B47D-4D21-9CCC-6342E28060A9}" srcOrd="1" destOrd="0" presId="urn:microsoft.com/office/officeart/2005/8/layout/process5"/>
    <dgm:cxn modelId="{D413DBEE-72EB-43D2-A2E2-1CC91AB4E652}" type="presOf" srcId="{AA2A2703-4FE7-4BD9-A5B0-B8AC5C6BFAD8}" destId="{F39E7B86-054F-41B6-9A5C-13D216E431B5}" srcOrd="0" destOrd="0" presId="urn:microsoft.com/office/officeart/2005/8/layout/process5"/>
    <dgm:cxn modelId="{F7CF2839-FF2D-4145-A02D-A1AE9CBC0E76}" type="presOf" srcId="{565678D6-46B6-4540-AFCF-7DD09853525E}" destId="{BA4C5EB4-5F80-4340-8851-0D3E235923A1}" srcOrd="0" destOrd="0" presId="urn:microsoft.com/office/officeart/2005/8/layout/process5"/>
    <dgm:cxn modelId="{09E8EF82-B1BD-4854-B9F8-75BAD5DBF9BF}" type="presOf" srcId="{D4BA70F4-5A23-4AA7-ADA0-751C2853F101}" destId="{98509EB8-0827-43F1-9B69-BD320F1B0904}" srcOrd="0" destOrd="0" presId="urn:microsoft.com/office/officeart/2005/8/layout/process5"/>
    <dgm:cxn modelId="{1321A42B-0CCE-4232-BCD8-82B8C753A8AF}" type="presOf" srcId="{AA2A2703-4FE7-4BD9-A5B0-B8AC5C6BFAD8}" destId="{329821BB-7D83-4ABA-8D6B-7B3FED34CACC}" srcOrd="1" destOrd="0" presId="urn:microsoft.com/office/officeart/2005/8/layout/process5"/>
    <dgm:cxn modelId="{C1F8CFE8-6664-4E0D-8085-2F4C5D416E69}" srcId="{36AF105D-573F-4B58-A1D6-85392B572722}" destId="{565678D6-46B6-4540-AFCF-7DD09853525E}" srcOrd="2" destOrd="0" parTransId="{53F7A3C7-C982-4EC7-8F31-B7B3AEC1E5B8}" sibTransId="{AA2A2703-4FE7-4BD9-A5B0-B8AC5C6BFAD8}"/>
    <dgm:cxn modelId="{9478F39C-923C-4E99-9C86-F2D042AA59FD}" srcId="{36AF105D-573F-4B58-A1D6-85392B572722}" destId="{D4BA70F4-5A23-4AA7-ADA0-751C2853F101}" srcOrd="3" destOrd="0" parTransId="{EA97FC25-2386-4DBD-9429-C43175F399BF}" sibTransId="{3F6B9294-6131-437C-A39C-22EEDEF347F8}"/>
    <dgm:cxn modelId="{5B7D9F99-52FE-41DA-9F1A-1E18064CEA00}" type="presParOf" srcId="{EB56EF2E-16B2-4B3C-958B-DB4050FD9AC4}" destId="{6399F9F6-4F3F-479B-A212-B375717F3FFA}" srcOrd="0" destOrd="0" presId="urn:microsoft.com/office/officeart/2005/8/layout/process5"/>
    <dgm:cxn modelId="{3B381362-A04A-4C86-BF12-86528565F09D}" type="presParOf" srcId="{EB56EF2E-16B2-4B3C-958B-DB4050FD9AC4}" destId="{9CEA6309-66E0-4B5E-A503-8BA3AF2BED5E}" srcOrd="1" destOrd="0" presId="urn:microsoft.com/office/officeart/2005/8/layout/process5"/>
    <dgm:cxn modelId="{08ACC1B0-7FE5-418B-BBA8-0A7E40C3B14A}" type="presParOf" srcId="{9CEA6309-66E0-4B5E-A503-8BA3AF2BED5E}" destId="{01C1C781-B9FD-4E8D-97EC-6CBCA8DF44AA}" srcOrd="0" destOrd="0" presId="urn:microsoft.com/office/officeart/2005/8/layout/process5"/>
    <dgm:cxn modelId="{B201EF09-7A17-465F-ADC3-F66402EB2AFD}" type="presParOf" srcId="{EB56EF2E-16B2-4B3C-958B-DB4050FD9AC4}" destId="{DBC80BCD-9EC0-4D80-B7C3-C96153A30369}" srcOrd="2" destOrd="0" presId="urn:microsoft.com/office/officeart/2005/8/layout/process5"/>
    <dgm:cxn modelId="{EBDBE272-7909-416B-B047-8850A4678D8A}" type="presParOf" srcId="{EB56EF2E-16B2-4B3C-958B-DB4050FD9AC4}" destId="{EEFE1C4E-FDAD-451C-91AB-6DED0ED23132}" srcOrd="3" destOrd="0" presId="urn:microsoft.com/office/officeart/2005/8/layout/process5"/>
    <dgm:cxn modelId="{8F77D26B-5ABC-42F7-B9E1-6F2B83D132B8}" type="presParOf" srcId="{EEFE1C4E-FDAD-451C-91AB-6DED0ED23132}" destId="{8C78E61E-B47D-4D21-9CCC-6342E28060A9}" srcOrd="0" destOrd="0" presId="urn:microsoft.com/office/officeart/2005/8/layout/process5"/>
    <dgm:cxn modelId="{6E180024-9F07-4128-A72D-9762B96819E1}" type="presParOf" srcId="{EB56EF2E-16B2-4B3C-958B-DB4050FD9AC4}" destId="{BA4C5EB4-5F80-4340-8851-0D3E235923A1}" srcOrd="4" destOrd="0" presId="urn:microsoft.com/office/officeart/2005/8/layout/process5"/>
    <dgm:cxn modelId="{85BCCCB8-0D46-4B78-B25B-4E02C3C792D9}" type="presParOf" srcId="{EB56EF2E-16B2-4B3C-958B-DB4050FD9AC4}" destId="{F39E7B86-054F-41B6-9A5C-13D216E431B5}" srcOrd="5" destOrd="0" presId="urn:microsoft.com/office/officeart/2005/8/layout/process5"/>
    <dgm:cxn modelId="{0451C526-6179-421F-9DB1-3441091A627F}" type="presParOf" srcId="{F39E7B86-054F-41B6-9A5C-13D216E431B5}" destId="{329821BB-7D83-4ABA-8D6B-7B3FED34CACC}" srcOrd="0" destOrd="0" presId="urn:microsoft.com/office/officeart/2005/8/layout/process5"/>
    <dgm:cxn modelId="{EC608396-3A8E-46E2-ABB8-4313096BA48D}" type="presParOf" srcId="{EB56EF2E-16B2-4B3C-958B-DB4050FD9AC4}" destId="{98509EB8-0827-43F1-9B69-BD320F1B0904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A32CAD-736F-400A-AE7F-D3599EDA3263}" type="doc">
      <dgm:prSet loTypeId="urn:microsoft.com/office/officeart/2008/layout/LinedLis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BF0FC2B5-EF7D-40FA-8A96-2F24AA1152B4}">
      <dgm:prSet phldrT="[Text]" custT="1"/>
      <dgm:spPr/>
      <dgm:t>
        <a:bodyPr vert="vert270"/>
        <a:lstStyle/>
        <a:p>
          <a:pPr algn="ctr"/>
          <a:r>
            <a:rPr lang="en-US" sz="3000" smtClean="0">
              <a:latin typeface="Baskerville Old Face" panose="02020602080505020303" pitchFamily="18" charset="0"/>
            </a:rPr>
            <a:t>FEATURES</a:t>
          </a:r>
          <a:endParaRPr lang="en-US" sz="3000" dirty="0">
            <a:latin typeface="Baskerville Old Face" panose="02020602080505020303" pitchFamily="18" charset="0"/>
          </a:endParaRPr>
        </a:p>
      </dgm:t>
    </dgm:pt>
    <dgm:pt modelId="{2A628EB1-4613-4687-9781-5FD7699E446A}" cxnId="{31EB1D2D-ABEB-4900-A728-864E0CDDA996}" type="parTrans">
      <dgm:prSet/>
      <dgm:spPr/>
      <dgm:t>
        <a:bodyPr/>
        <a:lstStyle/>
        <a:p>
          <a:endParaRPr lang="en-US"/>
        </a:p>
      </dgm:t>
    </dgm:pt>
    <dgm:pt modelId="{0CADF896-30C6-42B6-BF9E-A430B4EFC40A}" cxnId="{31EB1D2D-ABEB-4900-A728-864E0CDDA996}" type="sibTrans">
      <dgm:prSet/>
      <dgm:spPr/>
      <dgm:t>
        <a:bodyPr/>
        <a:lstStyle/>
        <a:p>
          <a:endParaRPr lang="en-US"/>
        </a:p>
      </dgm:t>
    </dgm:pt>
    <dgm:pt modelId="{E12DFD72-4445-4FF0-B3FD-73F0164B3622}">
      <dgm:prSet phldrT="[Text]" custT="1"/>
      <dgm:spPr/>
      <dgm:t>
        <a:bodyPr/>
        <a:lstStyle/>
        <a:p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AI product condition assessment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908E1CE-A08A-4E91-9695-D604AD982C5D}" cxnId="{1E872D83-C407-4126-ADE2-6AC38DB3D06F}" type="parTrans">
      <dgm:prSet/>
      <dgm:spPr/>
      <dgm:t>
        <a:bodyPr/>
        <a:lstStyle/>
        <a:p>
          <a:endParaRPr lang="en-US"/>
        </a:p>
      </dgm:t>
    </dgm:pt>
    <dgm:pt modelId="{F70CF91B-0CA9-41F6-BD1A-B195D4751E05}" cxnId="{1E872D83-C407-4126-ADE2-6AC38DB3D06F}" type="sibTrans">
      <dgm:prSet/>
      <dgm:spPr/>
      <dgm:t>
        <a:bodyPr/>
        <a:lstStyle/>
        <a:p>
          <a:endParaRPr lang="en-US"/>
        </a:p>
      </dgm:t>
    </dgm:pt>
    <dgm:pt modelId="{0E9DFA6D-1436-46E6-8BE9-8A3EFBB3F27A}">
      <dgm:prSet phldrT="[Text]" custT="1"/>
      <dgm:spPr/>
      <dgm:t>
        <a:bodyPr/>
        <a:lstStyle/>
        <a:p>
          <a:r>
            <a:rPr lang="en-US" sz="2000" b="1" smtClean="0">
              <a:latin typeface="Times New Roman" panose="02020603050405020304" pitchFamily="18" charset="0"/>
              <a:cs typeface="Times New Roman" panose="02020603050405020304" pitchFamily="18" charset="0"/>
            </a:rPr>
            <a:t>Certified refurbishment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4BF50C-6B73-499C-99B6-EBFA100CE928}" cxnId="{25FA12C3-5D97-49AD-A67C-79F02607442F}" type="parTrans">
      <dgm:prSet/>
      <dgm:spPr/>
      <dgm:t>
        <a:bodyPr/>
        <a:lstStyle/>
        <a:p>
          <a:endParaRPr lang="en-US"/>
        </a:p>
      </dgm:t>
    </dgm:pt>
    <dgm:pt modelId="{A99B70FB-7451-4867-BE39-391EB03E0C12}" cxnId="{25FA12C3-5D97-49AD-A67C-79F02607442F}" type="sibTrans">
      <dgm:prSet/>
      <dgm:spPr/>
      <dgm:t>
        <a:bodyPr/>
        <a:lstStyle/>
        <a:p>
          <a:endParaRPr lang="en-US"/>
        </a:p>
      </dgm:t>
    </dgm:pt>
    <dgm:pt modelId="{E1AC3BE3-0928-4B07-B287-FCEB33DC3BD7}">
      <dgm:prSet phldrT="[Text]" custT="1"/>
      <dgm:spPr/>
      <dgm:t>
        <a:bodyPr/>
        <a:lstStyle/>
        <a:p>
          <a:r>
            <a:rPr lang="en-US" sz="2000" b="1" smtClean="0">
              <a:latin typeface="Times New Roman" panose="02020603050405020304" pitchFamily="18" charset="0"/>
              <a:cs typeface="Times New Roman" panose="02020603050405020304" pitchFamily="18" charset="0"/>
            </a:rPr>
            <a:t>12-month warranty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65BC935-4C8B-4D76-ACA4-905C36D8F53F}" cxnId="{15CB38FA-2C4D-4A73-86C9-404E4854CDAB}" type="parTrans">
      <dgm:prSet/>
      <dgm:spPr/>
      <dgm:t>
        <a:bodyPr/>
        <a:lstStyle/>
        <a:p>
          <a:endParaRPr lang="en-US"/>
        </a:p>
      </dgm:t>
    </dgm:pt>
    <dgm:pt modelId="{185F06BB-3FF2-4AE0-97C2-AA7AB59E9659}" cxnId="{15CB38FA-2C4D-4A73-86C9-404E4854CDAB}" type="sibTrans">
      <dgm:prSet/>
      <dgm:spPr/>
      <dgm:t>
        <a:bodyPr/>
        <a:lstStyle/>
        <a:p>
          <a:endParaRPr lang="en-US"/>
        </a:p>
      </dgm:t>
    </dgm:pt>
    <dgm:pt modelId="{6430E973-0860-435A-97B1-E304250B5C71}">
      <dgm:prSet phldrT="[Text]" custT="1"/>
      <dgm:spPr/>
      <dgm:t>
        <a:bodyPr/>
        <a:lstStyle/>
        <a:p>
          <a:r>
            <a:rPr lang="en-US" sz="2000" b="1" smtClean="0">
              <a:latin typeface="Times New Roman" panose="02020603050405020304" pitchFamily="18" charset="0"/>
              <a:cs typeface="Times New Roman" panose="02020603050405020304" pitchFamily="18" charset="0"/>
            </a:rPr>
            <a:t>Digital resale marketplace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6FA52F5-3551-416C-8FE5-74D21DC18CA1}" cxnId="{CE93C05B-AD91-433F-A2AE-8FA20181D959}" type="parTrans">
      <dgm:prSet/>
      <dgm:spPr/>
      <dgm:t>
        <a:bodyPr/>
        <a:lstStyle/>
        <a:p>
          <a:endParaRPr lang="en-US"/>
        </a:p>
      </dgm:t>
    </dgm:pt>
    <dgm:pt modelId="{CB95B646-DE0A-46CE-83A0-5E8C8C666EE4}" cxnId="{CE93C05B-AD91-433F-A2AE-8FA20181D959}" type="sibTrans">
      <dgm:prSet/>
      <dgm:spPr/>
      <dgm:t>
        <a:bodyPr/>
        <a:lstStyle/>
        <a:p>
          <a:endParaRPr lang="en-US"/>
        </a:p>
      </dgm:t>
    </dgm:pt>
    <dgm:pt modelId="{E762F9BF-A8C0-4F8D-A11F-052076F52CE7}">
      <dgm:prSet phldrT="[Text]" custT="1"/>
      <dgm:spPr/>
      <dgm:t>
        <a:bodyPr/>
        <a:lstStyle/>
        <a:p>
          <a:r>
            <a:rPr lang="en-US" sz="2000" b="1" smtClean="0">
              <a:latin typeface="Times New Roman" panose="02020603050405020304" pitchFamily="18" charset="0"/>
              <a:cs typeface="Times New Roman" panose="02020603050405020304" pitchFamily="18" charset="0"/>
            </a:rPr>
            <a:t>Reward points for sustainable purchases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1EA3184-1DBE-46F9-BE96-2698EEC563BB}" cxnId="{92322493-3730-44D3-8CC3-10DB2ABA4A29}" type="parTrans">
      <dgm:prSet/>
      <dgm:spPr/>
      <dgm:t>
        <a:bodyPr/>
        <a:lstStyle/>
        <a:p>
          <a:endParaRPr lang="en-US"/>
        </a:p>
      </dgm:t>
    </dgm:pt>
    <dgm:pt modelId="{18CBFB52-0D88-4AA8-8250-B74EB91C989D}" cxnId="{92322493-3730-44D3-8CC3-10DB2ABA4A29}" type="sibTrans">
      <dgm:prSet/>
      <dgm:spPr/>
      <dgm:t>
        <a:bodyPr/>
        <a:lstStyle/>
        <a:p>
          <a:endParaRPr lang="en-US"/>
        </a:p>
      </dgm:t>
    </dgm:pt>
    <dgm:pt modelId="{9F6ED363-F1B2-49E2-A339-860386B2A7DB}" type="pres">
      <dgm:prSet presAssocID="{4BA32CAD-736F-400A-AE7F-D3599EDA3263}" presName="vert0" presStyleCnt="0">
        <dgm:presLayoutVars>
          <dgm:dir/>
          <dgm:animOne val="branch"/>
          <dgm:animLvl val="lvl"/>
        </dgm:presLayoutVars>
      </dgm:prSet>
      <dgm:spPr/>
    </dgm:pt>
    <dgm:pt modelId="{013C93E8-A3DE-4C8E-BFDF-4B0BCD3E9EBC}" type="pres">
      <dgm:prSet presAssocID="{BF0FC2B5-EF7D-40FA-8A96-2F24AA1152B4}" presName="thickLine" presStyleLbl="alignNode1" presStyleIdx="0" presStyleCnt="1"/>
      <dgm:spPr/>
    </dgm:pt>
    <dgm:pt modelId="{8486C6A4-144D-4527-A3A7-97C46C048B92}" type="pres">
      <dgm:prSet presAssocID="{BF0FC2B5-EF7D-40FA-8A96-2F24AA1152B4}" presName="horz1" presStyleCnt="0"/>
      <dgm:spPr/>
    </dgm:pt>
    <dgm:pt modelId="{6646739A-5A70-43D8-8839-561E3E9232AB}" type="pres">
      <dgm:prSet presAssocID="{BF0FC2B5-EF7D-40FA-8A96-2F24AA1152B4}" presName="tx1" presStyleLbl="revTx" presStyleIdx="0" presStyleCnt="6"/>
      <dgm:spPr/>
      <dgm:t>
        <a:bodyPr/>
        <a:lstStyle/>
        <a:p>
          <a:endParaRPr lang="en-US"/>
        </a:p>
      </dgm:t>
    </dgm:pt>
    <dgm:pt modelId="{985EE7E1-082C-475C-A914-72DC88C876E5}" type="pres">
      <dgm:prSet presAssocID="{BF0FC2B5-EF7D-40FA-8A96-2F24AA1152B4}" presName="vert1" presStyleCnt="0"/>
      <dgm:spPr/>
    </dgm:pt>
    <dgm:pt modelId="{D52E7E4A-18C4-413E-91B2-D8E2E8BCF65B}" type="pres">
      <dgm:prSet presAssocID="{E12DFD72-4445-4FF0-B3FD-73F0164B3622}" presName="vertSpace2a" presStyleCnt="0"/>
      <dgm:spPr/>
    </dgm:pt>
    <dgm:pt modelId="{B4B4ABE1-4358-49F1-9C7D-14AACDD47D34}" type="pres">
      <dgm:prSet presAssocID="{E12DFD72-4445-4FF0-B3FD-73F0164B3622}" presName="horz2" presStyleCnt="0"/>
      <dgm:spPr/>
    </dgm:pt>
    <dgm:pt modelId="{ADCA5EDE-C12B-46A1-A3D1-B40B430699DB}" type="pres">
      <dgm:prSet presAssocID="{E12DFD72-4445-4FF0-B3FD-73F0164B3622}" presName="horzSpace2" presStyleCnt="0"/>
      <dgm:spPr/>
    </dgm:pt>
    <dgm:pt modelId="{42020DD9-5A98-45CD-9BBE-05C2297DBF55}" type="pres">
      <dgm:prSet presAssocID="{E12DFD72-4445-4FF0-B3FD-73F0164B3622}" presName="tx2" presStyleLbl="revTx" presStyleIdx="1" presStyleCnt="6"/>
      <dgm:spPr/>
      <dgm:t>
        <a:bodyPr/>
        <a:lstStyle/>
        <a:p>
          <a:endParaRPr lang="en-US"/>
        </a:p>
      </dgm:t>
    </dgm:pt>
    <dgm:pt modelId="{594AD3F2-4C5A-4A7F-BF06-B64C67A5B12E}" type="pres">
      <dgm:prSet presAssocID="{E12DFD72-4445-4FF0-B3FD-73F0164B3622}" presName="vert2" presStyleCnt="0"/>
      <dgm:spPr/>
    </dgm:pt>
    <dgm:pt modelId="{DB27650A-B65D-4CD2-8241-936C467F8944}" type="pres">
      <dgm:prSet presAssocID="{E12DFD72-4445-4FF0-B3FD-73F0164B3622}" presName="thinLine2b" presStyleLbl="callout" presStyleIdx="0" presStyleCnt="5"/>
      <dgm:spPr/>
    </dgm:pt>
    <dgm:pt modelId="{A983EA4B-0237-4C35-837A-1E5D8022E777}" type="pres">
      <dgm:prSet presAssocID="{E12DFD72-4445-4FF0-B3FD-73F0164B3622}" presName="vertSpace2b" presStyleCnt="0"/>
      <dgm:spPr/>
    </dgm:pt>
    <dgm:pt modelId="{4C4A3218-008C-45A6-831A-38E99C23295B}" type="pres">
      <dgm:prSet presAssocID="{0E9DFA6D-1436-46E6-8BE9-8A3EFBB3F27A}" presName="horz2" presStyleCnt="0"/>
      <dgm:spPr/>
    </dgm:pt>
    <dgm:pt modelId="{090B03DA-0AA0-4365-9314-B0786EAC4617}" type="pres">
      <dgm:prSet presAssocID="{0E9DFA6D-1436-46E6-8BE9-8A3EFBB3F27A}" presName="horzSpace2" presStyleCnt="0"/>
      <dgm:spPr/>
    </dgm:pt>
    <dgm:pt modelId="{BB8B0FC1-51DD-4B90-9B77-2DF79AE47EB8}" type="pres">
      <dgm:prSet presAssocID="{0E9DFA6D-1436-46E6-8BE9-8A3EFBB3F27A}" presName="tx2" presStyleLbl="revTx" presStyleIdx="2" presStyleCnt="6"/>
      <dgm:spPr/>
      <dgm:t>
        <a:bodyPr/>
        <a:lstStyle/>
        <a:p>
          <a:endParaRPr lang="en-US"/>
        </a:p>
      </dgm:t>
    </dgm:pt>
    <dgm:pt modelId="{814A5C2A-03D1-41C8-AD40-1372BACCD94F}" type="pres">
      <dgm:prSet presAssocID="{0E9DFA6D-1436-46E6-8BE9-8A3EFBB3F27A}" presName="vert2" presStyleCnt="0"/>
      <dgm:spPr/>
    </dgm:pt>
    <dgm:pt modelId="{6BB2B26E-EF75-4B93-AE6B-C761D440ADFB}" type="pres">
      <dgm:prSet presAssocID="{0E9DFA6D-1436-46E6-8BE9-8A3EFBB3F27A}" presName="thinLine2b" presStyleLbl="callout" presStyleIdx="1" presStyleCnt="5"/>
      <dgm:spPr/>
    </dgm:pt>
    <dgm:pt modelId="{9990C84A-2782-4D22-9015-BF6470D466E5}" type="pres">
      <dgm:prSet presAssocID="{0E9DFA6D-1436-46E6-8BE9-8A3EFBB3F27A}" presName="vertSpace2b" presStyleCnt="0"/>
      <dgm:spPr/>
    </dgm:pt>
    <dgm:pt modelId="{2AE3E4BB-5449-4198-84CE-E713A298D4CA}" type="pres">
      <dgm:prSet presAssocID="{E1AC3BE3-0928-4B07-B287-FCEB33DC3BD7}" presName="horz2" presStyleCnt="0"/>
      <dgm:spPr/>
    </dgm:pt>
    <dgm:pt modelId="{39364DA5-D099-4FA7-BD95-511558027418}" type="pres">
      <dgm:prSet presAssocID="{E1AC3BE3-0928-4B07-B287-FCEB33DC3BD7}" presName="horzSpace2" presStyleCnt="0"/>
      <dgm:spPr/>
    </dgm:pt>
    <dgm:pt modelId="{DD916E62-A2E8-4A02-A970-03815556610E}" type="pres">
      <dgm:prSet presAssocID="{E1AC3BE3-0928-4B07-B287-FCEB33DC3BD7}" presName="tx2" presStyleLbl="revTx" presStyleIdx="3" presStyleCnt="6"/>
      <dgm:spPr/>
      <dgm:t>
        <a:bodyPr/>
        <a:lstStyle/>
        <a:p>
          <a:endParaRPr lang="en-US"/>
        </a:p>
      </dgm:t>
    </dgm:pt>
    <dgm:pt modelId="{4FD5BCD6-E655-46F1-95F1-FBC23012C6FF}" type="pres">
      <dgm:prSet presAssocID="{E1AC3BE3-0928-4B07-B287-FCEB33DC3BD7}" presName="vert2" presStyleCnt="0"/>
      <dgm:spPr/>
    </dgm:pt>
    <dgm:pt modelId="{BF48D01F-5632-4976-A20B-3FF33AC22CB1}" type="pres">
      <dgm:prSet presAssocID="{E1AC3BE3-0928-4B07-B287-FCEB33DC3BD7}" presName="thinLine2b" presStyleLbl="callout" presStyleIdx="2" presStyleCnt="5"/>
      <dgm:spPr/>
    </dgm:pt>
    <dgm:pt modelId="{5A648EB1-A7EB-4A09-BD2D-99AE6F1D333A}" type="pres">
      <dgm:prSet presAssocID="{E1AC3BE3-0928-4B07-B287-FCEB33DC3BD7}" presName="vertSpace2b" presStyleCnt="0"/>
      <dgm:spPr/>
    </dgm:pt>
    <dgm:pt modelId="{97798C0F-D849-471E-8A14-410469C56B64}" type="pres">
      <dgm:prSet presAssocID="{6430E973-0860-435A-97B1-E304250B5C71}" presName="horz2" presStyleCnt="0"/>
      <dgm:spPr/>
    </dgm:pt>
    <dgm:pt modelId="{D46D0B2F-1905-40A8-82F9-D5E69DBCC19B}" type="pres">
      <dgm:prSet presAssocID="{6430E973-0860-435A-97B1-E304250B5C71}" presName="horzSpace2" presStyleCnt="0"/>
      <dgm:spPr/>
    </dgm:pt>
    <dgm:pt modelId="{DFA5AD0F-C593-48B7-BBF1-71DB280F1341}" type="pres">
      <dgm:prSet presAssocID="{6430E973-0860-435A-97B1-E304250B5C71}" presName="tx2" presStyleLbl="revTx" presStyleIdx="4" presStyleCnt="6"/>
      <dgm:spPr/>
      <dgm:t>
        <a:bodyPr/>
        <a:lstStyle/>
        <a:p>
          <a:endParaRPr lang="en-US"/>
        </a:p>
      </dgm:t>
    </dgm:pt>
    <dgm:pt modelId="{71E6A84B-BB34-41DC-B14B-D0F3E923F5C1}" type="pres">
      <dgm:prSet presAssocID="{6430E973-0860-435A-97B1-E304250B5C71}" presName="vert2" presStyleCnt="0"/>
      <dgm:spPr/>
    </dgm:pt>
    <dgm:pt modelId="{97B001AF-DF9E-492B-B8EA-46E7BEFCDC61}" type="pres">
      <dgm:prSet presAssocID="{6430E973-0860-435A-97B1-E304250B5C71}" presName="thinLine2b" presStyleLbl="callout" presStyleIdx="3" presStyleCnt="5"/>
      <dgm:spPr/>
    </dgm:pt>
    <dgm:pt modelId="{EC0DB4D2-2315-4FA2-A837-2B2F01723691}" type="pres">
      <dgm:prSet presAssocID="{6430E973-0860-435A-97B1-E304250B5C71}" presName="vertSpace2b" presStyleCnt="0"/>
      <dgm:spPr/>
    </dgm:pt>
    <dgm:pt modelId="{4B57B455-85FD-4C4F-AFD8-EE6DB139DBAA}" type="pres">
      <dgm:prSet presAssocID="{E762F9BF-A8C0-4F8D-A11F-052076F52CE7}" presName="horz2" presStyleCnt="0"/>
      <dgm:spPr/>
    </dgm:pt>
    <dgm:pt modelId="{122B581D-3DC6-4463-956A-C74B190D3058}" type="pres">
      <dgm:prSet presAssocID="{E762F9BF-A8C0-4F8D-A11F-052076F52CE7}" presName="horzSpace2" presStyleCnt="0"/>
      <dgm:spPr/>
    </dgm:pt>
    <dgm:pt modelId="{77763CB1-729E-47F9-B240-376DE743FCB1}" type="pres">
      <dgm:prSet presAssocID="{E762F9BF-A8C0-4F8D-A11F-052076F52CE7}" presName="tx2" presStyleLbl="revTx" presStyleIdx="5" presStyleCnt="6"/>
      <dgm:spPr/>
      <dgm:t>
        <a:bodyPr/>
        <a:lstStyle/>
        <a:p>
          <a:endParaRPr lang="en-US"/>
        </a:p>
      </dgm:t>
    </dgm:pt>
    <dgm:pt modelId="{9259047F-523A-4DDE-9E33-DBA0347ADBE4}" type="pres">
      <dgm:prSet presAssocID="{E762F9BF-A8C0-4F8D-A11F-052076F52CE7}" presName="vert2" presStyleCnt="0"/>
      <dgm:spPr/>
    </dgm:pt>
    <dgm:pt modelId="{71DF1CF5-1FB2-4FF2-BBE8-3080E09C88D4}" type="pres">
      <dgm:prSet presAssocID="{E762F9BF-A8C0-4F8D-A11F-052076F52CE7}" presName="thinLine2b" presStyleLbl="callout" presStyleIdx="4" presStyleCnt="5"/>
      <dgm:spPr/>
    </dgm:pt>
    <dgm:pt modelId="{AF12247F-028D-4262-A4C6-7F95C93AD576}" type="pres">
      <dgm:prSet presAssocID="{E762F9BF-A8C0-4F8D-A11F-052076F52CE7}" presName="vertSpace2b" presStyleCnt="0"/>
      <dgm:spPr/>
    </dgm:pt>
  </dgm:ptLst>
  <dgm:cxnLst>
    <dgm:cxn modelId="{CE93C05B-AD91-433F-A2AE-8FA20181D959}" srcId="{BF0FC2B5-EF7D-40FA-8A96-2F24AA1152B4}" destId="{6430E973-0860-435A-97B1-E304250B5C71}" srcOrd="3" destOrd="0" parTransId="{A6FA52F5-3551-416C-8FE5-74D21DC18CA1}" sibTransId="{CB95B646-DE0A-46CE-83A0-5E8C8C666EE4}"/>
    <dgm:cxn modelId="{31EB1D2D-ABEB-4900-A728-864E0CDDA996}" srcId="{4BA32CAD-736F-400A-AE7F-D3599EDA3263}" destId="{BF0FC2B5-EF7D-40FA-8A96-2F24AA1152B4}" srcOrd="0" destOrd="0" parTransId="{2A628EB1-4613-4687-9781-5FD7699E446A}" sibTransId="{0CADF896-30C6-42B6-BF9E-A430B4EFC40A}"/>
    <dgm:cxn modelId="{15CB38FA-2C4D-4A73-86C9-404E4854CDAB}" srcId="{BF0FC2B5-EF7D-40FA-8A96-2F24AA1152B4}" destId="{E1AC3BE3-0928-4B07-B287-FCEB33DC3BD7}" srcOrd="2" destOrd="0" parTransId="{065BC935-4C8B-4D76-ACA4-905C36D8F53F}" sibTransId="{185F06BB-3FF2-4AE0-97C2-AA7AB59E9659}"/>
    <dgm:cxn modelId="{8207B73E-65A1-4630-8090-1D0CBEE5DB2A}" type="presOf" srcId="{E1AC3BE3-0928-4B07-B287-FCEB33DC3BD7}" destId="{DD916E62-A2E8-4A02-A970-03815556610E}" srcOrd="0" destOrd="0" presId="urn:microsoft.com/office/officeart/2008/layout/LinedList"/>
    <dgm:cxn modelId="{92322493-3730-44D3-8CC3-10DB2ABA4A29}" srcId="{BF0FC2B5-EF7D-40FA-8A96-2F24AA1152B4}" destId="{E762F9BF-A8C0-4F8D-A11F-052076F52CE7}" srcOrd="4" destOrd="0" parTransId="{B1EA3184-1DBE-46F9-BE96-2698EEC563BB}" sibTransId="{18CBFB52-0D88-4AA8-8250-B74EB91C989D}"/>
    <dgm:cxn modelId="{E09ADF7C-FEBD-4134-9B4E-9F3ED12FB1AA}" type="presOf" srcId="{0E9DFA6D-1436-46E6-8BE9-8A3EFBB3F27A}" destId="{BB8B0FC1-51DD-4B90-9B77-2DF79AE47EB8}" srcOrd="0" destOrd="0" presId="urn:microsoft.com/office/officeart/2008/layout/LinedList"/>
    <dgm:cxn modelId="{1E872D83-C407-4126-ADE2-6AC38DB3D06F}" srcId="{BF0FC2B5-EF7D-40FA-8A96-2F24AA1152B4}" destId="{E12DFD72-4445-4FF0-B3FD-73F0164B3622}" srcOrd="0" destOrd="0" parTransId="{9908E1CE-A08A-4E91-9695-D604AD982C5D}" sibTransId="{F70CF91B-0CA9-41F6-BD1A-B195D4751E05}"/>
    <dgm:cxn modelId="{A830E0AE-D035-4BA8-9AF8-C76B8D446DA2}" type="presOf" srcId="{6430E973-0860-435A-97B1-E304250B5C71}" destId="{DFA5AD0F-C593-48B7-BBF1-71DB280F1341}" srcOrd="0" destOrd="0" presId="urn:microsoft.com/office/officeart/2008/layout/LinedList"/>
    <dgm:cxn modelId="{25FA12C3-5D97-49AD-A67C-79F02607442F}" srcId="{BF0FC2B5-EF7D-40FA-8A96-2F24AA1152B4}" destId="{0E9DFA6D-1436-46E6-8BE9-8A3EFBB3F27A}" srcOrd="1" destOrd="0" parTransId="{374BF50C-6B73-499C-99B6-EBFA100CE928}" sibTransId="{A99B70FB-7451-4867-BE39-391EB03E0C12}"/>
    <dgm:cxn modelId="{BEF000F5-BF9E-4732-9E7B-6D5FCB73FA88}" type="presOf" srcId="{E762F9BF-A8C0-4F8D-A11F-052076F52CE7}" destId="{77763CB1-729E-47F9-B240-376DE743FCB1}" srcOrd="0" destOrd="0" presId="urn:microsoft.com/office/officeart/2008/layout/LinedList"/>
    <dgm:cxn modelId="{07DD6AB6-6687-4B0B-B0FC-6C7AD9D2C139}" type="presOf" srcId="{4BA32CAD-736F-400A-AE7F-D3599EDA3263}" destId="{9F6ED363-F1B2-49E2-A339-860386B2A7DB}" srcOrd="0" destOrd="0" presId="urn:microsoft.com/office/officeart/2008/layout/LinedList"/>
    <dgm:cxn modelId="{AC91F69F-B854-412F-B032-78EAA96EB99A}" type="presOf" srcId="{E12DFD72-4445-4FF0-B3FD-73F0164B3622}" destId="{42020DD9-5A98-45CD-9BBE-05C2297DBF55}" srcOrd="0" destOrd="0" presId="urn:microsoft.com/office/officeart/2008/layout/LinedList"/>
    <dgm:cxn modelId="{DCD751D6-AFED-4042-9DAB-C147CBDC26AE}" type="presOf" srcId="{BF0FC2B5-EF7D-40FA-8A96-2F24AA1152B4}" destId="{6646739A-5A70-43D8-8839-561E3E9232AB}" srcOrd="0" destOrd="0" presId="urn:microsoft.com/office/officeart/2008/layout/LinedList"/>
    <dgm:cxn modelId="{A4152FB2-0C71-4F08-9891-EBC1608F753F}" type="presParOf" srcId="{9F6ED363-F1B2-49E2-A339-860386B2A7DB}" destId="{013C93E8-A3DE-4C8E-BFDF-4B0BCD3E9EBC}" srcOrd="0" destOrd="0" presId="urn:microsoft.com/office/officeart/2008/layout/LinedList"/>
    <dgm:cxn modelId="{256401EA-CA3E-4237-9287-EF2D5523BE1B}" type="presParOf" srcId="{9F6ED363-F1B2-49E2-A339-860386B2A7DB}" destId="{8486C6A4-144D-4527-A3A7-97C46C048B92}" srcOrd="1" destOrd="0" presId="urn:microsoft.com/office/officeart/2008/layout/LinedList"/>
    <dgm:cxn modelId="{050DC203-B29C-4484-B6EA-97408488C347}" type="presParOf" srcId="{8486C6A4-144D-4527-A3A7-97C46C048B92}" destId="{6646739A-5A70-43D8-8839-561E3E9232AB}" srcOrd="0" destOrd="0" presId="urn:microsoft.com/office/officeart/2008/layout/LinedList"/>
    <dgm:cxn modelId="{E4C82398-961D-4B86-92BC-D42158DEE720}" type="presParOf" srcId="{8486C6A4-144D-4527-A3A7-97C46C048B92}" destId="{985EE7E1-082C-475C-A914-72DC88C876E5}" srcOrd="1" destOrd="0" presId="urn:microsoft.com/office/officeart/2008/layout/LinedList"/>
    <dgm:cxn modelId="{8A72412C-B042-42B7-A6BA-21C529B1024D}" type="presParOf" srcId="{985EE7E1-082C-475C-A914-72DC88C876E5}" destId="{D52E7E4A-18C4-413E-91B2-D8E2E8BCF65B}" srcOrd="0" destOrd="0" presId="urn:microsoft.com/office/officeart/2008/layout/LinedList"/>
    <dgm:cxn modelId="{92F26A6C-041F-4275-A495-0A8078D7649A}" type="presParOf" srcId="{985EE7E1-082C-475C-A914-72DC88C876E5}" destId="{B4B4ABE1-4358-49F1-9C7D-14AACDD47D34}" srcOrd="1" destOrd="0" presId="urn:microsoft.com/office/officeart/2008/layout/LinedList"/>
    <dgm:cxn modelId="{A942DFAE-9B7E-46F4-A2EA-A1683B59B5FB}" type="presParOf" srcId="{B4B4ABE1-4358-49F1-9C7D-14AACDD47D34}" destId="{ADCA5EDE-C12B-46A1-A3D1-B40B430699DB}" srcOrd="0" destOrd="0" presId="urn:microsoft.com/office/officeart/2008/layout/LinedList"/>
    <dgm:cxn modelId="{110AD30F-5EEF-442F-A89F-FFBE9B065325}" type="presParOf" srcId="{B4B4ABE1-4358-49F1-9C7D-14AACDD47D34}" destId="{42020DD9-5A98-45CD-9BBE-05C2297DBF55}" srcOrd="1" destOrd="0" presId="urn:microsoft.com/office/officeart/2008/layout/LinedList"/>
    <dgm:cxn modelId="{37B3C4F1-828B-4580-814A-D569607DA8BE}" type="presParOf" srcId="{B4B4ABE1-4358-49F1-9C7D-14AACDD47D34}" destId="{594AD3F2-4C5A-4A7F-BF06-B64C67A5B12E}" srcOrd="2" destOrd="0" presId="urn:microsoft.com/office/officeart/2008/layout/LinedList"/>
    <dgm:cxn modelId="{2186268A-BA95-4E4C-945F-30967429099C}" type="presParOf" srcId="{985EE7E1-082C-475C-A914-72DC88C876E5}" destId="{DB27650A-B65D-4CD2-8241-936C467F8944}" srcOrd="2" destOrd="0" presId="urn:microsoft.com/office/officeart/2008/layout/LinedList"/>
    <dgm:cxn modelId="{95CF19AA-669F-430D-91A2-BFB3661059B3}" type="presParOf" srcId="{985EE7E1-082C-475C-A914-72DC88C876E5}" destId="{A983EA4B-0237-4C35-837A-1E5D8022E777}" srcOrd="3" destOrd="0" presId="urn:microsoft.com/office/officeart/2008/layout/LinedList"/>
    <dgm:cxn modelId="{FCBB8630-0243-4AF5-AAE5-1DAF9C8A3B4A}" type="presParOf" srcId="{985EE7E1-082C-475C-A914-72DC88C876E5}" destId="{4C4A3218-008C-45A6-831A-38E99C23295B}" srcOrd="4" destOrd="0" presId="urn:microsoft.com/office/officeart/2008/layout/LinedList"/>
    <dgm:cxn modelId="{119D59C7-955D-4F95-A6F1-9C4032073F98}" type="presParOf" srcId="{4C4A3218-008C-45A6-831A-38E99C23295B}" destId="{090B03DA-0AA0-4365-9314-B0786EAC4617}" srcOrd="0" destOrd="0" presId="urn:microsoft.com/office/officeart/2008/layout/LinedList"/>
    <dgm:cxn modelId="{FA60F271-7C7E-4D86-AF47-2D1C0EE27BE2}" type="presParOf" srcId="{4C4A3218-008C-45A6-831A-38E99C23295B}" destId="{BB8B0FC1-51DD-4B90-9B77-2DF79AE47EB8}" srcOrd="1" destOrd="0" presId="urn:microsoft.com/office/officeart/2008/layout/LinedList"/>
    <dgm:cxn modelId="{C87CC2CC-B038-4E54-BC3E-BBEAB0186FD2}" type="presParOf" srcId="{4C4A3218-008C-45A6-831A-38E99C23295B}" destId="{814A5C2A-03D1-41C8-AD40-1372BACCD94F}" srcOrd="2" destOrd="0" presId="urn:microsoft.com/office/officeart/2008/layout/LinedList"/>
    <dgm:cxn modelId="{E6DC9FEB-991C-4B97-9FC7-7562A3C43A7B}" type="presParOf" srcId="{985EE7E1-082C-475C-A914-72DC88C876E5}" destId="{6BB2B26E-EF75-4B93-AE6B-C761D440ADFB}" srcOrd="5" destOrd="0" presId="urn:microsoft.com/office/officeart/2008/layout/LinedList"/>
    <dgm:cxn modelId="{D827647F-2846-4E1D-8193-8A42AF1124E0}" type="presParOf" srcId="{985EE7E1-082C-475C-A914-72DC88C876E5}" destId="{9990C84A-2782-4D22-9015-BF6470D466E5}" srcOrd="6" destOrd="0" presId="urn:microsoft.com/office/officeart/2008/layout/LinedList"/>
    <dgm:cxn modelId="{26693E6C-D30F-4586-8992-6FB59AD71CD4}" type="presParOf" srcId="{985EE7E1-082C-475C-A914-72DC88C876E5}" destId="{2AE3E4BB-5449-4198-84CE-E713A298D4CA}" srcOrd="7" destOrd="0" presId="urn:microsoft.com/office/officeart/2008/layout/LinedList"/>
    <dgm:cxn modelId="{9EE21B4D-C1D5-4B11-BB97-96B3EFB67CC0}" type="presParOf" srcId="{2AE3E4BB-5449-4198-84CE-E713A298D4CA}" destId="{39364DA5-D099-4FA7-BD95-511558027418}" srcOrd="0" destOrd="0" presId="urn:microsoft.com/office/officeart/2008/layout/LinedList"/>
    <dgm:cxn modelId="{830F041E-4FA4-4D1C-806D-484F61BEE9E8}" type="presParOf" srcId="{2AE3E4BB-5449-4198-84CE-E713A298D4CA}" destId="{DD916E62-A2E8-4A02-A970-03815556610E}" srcOrd="1" destOrd="0" presId="urn:microsoft.com/office/officeart/2008/layout/LinedList"/>
    <dgm:cxn modelId="{AFE61CB6-A8B6-4FF2-A7FA-A9FC5E6BCF34}" type="presParOf" srcId="{2AE3E4BB-5449-4198-84CE-E713A298D4CA}" destId="{4FD5BCD6-E655-46F1-95F1-FBC23012C6FF}" srcOrd="2" destOrd="0" presId="urn:microsoft.com/office/officeart/2008/layout/LinedList"/>
    <dgm:cxn modelId="{B80A9BD3-F278-4083-AA30-A638DAE4D2AB}" type="presParOf" srcId="{985EE7E1-082C-475C-A914-72DC88C876E5}" destId="{BF48D01F-5632-4976-A20B-3FF33AC22CB1}" srcOrd="8" destOrd="0" presId="urn:microsoft.com/office/officeart/2008/layout/LinedList"/>
    <dgm:cxn modelId="{06C8013A-C5AC-44EC-B7E6-B9595CDC50EE}" type="presParOf" srcId="{985EE7E1-082C-475C-A914-72DC88C876E5}" destId="{5A648EB1-A7EB-4A09-BD2D-99AE6F1D333A}" srcOrd="9" destOrd="0" presId="urn:microsoft.com/office/officeart/2008/layout/LinedList"/>
    <dgm:cxn modelId="{A020D3F9-E5D3-4881-81D7-B652CE079D2E}" type="presParOf" srcId="{985EE7E1-082C-475C-A914-72DC88C876E5}" destId="{97798C0F-D849-471E-8A14-410469C56B64}" srcOrd="10" destOrd="0" presId="urn:microsoft.com/office/officeart/2008/layout/LinedList"/>
    <dgm:cxn modelId="{7D3D14F2-001D-45F5-A873-27787BF19228}" type="presParOf" srcId="{97798C0F-D849-471E-8A14-410469C56B64}" destId="{D46D0B2F-1905-40A8-82F9-D5E69DBCC19B}" srcOrd="0" destOrd="0" presId="urn:microsoft.com/office/officeart/2008/layout/LinedList"/>
    <dgm:cxn modelId="{78399809-D308-4E27-A598-8BBC8BFCC55A}" type="presParOf" srcId="{97798C0F-D849-471E-8A14-410469C56B64}" destId="{DFA5AD0F-C593-48B7-BBF1-71DB280F1341}" srcOrd="1" destOrd="0" presId="urn:microsoft.com/office/officeart/2008/layout/LinedList"/>
    <dgm:cxn modelId="{424BEBEB-1599-439B-B53D-9416FF608F41}" type="presParOf" srcId="{97798C0F-D849-471E-8A14-410469C56B64}" destId="{71E6A84B-BB34-41DC-B14B-D0F3E923F5C1}" srcOrd="2" destOrd="0" presId="urn:microsoft.com/office/officeart/2008/layout/LinedList"/>
    <dgm:cxn modelId="{723E39AC-31E0-4976-8960-6DA75C770F95}" type="presParOf" srcId="{985EE7E1-082C-475C-A914-72DC88C876E5}" destId="{97B001AF-DF9E-492B-B8EA-46E7BEFCDC61}" srcOrd="11" destOrd="0" presId="urn:microsoft.com/office/officeart/2008/layout/LinedList"/>
    <dgm:cxn modelId="{63899A17-AD79-4D10-8BC3-30472F6DF9B7}" type="presParOf" srcId="{985EE7E1-082C-475C-A914-72DC88C876E5}" destId="{EC0DB4D2-2315-4FA2-A837-2B2F01723691}" srcOrd="12" destOrd="0" presId="urn:microsoft.com/office/officeart/2008/layout/LinedList"/>
    <dgm:cxn modelId="{9FD3F13E-66AB-4502-A3F4-32085C542E72}" type="presParOf" srcId="{985EE7E1-082C-475C-A914-72DC88C876E5}" destId="{4B57B455-85FD-4C4F-AFD8-EE6DB139DBAA}" srcOrd="13" destOrd="0" presId="urn:microsoft.com/office/officeart/2008/layout/LinedList"/>
    <dgm:cxn modelId="{A7DEBEBB-56CE-4B82-8581-F0842907ACC3}" type="presParOf" srcId="{4B57B455-85FD-4C4F-AFD8-EE6DB139DBAA}" destId="{122B581D-3DC6-4463-956A-C74B190D3058}" srcOrd="0" destOrd="0" presId="urn:microsoft.com/office/officeart/2008/layout/LinedList"/>
    <dgm:cxn modelId="{29025C50-E3B5-4FA5-8401-427540350734}" type="presParOf" srcId="{4B57B455-85FD-4C4F-AFD8-EE6DB139DBAA}" destId="{77763CB1-729E-47F9-B240-376DE743FCB1}" srcOrd="1" destOrd="0" presId="urn:microsoft.com/office/officeart/2008/layout/LinedList"/>
    <dgm:cxn modelId="{9B1C7981-054E-413F-B463-54B2FEA190A1}" type="presParOf" srcId="{4B57B455-85FD-4C4F-AFD8-EE6DB139DBAA}" destId="{9259047F-523A-4DDE-9E33-DBA0347ADBE4}" srcOrd="2" destOrd="0" presId="urn:microsoft.com/office/officeart/2008/layout/LinedList"/>
    <dgm:cxn modelId="{F1280599-8858-4603-A4BD-80F2BBB4A587}" type="presParOf" srcId="{985EE7E1-082C-475C-A914-72DC88C876E5}" destId="{71DF1CF5-1FB2-4FF2-BBE8-3080E09C88D4}" srcOrd="14" destOrd="0" presId="urn:microsoft.com/office/officeart/2008/layout/LinedList"/>
    <dgm:cxn modelId="{0ABC1A15-CDFB-4962-9E56-E30100A70B86}" type="presParOf" srcId="{985EE7E1-082C-475C-A914-72DC88C876E5}" destId="{AF12247F-028D-4262-A4C6-7F95C93AD576}" srcOrd="15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A32CAD-736F-400A-AE7F-D3599EDA326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F0FC2B5-EF7D-40FA-8A96-2F24AA1152B4}">
      <dgm:prSet phldrT="[Text]" custT="1"/>
      <dgm:spPr/>
      <dgm:t>
        <a:bodyPr vert="vert"/>
        <a:lstStyle/>
        <a:p>
          <a:pPr algn="ctr"/>
          <a:r>
            <a:rPr lang="en-US" sz="3000" dirty="0" smtClean="0">
              <a:latin typeface="Baskerville Old Face" panose="02020602080505020303" pitchFamily="18" charset="0"/>
            </a:rPr>
            <a:t>MARKET OPPORTUNITY</a:t>
          </a:r>
          <a:endParaRPr lang="en-US" sz="3000" dirty="0">
            <a:latin typeface="Baskerville Old Face" panose="02020602080505020303" pitchFamily="18" charset="0"/>
          </a:endParaRPr>
        </a:p>
      </dgm:t>
    </dgm:pt>
    <dgm:pt modelId="{2A628EB1-4613-4687-9781-5FD7699E446A}" cxnId="{31EB1D2D-ABEB-4900-A728-864E0CDDA996}" type="parTrans">
      <dgm:prSet/>
      <dgm:spPr/>
      <dgm:t>
        <a:bodyPr/>
        <a:lstStyle/>
        <a:p>
          <a:endParaRPr lang="en-US"/>
        </a:p>
      </dgm:t>
    </dgm:pt>
    <dgm:pt modelId="{0CADF896-30C6-42B6-BF9E-A430B4EFC40A}" cxnId="{31EB1D2D-ABEB-4900-A728-864E0CDDA996}" type="sibTrans">
      <dgm:prSet/>
      <dgm:spPr/>
      <dgm:t>
        <a:bodyPr/>
        <a:lstStyle/>
        <a:p>
          <a:endParaRPr lang="en-US"/>
        </a:p>
      </dgm:t>
    </dgm:pt>
    <dgm:pt modelId="{E12DFD72-4445-4FF0-B3FD-73F0164B3622}">
      <dgm:prSet phldrT="[Text]" custT="1"/>
      <dgm:spPr/>
      <dgm:t>
        <a:bodyPr/>
        <a:lstStyle/>
        <a:p>
          <a:pPr algn="just"/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25 Million+ Sports products discarded annually in Europe (</a:t>
          </a:r>
          <a:r>
            <a:rPr lang="en-US" sz="2000" b="1" dirty="0" err="1" smtClean="0">
              <a:latin typeface="Times New Roman" panose="02020603050405020304" pitchFamily="18" charset="0"/>
              <a:cs typeface="Times New Roman" panose="02020603050405020304" pitchFamily="18" charset="0"/>
            </a:rPr>
            <a:t>Barmotina</a:t>
          </a:r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, 2026)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908E1CE-A08A-4E91-9695-D604AD982C5D}" cxnId="{1E872D83-C407-4126-ADE2-6AC38DB3D06F}" type="parTrans">
      <dgm:prSet/>
      <dgm:spPr/>
      <dgm:t>
        <a:bodyPr/>
        <a:lstStyle/>
        <a:p>
          <a:endParaRPr lang="en-US"/>
        </a:p>
      </dgm:t>
    </dgm:pt>
    <dgm:pt modelId="{F70CF91B-0CA9-41F6-BD1A-B195D4751E05}" cxnId="{1E872D83-C407-4126-ADE2-6AC38DB3D06F}" type="sibTrans">
      <dgm:prSet/>
      <dgm:spPr/>
      <dgm:t>
        <a:bodyPr/>
        <a:lstStyle/>
        <a:p>
          <a:endParaRPr lang="en-US"/>
        </a:p>
      </dgm:t>
    </dgm:pt>
    <dgm:pt modelId="{0E9DFA6D-1436-46E6-8BE9-8A3EFBB3F27A}">
      <dgm:prSet phldrT="[Text]" custT="1"/>
      <dgm:spPr/>
      <dgm:t>
        <a:bodyPr/>
        <a:lstStyle/>
        <a:p>
          <a:pPr algn="just"/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Global </a:t>
          </a:r>
          <a:r>
            <a:rPr lang="en-US" sz="2000" b="1" dirty="0" err="1" smtClean="0">
              <a:latin typeface="Times New Roman" panose="02020603050405020304" pitchFamily="18" charset="0"/>
              <a:cs typeface="Times New Roman" panose="02020603050405020304" pitchFamily="18" charset="0"/>
            </a:rPr>
            <a:t>recommerce</a:t>
          </a:r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 market expected to exceed USD 350 Billion by 2028 (</a:t>
          </a:r>
          <a:r>
            <a:rPr lang="en-US" sz="2000" b="1" dirty="0" err="1" smtClean="0">
              <a:latin typeface="Times New Roman" panose="02020603050405020304" pitchFamily="18" charset="0"/>
              <a:cs typeface="Times New Roman" panose="02020603050405020304" pitchFamily="18" charset="0"/>
            </a:rPr>
            <a:t>Adegeest</a:t>
          </a:r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, 2024)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4BF50C-6B73-499C-99B6-EBFA100CE928}" cxnId="{25FA12C3-5D97-49AD-A67C-79F02607442F}" type="parTrans">
      <dgm:prSet/>
      <dgm:spPr/>
      <dgm:t>
        <a:bodyPr/>
        <a:lstStyle/>
        <a:p>
          <a:endParaRPr lang="en-US"/>
        </a:p>
      </dgm:t>
    </dgm:pt>
    <dgm:pt modelId="{A99B70FB-7451-4867-BE39-391EB03E0C12}" cxnId="{25FA12C3-5D97-49AD-A67C-79F02607442F}" type="sibTrans">
      <dgm:prSet/>
      <dgm:spPr/>
      <dgm:t>
        <a:bodyPr/>
        <a:lstStyle/>
        <a:p>
          <a:endParaRPr lang="en-US"/>
        </a:p>
      </dgm:t>
    </dgm:pt>
    <dgm:pt modelId="{E1AC3BE3-0928-4B07-B287-FCEB33DC3BD7}">
      <dgm:prSet phldrT="[Text]" custT="1"/>
      <dgm:spPr/>
      <dgm:t>
        <a:bodyPr/>
        <a:lstStyle/>
        <a:p>
          <a:pPr algn="just"/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Refurbishment can reduce emissions by up to 70–80% compared with manufacturing new products (Uke, 2018)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65BC935-4C8B-4D76-ACA4-905C36D8F53F}" cxnId="{15CB38FA-2C4D-4A73-86C9-404E4854CDAB}" type="parTrans">
      <dgm:prSet/>
      <dgm:spPr/>
      <dgm:t>
        <a:bodyPr/>
        <a:lstStyle/>
        <a:p>
          <a:endParaRPr lang="en-US"/>
        </a:p>
      </dgm:t>
    </dgm:pt>
    <dgm:pt modelId="{185F06BB-3FF2-4AE0-97C2-AA7AB59E9659}" cxnId="{15CB38FA-2C4D-4A73-86C9-404E4854CDAB}" type="sibTrans">
      <dgm:prSet/>
      <dgm:spPr/>
      <dgm:t>
        <a:bodyPr/>
        <a:lstStyle/>
        <a:p>
          <a:endParaRPr lang="en-US"/>
        </a:p>
      </dgm:t>
    </dgm:pt>
    <dgm:pt modelId="{9F6ED363-F1B2-49E2-A339-860386B2A7DB}" type="pres">
      <dgm:prSet presAssocID="{4BA32CAD-736F-400A-AE7F-D3599EDA3263}" presName="vert0" presStyleCnt="0">
        <dgm:presLayoutVars>
          <dgm:dir/>
          <dgm:animOne val="branch"/>
          <dgm:animLvl val="lvl"/>
        </dgm:presLayoutVars>
      </dgm:prSet>
      <dgm:spPr/>
    </dgm:pt>
    <dgm:pt modelId="{013C93E8-A3DE-4C8E-BFDF-4B0BCD3E9EBC}" type="pres">
      <dgm:prSet presAssocID="{BF0FC2B5-EF7D-40FA-8A96-2F24AA1152B4}" presName="thickLine" presStyleLbl="alignNode1" presStyleIdx="0" presStyleCnt="1"/>
      <dgm:spPr/>
    </dgm:pt>
    <dgm:pt modelId="{8486C6A4-144D-4527-A3A7-97C46C048B92}" type="pres">
      <dgm:prSet presAssocID="{BF0FC2B5-EF7D-40FA-8A96-2F24AA1152B4}" presName="horz1" presStyleCnt="0"/>
      <dgm:spPr/>
    </dgm:pt>
    <dgm:pt modelId="{6646739A-5A70-43D8-8839-561E3E9232AB}" type="pres">
      <dgm:prSet presAssocID="{BF0FC2B5-EF7D-40FA-8A96-2F24AA1152B4}" presName="tx1" presStyleLbl="revTx" presStyleIdx="0" presStyleCnt="4"/>
      <dgm:spPr/>
      <dgm:t>
        <a:bodyPr/>
        <a:lstStyle/>
        <a:p>
          <a:endParaRPr lang="en-US"/>
        </a:p>
      </dgm:t>
    </dgm:pt>
    <dgm:pt modelId="{985EE7E1-082C-475C-A914-72DC88C876E5}" type="pres">
      <dgm:prSet presAssocID="{BF0FC2B5-EF7D-40FA-8A96-2F24AA1152B4}" presName="vert1" presStyleCnt="0"/>
      <dgm:spPr/>
    </dgm:pt>
    <dgm:pt modelId="{D52E7E4A-18C4-413E-91B2-D8E2E8BCF65B}" type="pres">
      <dgm:prSet presAssocID="{E12DFD72-4445-4FF0-B3FD-73F0164B3622}" presName="vertSpace2a" presStyleCnt="0"/>
      <dgm:spPr/>
    </dgm:pt>
    <dgm:pt modelId="{B4B4ABE1-4358-49F1-9C7D-14AACDD47D34}" type="pres">
      <dgm:prSet presAssocID="{E12DFD72-4445-4FF0-B3FD-73F0164B3622}" presName="horz2" presStyleCnt="0"/>
      <dgm:spPr/>
    </dgm:pt>
    <dgm:pt modelId="{ADCA5EDE-C12B-46A1-A3D1-B40B430699DB}" type="pres">
      <dgm:prSet presAssocID="{E12DFD72-4445-4FF0-B3FD-73F0164B3622}" presName="horzSpace2" presStyleCnt="0"/>
      <dgm:spPr/>
    </dgm:pt>
    <dgm:pt modelId="{42020DD9-5A98-45CD-9BBE-05C2297DBF55}" type="pres">
      <dgm:prSet presAssocID="{E12DFD72-4445-4FF0-B3FD-73F0164B3622}" presName="tx2" presStyleLbl="revTx" presStyleIdx="1" presStyleCnt="4"/>
      <dgm:spPr/>
      <dgm:t>
        <a:bodyPr/>
        <a:lstStyle/>
        <a:p>
          <a:endParaRPr lang="en-US"/>
        </a:p>
      </dgm:t>
    </dgm:pt>
    <dgm:pt modelId="{594AD3F2-4C5A-4A7F-BF06-B64C67A5B12E}" type="pres">
      <dgm:prSet presAssocID="{E12DFD72-4445-4FF0-B3FD-73F0164B3622}" presName="vert2" presStyleCnt="0"/>
      <dgm:spPr/>
    </dgm:pt>
    <dgm:pt modelId="{DB27650A-B65D-4CD2-8241-936C467F8944}" type="pres">
      <dgm:prSet presAssocID="{E12DFD72-4445-4FF0-B3FD-73F0164B3622}" presName="thinLine2b" presStyleLbl="callout" presStyleIdx="0" presStyleCnt="3"/>
      <dgm:spPr/>
    </dgm:pt>
    <dgm:pt modelId="{A983EA4B-0237-4C35-837A-1E5D8022E777}" type="pres">
      <dgm:prSet presAssocID="{E12DFD72-4445-4FF0-B3FD-73F0164B3622}" presName="vertSpace2b" presStyleCnt="0"/>
      <dgm:spPr/>
    </dgm:pt>
    <dgm:pt modelId="{4C4A3218-008C-45A6-831A-38E99C23295B}" type="pres">
      <dgm:prSet presAssocID="{0E9DFA6D-1436-46E6-8BE9-8A3EFBB3F27A}" presName="horz2" presStyleCnt="0"/>
      <dgm:spPr/>
    </dgm:pt>
    <dgm:pt modelId="{090B03DA-0AA0-4365-9314-B0786EAC4617}" type="pres">
      <dgm:prSet presAssocID="{0E9DFA6D-1436-46E6-8BE9-8A3EFBB3F27A}" presName="horzSpace2" presStyleCnt="0"/>
      <dgm:spPr/>
    </dgm:pt>
    <dgm:pt modelId="{BB8B0FC1-51DD-4B90-9B77-2DF79AE47EB8}" type="pres">
      <dgm:prSet presAssocID="{0E9DFA6D-1436-46E6-8BE9-8A3EFBB3F27A}" presName="tx2" presStyleLbl="revTx" presStyleIdx="2" presStyleCnt="4"/>
      <dgm:spPr/>
      <dgm:t>
        <a:bodyPr/>
        <a:lstStyle/>
        <a:p>
          <a:endParaRPr lang="en-US"/>
        </a:p>
      </dgm:t>
    </dgm:pt>
    <dgm:pt modelId="{814A5C2A-03D1-41C8-AD40-1372BACCD94F}" type="pres">
      <dgm:prSet presAssocID="{0E9DFA6D-1436-46E6-8BE9-8A3EFBB3F27A}" presName="vert2" presStyleCnt="0"/>
      <dgm:spPr/>
    </dgm:pt>
    <dgm:pt modelId="{6BB2B26E-EF75-4B93-AE6B-C761D440ADFB}" type="pres">
      <dgm:prSet presAssocID="{0E9DFA6D-1436-46E6-8BE9-8A3EFBB3F27A}" presName="thinLine2b" presStyleLbl="callout" presStyleIdx="1" presStyleCnt="3"/>
      <dgm:spPr/>
    </dgm:pt>
    <dgm:pt modelId="{9990C84A-2782-4D22-9015-BF6470D466E5}" type="pres">
      <dgm:prSet presAssocID="{0E9DFA6D-1436-46E6-8BE9-8A3EFBB3F27A}" presName="vertSpace2b" presStyleCnt="0"/>
      <dgm:spPr/>
    </dgm:pt>
    <dgm:pt modelId="{2AE3E4BB-5449-4198-84CE-E713A298D4CA}" type="pres">
      <dgm:prSet presAssocID="{E1AC3BE3-0928-4B07-B287-FCEB33DC3BD7}" presName="horz2" presStyleCnt="0"/>
      <dgm:spPr/>
    </dgm:pt>
    <dgm:pt modelId="{39364DA5-D099-4FA7-BD95-511558027418}" type="pres">
      <dgm:prSet presAssocID="{E1AC3BE3-0928-4B07-B287-FCEB33DC3BD7}" presName="horzSpace2" presStyleCnt="0"/>
      <dgm:spPr/>
    </dgm:pt>
    <dgm:pt modelId="{DD916E62-A2E8-4A02-A970-03815556610E}" type="pres">
      <dgm:prSet presAssocID="{E1AC3BE3-0928-4B07-B287-FCEB33DC3BD7}" presName="tx2" presStyleLbl="revTx" presStyleIdx="3" presStyleCnt="4"/>
      <dgm:spPr/>
      <dgm:t>
        <a:bodyPr/>
        <a:lstStyle/>
        <a:p>
          <a:endParaRPr lang="en-US"/>
        </a:p>
      </dgm:t>
    </dgm:pt>
    <dgm:pt modelId="{4FD5BCD6-E655-46F1-95F1-FBC23012C6FF}" type="pres">
      <dgm:prSet presAssocID="{E1AC3BE3-0928-4B07-B287-FCEB33DC3BD7}" presName="vert2" presStyleCnt="0"/>
      <dgm:spPr/>
    </dgm:pt>
    <dgm:pt modelId="{BF48D01F-5632-4976-A20B-3FF33AC22CB1}" type="pres">
      <dgm:prSet presAssocID="{E1AC3BE3-0928-4B07-B287-FCEB33DC3BD7}" presName="thinLine2b" presStyleLbl="callout" presStyleIdx="2" presStyleCnt="3"/>
      <dgm:spPr/>
    </dgm:pt>
    <dgm:pt modelId="{5A648EB1-A7EB-4A09-BD2D-99AE6F1D333A}" type="pres">
      <dgm:prSet presAssocID="{E1AC3BE3-0928-4B07-B287-FCEB33DC3BD7}" presName="vertSpace2b" presStyleCnt="0"/>
      <dgm:spPr/>
    </dgm:pt>
  </dgm:ptLst>
  <dgm:cxnLst>
    <dgm:cxn modelId="{31EB1D2D-ABEB-4900-A728-864E0CDDA996}" srcId="{4BA32CAD-736F-400A-AE7F-D3599EDA3263}" destId="{BF0FC2B5-EF7D-40FA-8A96-2F24AA1152B4}" srcOrd="0" destOrd="0" parTransId="{2A628EB1-4613-4687-9781-5FD7699E446A}" sibTransId="{0CADF896-30C6-42B6-BF9E-A430B4EFC40A}"/>
    <dgm:cxn modelId="{15CB38FA-2C4D-4A73-86C9-404E4854CDAB}" srcId="{BF0FC2B5-EF7D-40FA-8A96-2F24AA1152B4}" destId="{E1AC3BE3-0928-4B07-B287-FCEB33DC3BD7}" srcOrd="2" destOrd="0" parTransId="{065BC935-4C8B-4D76-ACA4-905C36D8F53F}" sibTransId="{185F06BB-3FF2-4AE0-97C2-AA7AB59E9659}"/>
    <dgm:cxn modelId="{8207B73E-65A1-4630-8090-1D0CBEE5DB2A}" type="presOf" srcId="{E1AC3BE3-0928-4B07-B287-FCEB33DC3BD7}" destId="{DD916E62-A2E8-4A02-A970-03815556610E}" srcOrd="0" destOrd="0" presId="urn:microsoft.com/office/officeart/2008/layout/LinedList"/>
    <dgm:cxn modelId="{E09ADF7C-FEBD-4134-9B4E-9F3ED12FB1AA}" type="presOf" srcId="{0E9DFA6D-1436-46E6-8BE9-8A3EFBB3F27A}" destId="{BB8B0FC1-51DD-4B90-9B77-2DF79AE47EB8}" srcOrd="0" destOrd="0" presId="urn:microsoft.com/office/officeart/2008/layout/LinedList"/>
    <dgm:cxn modelId="{1E872D83-C407-4126-ADE2-6AC38DB3D06F}" srcId="{BF0FC2B5-EF7D-40FA-8A96-2F24AA1152B4}" destId="{E12DFD72-4445-4FF0-B3FD-73F0164B3622}" srcOrd="0" destOrd="0" parTransId="{9908E1CE-A08A-4E91-9695-D604AD982C5D}" sibTransId="{F70CF91B-0CA9-41F6-BD1A-B195D4751E05}"/>
    <dgm:cxn modelId="{25FA12C3-5D97-49AD-A67C-79F02607442F}" srcId="{BF0FC2B5-EF7D-40FA-8A96-2F24AA1152B4}" destId="{0E9DFA6D-1436-46E6-8BE9-8A3EFBB3F27A}" srcOrd="1" destOrd="0" parTransId="{374BF50C-6B73-499C-99B6-EBFA100CE928}" sibTransId="{A99B70FB-7451-4867-BE39-391EB03E0C12}"/>
    <dgm:cxn modelId="{07DD6AB6-6687-4B0B-B0FC-6C7AD9D2C139}" type="presOf" srcId="{4BA32CAD-736F-400A-AE7F-D3599EDA3263}" destId="{9F6ED363-F1B2-49E2-A339-860386B2A7DB}" srcOrd="0" destOrd="0" presId="urn:microsoft.com/office/officeart/2008/layout/LinedList"/>
    <dgm:cxn modelId="{AC91F69F-B854-412F-B032-78EAA96EB99A}" type="presOf" srcId="{E12DFD72-4445-4FF0-B3FD-73F0164B3622}" destId="{42020DD9-5A98-45CD-9BBE-05C2297DBF55}" srcOrd="0" destOrd="0" presId="urn:microsoft.com/office/officeart/2008/layout/LinedList"/>
    <dgm:cxn modelId="{DCD751D6-AFED-4042-9DAB-C147CBDC26AE}" type="presOf" srcId="{BF0FC2B5-EF7D-40FA-8A96-2F24AA1152B4}" destId="{6646739A-5A70-43D8-8839-561E3E9232AB}" srcOrd="0" destOrd="0" presId="urn:microsoft.com/office/officeart/2008/layout/LinedList"/>
    <dgm:cxn modelId="{A4152FB2-0C71-4F08-9891-EBC1608F753F}" type="presParOf" srcId="{9F6ED363-F1B2-49E2-A339-860386B2A7DB}" destId="{013C93E8-A3DE-4C8E-BFDF-4B0BCD3E9EBC}" srcOrd="0" destOrd="0" presId="urn:microsoft.com/office/officeart/2008/layout/LinedList"/>
    <dgm:cxn modelId="{256401EA-CA3E-4237-9287-EF2D5523BE1B}" type="presParOf" srcId="{9F6ED363-F1B2-49E2-A339-860386B2A7DB}" destId="{8486C6A4-144D-4527-A3A7-97C46C048B92}" srcOrd="1" destOrd="0" presId="urn:microsoft.com/office/officeart/2008/layout/LinedList"/>
    <dgm:cxn modelId="{050DC203-B29C-4484-B6EA-97408488C347}" type="presParOf" srcId="{8486C6A4-144D-4527-A3A7-97C46C048B92}" destId="{6646739A-5A70-43D8-8839-561E3E9232AB}" srcOrd="0" destOrd="0" presId="urn:microsoft.com/office/officeart/2008/layout/LinedList"/>
    <dgm:cxn modelId="{E4C82398-961D-4B86-92BC-D42158DEE720}" type="presParOf" srcId="{8486C6A4-144D-4527-A3A7-97C46C048B92}" destId="{985EE7E1-082C-475C-A914-72DC88C876E5}" srcOrd="1" destOrd="0" presId="urn:microsoft.com/office/officeart/2008/layout/LinedList"/>
    <dgm:cxn modelId="{8A72412C-B042-42B7-A6BA-21C529B1024D}" type="presParOf" srcId="{985EE7E1-082C-475C-A914-72DC88C876E5}" destId="{D52E7E4A-18C4-413E-91B2-D8E2E8BCF65B}" srcOrd="0" destOrd="0" presId="urn:microsoft.com/office/officeart/2008/layout/LinedList"/>
    <dgm:cxn modelId="{92F26A6C-041F-4275-A495-0A8078D7649A}" type="presParOf" srcId="{985EE7E1-082C-475C-A914-72DC88C876E5}" destId="{B4B4ABE1-4358-49F1-9C7D-14AACDD47D34}" srcOrd="1" destOrd="0" presId="urn:microsoft.com/office/officeart/2008/layout/LinedList"/>
    <dgm:cxn modelId="{A942DFAE-9B7E-46F4-A2EA-A1683B59B5FB}" type="presParOf" srcId="{B4B4ABE1-4358-49F1-9C7D-14AACDD47D34}" destId="{ADCA5EDE-C12B-46A1-A3D1-B40B430699DB}" srcOrd="0" destOrd="0" presId="urn:microsoft.com/office/officeart/2008/layout/LinedList"/>
    <dgm:cxn modelId="{110AD30F-5EEF-442F-A89F-FFBE9B065325}" type="presParOf" srcId="{B4B4ABE1-4358-49F1-9C7D-14AACDD47D34}" destId="{42020DD9-5A98-45CD-9BBE-05C2297DBF55}" srcOrd="1" destOrd="0" presId="urn:microsoft.com/office/officeart/2008/layout/LinedList"/>
    <dgm:cxn modelId="{37B3C4F1-828B-4580-814A-D569607DA8BE}" type="presParOf" srcId="{B4B4ABE1-4358-49F1-9C7D-14AACDD47D34}" destId="{594AD3F2-4C5A-4A7F-BF06-B64C67A5B12E}" srcOrd="2" destOrd="0" presId="urn:microsoft.com/office/officeart/2008/layout/LinedList"/>
    <dgm:cxn modelId="{2186268A-BA95-4E4C-945F-30967429099C}" type="presParOf" srcId="{985EE7E1-082C-475C-A914-72DC88C876E5}" destId="{DB27650A-B65D-4CD2-8241-936C467F8944}" srcOrd="2" destOrd="0" presId="urn:microsoft.com/office/officeart/2008/layout/LinedList"/>
    <dgm:cxn modelId="{95CF19AA-669F-430D-91A2-BFB3661059B3}" type="presParOf" srcId="{985EE7E1-082C-475C-A914-72DC88C876E5}" destId="{A983EA4B-0237-4C35-837A-1E5D8022E777}" srcOrd="3" destOrd="0" presId="urn:microsoft.com/office/officeart/2008/layout/LinedList"/>
    <dgm:cxn modelId="{FCBB8630-0243-4AF5-AAE5-1DAF9C8A3B4A}" type="presParOf" srcId="{985EE7E1-082C-475C-A914-72DC88C876E5}" destId="{4C4A3218-008C-45A6-831A-38E99C23295B}" srcOrd="4" destOrd="0" presId="urn:microsoft.com/office/officeart/2008/layout/LinedList"/>
    <dgm:cxn modelId="{119D59C7-955D-4F95-A6F1-9C4032073F98}" type="presParOf" srcId="{4C4A3218-008C-45A6-831A-38E99C23295B}" destId="{090B03DA-0AA0-4365-9314-B0786EAC4617}" srcOrd="0" destOrd="0" presId="urn:microsoft.com/office/officeart/2008/layout/LinedList"/>
    <dgm:cxn modelId="{FA60F271-7C7E-4D86-AF47-2D1C0EE27BE2}" type="presParOf" srcId="{4C4A3218-008C-45A6-831A-38E99C23295B}" destId="{BB8B0FC1-51DD-4B90-9B77-2DF79AE47EB8}" srcOrd="1" destOrd="0" presId="urn:microsoft.com/office/officeart/2008/layout/LinedList"/>
    <dgm:cxn modelId="{C87CC2CC-B038-4E54-BC3E-BBEAB0186FD2}" type="presParOf" srcId="{4C4A3218-008C-45A6-831A-38E99C23295B}" destId="{814A5C2A-03D1-41C8-AD40-1372BACCD94F}" srcOrd="2" destOrd="0" presId="urn:microsoft.com/office/officeart/2008/layout/LinedList"/>
    <dgm:cxn modelId="{E6DC9FEB-991C-4B97-9FC7-7562A3C43A7B}" type="presParOf" srcId="{985EE7E1-082C-475C-A914-72DC88C876E5}" destId="{6BB2B26E-EF75-4B93-AE6B-C761D440ADFB}" srcOrd="5" destOrd="0" presId="urn:microsoft.com/office/officeart/2008/layout/LinedList"/>
    <dgm:cxn modelId="{D827647F-2846-4E1D-8193-8A42AF1124E0}" type="presParOf" srcId="{985EE7E1-082C-475C-A914-72DC88C876E5}" destId="{9990C84A-2782-4D22-9015-BF6470D466E5}" srcOrd="6" destOrd="0" presId="urn:microsoft.com/office/officeart/2008/layout/LinedList"/>
    <dgm:cxn modelId="{26693E6C-D30F-4586-8992-6FB59AD71CD4}" type="presParOf" srcId="{985EE7E1-082C-475C-A914-72DC88C876E5}" destId="{2AE3E4BB-5449-4198-84CE-E713A298D4CA}" srcOrd="7" destOrd="0" presId="urn:microsoft.com/office/officeart/2008/layout/LinedList"/>
    <dgm:cxn modelId="{9EE21B4D-C1D5-4B11-BB97-96B3EFB67CC0}" type="presParOf" srcId="{2AE3E4BB-5449-4198-84CE-E713A298D4CA}" destId="{39364DA5-D099-4FA7-BD95-511558027418}" srcOrd="0" destOrd="0" presId="urn:microsoft.com/office/officeart/2008/layout/LinedList"/>
    <dgm:cxn modelId="{830F041E-4FA4-4D1C-806D-484F61BEE9E8}" type="presParOf" srcId="{2AE3E4BB-5449-4198-84CE-E713A298D4CA}" destId="{DD916E62-A2E8-4A02-A970-03815556610E}" srcOrd="1" destOrd="0" presId="urn:microsoft.com/office/officeart/2008/layout/LinedList"/>
    <dgm:cxn modelId="{AFE61CB6-A8B6-4FF2-A7FA-A9FC5E6BCF34}" type="presParOf" srcId="{2AE3E4BB-5449-4198-84CE-E713A298D4CA}" destId="{4FD5BCD6-E655-46F1-95F1-FBC23012C6FF}" srcOrd="2" destOrd="0" presId="urn:microsoft.com/office/officeart/2008/layout/LinedList"/>
    <dgm:cxn modelId="{B80A9BD3-F278-4083-AA30-A638DAE4D2AB}" type="presParOf" srcId="{985EE7E1-082C-475C-A914-72DC88C876E5}" destId="{BF48D01F-5632-4976-A20B-3FF33AC22CB1}" srcOrd="8" destOrd="0" presId="urn:microsoft.com/office/officeart/2008/layout/LinedList"/>
    <dgm:cxn modelId="{06C8013A-C5AC-44EC-B7E6-B9595CDC50EE}" type="presParOf" srcId="{985EE7E1-082C-475C-A914-72DC88C876E5}" destId="{5A648EB1-A7EB-4A09-BD2D-99AE6F1D333A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9174284-658B-4598-990E-1567E900425D}" type="doc">
      <dgm:prSet loTypeId="urn:microsoft.com/office/officeart/2008/layout/PictureStrips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FB5C9008-FEB3-4705-9B92-C39986D3CAEA}">
      <dgm:prSet phldrT="[Text]" custT="1"/>
      <dgm:spPr/>
      <dgm:t>
        <a:bodyPr/>
        <a:lstStyle/>
        <a:p>
          <a:pPr algn="ctr"/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Extends </a:t>
          </a:r>
          <a:r>
            <a:rPr lang="en-US" sz="2000" b="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equipment life cycle</a:t>
          </a:r>
          <a:endParaRPr lang="en-US" sz="20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6B9FE2B-46BE-4449-AECB-6090F56B845D}" cxnId="{C154E883-57AD-4B28-A0E2-0924A5CC6E7F}" type="parTrans">
      <dgm:prSet/>
      <dgm:spPr/>
      <dgm:t>
        <a:bodyPr/>
        <a:lstStyle/>
        <a:p>
          <a:endParaRPr lang="en-US"/>
        </a:p>
      </dgm:t>
    </dgm:pt>
    <dgm:pt modelId="{F59398CB-4C8B-46EA-A864-BD4F78517B53}" cxnId="{C154E883-57AD-4B28-A0E2-0924A5CC6E7F}" type="sibTrans">
      <dgm:prSet/>
      <dgm:spPr/>
      <dgm:t>
        <a:bodyPr/>
        <a:lstStyle/>
        <a:p>
          <a:endParaRPr lang="en-US"/>
        </a:p>
      </dgm:t>
    </dgm:pt>
    <dgm:pt modelId="{32EC3CA7-8D52-4CE8-81CF-F85F6985841B}">
      <dgm:prSet phldrT="[Text]" custT="1"/>
      <dgm:spPr/>
      <dgm:t>
        <a:bodyPr/>
        <a:lstStyle/>
        <a:p>
          <a:pPr algn="ctr"/>
          <a:r>
            <a:rPr lang="en-US" sz="2000" b="1" smtClean="0">
              <a:latin typeface="Times New Roman" panose="02020603050405020304" pitchFamily="18" charset="0"/>
              <a:cs typeface="Times New Roman" panose="02020603050405020304" pitchFamily="18" charset="0"/>
            </a:rPr>
            <a:t>Reduces landfill waste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1FEF74A-B649-46A7-B27E-EAB1CB3B12DC}" cxnId="{DDBD9652-93AA-4495-9FB3-30B1E2ACD776}" type="parTrans">
      <dgm:prSet/>
      <dgm:spPr/>
      <dgm:t>
        <a:bodyPr/>
        <a:lstStyle/>
        <a:p>
          <a:endParaRPr lang="en-US"/>
        </a:p>
      </dgm:t>
    </dgm:pt>
    <dgm:pt modelId="{26C0CAD8-5E0F-43DE-9E7F-4A238A825C55}" cxnId="{DDBD9652-93AA-4495-9FB3-30B1E2ACD776}" type="sibTrans">
      <dgm:prSet/>
      <dgm:spPr/>
      <dgm:t>
        <a:bodyPr/>
        <a:lstStyle/>
        <a:p>
          <a:endParaRPr lang="en-US"/>
        </a:p>
      </dgm:t>
    </dgm:pt>
    <dgm:pt modelId="{15F3A9B9-ABE5-4D71-964B-9A0FB4F7DB82}">
      <dgm:prSet phldrT="[Text]" custT="1"/>
      <dgm:spPr/>
      <dgm:t>
        <a:bodyPr/>
        <a:lstStyle/>
        <a:p>
          <a:pPr algn="ctr"/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Supports responsible consumption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5D84A78-A628-4BEF-AF98-86535EF81404}" cxnId="{3538015B-C52B-4E5D-9C22-6DA5CED00F77}" type="parTrans">
      <dgm:prSet/>
      <dgm:spPr/>
      <dgm:t>
        <a:bodyPr/>
        <a:lstStyle/>
        <a:p>
          <a:endParaRPr lang="en-US"/>
        </a:p>
      </dgm:t>
    </dgm:pt>
    <dgm:pt modelId="{A815EAF3-7722-4F63-93ED-0C4B4C81FE64}" cxnId="{3538015B-C52B-4E5D-9C22-6DA5CED00F77}" type="sibTrans">
      <dgm:prSet/>
      <dgm:spPr/>
      <dgm:t>
        <a:bodyPr/>
        <a:lstStyle/>
        <a:p>
          <a:endParaRPr lang="en-US"/>
        </a:p>
      </dgm:t>
    </dgm:pt>
    <dgm:pt modelId="{86ED7A80-557C-4D16-87A5-1018BB93A87A}">
      <dgm:prSet phldrT="[Text]" custT="1"/>
      <dgm:spPr/>
      <dgm:t>
        <a:bodyPr/>
        <a:lstStyle/>
        <a:p>
          <a:pPr algn="ctr"/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Encourages circular economy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4E6E050-DF8B-4065-B723-138AB9360CA0}" cxnId="{833906C4-52E9-445B-955A-14E4C08FA554}" type="parTrans">
      <dgm:prSet/>
      <dgm:spPr/>
      <dgm:t>
        <a:bodyPr/>
        <a:lstStyle/>
        <a:p>
          <a:endParaRPr lang="en-US"/>
        </a:p>
      </dgm:t>
    </dgm:pt>
    <dgm:pt modelId="{828A1CF0-FA02-46DB-B1E7-21C02EE3D756}" cxnId="{833906C4-52E9-445B-955A-14E4C08FA554}" type="sibTrans">
      <dgm:prSet/>
      <dgm:spPr/>
      <dgm:t>
        <a:bodyPr/>
        <a:lstStyle/>
        <a:p>
          <a:endParaRPr lang="en-US"/>
        </a:p>
      </dgm:t>
    </dgm:pt>
    <dgm:pt modelId="{CE882FB1-4E0C-473C-BFCD-38B2DFB2D652}">
      <dgm:prSet phldrT="[Text]" custT="1"/>
      <dgm:spPr/>
      <dgm:t>
        <a:bodyPr/>
        <a:lstStyle/>
        <a:p>
          <a:pPr algn="ctr"/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Reduces carbon emissions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457DDB1-5358-4CFF-A3A6-8240C06507E9}" cxnId="{7FB0A2EC-72C8-4B95-B46B-AD9697D4324C}" type="parTrans">
      <dgm:prSet/>
      <dgm:spPr/>
      <dgm:t>
        <a:bodyPr/>
        <a:lstStyle/>
        <a:p>
          <a:endParaRPr lang="en-US"/>
        </a:p>
      </dgm:t>
    </dgm:pt>
    <dgm:pt modelId="{ED14BEA8-79C4-4A7A-9E8A-668CEC8E6ABE}" cxnId="{7FB0A2EC-72C8-4B95-B46B-AD9697D4324C}" type="sibTrans">
      <dgm:prSet/>
      <dgm:spPr/>
      <dgm:t>
        <a:bodyPr/>
        <a:lstStyle/>
        <a:p>
          <a:endParaRPr lang="en-US"/>
        </a:p>
      </dgm:t>
    </dgm:pt>
    <dgm:pt modelId="{B4E44819-280A-479B-8DEC-85F14E3EEC4B}" type="pres">
      <dgm:prSet presAssocID="{99174284-658B-4598-990E-1567E900425D}" presName="Name0" presStyleCnt="0">
        <dgm:presLayoutVars>
          <dgm:dir/>
          <dgm:resizeHandles val="exact"/>
        </dgm:presLayoutVars>
      </dgm:prSet>
      <dgm:spPr/>
    </dgm:pt>
    <dgm:pt modelId="{18EE1D40-D6F5-4435-8085-FC7D98C6C898}" type="pres">
      <dgm:prSet presAssocID="{FB5C9008-FEB3-4705-9B92-C39986D3CAEA}" presName="composite" presStyleCnt="0"/>
      <dgm:spPr/>
    </dgm:pt>
    <dgm:pt modelId="{84C2F603-C262-4DC2-9BBA-41C568FCEAB0}" type="pres">
      <dgm:prSet presAssocID="{FB5C9008-FEB3-4705-9B92-C39986D3CAEA}" presName="rect1" presStyleLbl="trAlignAcc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A13984F-E316-4D30-AAAF-0ACB052D2556}" type="pres">
      <dgm:prSet presAssocID="{FB5C9008-FEB3-4705-9B92-C39986D3CAEA}" presName="rect2" presStyleLbl="fgImgPlac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29CA2482-6E90-4C3C-B4CE-E401E2DE1299}" type="pres">
      <dgm:prSet presAssocID="{F59398CB-4C8B-46EA-A864-BD4F78517B53}" presName="sibTrans" presStyleCnt="0"/>
      <dgm:spPr/>
    </dgm:pt>
    <dgm:pt modelId="{7E768F1B-3912-420F-AE20-58F911B5DB62}" type="pres">
      <dgm:prSet presAssocID="{32EC3CA7-8D52-4CE8-81CF-F85F6985841B}" presName="composite" presStyleCnt="0"/>
      <dgm:spPr/>
    </dgm:pt>
    <dgm:pt modelId="{350BC04E-BA8A-425B-8EE7-146D458C2384}" type="pres">
      <dgm:prSet presAssocID="{32EC3CA7-8D52-4CE8-81CF-F85F6985841B}" presName="rect1" presStyleLbl="trAlignAcc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0A2EDB-C3DC-4D07-A6BC-2BAC1E1939D0}" type="pres">
      <dgm:prSet presAssocID="{32EC3CA7-8D52-4CE8-81CF-F85F6985841B}" presName="rect2" presStyleLbl="fgImgPlace1" presStyleIdx="1" presStyleCnt="5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FA292A80-191C-4380-B7DC-F946DAEA8280}" type="pres">
      <dgm:prSet presAssocID="{26C0CAD8-5E0F-43DE-9E7F-4A238A825C55}" presName="sibTrans" presStyleCnt="0"/>
      <dgm:spPr/>
    </dgm:pt>
    <dgm:pt modelId="{D538C84B-58C9-4FDA-A093-903B659DCF75}" type="pres">
      <dgm:prSet presAssocID="{15F3A9B9-ABE5-4D71-964B-9A0FB4F7DB82}" presName="composite" presStyleCnt="0"/>
      <dgm:spPr/>
    </dgm:pt>
    <dgm:pt modelId="{70BFFD08-7314-46FB-99AF-07CB2BC792E1}" type="pres">
      <dgm:prSet presAssocID="{15F3A9B9-ABE5-4D71-964B-9A0FB4F7DB82}" presName="rect1" presStyleLbl="trAlignAcc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138B4AE-2145-4CCF-9C4A-FAF557770839}" type="pres">
      <dgm:prSet presAssocID="{15F3A9B9-ABE5-4D71-964B-9A0FB4F7DB82}" presName="rect2" presStyleLbl="fgImgPlace1" presStyleIdx="2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59BCB5A1-3298-4A41-9CF0-251CCE93BA88}" type="pres">
      <dgm:prSet presAssocID="{A815EAF3-7722-4F63-93ED-0C4B4C81FE64}" presName="sibTrans" presStyleCnt="0"/>
      <dgm:spPr/>
    </dgm:pt>
    <dgm:pt modelId="{AC71451A-7586-4B30-9B6A-2EC6154A6D7C}" type="pres">
      <dgm:prSet presAssocID="{86ED7A80-557C-4D16-87A5-1018BB93A87A}" presName="composite" presStyleCnt="0"/>
      <dgm:spPr/>
    </dgm:pt>
    <dgm:pt modelId="{2445D937-BAEA-4855-A9FE-D4EDE9D35025}" type="pres">
      <dgm:prSet presAssocID="{86ED7A80-557C-4D16-87A5-1018BB93A87A}" presName="rect1" presStyleLbl="trAlignAcc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7451DA8-4AA4-498A-A1DA-4B765BF0D3CA}" type="pres">
      <dgm:prSet presAssocID="{86ED7A80-557C-4D16-87A5-1018BB93A87A}" presName="rect2" presStyleLbl="fgImgPlace1" presStyleIdx="3" presStyleCnt="5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88000" r="-88000"/>
          </a:stretch>
        </a:blipFill>
      </dgm:spPr>
    </dgm:pt>
    <dgm:pt modelId="{307CCCAB-7DC5-4011-B07E-5C6F4DEBEA9E}" type="pres">
      <dgm:prSet presAssocID="{828A1CF0-FA02-46DB-B1E7-21C02EE3D756}" presName="sibTrans" presStyleCnt="0"/>
      <dgm:spPr/>
    </dgm:pt>
    <dgm:pt modelId="{55D9870D-A4B1-40D3-9438-651D1F39DA9E}" type="pres">
      <dgm:prSet presAssocID="{CE882FB1-4E0C-473C-BFCD-38B2DFB2D652}" presName="composite" presStyleCnt="0"/>
      <dgm:spPr/>
    </dgm:pt>
    <dgm:pt modelId="{1C14EFB8-9855-4976-958F-816FCD444DA4}" type="pres">
      <dgm:prSet presAssocID="{CE882FB1-4E0C-473C-BFCD-38B2DFB2D652}" presName="rect1" presStyleLbl="trAlignAcc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E30294B-E843-4FFB-BE33-1D4BDB822506}" type="pres">
      <dgm:prSet presAssocID="{CE882FB1-4E0C-473C-BFCD-38B2DFB2D652}" presName="rect2" presStyleLbl="fgImgPlace1" presStyleIdx="4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</dgm:ptLst>
  <dgm:cxnLst>
    <dgm:cxn modelId="{A08CABA1-1D61-4746-91AA-F9D31A3CBC12}" type="presOf" srcId="{32EC3CA7-8D52-4CE8-81CF-F85F6985841B}" destId="{350BC04E-BA8A-425B-8EE7-146D458C2384}" srcOrd="0" destOrd="0" presId="urn:microsoft.com/office/officeart/2008/layout/PictureStrips"/>
    <dgm:cxn modelId="{C154E883-57AD-4B28-A0E2-0924A5CC6E7F}" srcId="{99174284-658B-4598-990E-1567E900425D}" destId="{FB5C9008-FEB3-4705-9B92-C39986D3CAEA}" srcOrd="0" destOrd="0" parTransId="{D6B9FE2B-46BE-4449-AECB-6090F56B845D}" sibTransId="{F59398CB-4C8B-46EA-A864-BD4F78517B53}"/>
    <dgm:cxn modelId="{833906C4-52E9-445B-955A-14E4C08FA554}" srcId="{99174284-658B-4598-990E-1567E900425D}" destId="{86ED7A80-557C-4D16-87A5-1018BB93A87A}" srcOrd="3" destOrd="0" parTransId="{D4E6E050-DF8B-4065-B723-138AB9360CA0}" sibTransId="{828A1CF0-FA02-46DB-B1E7-21C02EE3D756}"/>
    <dgm:cxn modelId="{DDBD9652-93AA-4495-9FB3-30B1E2ACD776}" srcId="{99174284-658B-4598-990E-1567E900425D}" destId="{32EC3CA7-8D52-4CE8-81CF-F85F6985841B}" srcOrd="1" destOrd="0" parTransId="{41FEF74A-B649-46A7-B27E-EAB1CB3B12DC}" sibTransId="{26C0CAD8-5E0F-43DE-9E7F-4A238A825C55}"/>
    <dgm:cxn modelId="{657A305A-2746-4268-B821-BDC070E2AF6D}" type="presOf" srcId="{15F3A9B9-ABE5-4D71-964B-9A0FB4F7DB82}" destId="{70BFFD08-7314-46FB-99AF-07CB2BC792E1}" srcOrd="0" destOrd="0" presId="urn:microsoft.com/office/officeart/2008/layout/PictureStrips"/>
    <dgm:cxn modelId="{3538015B-C52B-4E5D-9C22-6DA5CED00F77}" srcId="{99174284-658B-4598-990E-1567E900425D}" destId="{15F3A9B9-ABE5-4D71-964B-9A0FB4F7DB82}" srcOrd="2" destOrd="0" parTransId="{15D84A78-A628-4BEF-AF98-86535EF81404}" sibTransId="{A815EAF3-7722-4F63-93ED-0C4B4C81FE64}"/>
    <dgm:cxn modelId="{B14FE777-4C8F-4826-A0C3-35E8E8A6D05E}" type="presOf" srcId="{86ED7A80-557C-4D16-87A5-1018BB93A87A}" destId="{2445D937-BAEA-4855-A9FE-D4EDE9D35025}" srcOrd="0" destOrd="0" presId="urn:microsoft.com/office/officeart/2008/layout/PictureStrips"/>
    <dgm:cxn modelId="{D01D2D46-072A-487C-A73E-A57A48AD50EB}" type="presOf" srcId="{99174284-658B-4598-990E-1567E900425D}" destId="{B4E44819-280A-479B-8DEC-85F14E3EEC4B}" srcOrd="0" destOrd="0" presId="urn:microsoft.com/office/officeart/2008/layout/PictureStrips"/>
    <dgm:cxn modelId="{7FB0A2EC-72C8-4B95-B46B-AD9697D4324C}" srcId="{99174284-658B-4598-990E-1567E900425D}" destId="{CE882FB1-4E0C-473C-BFCD-38B2DFB2D652}" srcOrd="4" destOrd="0" parTransId="{1457DDB1-5358-4CFF-A3A6-8240C06507E9}" sibTransId="{ED14BEA8-79C4-4A7A-9E8A-668CEC8E6ABE}"/>
    <dgm:cxn modelId="{2C8C5B62-7015-4CF3-B132-295C721EBCB0}" type="presOf" srcId="{FB5C9008-FEB3-4705-9B92-C39986D3CAEA}" destId="{84C2F603-C262-4DC2-9BBA-41C568FCEAB0}" srcOrd="0" destOrd="0" presId="urn:microsoft.com/office/officeart/2008/layout/PictureStrips"/>
    <dgm:cxn modelId="{B34BF319-9763-462F-B676-E2A03AC30396}" type="presOf" srcId="{CE882FB1-4E0C-473C-BFCD-38B2DFB2D652}" destId="{1C14EFB8-9855-4976-958F-816FCD444DA4}" srcOrd="0" destOrd="0" presId="urn:microsoft.com/office/officeart/2008/layout/PictureStrips"/>
    <dgm:cxn modelId="{D2E37911-43B9-4218-9DA0-855FBFEF01C3}" type="presParOf" srcId="{B4E44819-280A-479B-8DEC-85F14E3EEC4B}" destId="{18EE1D40-D6F5-4435-8085-FC7D98C6C898}" srcOrd="0" destOrd="0" presId="urn:microsoft.com/office/officeart/2008/layout/PictureStrips"/>
    <dgm:cxn modelId="{FA0DCBFD-14FE-4894-A0B0-4A1AC714DF8F}" type="presParOf" srcId="{18EE1D40-D6F5-4435-8085-FC7D98C6C898}" destId="{84C2F603-C262-4DC2-9BBA-41C568FCEAB0}" srcOrd="0" destOrd="0" presId="urn:microsoft.com/office/officeart/2008/layout/PictureStrips"/>
    <dgm:cxn modelId="{5442FD25-E926-4DB4-A04C-ABE7CD8F7B7F}" type="presParOf" srcId="{18EE1D40-D6F5-4435-8085-FC7D98C6C898}" destId="{7A13984F-E316-4D30-AAAF-0ACB052D2556}" srcOrd="1" destOrd="0" presId="urn:microsoft.com/office/officeart/2008/layout/PictureStrips"/>
    <dgm:cxn modelId="{FC32D301-4F79-4FC2-A42A-BEF52D170C1F}" type="presParOf" srcId="{B4E44819-280A-479B-8DEC-85F14E3EEC4B}" destId="{29CA2482-6E90-4C3C-B4CE-E401E2DE1299}" srcOrd="1" destOrd="0" presId="urn:microsoft.com/office/officeart/2008/layout/PictureStrips"/>
    <dgm:cxn modelId="{F32A0CB5-5C59-45D9-ADF3-D859F5732904}" type="presParOf" srcId="{B4E44819-280A-479B-8DEC-85F14E3EEC4B}" destId="{7E768F1B-3912-420F-AE20-58F911B5DB62}" srcOrd="2" destOrd="0" presId="urn:microsoft.com/office/officeart/2008/layout/PictureStrips"/>
    <dgm:cxn modelId="{0B5D7E64-4293-416D-A84E-6E22CC2A4C98}" type="presParOf" srcId="{7E768F1B-3912-420F-AE20-58F911B5DB62}" destId="{350BC04E-BA8A-425B-8EE7-146D458C2384}" srcOrd="0" destOrd="0" presId="urn:microsoft.com/office/officeart/2008/layout/PictureStrips"/>
    <dgm:cxn modelId="{94B9B246-87E5-4070-A08F-A75947DA87EF}" type="presParOf" srcId="{7E768F1B-3912-420F-AE20-58F911B5DB62}" destId="{940A2EDB-C3DC-4D07-A6BC-2BAC1E1939D0}" srcOrd="1" destOrd="0" presId="urn:microsoft.com/office/officeart/2008/layout/PictureStrips"/>
    <dgm:cxn modelId="{ABB2BA75-D527-42BB-B1A1-355A7E3BF0A7}" type="presParOf" srcId="{B4E44819-280A-479B-8DEC-85F14E3EEC4B}" destId="{FA292A80-191C-4380-B7DC-F946DAEA8280}" srcOrd="3" destOrd="0" presId="urn:microsoft.com/office/officeart/2008/layout/PictureStrips"/>
    <dgm:cxn modelId="{785FDC30-B37A-41DC-9D02-DFF8E0E0CC38}" type="presParOf" srcId="{B4E44819-280A-479B-8DEC-85F14E3EEC4B}" destId="{D538C84B-58C9-4FDA-A093-903B659DCF75}" srcOrd="4" destOrd="0" presId="urn:microsoft.com/office/officeart/2008/layout/PictureStrips"/>
    <dgm:cxn modelId="{165BF331-F33D-4C76-9BAF-D037B6A96820}" type="presParOf" srcId="{D538C84B-58C9-4FDA-A093-903B659DCF75}" destId="{70BFFD08-7314-46FB-99AF-07CB2BC792E1}" srcOrd="0" destOrd="0" presId="urn:microsoft.com/office/officeart/2008/layout/PictureStrips"/>
    <dgm:cxn modelId="{8AF90DBA-3643-45CA-BD0C-D31A851D5831}" type="presParOf" srcId="{D538C84B-58C9-4FDA-A093-903B659DCF75}" destId="{0138B4AE-2145-4CCF-9C4A-FAF557770839}" srcOrd="1" destOrd="0" presId="urn:microsoft.com/office/officeart/2008/layout/PictureStrips"/>
    <dgm:cxn modelId="{8FE3F23E-6FB9-490F-AC87-5B620A6AD814}" type="presParOf" srcId="{B4E44819-280A-479B-8DEC-85F14E3EEC4B}" destId="{59BCB5A1-3298-4A41-9CF0-251CCE93BA88}" srcOrd="5" destOrd="0" presId="urn:microsoft.com/office/officeart/2008/layout/PictureStrips"/>
    <dgm:cxn modelId="{7FB57838-C776-4F65-90CF-CA2301566AC3}" type="presParOf" srcId="{B4E44819-280A-479B-8DEC-85F14E3EEC4B}" destId="{AC71451A-7586-4B30-9B6A-2EC6154A6D7C}" srcOrd="6" destOrd="0" presId="urn:microsoft.com/office/officeart/2008/layout/PictureStrips"/>
    <dgm:cxn modelId="{D3AE0029-E4CF-4D8D-8CF6-10C40EB660C7}" type="presParOf" srcId="{AC71451A-7586-4B30-9B6A-2EC6154A6D7C}" destId="{2445D937-BAEA-4855-A9FE-D4EDE9D35025}" srcOrd="0" destOrd="0" presId="urn:microsoft.com/office/officeart/2008/layout/PictureStrips"/>
    <dgm:cxn modelId="{B2F86978-63FA-449C-886B-C4E28DC4CED9}" type="presParOf" srcId="{AC71451A-7586-4B30-9B6A-2EC6154A6D7C}" destId="{A7451DA8-4AA4-498A-A1DA-4B765BF0D3CA}" srcOrd="1" destOrd="0" presId="urn:microsoft.com/office/officeart/2008/layout/PictureStrips"/>
    <dgm:cxn modelId="{2921BB12-9BB3-4454-91F5-40F82D676D95}" type="presParOf" srcId="{B4E44819-280A-479B-8DEC-85F14E3EEC4B}" destId="{307CCCAB-7DC5-4011-B07E-5C6F4DEBEA9E}" srcOrd="7" destOrd="0" presId="urn:microsoft.com/office/officeart/2008/layout/PictureStrips"/>
    <dgm:cxn modelId="{787979D0-DED6-4687-9CA8-96749E04025A}" type="presParOf" srcId="{B4E44819-280A-479B-8DEC-85F14E3EEC4B}" destId="{55D9870D-A4B1-40D3-9438-651D1F39DA9E}" srcOrd="8" destOrd="0" presId="urn:microsoft.com/office/officeart/2008/layout/PictureStrips"/>
    <dgm:cxn modelId="{99CAECB3-C584-4895-BC5E-0DEC0837CA99}" type="presParOf" srcId="{55D9870D-A4B1-40D3-9438-651D1F39DA9E}" destId="{1C14EFB8-9855-4976-958F-816FCD444DA4}" srcOrd="0" destOrd="0" presId="urn:microsoft.com/office/officeart/2008/layout/PictureStrips"/>
    <dgm:cxn modelId="{F1E98F8C-0892-4416-96AF-4B24A66701EA}" type="presParOf" srcId="{55D9870D-A4B1-40D3-9438-651D1F39DA9E}" destId="{4E30294B-E843-4FFB-BE33-1D4BDB822506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25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A18FF19-E41E-4D93-83B4-2D8D1473E74B}" type="doc">
      <dgm:prSet loTypeId="urn:microsoft.com/office/officeart/2005/8/layout/process2" loCatId="process" qsTypeId="urn:microsoft.com/office/officeart/2005/8/quickstyle/3d1" qsCatId="3D" csTypeId="urn:microsoft.com/office/officeart/2005/8/colors/colorful4" csCatId="colorful" phldr="1"/>
      <dgm:spPr/>
    </dgm:pt>
    <dgm:pt modelId="{E254824C-C5B5-499E-82AE-031790203B74}">
      <dgm:prSet phldrT="[Text]" custT="1"/>
      <dgm:spPr/>
      <dgm:t>
        <a:bodyPr/>
        <a:lstStyle/>
        <a:p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Buy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87D18A5-5721-4957-BA75-AAA07F33623C}" cxnId="{CEE0D37A-7ED4-4D6B-8675-B7E91FAA0486}" type="parTrans">
      <dgm:prSet/>
      <dgm:spPr/>
      <dgm:t>
        <a:bodyPr/>
        <a:lstStyle/>
        <a:p>
          <a:endParaRPr lang="en-US"/>
        </a:p>
      </dgm:t>
    </dgm:pt>
    <dgm:pt modelId="{A8BE9ABC-E605-4A58-95D0-E6E35C5C7AA1}" cxnId="{CEE0D37A-7ED4-4D6B-8675-B7E91FAA0486}" type="sibTrans">
      <dgm:prSet/>
      <dgm:spPr/>
      <dgm:t>
        <a:bodyPr/>
        <a:lstStyle/>
        <a:p>
          <a:endParaRPr lang="en-US"/>
        </a:p>
      </dgm:t>
    </dgm:pt>
    <dgm:pt modelId="{2B95BA35-890B-42ED-A4CF-D3488C222BB2}">
      <dgm:prSet phldrT="[Text]" custT="1"/>
      <dgm:spPr/>
      <dgm:t>
        <a:bodyPr/>
        <a:lstStyle/>
        <a:p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Return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1CF3B14-26B7-44C1-9D7E-E1059032AE12}" cxnId="{3C0925A3-5718-4414-89E6-55860F30FFCC}" type="parTrans">
      <dgm:prSet/>
      <dgm:spPr/>
      <dgm:t>
        <a:bodyPr/>
        <a:lstStyle/>
        <a:p>
          <a:endParaRPr lang="en-US"/>
        </a:p>
      </dgm:t>
    </dgm:pt>
    <dgm:pt modelId="{DA1825D8-E0CD-4907-93F5-DAC76B820EC5}" cxnId="{3C0925A3-5718-4414-89E6-55860F30FFCC}" type="sibTrans">
      <dgm:prSet/>
      <dgm:spPr/>
      <dgm:t>
        <a:bodyPr/>
        <a:lstStyle/>
        <a:p>
          <a:endParaRPr lang="en-US"/>
        </a:p>
      </dgm:t>
    </dgm:pt>
    <dgm:pt modelId="{ED8AADCA-6F25-40F8-AE34-B403750F5323}">
      <dgm:prSet phldrT="[Text]" custT="1"/>
      <dgm:spPr/>
      <dgm:t>
        <a:bodyPr/>
        <a:lstStyle/>
        <a:p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Refurbish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3A8B485-8B9C-449F-93D2-8CDDB46B3A3D}" cxnId="{AEFEE3CC-0545-4E79-9AB1-1DB654F1D6B2}" type="parTrans">
      <dgm:prSet/>
      <dgm:spPr/>
      <dgm:t>
        <a:bodyPr/>
        <a:lstStyle/>
        <a:p>
          <a:endParaRPr lang="en-US"/>
        </a:p>
      </dgm:t>
    </dgm:pt>
    <dgm:pt modelId="{FF5CD050-9412-4994-AF46-DDA23BB8EFC1}" cxnId="{AEFEE3CC-0545-4E79-9AB1-1DB654F1D6B2}" type="sibTrans">
      <dgm:prSet/>
      <dgm:spPr/>
      <dgm:t>
        <a:bodyPr/>
        <a:lstStyle/>
        <a:p>
          <a:endParaRPr lang="en-US"/>
        </a:p>
      </dgm:t>
    </dgm:pt>
    <dgm:pt modelId="{A818AA4E-5501-41F9-9623-2640C310B8DA}">
      <dgm:prSet phldrT="[Text]" custT="1"/>
      <dgm:spPr/>
      <dgm:t>
        <a:bodyPr/>
        <a:lstStyle/>
        <a:p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Resell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A1DF468-978E-4E21-A1BB-B11EEC141798}" cxnId="{8D6A0088-E01C-4E6F-ADCB-8B3DE8F22E97}" type="parTrans">
      <dgm:prSet/>
      <dgm:spPr/>
      <dgm:t>
        <a:bodyPr/>
        <a:lstStyle/>
        <a:p>
          <a:endParaRPr lang="en-US"/>
        </a:p>
      </dgm:t>
    </dgm:pt>
    <dgm:pt modelId="{293E3054-EAA1-44C2-A6D8-B32A9CEB0CC6}" cxnId="{8D6A0088-E01C-4E6F-ADCB-8B3DE8F22E97}" type="sibTrans">
      <dgm:prSet/>
      <dgm:spPr/>
      <dgm:t>
        <a:bodyPr/>
        <a:lstStyle/>
        <a:p>
          <a:endParaRPr lang="en-US"/>
        </a:p>
      </dgm:t>
    </dgm:pt>
    <dgm:pt modelId="{1B1C59F5-AC14-4FE4-B007-6ECE587348F4}">
      <dgm:prSet phldrT="[Text]" custT="1"/>
      <dgm:spPr/>
      <dgm:t>
        <a:bodyPr/>
        <a:lstStyle/>
        <a:p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Reuse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94BE38B-C59C-4677-9A09-AD9200BC1BF2}" cxnId="{61BBA1FF-8C8C-43E0-885E-D2367D9D0386}" type="parTrans">
      <dgm:prSet/>
      <dgm:spPr/>
      <dgm:t>
        <a:bodyPr/>
        <a:lstStyle/>
        <a:p>
          <a:endParaRPr lang="en-US"/>
        </a:p>
      </dgm:t>
    </dgm:pt>
    <dgm:pt modelId="{A778DB79-07B7-4CA4-BA02-932AAB050E52}" cxnId="{61BBA1FF-8C8C-43E0-885E-D2367D9D0386}" type="sibTrans">
      <dgm:prSet/>
      <dgm:spPr/>
      <dgm:t>
        <a:bodyPr/>
        <a:lstStyle/>
        <a:p>
          <a:endParaRPr lang="en-US"/>
        </a:p>
      </dgm:t>
    </dgm:pt>
    <dgm:pt modelId="{DA211010-4C72-4C66-AFF9-5E1FEDD7175C}">
      <dgm:prSet phldrT="[Text]" custT="1"/>
      <dgm:spPr/>
      <dgm:t>
        <a:bodyPr/>
        <a:lstStyle/>
        <a:p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Repeat Again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31719C-DDC5-4E0E-9A3E-B31EDB631FE3}" cxnId="{90ABA248-91B8-49E1-9175-8C69FFC0AC71}" type="parTrans">
      <dgm:prSet/>
      <dgm:spPr/>
      <dgm:t>
        <a:bodyPr/>
        <a:lstStyle/>
        <a:p>
          <a:endParaRPr lang="en-US"/>
        </a:p>
      </dgm:t>
    </dgm:pt>
    <dgm:pt modelId="{EE1BF112-8A96-4E8E-BBE4-F2D5A11F2B06}" cxnId="{90ABA248-91B8-49E1-9175-8C69FFC0AC71}" type="sibTrans">
      <dgm:prSet/>
      <dgm:spPr/>
      <dgm:t>
        <a:bodyPr/>
        <a:lstStyle/>
        <a:p>
          <a:endParaRPr lang="en-US"/>
        </a:p>
      </dgm:t>
    </dgm:pt>
    <dgm:pt modelId="{AC01BFEE-D05D-40B6-981F-24F76B96BE50}" type="pres">
      <dgm:prSet presAssocID="{9A18FF19-E41E-4D93-83B4-2D8D1473E74B}" presName="linearFlow" presStyleCnt="0">
        <dgm:presLayoutVars>
          <dgm:resizeHandles val="exact"/>
        </dgm:presLayoutVars>
      </dgm:prSet>
      <dgm:spPr/>
    </dgm:pt>
    <dgm:pt modelId="{82C6F181-8C38-45EA-97F7-AB108806F74C}" type="pres">
      <dgm:prSet presAssocID="{E254824C-C5B5-499E-82AE-031790203B74}" presName="node" presStyleLbl="node1" presStyleIdx="0" presStyleCnt="6">
        <dgm:presLayoutVars>
          <dgm:bulletEnabled val="1"/>
        </dgm:presLayoutVars>
      </dgm:prSet>
      <dgm:spPr/>
    </dgm:pt>
    <dgm:pt modelId="{AE61B740-AA24-415F-970E-84B74A4C112E}" type="pres">
      <dgm:prSet presAssocID="{A8BE9ABC-E605-4A58-95D0-E6E35C5C7AA1}" presName="sibTrans" presStyleLbl="sibTrans2D1" presStyleIdx="0" presStyleCnt="5"/>
      <dgm:spPr/>
    </dgm:pt>
    <dgm:pt modelId="{CE430D98-7A36-4019-ACD9-C1E614F3830F}" type="pres">
      <dgm:prSet presAssocID="{A8BE9ABC-E605-4A58-95D0-E6E35C5C7AA1}" presName="connectorText" presStyleLbl="sibTrans2D1" presStyleIdx="0" presStyleCnt="5"/>
      <dgm:spPr/>
    </dgm:pt>
    <dgm:pt modelId="{9525B113-AC98-457B-A8B4-DB118D3892FD}" type="pres">
      <dgm:prSet presAssocID="{2B95BA35-890B-42ED-A4CF-D3488C222BB2}" presName="node" presStyleLbl="node1" presStyleIdx="1" presStyleCnt="6">
        <dgm:presLayoutVars>
          <dgm:bulletEnabled val="1"/>
        </dgm:presLayoutVars>
      </dgm:prSet>
      <dgm:spPr/>
    </dgm:pt>
    <dgm:pt modelId="{9A54C383-22E1-4592-8EEF-F9FCA2360711}" type="pres">
      <dgm:prSet presAssocID="{DA1825D8-E0CD-4907-93F5-DAC76B820EC5}" presName="sibTrans" presStyleLbl="sibTrans2D1" presStyleIdx="1" presStyleCnt="5"/>
      <dgm:spPr/>
    </dgm:pt>
    <dgm:pt modelId="{F9989596-50F2-4A05-812C-E8AE7795D6B4}" type="pres">
      <dgm:prSet presAssocID="{DA1825D8-E0CD-4907-93F5-DAC76B820EC5}" presName="connectorText" presStyleLbl="sibTrans2D1" presStyleIdx="1" presStyleCnt="5"/>
      <dgm:spPr/>
    </dgm:pt>
    <dgm:pt modelId="{6671AC21-9AD1-4364-8C3B-43E1ACC49005}" type="pres">
      <dgm:prSet presAssocID="{ED8AADCA-6F25-40F8-AE34-B403750F5323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8369792-E5C7-4D7B-912A-5BA8728125CD}" type="pres">
      <dgm:prSet presAssocID="{FF5CD050-9412-4994-AF46-DDA23BB8EFC1}" presName="sibTrans" presStyleLbl="sibTrans2D1" presStyleIdx="2" presStyleCnt="5"/>
      <dgm:spPr/>
    </dgm:pt>
    <dgm:pt modelId="{9FFA0ED3-A5AB-48EE-8980-FD992BB199D1}" type="pres">
      <dgm:prSet presAssocID="{FF5CD050-9412-4994-AF46-DDA23BB8EFC1}" presName="connectorText" presStyleLbl="sibTrans2D1" presStyleIdx="2" presStyleCnt="5"/>
      <dgm:spPr/>
    </dgm:pt>
    <dgm:pt modelId="{117206FA-632D-445B-B868-73C0F0549404}" type="pres">
      <dgm:prSet presAssocID="{A818AA4E-5501-41F9-9623-2640C310B8DA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DD6AF0E-FC75-49D0-9BB7-15CBEEE5A308}" type="pres">
      <dgm:prSet presAssocID="{293E3054-EAA1-44C2-A6D8-B32A9CEB0CC6}" presName="sibTrans" presStyleLbl="sibTrans2D1" presStyleIdx="3" presStyleCnt="5"/>
      <dgm:spPr/>
    </dgm:pt>
    <dgm:pt modelId="{312B8C8F-1644-465B-A5B9-532F66B5A398}" type="pres">
      <dgm:prSet presAssocID="{293E3054-EAA1-44C2-A6D8-B32A9CEB0CC6}" presName="connectorText" presStyleLbl="sibTrans2D1" presStyleIdx="3" presStyleCnt="5"/>
      <dgm:spPr/>
    </dgm:pt>
    <dgm:pt modelId="{DDFB1C48-0A91-41FE-B3A0-1393751F76B4}" type="pres">
      <dgm:prSet presAssocID="{1B1C59F5-AC14-4FE4-B007-6ECE587348F4}" presName="node" presStyleLbl="node1" presStyleIdx="4" presStyleCnt="6">
        <dgm:presLayoutVars>
          <dgm:bulletEnabled val="1"/>
        </dgm:presLayoutVars>
      </dgm:prSet>
      <dgm:spPr/>
    </dgm:pt>
    <dgm:pt modelId="{8C75C467-2DBC-4DFD-AC9C-9B1C4EC9930C}" type="pres">
      <dgm:prSet presAssocID="{A778DB79-07B7-4CA4-BA02-932AAB050E52}" presName="sibTrans" presStyleLbl="sibTrans2D1" presStyleIdx="4" presStyleCnt="5"/>
      <dgm:spPr/>
    </dgm:pt>
    <dgm:pt modelId="{16879718-0F4B-41D6-A986-C9752C04AAA6}" type="pres">
      <dgm:prSet presAssocID="{A778DB79-07B7-4CA4-BA02-932AAB050E52}" presName="connectorText" presStyleLbl="sibTrans2D1" presStyleIdx="4" presStyleCnt="5"/>
      <dgm:spPr/>
    </dgm:pt>
    <dgm:pt modelId="{5426EE52-C62C-4598-820D-2C170C9970C5}" type="pres">
      <dgm:prSet presAssocID="{DA211010-4C72-4C66-AFF9-5E1FEDD7175C}" presName="node" presStyleLbl="node1" presStyleIdx="5" presStyleCnt="6">
        <dgm:presLayoutVars>
          <dgm:bulletEnabled val="1"/>
        </dgm:presLayoutVars>
      </dgm:prSet>
      <dgm:spPr/>
    </dgm:pt>
  </dgm:ptLst>
  <dgm:cxnLst>
    <dgm:cxn modelId="{CB2507F3-165E-4998-A72B-5525B3ABC14E}" type="presOf" srcId="{9A18FF19-E41E-4D93-83B4-2D8D1473E74B}" destId="{AC01BFEE-D05D-40B6-981F-24F76B96BE50}" srcOrd="0" destOrd="0" presId="urn:microsoft.com/office/officeart/2005/8/layout/process2"/>
    <dgm:cxn modelId="{62BCB2D9-BB89-4FBF-A479-13C2C56D74D4}" type="presOf" srcId="{293E3054-EAA1-44C2-A6D8-B32A9CEB0CC6}" destId="{ADD6AF0E-FC75-49D0-9BB7-15CBEEE5A308}" srcOrd="0" destOrd="0" presId="urn:microsoft.com/office/officeart/2005/8/layout/process2"/>
    <dgm:cxn modelId="{956135E4-702D-430F-B6F4-6278C643A70D}" type="presOf" srcId="{A8BE9ABC-E605-4A58-95D0-E6E35C5C7AA1}" destId="{CE430D98-7A36-4019-ACD9-C1E614F3830F}" srcOrd="1" destOrd="0" presId="urn:microsoft.com/office/officeart/2005/8/layout/process2"/>
    <dgm:cxn modelId="{90ABA248-91B8-49E1-9175-8C69FFC0AC71}" srcId="{9A18FF19-E41E-4D93-83B4-2D8D1473E74B}" destId="{DA211010-4C72-4C66-AFF9-5E1FEDD7175C}" srcOrd="5" destOrd="0" parTransId="{6231719C-DDC5-4E0E-9A3E-B31EDB631FE3}" sibTransId="{EE1BF112-8A96-4E8E-BBE4-F2D5A11F2B06}"/>
    <dgm:cxn modelId="{2C46CB92-ACDD-4E98-BA73-FFBC9FD2DB25}" type="presOf" srcId="{FF5CD050-9412-4994-AF46-DDA23BB8EFC1}" destId="{98369792-E5C7-4D7B-912A-5BA8728125CD}" srcOrd="0" destOrd="0" presId="urn:microsoft.com/office/officeart/2005/8/layout/process2"/>
    <dgm:cxn modelId="{10872BCB-CF8B-4EA9-A6D6-824AC6AE5DD1}" type="presOf" srcId="{FF5CD050-9412-4994-AF46-DDA23BB8EFC1}" destId="{9FFA0ED3-A5AB-48EE-8980-FD992BB199D1}" srcOrd="1" destOrd="0" presId="urn:microsoft.com/office/officeart/2005/8/layout/process2"/>
    <dgm:cxn modelId="{79B7E415-64DB-4D54-88AA-A857E8542044}" type="presOf" srcId="{ED8AADCA-6F25-40F8-AE34-B403750F5323}" destId="{6671AC21-9AD1-4364-8C3B-43E1ACC49005}" srcOrd="0" destOrd="0" presId="urn:microsoft.com/office/officeart/2005/8/layout/process2"/>
    <dgm:cxn modelId="{AEFEE3CC-0545-4E79-9AB1-1DB654F1D6B2}" srcId="{9A18FF19-E41E-4D93-83B4-2D8D1473E74B}" destId="{ED8AADCA-6F25-40F8-AE34-B403750F5323}" srcOrd="2" destOrd="0" parTransId="{53A8B485-8B9C-449F-93D2-8CDDB46B3A3D}" sibTransId="{FF5CD050-9412-4994-AF46-DDA23BB8EFC1}"/>
    <dgm:cxn modelId="{9B028F4D-EDF5-459C-A0E9-28C3B18158AA}" type="presOf" srcId="{1B1C59F5-AC14-4FE4-B007-6ECE587348F4}" destId="{DDFB1C48-0A91-41FE-B3A0-1393751F76B4}" srcOrd="0" destOrd="0" presId="urn:microsoft.com/office/officeart/2005/8/layout/process2"/>
    <dgm:cxn modelId="{A015721A-212E-4DF0-A34D-0F764FAF59A1}" type="presOf" srcId="{A778DB79-07B7-4CA4-BA02-932AAB050E52}" destId="{16879718-0F4B-41D6-A986-C9752C04AAA6}" srcOrd="1" destOrd="0" presId="urn:microsoft.com/office/officeart/2005/8/layout/process2"/>
    <dgm:cxn modelId="{CEE0D37A-7ED4-4D6B-8675-B7E91FAA0486}" srcId="{9A18FF19-E41E-4D93-83B4-2D8D1473E74B}" destId="{E254824C-C5B5-499E-82AE-031790203B74}" srcOrd="0" destOrd="0" parTransId="{B87D18A5-5721-4957-BA75-AAA07F33623C}" sibTransId="{A8BE9ABC-E605-4A58-95D0-E6E35C5C7AA1}"/>
    <dgm:cxn modelId="{3CAEF552-02A1-4D9E-997E-EDB3A6E3A598}" type="presOf" srcId="{2B95BA35-890B-42ED-A4CF-D3488C222BB2}" destId="{9525B113-AC98-457B-A8B4-DB118D3892FD}" srcOrd="0" destOrd="0" presId="urn:microsoft.com/office/officeart/2005/8/layout/process2"/>
    <dgm:cxn modelId="{DEA221B9-58F1-439A-8291-A92D45C7C71E}" type="presOf" srcId="{E254824C-C5B5-499E-82AE-031790203B74}" destId="{82C6F181-8C38-45EA-97F7-AB108806F74C}" srcOrd="0" destOrd="0" presId="urn:microsoft.com/office/officeart/2005/8/layout/process2"/>
    <dgm:cxn modelId="{F9FF62F5-F99F-4C3A-878C-54C81A73FC04}" type="presOf" srcId="{DA1825D8-E0CD-4907-93F5-DAC76B820EC5}" destId="{9A54C383-22E1-4592-8EEF-F9FCA2360711}" srcOrd="0" destOrd="0" presId="urn:microsoft.com/office/officeart/2005/8/layout/process2"/>
    <dgm:cxn modelId="{DC5FDFAE-D2E8-40A4-A9BC-BE6F8624655A}" type="presOf" srcId="{A818AA4E-5501-41F9-9623-2640C310B8DA}" destId="{117206FA-632D-445B-B868-73C0F0549404}" srcOrd="0" destOrd="0" presId="urn:microsoft.com/office/officeart/2005/8/layout/process2"/>
    <dgm:cxn modelId="{3C0925A3-5718-4414-89E6-55860F30FFCC}" srcId="{9A18FF19-E41E-4D93-83B4-2D8D1473E74B}" destId="{2B95BA35-890B-42ED-A4CF-D3488C222BB2}" srcOrd="1" destOrd="0" parTransId="{61CF3B14-26B7-44C1-9D7E-E1059032AE12}" sibTransId="{DA1825D8-E0CD-4907-93F5-DAC76B820EC5}"/>
    <dgm:cxn modelId="{BE8C53AA-E764-4E1E-99C4-FAD871C29637}" type="presOf" srcId="{293E3054-EAA1-44C2-A6D8-B32A9CEB0CC6}" destId="{312B8C8F-1644-465B-A5B9-532F66B5A398}" srcOrd="1" destOrd="0" presId="urn:microsoft.com/office/officeart/2005/8/layout/process2"/>
    <dgm:cxn modelId="{8D6A0088-E01C-4E6F-ADCB-8B3DE8F22E97}" srcId="{9A18FF19-E41E-4D93-83B4-2D8D1473E74B}" destId="{A818AA4E-5501-41F9-9623-2640C310B8DA}" srcOrd="3" destOrd="0" parTransId="{3A1DF468-978E-4E21-A1BB-B11EEC141798}" sibTransId="{293E3054-EAA1-44C2-A6D8-B32A9CEB0CC6}"/>
    <dgm:cxn modelId="{AD3DB39C-821E-4277-B5E9-BC5200072946}" type="presOf" srcId="{DA211010-4C72-4C66-AFF9-5E1FEDD7175C}" destId="{5426EE52-C62C-4598-820D-2C170C9970C5}" srcOrd="0" destOrd="0" presId="urn:microsoft.com/office/officeart/2005/8/layout/process2"/>
    <dgm:cxn modelId="{61BBA1FF-8C8C-43E0-885E-D2367D9D0386}" srcId="{9A18FF19-E41E-4D93-83B4-2D8D1473E74B}" destId="{1B1C59F5-AC14-4FE4-B007-6ECE587348F4}" srcOrd="4" destOrd="0" parTransId="{194BE38B-C59C-4677-9A09-AD9200BC1BF2}" sibTransId="{A778DB79-07B7-4CA4-BA02-932AAB050E52}"/>
    <dgm:cxn modelId="{AD71D669-23A4-49F3-93D0-10AFBCB7DB28}" type="presOf" srcId="{DA1825D8-E0CD-4907-93F5-DAC76B820EC5}" destId="{F9989596-50F2-4A05-812C-E8AE7795D6B4}" srcOrd="1" destOrd="0" presId="urn:microsoft.com/office/officeart/2005/8/layout/process2"/>
    <dgm:cxn modelId="{A3806B62-CDF4-4EF2-95E4-D68DAE20A7D3}" type="presOf" srcId="{A8BE9ABC-E605-4A58-95D0-E6E35C5C7AA1}" destId="{AE61B740-AA24-415F-970E-84B74A4C112E}" srcOrd="0" destOrd="0" presId="urn:microsoft.com/office/officeart/2005/8/layout/process2"/>
    <dgm:cxn modelId="{22DE7C11-9C9E-41AD-850D-45EDE5FA71BE}" type="presOf" srcId="{A778DB79-07B7-4CA4-BA02-932AAB050E52}" destId="{8C75C467-2DBC-4DFD-AC9C-9B1C4EC9930C}" srcOrd="0" destOrd="0" presId="urn:microsoft.com/office/officeart/2005/8/layout/process2"/>
    <dgm:cxn modelId="{BE7B8003-8536-48C6-9B5C-17FEBAD87632}" type="presParOf" srcId="{AC01BFEE-D05D-40B6-981F-24F76B96BE50}" destId="{82C6F181-8C38-45EA-97F7-AB108806F74C}" srcOrd="0" destOrd="0" presId="urn:microsoft.com/office/officeart/2005/8/layout/process2"/>
    <dgm:cxn modelId="{EE781FD2-9FDC-4539-B466-E194BB9C1F3C}" type="presParOf" srcId="{AC01BFEE-D05D-40B6-981F-24F76B96BE50}" destId="{AE61B740-AA24-415F-970E-84B74A4C112E}" srcOrd="1" destOrd="0" presId="urn:microsoft.com/office/officeart/2005/8/layout/process2"/>
    <dgm:cxn modelId="{9878C167-DCDE-43EE-8012-2EEEF457B92B}" type="presParOf" srcId="{AE61B740-AA24-415F-970E-84B74A4C112E}" destId="{CE430D98-7A36-4019-ACD9-C1E614F3830F}" srcOrd="0" destOrd="0" presId="urn:microsoft.com/office/officeart/2005/8/layout/process2"/>
    <dgm:cxn modelId="{FA2E9194-67D7-4D35-B486-90CBBFCFB470}" type="presParOf" srcId="{AC01BFEE-D05D-40B6-981F-24F76B96BE50}" destId="{9525B113-AC98-457B-A8B4-DB118D3892FD}" srcOrd="2" destOrd="0" presId="urn:microsoft.com/office/officeart/2005/8/layout/process2"/>
    <dgm:cxn modelId="{936FD3F8-F66A-4D36-A03F-25D06D4ED24D}" type="presParOf" srcId="{AC01BFEE-D05D-40B6-981F-24F76B96BE50}" destId="{9A54C383-22E1-4592-8EEF-F9FCA2360711}" srcOrd="3" destOrd="0" presId="urn:microsoft.com/office/officeart/2005/8/layout/process2"/>
    <dgm:cxn modelId="{F208F400-9103-4C61-8DCE-DD814875EE36}" type="presParOf" srcId="{9A54C383-22E1-4592-8EEF-F9FCA2360711}" destId="{F9989596-50F2-4A05-812C-E8AE7795D6B4}" srcOrd="0" destOrd="0" presId="urn:microsoft.com/office/officeart/2005/8/layout/process2"/>
    <dgm:cxn modelId="{83E2BFA2-68E4-4443-9245-703EA47F33FE}" type="presParOf" srcId="{AC01BFEE-D05D-40B6-981F-24F76B96BE50}" destId="{6671AC21-9AD1-4364-8C3B-43E1ACC49005}" srcOrd="4" destOrd="0" presId="urn:microsoft.com/office/officeart/2005/8/layout/process2"/>
    <dgm:cxn modelId="{8CB2CD58-BAC2-4E9C-8FF0-E17DF91163CD}" type="presParOf" srcId="{AC01BFEE-D05D-40B6-981F-24F76B96BE50}" destId="{98369792-E5C7-4D7B-912A-5BA8728125CD}" srcOrd="5" destOrd="0" presId="urn:microsoft.com/office/officeart/2005/8/layout/process2"/>
    <dgm:cxn modelId="{074D2665-2D05-4C05-B654-87CF76823194}" type="presParOf" srcId="{98369792-E5C7-4D7B-912A-5BA8728125CD}" destId="{9FFA0ED3-A5AB-48EE-8980-FD992BB199D1}" srcOrd="0" destOrd="0" presId="urn:microsoft.com/office/officeart/2005/8/layout/process2"/>
    <dgm:cxn modelId="{E003466E-624F-4E1E-81F3-AAB8CF929D13}" type="presParOf" srcId="{AC01BFEE-D05D-40B6-981F-24F76B96BE50}" destId="{117206FA-632D-445B-B868-73C0F0549404}" srcOrd="6" destOrd="0" presId="urn:microsoft.com/office/officeart/2005/8/layout/process2"/>
    <dgm:cxn modelId="{53666035-B7EF-481B-B5B3-1F9BE0DBAF32}" type="presParOf" srcId="{AC01BFEE-D05D-40B6-981F-24F76B96BE50}" destId="{ADD6AF0E-FC75-49D0-9BB7-15CBEEE5A308}" srcOrd="7" destOrd="0" presId="urn:microsoft.com/office/officeart/2005/8/layout/process2"/>
    <dgm:cxn modelId="{28CD9F20-B5F8-42CC-866E-380355E681EC}" type="presParOf" srcId="{ADD6AF0E-FC75-49D0-9BB7-15CBEEE5A308}" destId="{312B8C8F-1644-465B-A5B9-532F66B5A398}" srcOrd="0" destOrd="0" presId="urn:microsoft.com/office/officeart/2005/8/layout/process2"/>
    <dgm:cxn modelId="{938BB581-48A0-479D-B7AB-BD38D16FF676}" type="presParOf" srcId="{AC01BFEE-D05D-40B6-981F-24F76B96BE50}" destId="{DDFB1C48-0A91-41FE-B3A0-1393751F76B4}" srcOrd="8" destOrd="0" presId="urn:microsoft.com/office/officeart/2005/8/layout/process2"/>
    <dgm:cxn modelId="{ABA78F78-0AC3-4DA1-A7D2-3CA19D7D96D7}" type="presParOf" srcId="{AC01BFEE-D05D-40B6-981F-24F76B96BE50}" destId="{8C75C467-2DBC-4DFD-AC9C-9B1C4EC9930C}" srcOrd="9" destOrd="0" presId="urn:microsoft.com/office/officeart/2005/8/layout/process2"/>
    <dgm:cxn modelId="{B26ECAE6-43F6-4585-9A5D-3DA44154A699}" type="presParOf" srcId="{8C75C467-2DBC-4DFD-AC9C-9B1C4EC9930C}" destId="{16879718-0F4B-41D6-A986-C9752C04AAA6}" srcOrd="0" destOrd="0" presId="urn:microsoft.com/office/officeart/2005/8/layout/process2"/>
    <dgm:cxn modelId="{1BB67BEC-B535-430E-BF01-C98605EF603F}" type="presParOf" srcId="{AC01BFEE-D05D-40B6-981F-24F76B96BE50}" destId="{5426EE52-C62C-4598-820D-2C170C9970C5}" srcOrd="1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3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1430000" cy="4384852"/>
        <a:chOff x="0" y="0"/>
        <a:chExt cx="11430000" cy="4384852"/>
      </a:xfrm>
    </dsp:grpSpPr>
    <dsp:sp modelId="{088F1231-4995-44A6-B492-D1DFE0D8094A}">
      <dsp:nvSpPr>
        <dsp:cNvPr id="5" name="Rectangle 4"/>
        <dsp:cNvSpPr/>
      </dsp:nvSpPr>
      <dsp:spPr bwMode="white">
        <a:xfrm>
          <a:off x="0" y="523286"/>
          <a:ext cx="11430000" cy="831600"/>
        </a:xfrm>
        <a:prstGeom prst="rect">
          <a:avLst/>
        </a:prstGeom>
        <a:sp3d z="190500" extrusionH="12700" prstMaterial="plastic">
          <a:bevelT w="50800" h="50800"/>
        </a:sp3d>
      </dsp:spPr>
      <dsp:style>
        <a:lnRef idx="1">
          <a:schemeClr val="accent4">
            <a:hueOff val="0"/>
            <a:satOff val="0"/>
            <a:lumOff val="0"/>
            <a:alpha val="100000"/>
          </a:schemeClr>
        </a:lnRef>
        <a:fillRef idx="1">
          <a:schemeClr val="lt1">
            <a:alpha val="90000"/>
          </a:schemeClr>
        </a:fillRef>
        <a:effectRef idx="2">
          <a:scrgbClr r="0" g="0" b="0"/>
        </a:effectRef>
        <a:fontRef idx="minor"/>
      </dsp:style>
      <dsp:txBody>
        <a:bodyPr lIns="887094" tIns="687324" rIns="887094" bIns="234696" anchor="t"/>
        <a:lstStyle>
          <a:lvl1pPr algn="l">
            <a:defRPr sz="3300"/>
          </a:lvl1pPr>
          <a:lvl2pPr marL="285750" indent="-285750" algn="l">
            <a:defRPr sz="3300"/>
          </a:lvl2pPr>
          <a:lvl3pPr marL="571500" indent="-285750" algn="l">
            <a:defRPr sz="3300"/>
          </a:lvl3pPr>
          <a:lvl4pPr marL="857250" indent="-285750" algn="l">
            <a:defRPr sz="3300"/>
          </a:lvl4pPr>
          <a:lvl5pPr marL="1143000" indent="-285750" algn="l">
            <a:defRPr sz="3300"/>
          </a:lvl5pPr>
          <a:lvl6pPr marL="1428750" indent="-285750" algn="l">
            <a:defRPr sz="3300"/>
          </a:lvl6pPr>
          <a:lvl7pPr marL="1714500" indent="-285750" algn="l">
            <a:defRPr sz="3300"/>
          </a:lvl7pPr>
          <a:lvl8pPr marL="2000250" indent="-285750" algn="l">
            <a:defRPr sz="3300"/>
          </a:lvl8pPr>
          <a:lvl9pPr marL="2286000" indent="-285750" algn="l">
            <a:defRPr sz="33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523286"/>
        <a:ext cx="11430000" cy="831600"/>
      </dsp:txXfrm>
    </dsp:sp>
    <dsp:sp modelId="{7998BAF3-6479-4F32-8F4A-E93B68DC1DA9}">
      <dsp:nvSpPr>
        <dsp:cNvPr id="4" name="Rounded Rectangle 3"/>
        <dsp:cNvSpPr/>
      </dsp:nvSpPr>
      <dsp:spPr bwMode="white">
        <a:xfrm>
          <a:off x="571500" y="36206"/>
          <a:ext cx="8001000" cy="974160"/>
        </a:xfrm>
        <a:prstGeom prst="round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302418" tIns="0" rIns="302418" bIns="0" anchor="ctr"/>
        <a:lstStyle>
          <a:lvl1pPr algn="l">
            <a:defRPr sz="3300"/>
          </a:lvl1pPr>
          <a:lvl2pPr marL="228600" indent="-228600" algn="l">
            <a:defRPr sz="2500"/>
          </a:lvl2pPr>
          <a:lvl3pPr marL="457200" indent="-228600" algn="l">
            <a:defRPr sz="2500"/>
          </a:lvl3pPr>
          <a:lvl4pPr marL="685800" indent="-228600" algn="l">
            <a:defRPr sz="2500"/>
          </a:lvl4pPr>
          <a:lvl5pPr marL="914400" indent="-228600" algn="l">
            <a:defRPr sz="2500"/>
          </a:lvl5pPr>
          <a:lvl6pPr marL="1143000" indent="-228600" algn="l">
            <a:defRPr sz="2500"/>
          </a:lvl6pPr>
          <a:lvl7pPr marL="1371600" indent="-228600" algn="l">
            <a:defRPr sz="2500"/>
          </a:lvl7pPr>
          <a:lvl8pPr marL="1600200" indent="-228600" algn="l">
            <a:defRPr sz="2500"/>
          </a:lvl8pPr>
          <a:lvl9pPr marL="1828800" indent="-228600" algn="l">
            <a:defRPr sz="25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Millions of sports products are discarded every year despite remaining usable.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71500" y="36206"/>
        <a:ext cx="8001000" cy="974160"/>
      </dsp:txXfrm>
    </dsp:sp>
    <dsp:sp modelId="{A44E3ABF-4F5A-4F42-BBFF-1ADE31AE08D7}">
      <dsp:nvSpPr>
        <dsp:cNvPr id="8" name="Rectangle 7"/>
        <dsp:cNvSpPr/>
      </dsp:nvSpPr>
      <dsp:spPr bwMode="white">
        <a:xfrm>
          <a:off x="0" y="2020166"/>
          <a:ext cx="11430000" cy="831600"/>
        </a:xfrm>
        <a:prstGeom prst="rect">
          <a:avLst/>
        </a:prstGeom>
        <a:sp3d z="190500" extrusionH="12700" prstMaterial="plastic">
          <a:bevelT w="50800" h="50800"/>
        </a:sp3d>
      </dsp:spPr>
      <dsp:style>
        <a:lnRef idx="1">
          <a:schemeClr val="accent4">
            <a:hueOff val="5190000"/>
            <a:satOff val="-23921"/>
            <a:lumOff val="784"/>
            <a:alpha val="100000"/>
          </a:schemeClr>
        </a:lnRef>
        <a:fillRef idx="1">
          <a:schemeClr val="lt1">
            <a:alpha val="90000"/>
          </a:schemeClr>
        </a:fillRef>
        <a:effectRef idx="2">
          <a:scrgbClr r="0" g="0" b="0"/>
        </a:effectRef>
        <a:fontRef idx="minor"/>
      </dsp:style>
      <dsp:txBody>
        <a:bodyPr lIns="887094" tIns="687324" rIns="887094" bIns="234696" anchor="t"/>
        <a:lstStyle>
          <a:lvl1pPr algn="l">
            <a:defRPr sz="3300"/>
          </a:lvl1pPr>
          <a:lvl2pPr marL="285750" indent="-285750" algn="l">
            <a:defRPr sz="3300"/>
          </a:lvl2pPr>
          <a:lvl3pPr marL="571500" indent="-285750" algn="l">
            <a:defRPr sz="3300"/>
          </a:lvl3pPr>
          <a:lvl4pPr marL="857250" indent="-285750" algn="l">
            <a:defRPr sz="3300"/>
          </a:lvl4pPr>
          <a:lvl5pPr marL="1143000" indent="-285750" algn="l">
            <a:defRPr sz="3300"/>
          </a:lvl5pPr>
          <a:lvl6pPr marL="1428750" indent="-285750" algn="l">
            <a:defRPr sz="3300"/>
          </a:lvl6pPr>
          <a:lvl7pPr marL="1714500" indent="-285750" algn="l">
            <a:defRPr sz="3300"/>
          </a:lvl7pPr>
          <a:lvl8pPr marL="2000250" indent="-285750" algn="l">
            <a:defRPr sz="3300"/>
          </a:lvl8pPr>
          <a:lvl9pPr marL="2286000" indent="-285750" algn="l">
            <a:defRPr sz="33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2020166"/>
        <a:ext cx="11430000" cy="831600"/>
      </dsp:txXfrm>
    </dsp:sp>
    <dsp:sp modelId="{FAF7F60B-5B30-48DD-82A1-2E137CF62B96}">
      <dsp:nvSpPr>
        <dsp:cNvPr id="7" name="Rounded Rectangle 6"/>
        <dsp:cNvSpPr/>
      </dsp:nvSpPr>
      <dsp:spPr bwMode="white">
        <a:xfrm>
          <a:off x="571500" y="1533086"/>
          <a:ext cx="8001000" cy="974160"/>
        </a:xfrm>
        <a:prstGeom prst="round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5190000"/>
            <a:satOff val="-23921"/>
            <a:lumOff val="78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302418" tIns="0" rIns="302418" bIns="0" anchor="ctr"/>
        <a:lstStyle>
          <a:lvl1pPr algn="l">
            <a:defRPr sz="3300"/>
          </a:lvl1pPr>
          <a:lvl2pPr marL="228600" indent="-228600" algn="l">
            <a:defRPr sz="2500"/>
          </a:lvl2pPr>
          <a:lvl3pPr marL="457200" indent="-228600" algn="l">
            <a:defRPr sz="2500"/>
          </a:lvl3pPr>
          <a:lvl4pPr marL="685800" indent="-228600" algn="l">
            <a:defRPr sz="2500"/>
          </a:lvl4pPr>
          <a:lvl5pPr marL="914400" indent="-228600" algn="l">
            <a:defRPr sz="2500"/>
          </a:lvl5pPr>
          <a:lvl6pPr marL="1143000" indent="-228600" algn="l">
            <a:defRPr sz="2500"/>
          </a:lvl6pPr>
          <a:lvl7pPr marL="1371600" indent="-228600" algn="l">
            <a:defRPr sz="2500"/>
          </a:lvl7pPr>
          <a:lvl8pPr marL="1600200" indent="-228600" algn="l">
            <a:defRPr sz="2500"/>
          </a:lvl8pPr>
          <a:lvl9pPr marL="1828800" indent="-228600" algn="l">
            <a:defRPr sz="25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Consumers increasingly seek affordable and sustainable sporting equipment.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71500" y="1533086"/>
        <a:ext cx="8001000" cy="974160"/>
      </dsp:txXfrm>
    </dsp:sp>
    <dsp:sp modelId="{539C9D9A-BC5A-4967-BD12-9E3C02EDBCDB}">
      <dsp:nvSpPr>
        <dsp:cNvPr id="11" name="Rectangle 10"/>
        <dsp:cNvSpPr/>
      </dsp:nvSpPr>
      <dsp:spPr bwMode="white">
        <a:xfrm>
          <a:off x="0" y="3517046"/>
          <a:ext cx="11430000" cy="831600"/>
        </a:xfrm>
        <a:prstGeom prst="rect">
          <a:avLst/>
        </a:prstGeom>
        <a:sp3d z="190500" extrusionH="12700" prstMaterial="plastic">
          <a:bevelT w="50800" h="50800"/>
        </a:sp3d>
      </dsp:spPr>
      <dsp:style>
        <a:lnRef idx="1">
          <a:schemeClr val="accent4">
            <a:hueOff val="10380000"/>
            <a:satOff val="-47842"/>
            <a:lumOff val="1569"/>
            <a:alpha val="100000"/>
          </a:schemeClr>
        </a:lnRef>
        <a:fillRef idx="1">
          <a:schemeClr val="lt1">
            <a:alpha val="90000"/>
          </a:schemeClr>
        </a:fillRef>
        <a:effectRef idx="2">
          <a:scrgbClr r="0" g="0" b="0"/>
        </a:effectRef>
        <a:fontRef idx="minor"/>
      </dsp:style>
      <dsp:txBody>
        <a:bodyPr lIns="887094" tIns="687324" rIns="887094" bIns="234696" anchor="t"/>
        <a:lstStyle>
          <a:lvl1pPr algn="l">
            <a:defRPr sz="3300"/>
          </a:lvl1pPr>
          <a:lvl2pPr marL="285750" indent="-285750" algn="l">
            <a:defRPr sz="3300"/>
          </a:lvl2pPr>
          <a:lvl3pPr marL="571500" indent="-285750" algn="l">
            <a:defRPr sz="3300"/>
          </a:lvl3pPr>
          <a:lvl4pPr marL="857250" indent="-285750" algn="l">
            <a:defRPr sz="3300"/>
          </a:lvl4pPr>
          <a:lvl5pPr marL="1143000" indent="-285750" algn="l">
            <a:defRPr sz="3300"/>
          </a:lvl5pPr>
          <a:lvl6pPr marL="1428750" indent="-285750" algn="l">
            <a:defRPr sz="3300"/>
          </a:lvl6pPr>
          <a:lvl7pPr marL="1714500" indent="-285750" algn="l">
            <a:defRPr sz="3300"/>
          </a:lvl7pPr>
          <a:lvl8pPr marL="2000250" indent="-285750" algn="l">
            <a:defRPr sz="3300"/>
          </a:lvl8pPr>
          <a:lvl9pPr marL="2286000" indent="-285750" algn="l">
            <a:defRPr sz="33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3517046"/>
        <a:ext cx="11430000" cy="831600"/>
      </dsp:txXfrm>
    </dsp:sp>
    <dsp:sp modelId="{1BE011A0-0682-4EBA-971A-310C331CF7A8}">
      <dsp:nvSpPr>
        <dsp:cNvPr id="10" name="Rounded Rectangle 9"/>
        <dsp:cNvSpPr/>
      </dsp:nvSpPr>
      <dsp:spPr bwMode="white">
        <a:xfrm>
          <a:off x="571500" y="3029966"/>
          <a:ext cx="8001000" cy="974160"/>
        </a:xfrm>
        <a:prstGeom prst="round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10380000"/>
            <a:satOff val="-47842"/>
            <a:lumOff val="1569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302418" tIns="0" rIns="302418" bIns="0" anchor="ctr"/>
        <a:lstStyle>
          <a:lvl1pPr algn="l">
            <a:defRPr sz="3300"/>
          </a:lvl1pPr>
          <a:lvl2pPr marL="228600" indent="-228600" algn="l">
            <a:defRPr sz="2500"/>
          </a:lvl2pPr>
          <a:lvl3pPr marL="457200" indent="-228600" algn="l">
            <a:defRPr sz="2500"/>
          </a:lvl3pPr>
          <a:lvl4pPr marL="685800" indent="-228600" algn="l">
            <a:defRPr sz="2500"/>
          </a:lvl4pPr>
          <a:lvl5pPr marL="914400" indent="-228600" algn="l">
            <a:defRPr sz="2500"/>
          </a:lvl5pPr>
          <a:lvl6pPr marL="1143000" indent="-228600" algn="l">
            <a:defRPr sz="2500"/>
          </a:lvl6pPr>
          <a:lvl7pPr marL="1371600" indent="-228600" algn="l">
            <a:defRPr sz="2500"/>
          </a:lvl7pPr>
          <a:lvl8pPr marL="1600200" indent="-228600" algn="l">
            <a:defRPr sz="2500"/>
          </a:lvl8pPr>
          <a:lvl9pPr marL="1828800" indent="-228600" algn="l">
            <a:defRPr sz="25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Manufacturing new sports equipment requires large amounts of raw materials and contributes to carbon emissions.</a:t>
          </a:r>
          <a:endParaRPr lang="en-US" sz="20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71500" y="3029966"/>
        <a:ext cx="8001000" cy="974160"/>
      </dsp:txXfrm>
    </dsp:sp>
    <dsp:sp modelId="{C72C3FE4-6C57-4883-B566-15DC2FB52648}">
      <dsp:nvSpPr>
        <dsp:cNvPr id="3" name="Rectangle 2" hidden="1"/>
        <dsp:cNvSpPr/>
      </dsp:nvSpPr>
      <dsp:spPr>
        <a:xfrm>
          <a:off x="0" y="36206"/>
          <a:ext cx="571500" cy="974160"/>
        </a:xfrm>
        <a:prstGeom prst="rect">
          <a:avLst/>
        </a:prstGeom>
      </dsp:spPr>
      <dsp:txXfrm>
        <a:off x="0" y="36206"/>
        <a:ext cx="571500" cy="974160"/>
      </dsp:txXfrm>
    </dsp:sp>
    <dsp:sp modelId="{EE318966-1634-45FE-8087-5186A25936EF}">
      <dsp:nvSpPr>
        <dsp:cNvPr id="6" name="Rectangle 5" hidden="1"/>
        <dsp:cNvSpPr/>
      </dsp:nvSpPr>
      <dsp:spPr>
        <a:xfrm>
          <a:off x="0" y="1533086"/>
          <a:ext cx="571500" cy="974160"/>
        </a:xfrm>
        <a:prstGeom prst="rect">
          <a:avLst/>
        </a:prstGeom>
      </dsp:spPr>
      <dsp:txXfrm>
        <a:off x="0" y="1533086"/>
        <a:ext cx="571500" cy="974160"/>
      </dsp:txXfrm>
    </dsp:sp>
    <dsp:sp modelId="{B5326735-DA93-4803-86D1-FC24720FAABB}">
      <dsp:nvSpPr>
        <dsp:cNvPr id="9" name="Rectangle 8" hidden="1"/>
        <dsp:cNvSpPr/>
      </dsp:nvSpPr>
      <dsp:spPr>
        <a:xfrm>
          <a:off x="0" y="3029966"/>
          <a:ext cx="571500" cy="974160"/>
        </a:xfrm>
        <a:prstGeom prst="rect">
          <a:avLst/>
        </a:prstGeom>
      </dsp:spPr>
      <dsp:txXfrm>
        <a:off x="0" y="3029966"/>
        <a:ext cx="571500" cy="9741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6041308" cy="5801221"/>
        <a:chOff x="0" y="0"/>
        <a:chExt cx="6041308" cy="5801221"/>
      </a:xfrm>
    </dsp:grpSpPr>
    <dsp:sp modelId="{6399F9F6-4F3F-479B-A212-B375717F3FFA}">
      <dsp:nvSpPr>
        <dsp:cNvPr id="3" name="Rounded Rectangle 2"/>
        <dsp:cNvSpPr/>
      </dsp:nvSpPr>
      <dsp:spPr bwMode="white">
        <a:xfrm>
          <a:off x="1180" y="886890"/>
          <a:ext cx="2517703" cy="1510622"/>
        </a:xfrm>
        <a:prstGeom prst="roundRect">
          <a:avLst>
            <a:gd name="adj" fmla="val 10000"/>
          </a:avLst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Sell used Decathlon sports equipment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180" y="886890"/>
        <a:ext cx="2517703" cy="1510622"/>
      </dsp:txXfrm>
    </dsp:sp>
    <dsp:sp modelId="{9CEA6309-66E0-4B5E-A503-8BA3AF2BED5E}">
      <dsp:nvSpPr>
        <dsp:cNvPr id="4" name="Right Arrow 3"/>
        <dsp:cNvSpPr/>
      </dsp:nvSpPr>
      <dsp:spPr bwMode="white">
        <a:xfrm>
          <a:off x="2755547" y="1330006"/>
          <a:ext cx="533753" cy="624390"/>
        </a:xfrm>
        <a:prstGeom prst="rightArrow">
          <a:avLst>
            <a:gd name="adj1" fmla="val 60000"/>
            <a:gd name="adj2" fmla="val 50000"/>
          </a:avLst>
        </a:prstGeom>
        <a:sp3d z="-80000" prstMaterial="plastic">
          <a:bevelT w="50800" h="50800"/>
          <a:bevelB w="25400" h="25400" prst="angle"/>
        </a:sp3d>
      </dsp:spPr>
      <dsp:style>
        <a:lnRef idx="0">
          <a:schemeClr val="lt1"/>
        </a:lnRef>
        <a:fillRef idx="3">
          <a:schemeClr val="accent4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0" tIns="0" rIns="0" bIns="0" anchor="ctr"/>
        <a:lstStyle>
          <a:lvl1pPr algn="ctr">
            <a:defRPr sz="2400"/>
          </a:lvl1pPr>
          <a:lvl2pPr marL="171450" indent="-171450" algn="ctr">
            <a:defRPr sz="1900"/>
          </a:lvl2pPr>
          <a:lvl3pPr marL="342900" indent="-171450" algn="ctr">
            <a:defRPr sz="1900"/>
          </a:lvl3pPr>
          <a:lvl4pPr marL="514350" indent="-171450" algn="ctr">
            <a:defRPr sz="1900"/>
          </a:lvl4pPr>
          <a:lvl5pPr marL="685800" indent="-171450" algn="ctr">
            <a:defRPr sz="1900"/>
          </a:lvl5pPr>
          <a:lvl6pPr marL="857250" indent="-171450" algn="ctr">
            <a:defRPr sz="1900"/>
          </a:lvl6pPr>
          <a:lvl7pPr marL="1028700" indent="-171450" algn="ctr">
            <a:defRPr sz="1900"/>
          </a:lvl7pPr>
          <a:lvl8pPr marL="1200150" indent="-171450" algn="ctr">
            <a:defRPr sz="1900"/>
          </a:lvl8pPr>
          <a:lvl9pPr marL="1371600" indent="-171450" algn="ctr">
            <a:defRPr sz="1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/>
        </a:p>
      </dsp:txBody>
      <dsp:txXfrm>
        <a:off x="2755547" y="1330006"/>
        <a:ext cx="533753" cy="624390"/>
      </dsp:txXfrm>
    </dsp:sp>
    <dsp:sp modelId="{DBC80BCD-9EC0-4D80-B7C3-C96153A30369}">
      <dsp:nvSpPr>
        <dsp:cNvPr id="5" name="Rounded Rectangle 4"/>
        <dsp:cNvSpPr/>
      </dsp:nvSpPr>
      <dsp:spPr bwMode="white">
        <a:xfrm>
          <a:off x="3525965" y="886890"/>
          <a:ext cx="2517703" cy="1510622"/>
        </a:xfrm>
        <a:prstGeom prst="roundRect">
          <a:avLst>
            <a:gd name="adj" fmla="val 10000"/>
          </a:avLst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3460000"/>
            <a:satOff val="-15947"/>
            <a:lumOff val="523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Receive instant store credit or cashback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525965" y="886890"/>
        <a:ext cx="2517703" cy="1510622"/>
      </dsp:txXfrm>
    </dsp:sp>
    <dsp:sp modelId="{EEFE1C4E-FDAD-451C-91AB-6DED0ED23132}">
      <dsp:nvSpPr>
        <dsp:cNvPr id="6" name="Right Arrow 5"/>
        <dsp:cNvSpPr/>
      </dsp:nvSpPr>
      <dsp:spPr bwMode="white">
        <a:xfrm rot="5404835">
          <a:off x="4516404" y="2588415"/>
          <a:ext cx="533285" cy="624390"/>
        </a:xfrm>
        <a:prstGeom prst="rightArrow">
          <a:avLst>
            <a:gd name="adj1" fmla="val 60000"/>
            <a:gd name="adj2" fmla="val 50000"/>
          </a:avLst>
        </a:prstGeom>
        <a:sp3d z="-80000" prstMaterial="plastic">
          <a:bevelT w="50800" h="50800"/>
          <a:bevelB w="25400" h="25400" prst="angle"/>
        </a:sp3d>
      </dsp:spPr>
      <dsp:style>
        <a:lnRef idx="0">
          <a:schemeClr val="lt1"/>
        </a:lnRef>
        <a:fillRef idx="3">
          <a:schemeClr val="accent4">
            <a:hueOff val="5190000"/>
            <a:satOff val="-23921"/>
            <a:lumOff val="78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-5400000" lIns="0" tIns="0" rIns="0" bIns="0" anchor="ctr"/>
        <a:lstStyle>
          <a:lvl1pPr algn="ctr">
            <a:defRPr sz="2400"/>
          </a:lvl1pPr>
          <a:lvl2pPr marL="171450" indent="-171450" algn="ctr">
            <a:defRPr sz="1900"/>
          </a:lvl2pPr>
          <a:lvl3pPr marL="342900" indent="-171450" algn="ctr">
            <a:defRPr sz="1900"/>
          </a:lvl3pPr>
          <a:lvl4pPr marL="514350" indent="-171450" algn="ctr">
            <a:defRPr sz="1900"/>
          </a:lvl4pPr>
          <a:lvl5pPr marL="685800" indent="-171450" algn="ctr">
            <a:defRPr sz="1900"/>
          </a:lvl5pPr>
          <a:lvl6pPr marL="857250" indent="-171450" algn="ctr">
            <a:defRPr sz="1900"/>
          </a:lvl6pPr>
          <a:lvl7pPr marL="1028700" indent="-171450" algn="ctr">
            <a:defRPr sz="1900"/>
          </a:lvl7pPr>
          <a:lvl8pPr marL="1200150" indent="-171450" algn="ctr">
            <a:defRPr sz="1900"/>
          </a:lvl8pPr>
          <a:lvl9pPr marL="1371600" indent="-171450" algn="ctr">
            <a:defRPr sz="1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/>
        </a:p>
      </dsp:txBody>
      <dsp:txXfrm rot="5404835">
        <a:off x="4516404" y="2588415"/>
        <a:ext cx="533285" cy="624390"/>
      </dsp:txXfrm>
    </dsp:sp>
    <dsp:sp modelId="{BA4C5EB4-5F80-4340-8851-0D3E235923A1}">
      <dsp:nvSpPr>
        <dsp:cNvPr id="7" name="Rounded Rectangle 6"/>
        <dsp:cNvSpPr/>
      </dsp:nvSpPr>
      <dsp:spPr bwMode="white">
        <a:xfrm>
          <a:off x="3522425" y="3403709"/>
          <a:ext cx="2517703" cy="1510622"/>
        </a:xfrm>
        <a:prstGeom prst="roundRect">
          <a:avLst>
            <a:gd name="adj" fmla="val 10000"/>
          </a:avLst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6920000"/>
            <a:satOff val="-31894"/>
            <a:lumOff val="1046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Equipment is professionally inspected and refurbished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522425" y="3403709"/>
        <a:ext cx="2517703" cy="1510622"/>
      </dsp:txXfrm>
    </dsp:sp>
    <dsp:sp modelId="{F39E7B86-054F-41B6-9A5C-13D216E431B5}">
      <dsp:nvSpPr>
        <dsp:cNvPr id="8" name="Right Arrow 7"/>
        <dsp:cNvSpPr/>
      </dsp:nvSpPr>
      <dsp:spPr bwMode="white">
        <a:xfrm rot="10800000">
          <a:off x="2752008" y="3846824"/>
          <a:ext cx="533753" cy="624390"/>
        </a:xfrm>
        <a:prstGeom prst="rightArrow">
          <a:avLst>
            <a:gd name="adj1" fmla="val 60000"/>
            <a:gd name="adj2" fmla="val 50000"/>
          </a:avLst>
        </a:prstGeom>
        <a:sp3d z="-80000" prstMaterial="plastic">
          <a:bevelT w="50800" h="50800"/>
          <a:bevelB w="25400" h="25400" prst="angle"/>
        </a:sp3d>
      </dsp:spPr>
      <dsp:style>
        <a:lnRef idx="0">
          <a:schemeClr val="lt1"/>
        </a:lnRef>
        <a:fillRef idx="3">
          <a:schemeClr val="accent4">
            <a:hueOff val="10380000"/>
            <a:satOff val="-47842"/>
            <a:lumOff val="1569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10800000" lIns="0" tIns="0" rIns="0" bIns="0" anchor="ctr"/>
        <a:lstStyle>
          <a:lvl1pPr algn="ctr">
            <a:defRPr sz="2400"/>
          </a:lvl1pPr>
          <a:lvl2pPr marL="171450" indent="-171450" algn="ctr">
            <a:defRPr sz="1900"/>
          </a:lvl2pPr>
          <a:lvl3pPr marL="342900" indent="-171450" algn="ctr">
            <a:defRPr sz="1900"/>
          </a:lvl3pPr>
          <a:lvl4pPr marL="514350" indent="-171450" algn="ctr">
            <a:defRPr sz="1900"/>
          </a:lvl4pPr>
          <a:lvl5pPr marL="685800" indent="-171450" algn="ctr">
            <a:defRPr sz="1900"/>
          </a:lvl5pPr>
          <a:lvl6pPr marL="857250" indent="-171450" algn="ctr">
            <a:defRPr sz="1900"/>
          </a:lvl6pPr>
          <a:lvl7pPr marL="1028700" indent="-171450" algn="ctr">
            <a:defRPr sz="1900"/>
          </a:lvl7pPr>
          <a:lvl8pPr marL="1200150" indent="-171450" algn="ctr">
            <a:defRPr sz="1900"/>
          </a:lvl8pPr>
          <a:lvl9pPr marL="1371600" indent="-171450" algn="ctr">
            <a:defRPr sz="1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/>
        </a:p>
      </dsp:txBody>
      <dsp:txXfrm rot="10800000">
        <a:off x="2752008" y="3846824"/>
        <a:ext cx="533753" cy="624390"/>
      </dsp:txXfrm>
    </dsp:sp>
    <dsp:sp modelId="{98509EB8-0827-43F1-9B69-BD320F1B0904}">
      <dsp:nvSpPr>
        <dsp:cNvPr id="9" name="Rounded Rectangle 8"/>
        <dsp:cNvSpPr/>
      </dsp:nvSpPr>
      <dsp:spPr bwMode="white">
        <a:xfrm>
          <a:off x="-2360" y="3403709"/>
          <a:ext cx="2517703" cy="1510622"/>
        </a:xfrm>
        <a:prstGeom prst="roundRect">
          <a:avLst>
            <a:gd name="adj" fmla="val 10000"/>
          </a:avLst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10380000"/>
            <a:satOff val="-47842"/>
            <a:lumOff val="1569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Certified refurbished products are resold online and in-store with warranty</a:t>
          </a:r>
          <a:endParaRPr lang="en-US" sz="20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-2360" y="3403709"/>
        <a:ext cx="2517703" cy="15106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6156225" cy="6262759"/>
        <a:chOff x="0" y="0"/>
        <a:chExt cx="6156225" cy="6262759"/>
      </a:xfrm>
    </dsp:grpSpPr>
    <dsp:sp modelId="{013C93E8-A3DE-4C8E-BFDF-4B0BCD3E9EBC}">
      <dsp:nvSpPr>
        <dsp:cNvPr id="3" name="Straight Connector 2"/>
        <dsp:cNvSpPr/>
      </dsp:nvSpPr>
      <dsp:spPr bwMode="white">
        <a:xfrm>
          <a:off x="0" y="0"/>
          <a:ext cx="6156225" cy="0"/>
        </a:xfrm>
        <a:prstGeom prst="line">
          <a:avLst/>
        </a:prstGeom>
      </dsp:spPr>
      <dsp:style>
        <a:lnRef idx="2">
          <a:schemeClr val="accent4"/>
        </a:lnRef>
        <a:fillRef idx="1">
          <a:schemeClr val="accent4"/>
        </a:fillRef>
        <a:effectRef idx="0">
          <a:scrgbClr r="0" g="0" b="0"/>
        </a:effectRef>
        <a:fontRef idx="minor">
          <a:schemeClr val="lt1"/>
        </a:fontRef>
      </dsp:style>
      <dsp:txXfrm>
        <a:off x="0" y="0"/>
        <a:ext cx="6156225" cy="0"/>
      </dsp:txXfrm>
    </dsp:sp>
    <dsp:sp modelId="{6646739A-5A70-43D8-8839-561E3E9232AB}">
      <dsp:nvSpPr>
        <dsp:cNvPr id="4" name="Rectangle 3"/>
        <dsp:cNvSpPr/>
      </dsp:nvSpPr>
      <dsp:spPr bwMode="white">
        <a:xfrm>
          <a:off x="0" y="0"/>
          <a:ext cx="1231245" cy="6262759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vert="vert270" lIns="114300" tIns="114300" rIns="114300" bIns="11430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3000" smtClean="0">
              <a:solidFill>
                <a:schemeClr val="tx1"/>
              </a:solidFill>
              <a:latin typeface="Baskerville Old Face" panose="02020602080505020303" pitchFamily="18" charset="0"/>
            </a:rPr>
            <a:t>FEATURES</a:t>
          </a:r>
          <a:endParaRPr lang="en-US" sz="3000" dirty="0">
            <a:solidFill>
              <a:schemeClr val="tx1"/>
            </a:solidFill>
            <a:latin typeface="Baskerville Old Face" panose="02020602080505020303" pitchFamily="18" charset="0"/>
          </a:endParaRPr>
        </a:p>
      </dsp:txBody>
      <dsp:txXfrm>
        <a:off x="0" y="0"/>
        <a:ext cx="1231245" cy="6262759"/>
      </dsp:txXfrm>
    </dsp:sp>
    <dsp:sp modelId="{42020DD9-5A98-45CD-9BBE-05C2297DBF55}">
      <dsp:nvSpPr>
        <dsp:cNvPr id="5" name="Rectangle 4"/>
        <dsp:cNvSpPr/>
      </dsp:nvSpPr>
      <dsp:spPr bwMode="white">
        <a:xfrm>
          <a:off x="1323588" y="59083"/>
          <a:ext cx="4832637" cy="1181653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76200" tIns="76200" rIns="76200" bIns="7620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AI product condition assessment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323588" y="59083"/>
        <a:ext cx="4832637" cy="1181653"/>
      </dsp:txXfrm>
    </dsp:sp>
    <dsp:sp modelId="{DB27650A-B65D-4CD2-8241-936C467F8944}">
      <dsp:nvSpPr>
        <dsp:cNvPr id="6" name="Straight Connector 5"/>
        <dsp:cNvSpPr/>
      </dsp:nvSpPr>
      <dsp:spPr bwMode="white">
        <a:xfrm>
          <a:off x="1231245" y="1240735"/>
          <a:ext cx="4924980" cy="0"/>
        </a:xfrm>
        <a:prstGeom prst="line">
          <a:avLst/>
        </a:prstGeom>
      </dsp:spPr>
      <dsp:style>
        <a:lnRef idx="2">
          <a:schemeClr val="accent4">
            <a:tint val="50000"/>
          </a:schemeClr>
        </a:lnRef>
        <a:fillRef idx="1">
          <a:schemeClr val="accent4"/>
        </a:fillRef>
        <a:effectRef idx="0">
          <a:scrgbClr r="0" g="0" b="0"/>
        </a:effectRef>
        <a:fontRef idx="minor"/>
      </dsp:style>
      <dsp:txXfrm>
        <a:off x="1231245" y="1240735"/>
        <a:ext cx="4924980" cy="0"/>
      </dsp:txXfrm>
    </dsp:sp>
    <dsp:sp modelId="{BB8B0FC1-51DD-4B90-9B77-2DF79AE47EB8}">
      <dsp:nvSpPr>
        <dsp:cNvPr id="7" name="Rectangle 6"/>
        <dsp:cNvSpPr/>
      </dsp:nvSpPr>
      <dsp:spPr bwMode="white">
        <a:xfrm>
          <a:off x="1323588" y="1299818"/>
          <a:ext cx="4832637" cy="1181653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76200" tIns="76200" rIns="76200" bIns="7620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Certified refurbishment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323588" y="1299818"/>
        <a:ext cx="4832637" cy="1181653"/>
      </dsp:txXfrm>
    </dsp:sp>
    <dsp:sp modelId="{6BB2B26E-EF75-4B93-AE6B-C761D440ADFB}">
      <dsp:nvSpPr>
        <dsp:cNvPr id="8" name="Straight Connector 7"/>
        <dsp:cNvSpPr/>
      </dsp:nvSpPr>
      <dsp:spPr bwMode="white">
        <a:xfrm>
          <a:off x="1231245" y="2481471"/>
          <a:ext cx="4924980" cy="0"/>
        </a:xfrm>
        <a:prstGeom prst="line">
          <a:avLst/>
        </a:prstGeom>
      </dsp:spPr>
      <dsp:style>
        <a:lnRef idx="2">
          <a:schemeClr val="accent4">
            <a:tint val="50000"/>
          </a:schemeClr>
        </a:lnRef>
        <a:fillRef idx="1">
          <a:schemeClr val="accent4"/>
        </a:fillRef>
        <a:effectRef idx="0">
          <a:scrgbClr r="0" g="0" b="0"/>
        </a:effectRef>
        <a:fontRef idx="minor"/>
      </dsp:style>
      <dsp:txXfrm>
        <a:off x="1231245" y="2481471"/>
        <a:ext cx="4924980" cy="0"/>
      </dsp:txXfrm>
    </dsp:sp>
    <dsp:sp modelId="{DD916E62-A2E8-4A02-A970-03815556610E}">
      <dsp:nvSpPr>
        <dsp:cNvPr id="9" name="Rectangle 8"/>
        <dsp:cNvSpPr/>
      </dsp:nvSpPr>
      <dsp:spPr bwMode="white">
        <a:xfrm>
          <a:off x="1323588" y="2540553"/>
          <a:ext cx="4832637" cy="1181653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76200" tIns="76200" rIns="76200" bIns="7620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12-month warranty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323588" y="2540553"/>
        <a:ext cx="4832637" cy="1181653"/>
      </dsp:txXfrm>
    </dsp:sp>
    <dsp:sp modelId="{BF48D01F-5632-4976-A20B-3FF33AC22CB1}">
      <dsp:nvSpPr>
        <dsp:cNvPr id="10" name="Straight Connector 9"/>
        <dsp:cNvSpPr/>
      </dsp:nvSpPr>
      <dsp:spPr bwMode="white">
        <a:xfrm>
          <a:off x="1231245" y="3722206"/>
          <a:ext cx="4924980" cy="0"/>
        </a:xfrm>
        <a:prstGeom prst="line">
          <a:avLst/>
        </a:prstGeom>
      </dsp:spPr>
      <dsp:style>
        <a:lnRef idx="2">
          <a:schemeClr val="accent4">
            <a:tint val="50000"/>
          </a:schemeClr>
        </a:lnRef>
        <a:fillRef idx="1">
          <a:schemeClr val="accent4"/>
        </a:fillRef>
        <a:effectRef idx="0">
          <a:scrgbClr r="0" g="0" b="0"/>
        </a:effectRef>
        <a:fontRef idx="minor"/>
      </dsp:style>
      <dsp:txXfrm>
        <a:off x="1231245" y="3722206"/>
        <a:ext cx="4924980" cy="0"/>
      </dsp:txXfrm>
    </dsp:sp>
    <dsp:sp modelId="{DFA5AD0F-C593-48B7-BBF1-71DB280F1341}">
      <dsp:nvSpPr>
        <dsp:cNvPr id="11" name="Rectangle 10"/>
        <dsp:cNvSpPr/>
      </dsp:nvSpPr>
      <dsp:spPr bwMode="white">
        <a:xfrm>
          <a:off x="1323588" y="3781288"/>
          <a:ext cx="4832637" cy="1181653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76200" tIns="76200" rIns="76200" bIns="7620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Digital resale marketplace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323588" y="3781288"/>
        <a:ext cx="4832637" cy="1181653"/>
      </dsp:txXfrm>
    </dsp:sp>
    <dsp:sp modelId="{97B001AF-DF9E-492B-B8EA-46E7BEFCDC61}">
      <dsp:nvSpPr>
        <dsp:cNvPr id="12" name="Straight Connector 11"/>
        <dsp:cNvSpPr/>
      </dsp:nvSpPr>
      <dsp:spPr bwMode="white">
        <a:xfrm>
          <a:off x="1231245" y="4962941"/>
          <a:ext cx="4924980" cy="0"/>
        </a:xfrm>
        <a:prstGeom prst="line">
          <a:avLst/>
        </a:prstGeom>
      </dsp:spPr>
      <dsp:style>
        <a:lnRef idx="2">
          <a:schemeClr val="accent4">
            <a:tint val="50000"/>
          </a:schemeClr>
        </a:lnRef>
        <a:fillRef idx="1">
          <a:schemeClr val="accent4"/>
        </a:fillRef>
        <a:effectRef idx="0">
          <a:scrgbClr r="0" g="0" b="0"/>
        </a:effectRef>
        <a:fontRef idx="minor"/>
      </dsp:style>
      <dsp:txXfrm>
        <a:off x="1231245" y="4962941"/>
        <a:ext cx="4924980" cy="0"/>
      </dsp:txXfrm>
    </dsp:sp>
    <dsp:sp modelId="{77763CB1-729E-47F9-B240-376DE743FCB1}">
      <dsp:nvSpPr>
        <dsp:cNvPr id="13" name="Rectangle 12"/>
        <dsp:cNvSpPr/>
      </dsp:nvSpPr>
      <dsp:spPr bwMode="white">
        <a:xfrm>
          <a:off x="1323588" y="5022024"/>
          <a:ext cx="4832637" cy="1181653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76200" tIns="76200" rIns="76200" bIns="7620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Reward points for sustainable purchases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323588" y="5022024"/>
        <a:ext cx="4832637" cy="1181653"/>
      </dsp:txXfrm>
    </dsp:sp>
    <dsp:sp modelId="{71DF1CF5-1FB2-4FF2-BBE8-3080E09C88D4}">
      <dsp:nvSpPr>
        <dsp:cNvPr id="14" name="Straight Connector 13"/>
        <dsp:cNvSpPr/>
      </dsp:nvSpPr>
      <dsp:spPr bwMode="white">
        <a:xfrm>
          <a:off x="1231245" y="6203676"/>
          <a:ext cx="4924980" cy="0"/>
        </a:xfrm>
        <a:prstGeom prst="line">
          <a:avLst/>
        </a:prstGeom>
      </dsp:spPr>
      <dsp:style>
        <a:lnRef idx="2">
          <a:schemeClr val="accent4">
            <a:tint val="50000"/>
          </a:schemeClr>
        </a:lnRef>
        <a:fillRef idx="1">
          <a:schemeClr val="accent4"/>
        </a:fillRef>
        <a:effectRef idx="0">
          <a:scrgbClr r="0" g="0" b="0"/>
        </a:effectRef>
        <a:fontRef idx="minor"/>
      </dsp:style>
      <dsp:txXfrm>
        <a:off x="1231245" y="6203676"/>
        <a:ext cx="4924980" cy="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6156225" cy="6262759"/>
        <a:chOff x="0" y="0"/>
        <a:chExt cx="6156225" cy="6262759"/>
      </a:xfrm>
    </dsp:grpSpPr>
    <dsp:sp modelId="{013C93E8-A3DE-4C8E-BFDF-4B0BCD3E9EBC}">
      <dsp:nvSpPr>
        <dsp:cNvPr id="3" name="Straight Connector 2"/>
        <dsp:cNvSpPr/>
      </dsp:nvSpPr>
      <dsp:spPr bwMode="white">
        <a:xfrm>
          <a:off x="0" y="0"/>
          <a:ext cx="6156225" cy="0"/>
        </a:xfrm>
        <a:prstGeom prst="line">
          <a:avLst/>
        </a:prstGeom>
      </dsp:spPr>
      <dsp:style>
        <a:lnRef idx="2">
          <a:schemeClr val="accent2"/>
        </a:lnRef>
        <a:fillRef idx="1">
          <a:schemeClr val="accent2"/>
        </a:fillRef>
        <a:effectRef idx="0">
          <a:scrgbClr r="0" g="0" b="0"/>
        </a:effectRef>
        <a:fontRef idx="minor">
          <a:schemeClr val="lt1"/>
        </a:fontRef>
      </dsp:style>
      <dsp:txXfrm>
        <a:off x="0" y="0"/>
        <a:ext cx="6156225" cy="0"/>
      </dsp:txXfrm>
    </dsp:sp>
    <dsp:sp modelId="{6646739A-5A70-43D8-8839-561E3E9232AB}">
      <dsp:nvSpPr>
        <dsp:cNvPr id="4" name="Rectangle 3"/>
        <dsp:cNvSpPr/>
      </dsp:nvSpPr>
      <dsp:spPr bwMode="white">
        <a:xfrm>
          <a:off x="0" y="0"/>
          <a:ext cx="1231245" cy="6262759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vert="vert" lIns="114300" tIns="114300" rIns="114300" bIns="11430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3000" dirty="0" smtClean="0">
              <a:solidFill>
                <a:schemeClr val="tx1"/>
              </a:solidFill>
              <a:latin typeface="Baskerville Old Face" panose="02020602080505020303" pitchFamily="18" charset="0"/>
            </a:rPr>
            <a:t>MARKET OPPORTUNITY</a:t>
          </a:r>
          <a:endParaRPr lang="en-US" sz="3000" dirty="0">
            <a:solidFill>
              <a:schemeClr val="tx1"/>
            </a:solidFill>
            <a:latin typeface="Baskerville Old Face" panose="02020602080505020303" pitchFamily="18" charset="0"/>
          </a:endParaRPr>
        </a:p>
      </dsp:txBody>
      <dsp:txXfrm>
        <a:off x="0" y="0"/>
        <a:ext cx="1231245" cy="6262759"/>
      </dsp:txXfrm>
    </dsp:sp>
    <dsp:sp modelId="{42020DD9-5A98-45CD-9BBE-05C2297DBF55}">
      <dsp:nvSpPr>
        <dsp:cNvPr id="5" name="Rectangle 4"/>
        <dsp:cNvSpPr/>
      </dsp:nvSpPr>
      <dsp:spPr bwMode="white">
        <a:xfrm>
          <a:off x="1323588" y="97856"/>
          <a:ext cx="4832637" cy="1957112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76200" tIns="76200" rIns="76200" bIns="7620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 algn="just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25 Million+ Sports products discarded annually in Europe (</a:t>
          </a:r>
          <a:r>
            <a:rPr lang="en-US" sz="2000" b="1" dirty="0" err="1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Barmotina</a:t>
          </a: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, 2026)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323588" y="97856"/>
        <a:ext cx="4832637" cy="1957112"/>
      </dsp:txXfrm>
    </dsp:sp>
    <dsp:sp modelId="{DB27650A-B65D-4CD2-8241-936C467F8944}">
      <dsp:nvSpPr>
        <dsp:cNvPr id="6" name="Straight Connector 5"/>
        <dsp:cNvSpPr/>
      </dsp:nvSpPr>
      <dsp:spPr bwMode="white">
        <a:xfrm>
          <a:off x="1231245" y="2054968"/>
          <a:ext cx="4924980" cy="0"/>
        </a:xfrm>
        <a:prstGeom prst="line">
          <a:avLst/>
        </a:prstGeom>
      </dsp:spPr>
      <dsp:style>
        <a:lnRef idx="2">
          <a:schemeClr val="accent2">
            <a:tint val="50000"/>
          </a:schemeClr>
        </a:lnRef>
        <a:fillRef idx="1">
          <a:schemeClr val="accent2"/>
        </a:fillRef>
        <a:effectRef idx="0">
          <a:scrgbClr r="0" g="0" b="0"/>
        </a:effectRef>
        <a:fontRef idx="minor"/>
      </dsp:style>
      <dsp:txXfrm>
        <a:off x="1231245" y="2054968"/>
        <a:ext cx="4924980" cy="0"/>
      </dsp:txXfrm>
    </dsp:sp>
    <dsp:sp modelId="{BB8B0FC1-51DD-4B90-9B77-2DF79AE47EB8}">
      <dsp:nvSpPr>
        <dsp:cNvPr id="7" name="Rectangle 6"/>
        <dsp:cNvSpPr/>
      </dsp:nvSpPr>
      <dsp:spPr bwMode="white">
        <a:xfrm>
          <a:off x="1323588" y="2152823"/>
          <a:ext cx="4832637" cy="1957112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76200" tIns="76200" rIns="76200" bIns="7620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 algn="just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Global </a:t>
          </a:r>
          <a:r>
            <a:rPr lang="en-US" sz="2000" b="1" dirty="0" err="1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recommerce</a:t>
          </a: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market expected to exceed USD 350 Billion by 2028 (</a:t>
          </a:r>
          <a:r>
            <a:rPr lang="en-US" sz="2000" b="1" dirty="0" err="1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Adegeest</a:t>
          </a: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, 2024)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323588" y="2152823"/>
        <a:ext cx="4832637" cy="1957112"/>
      </dsp:txXfrm>
    </dsp:sp>
    <dsp:sp modelId="{6BB2B26E-EF75-4B93-AE6B-C761D440ADFB}">
      <dsp:nvSpPr>
        <dsp:cNvPr id="8" name="Straight Connector 7"/>
        <dsp:cNvSpPr/>
      </dsp:nvSpPr>
      <dsp:spPr bwMode="white">
        <a:xfrm>
          <a:off x="1231245" y="4109936"/>
          <a:ext cx="4924980" cy="0"/>
        </a:xfrm>
        <a:prstGeom prst="line">
          <a:avLst/>
        </a:prstGeom>
      </dsp:spPr>
      <dsp:style>
        <a:lnRef idx="2">
          <a:schemeClr val="accent2">
            <a:tint val="50000"/>
          </a:schemeClr>
        </a:lnRef>
        <a:fillRef idx="1">
          <a:schemeClr val="accent2"/>
        </a:fillRef>
        <a:effectRef idx="0">
          <a:scrgbClr r="0" g="0" b="0"/>
        </a:effectRef>
        <a:fontRef idx="minor"/>
      </dsp:style>
      <dsp:txXfrm>
        <a:off x="1231245" y="4109936"/>
        <a:ext cx="4924980" cy="0"/>
      </dsp:txXfrm>
    </dsp:sp>
    <dsp:sp modelId="{DD916E62-A2E8-4A02-A970-03815556610E}">
      <dsp:nvSpPr>
        <dsp:cNvPr id="9" name="Rectangle 8"/>
        <dsp:cNvSpPr/>
      </dsp:nvSpPr>
      <dsp:spPr bwMode="white">
        <a:xfrm>
          <a:off x="1323588" y="4207791"/>
          <a:ext cx="4832637" cy="1957112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76200" tIns="76200" rIns="76200" bIns="7620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 algn="just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Refurbishment can reduce emissions by up to 70–80% compared with manufacturing new products (Uke, 2018)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323588" y="4207791"/>
        <a:ext cx="4832637" cy="1957112"/>
      </dsp:txXfrm>
    </dsp:sp>
    <dsp:sp modelId="{BF48D01F-5632-4976-A20B-3FF33AC22CB1}">
      <dsp:nvSpPr>
        <dsp:cNvPr id="10" name="Straight Connector 9"/>
        <dsp:cNvSpPr/>
      </dsp:nvSpPr>
      <dsp:spPr bwMode="white">
        <a:xfrm>
          <a:off x="1231245" y="6164903"/>
          <a:ext cx="4924980" cy="0"/>
        </a:xfrm>
        <a:prstGeom prst="line">
          <a:avLst/>
        </a:prstGeom>
      </dsp:spPr>
      <dsp:style>
        <a:lnRef idx="2">
          <a:schemeClr val="accent2">
            <a:tint val="50000"/>
          </a:schemeClr>
        </a:lnRef>
        <a:fillRef idx="1">
          <a:schemeClr val="accent2"/>
        </a:fillRef>
        <a:effectRef idx="0">
          <a:scrgbClr r="0" g="0" b="0"/>
        </a:effectRef>
        <a:fontRef idx="minor"/>
      </dsp:style>
      <dsp:txXfrm>
        <a:off x="1231245" y="6164903"/>
        <a:ext cx="4924980" cy="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8172081" cy="4958879"/>
        <a:chOff x="0" y="0"/>
        <a:chExt cx="8172081" cy="4958879"/>
      </a:xfrm>
    </dsp:grpSpPr>
    <dsp:sp modelId="{84C2F603-C262-4DC2-9BBA-41C568FCEAB0}">
      <dsp:nvSpPr>
        <dsp:cNvPr id="3" name="Rectangle 2"/>
        <dsp:cNvSpPr/>
      </dsp:nvSpPr>
      <dsp:spPr bwMode="white">
        <a:xfrm>
          <a:off x="162053" y="409343"/>
          <a:ext cx="3805764" cy="1189301"/>
        </a:xfrm>
        <a:prstGeom prst="rect">
          <a:avLst/>
        </a:prstGeom>
      </dsp:spPr>
      <dsp:style>
        <a:lnRef idx="1">
          <a:schemeClr val="accent4"/>
        </a:lnRef>
        <a:fillRef idx="1">
          <a:schemeClr val="lt1">
            <a:alpha val="40000"/>
          </a:schemeClr>
        </a:fillRef>
        <a:effectRef idx="0">
          <a:scrgbClr r="0" g="0" b="0"/>
        </a:effectRef>
        <a:fontRef idx="minor"/>
      </dsp:style>
      <dsp:txBody>
        <a:bodyPr lIns="805553" tIns="76200" rIns="76200" bIns="76200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Extends </a:t>
          </a:r>
          <a:r>
            <a:rPr lang="en-US" sz="2000" b="0" dirty="0" smtClean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equipment life cycle</a:t>
          </a:r>
          <a:endParaRPr lang="en-US" sz="2000" b="0" dirty="0">
            <a:solidFill>
              <a:schemeClr val="dk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62053" y="409343"/>
        <a:ext cx="3805764" cy="1189301"/>
      </dsp:txXfrm>
    </dsp:sp>
    <dsp:sp modelId="{7A13984F-E316-4D30-AAAF-0ACB052D2556}">
      <dsp:nvSpPr>
        <dsp:cNvPr id="4" name="Rectangle 3"/>
        <dsp:cNvSpPr/>
      </dsp:nvSpPr>
      <dsp:spPr bwMode="white">
        <a:xfrm>
          <a:off x="3480" y="237555"/>
          <a:ext cx="832511" cy="1248766"/>
        </a:xfrm>
        <a:prstGeom prst="rect">
          <a:avLst/>
        </a:prstGeom>
        <a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sp:spPr>
      <dsp:style>
        <a:lnRef idx="0">
          <a:schemeClr val="lt1"/>
        </a:lnRef>
        <a:fillRef idx="1">
          <a:schemeClr val="accent4">
            <a:tint val="50000"/>
            <a:hueOff val="0"/>
            <a:satOff val="0"/>
            <a:lumOff val="0"/>
            <a:alpha val="100000"/>
          </a:schemeClr>
        </a:fillRef>
        <a:effectRef idx="3">
          <a:scrgbClr r="0" g="0" b="0"/>
        </a:effectRef>
        <a:fontRef idx="minor"/>
      </dsp:style>
      <dsp:txXfrm>
        <a:off x="3480" y="237555"/>
        <a:ext cx="832511" cy="1248766"/>
      </dsp:txXfrm>
    </dsp:sp>
    <dsp:sp modelId="{350BC04E-BA8A-425B-8EE7-146D458C2384}">
      <dsp:nvSpPr>
        <dsp:cNvPr id="5" name="Rectangle 4"/>
        <dsp:cNvSpPr/>
      </dsp:nvSpPr>
      <dsp:spPr bwMode="white">
        <a:xfrm>
          <a:off x="4366949" y="409343"/>
          <a:ext cx="3805764" cy="1189301"/>
        </a:xfrm>
        <a:prstGeom prst="rect">
          <a:avLst/>
        </a:prstGeom>
      </dsp:spPr>
      <dsp:style>
        <a:lnRef idx="1">
          <a:schemeClr val="accent4"/>
        </a:lnRef>
        <a:fillRef idx="1">
          <a:schemeClr val="lt1">
            <a:alpha val="40000"/>
          </a:schemeClr>
        </a:fillRef>
        <a:effectRef idx="0">
          <a:scrgbClr r="0" g="0" b="0"/>
        </a:effectRef>
        <a:fontRef idx="minor"/>
      </dsp:style>
      <dsp:txBody>
        <a:bodyPr lIns="805553" tIns="76200" rIns="76200" bIns="76200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smtClean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Reduces landfill waste</a:t>
          </a:r>
          <a:endParaRPr lang="en-US" sz="2000" b="1" dirty="0">
            <a:solidFill>
              <a:schemeClr val="dk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66949" y="409343"/>
        <a:ext cx="3805764" cy="1189301"/>
      </dsp:txXfrm>
    </dsp:sp>
    <dsp:sp modelId="{940A2EDB-C3DC-4D07-A6BC-2BAC1E1939D0}">
      <dsp:nvSpPr>
        <dsp:cNvPr id="6" name="Rectangle 5"/>
        <dsp:cNvSpPr/>
      </dsp:nvSpPr>
      <dsp:spPr bwMode="white">
        <a:xfrm>
          <a:off x="4208376" y="237555"/>
          <a:ext cx="832511" cy="1248766"/>
        </a:xfrm>
        <a:prstGeom prst="rect">
          <a:avLst/>
        </a:prstGeom>
        <a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sp:spPr>
      <dsp:style>
        <a:lnRef idx="0">
          <a:schemeClr val="lt1"/>
        </a:lnRef>
        <a:fillRef idx="1">
          <a:schemeClr val="accent4">
            <a:tint val="50000"/>
            <a:hueOff val="2865000"/>
            <a:satOff val="-14999"/>
            <a:lumOff val="-1175"/>
            <a:alpha val="100000"/>
          </a:schemeClr>
        </a:fillRef>
        <a:effectRef idx="3">
          <a:scrgbClr r="0" g="0" b="0"/>
        </a:effectRef>
        <a:fontRef idx="minor"/>
      </dsp:style>
      <dsp:txXfrm>
        <a:off x="4208376" y="237555"/>
        <a:ext cx="832511" cy="1248766"/>
      </dsp:txXfrm>
    </dsp:sp>
    <dsp:sp modelId="{70BFFD08-7314-46FB-99AF-07CB2BC792E1}">
      <dsp:nvSpPr>
        <dsp:cNvPr id="7" name="Rectangle 6"/>
        <dsp:cNvSpPr/>
      </dsp:nvSpPr>
      <dsp:spPr bwMode="white">
        <a:xfrm>
          <a:off x="162053" y="1970683"/>
          <a:ext cx="3805764" cy="1189301"/>
        </a:xfrm>
        <a:prstGeom prst="rect">
          <a:avLst/>
        </a:prstGeom>
      </dsp:spPr>
      <dsp:style>
        <a:lnRef idx="1">
          <a:schemeClr val="accent4"/>
        </a:lnRef>
        <a:fillRef idx="1">
          <a:schemeClr val="lt1">
            <a:alpha val="40000"/>
          </a:schemeClr>
        </a:fillRef>
        <a:effectRef idx="0">
          <a:scrgbClr r="0" g="0" b="0"/>
        </a:effectRef>
        <a:fontRef idx="minor"/>
      </dsp:style>
      <dsp:txBody>
        <a:bodyPr lIns="805553" tIns="76200" rIns="76200" bIns="76200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Supports responsible consumption</a:t>
          </a:r>
          <a:endParaRPr lang="en-US" sz="2000" b="1" dirty="0">
            <a:solidFill>
              <a:schemeClr val="dk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62053" y="1970683"/>
        <a:ext cx="3805764" cy="1189301"/>
      </dsp:txXfrm>
    </dsp:sp>
    <dsp:sp modelId="{0138B4AE-2145-4CCF-9C4A-FAF557770839}">
      <dsp:nvSpPr>
        <dsp:cNvPr id="8" name="Rectangle 7"/>
        <dsp:cNvSpPr/>
      </dsp:nvSpPr>
      <dsp:spPr bwMode="white">
        <a:xfrm>
          <a:off x="3480" y="1798895"/>
          <a:ext cx="832511" cy="1248766"/>
        </a:xfrm>
        <a:prstGeom prst="rect">
          <a:avLst/>
        </a:prstGeom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sp:spPr>
      <dsp:style>
        <a:lnRef idx="0">
          <a:schemeClr val="lt1"/>
        </a:lnRef>
        <a:fillRef idx="1">
          <a:schemeClr val="accent4">
            <a:tint val="50000"/>
            <a:hueOff val="5730000"/>
            <a:satOff val="-29999"/>
            <a:lumOff val="-2352"/>
            <a:alpha val="100000"/>
          </a:schemeClr>
        </a:fillRef>
        <a:effectRef idx="3">
          <a:scrgbClr r="0" g="0" b="0"/>
        </a:effectRef>
        <a:fontRef idx="minor"/>
      </dsp:style>
      <dsp:txXfrm>
        <a:off x="3480" y="1798895"/>
        <a:ext cx="832511" cy="1248766"/>
      </dsp:txXfrm>
    </dsp:sp>
    <dsp:sp modelId="{2445D937-BAEA-4855-A9FE-D4EDE9D35025}">
      <dsp:nvSpPr>
        <dsp:cNvPr id="9" name="Rectangle 8"/>
        <dsp:cNvSpPr/>
      </dsp:nvSpPr>
      <dsp:spPr bwMode="white">
        <a:xfrm>
          <a:off x="4366949" y="1970683"/>
          <a:ext cx="3805764" cy="1189301"/>
        </a:xfrm>
        <a:prstGeom prst="rect">
          <a:avLst/>
        </a:prstGeom>
      </dsp:spPr>
      <dsp:style>
        <a:lnRef idx="1">
          <a:schemeClr val="accent4"/>
        </a:lnRef>
        <a:fillRef idx="1">
          <a:schemeClr val="lt1">
            <a:alpha val="40000"/>
          </a:schemeClr>
        </a:fillRef>
        <a:effectRef idx="0">
          <a:scrgbClr r="0" g="0" b="0"/>
        </a:effectRef>
        <a:fontRef idx="minor"/>
      </dsp:style>
      <dsp:txBody>
        <a:bodyPr lIns="805553" tIns="76200" rIns="76200" bIns="76200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Encourages circular economy</a:t>
          </a:r>
          <a:endParaRPr lang="en-US" sz="2000" b="1" dirty="0">
            <a:solidFill>
              <a:schemeClr val="dk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66949" y="1970683"/>
        <a:ext cx="3805764" cy="1189301"/>
      </dsp:txXfrm>
    </dsp:sp>
    <dsp:sp modelId="{A7451DA8-4AA4-498A-A1DA-4B765BF0D3CA}">
      <dsp:nvSpPr>
        <dsp:cNvPr id="10" name="Rectangle 9"/>
        <dsp:cNvSpPr/>
      </dsp:nvSpPr>
      <dsp:spPr bwMode="white">
        <a:xfrm>
          <a:off x="4208376" y="1798895"/>
          <a:ext cx="832511" cy="1248766"/>
        </a:xfrm>
        <a:prstGeom prst="rect">
          <a:avLst/>
        </a:prstGeom>
        <a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88000" r="-88000"/>
          </a:stretch>
        </a:blipFill>
      </dsp:spPr>
      <dsp:style>
        <a:lnRef idx="0">
          <a:schemeClr val="lt1"/>
        </a:lnRef>
        <a:fillRef idx="1">
          <a:schemeClr val="accent4">
            <a:tint val="50000"/>
            <a:hueOff val="8595000"/>
            <a:satOff val="-44999"/>
            <a:lumOff val="-3528"/>
            <a:alpha val="100000"/>
          </a:schemeClr>
        </a:fillRef>
        <a:effectRef idx="3">
          <a:scrgbClr r="0" g="0" b="0"/>
        </a:effectRef>
        <a:fontRef idx="minor"/>
      </dsp:style>
      <dsp:txXfrm>
        <a:off x="4208376" y="1798895"/>
        <a:ext cx="832511" cy="1248766"/>
      </dsp:txXfrm>
    </dsp:sp>
    <dsp:sp modelId="{1C14EFB8-9855-4976-958F-816FCD444DA4}">
      <dsp:nvSpPr>
        <dsp:cNvPr id="11" name="Rectangle 10"/>
        <dsp:cNvSpPr/>
      </dsp:nvSpPr>
      <dsp:spPr bwMode="white">
        <a:xfrm>
          <a:off x="2263443" y="3532022"/>
          <a:ext cx="3805764" cy="1189301"/>
        </a:xfrm>
        <a:prstGeom prst="rect">
          <a:avLst/>
        </a:prstGeom>
      </dsp:spPr>
      <dsp:style>
        <a:lnRef idx="1">
          <a:schemeClr val="accent4"/>
        </a:lnRef>
        <a:fillRef idx="1">
          <a:schemeClr val="lt1">
            <a:alpha val="40000"/>
          </a:schemeClr>
        </a:fillRef>
        <a:effectRef idx="0">
          <a:scrgbClr r="0" g="0" b="0"/>
        </a:effectRef>
        <a:fontRef idx="minor"/>
      </dsp:style>
      <dsp:txBody>
        <a:bodyPr lIns="805553" tIns="76200" rIns="76200" bIns="76200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Reduces carbon emissions</a:t>
          </a:r>
          <a:endParaRPr lang="en-US" sz="2000" b="1" dirty="0">
            <a:solidFill>
              <a:schemeClr val="dk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263443" y="3532022"/>
        <a:ext cx="3805764" cy="1189301"/>
      </dsp:txXfrm>
    </dsp:sp>
    <dsp:sp modelId="{4E30294B-E843-4FFB-BE33-1D4BDB822506}">
      <dsp:nvSpPr>
        <dsp:cNvPr id="12" name="Rectangle 11"/>
        <dsp:cNvSpPr/>
      </dsp:nvSpPr>
      <dsp:spPr bwMode="white">
        <a:xfrm>
          <a:off x="2104869" y="3360235"/>
          <a:ext cx="832511" cy="1248766"/>
        </a:xfrm>
        <a:prstGeom prst="rect">
          <a:avLst/>
        </a:prstGeom>
        <a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sp:spPr>
      <dsp:style>
        <a:lnRef idx="0">
          <a:schemeClr val="lt1"/>
        </a:lnRef>
        <a:fillRef idx="1">
          <a:schemeClr val="accent4">
            <a:tint val="50000"/>
            <a:hueOff val="11460000"/>
            <a:satOff val="-59999"/>
            <a:lumOff val="-4705"/>
            <a:alpha val="100000"/>
          </a:schemeClr>
        </a:fillRef>
        <a:effectRef idx="3">
          <a:scrgbClr r="0" g="0" b="0"/>
        </a:effectRef>
        <a:fontRef idx="minor"/>
      </dsp:style>
      <dsp:txXfrm>
        <a:off x="2104869" y="3360235"/>
        <a:ext cx="832511" cy="12487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3176971" cy="9509478"/>
        <a:chOff x="0" y="0"/>
        <a:chExt cx="3176971" cy="9509478"/>
      </a:xfrm>
    </dsp:grpSpPr>
    <dsp:sp modelId="{82C6F181-8C38-45EA-97F7-AB108806F74C}">
      <dsp:nvSpPr>
        <dsp:cNvPr id="3" name="Rounded Rectangle 2"/>
        <dsp:cNvSpPr/>
      </dsp:nvSpPr>
      <dsp:spPr bwMode="white">
        <a:xfrm>
          <a:off x="581600" y="0"/>
          <a:ext cx="2013772" cy="1118762"/>
        </a:xfrm>
        <a:prstGeom prst="roundRect">
          <a:avLst>
            <a:gd name="adj" fmla="val 10000"/>
          </a:avLst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Buy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81600" y="0"/>
        <a:ext cx="2013772" cy="1118762"/>
      </dsp:txXfrm>
    </dsp:sp>
    <dsp:sp modelId="{AE61B740-AA24-415F-970E-84B74A4C112E}">
      <dsp:nvSpPr>
        <dsp:cNvPr id="4" name="Right Arrow 3"/>
        <dsp:cNvSpPr/>
      </dsp:nvSpPr>
      <dsp:spPr bwMode="white">
        <a:xfrm rot="5399999">
          <a:off x="1378718" y="1146731"/>
          <a:ext cx="419536" cy="503443"/>
        </a:xfrm>
        <a:prstGeom prst="rightArrow">
          <a:avLst>
            <a:gd name="adj1" fmla="val 60000"/>
            <a:gd name="adj2" fmla="val 50000"/>
          </a:avLst>
        </a:prstGeom>
        <a:sp3d z="-80000" prstMaterial="plastic">
          <a:bevelT w="50800" h="50800"/>
          <a:bevelB w="25400" h="25400" prst="angle"/>
        </a:sp3d>
      </dsp:spPr>
      <dsp:style>
        <a:lnRef idx="0">
          <a:schemeClr val="lt1"/>
        </a:lnRef>
        <a:fillRef idx="3">
          <a:schemeClr val="accent4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-5400000" lIns="0" tIns="0" rIns="0" bIns="0" anchor="ctr"/>
        <a:lstStyle>
          <a:lvl1pPr algn="ctr">
            <a:defRPr sz="19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/>
        </a:p>
      </dsp:txBody>
      <dsp:txXfrm rot="5399999">
        <a:off x="1378718" y="1146731"/>
        <a:ext cx="419536" cy="503443"/>
      </dsp:txXfrm>
    </dsp:sp>
    <dsp:sp modelId="{9525B113-AC98-457B-A8B4-DB118D3892FD}">
      <dsp:nvSpPr>
        <dsp:cNvPr id="5" name="Rounded Rectangle 4"/>
        <dsp:cNvSpPr/>
      </dsp:nvSpPr>
      <dsp:spPr bwMode="white">
        <a:xfrm>
          <a:off x="581600" y="1678143"/>
          <a:ext cx="2013772" cy="1118762"/>
        </a:xfrm>
        <a:prstGeom prst="roundRect">
          <a:avLst>
            <a:gd name="adj" fmla="val 10000"/>
          </a:avLst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2076000"/>
            <a:satOff val="-9568"/>
            <a:lumOff val="31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Return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81600" y="1678143"/>
        <a:ext cx="2013772" cy="1118762"/>
      </dsp:txXfrm>
    </dsp:sp>
    <dsp:sp modelId="{9A54C383-22E1-4592-8EEF-F9FCA2360711}">
      <dsp:nvSpPr>
        <dsp:cNvPr id="6" name="Right Arrow 5"/>
        <dsp:cNvSpPr/>
      </dsp:nvSpPr>
      <dsp:spPr bwMode="white">
        <a:xfrm rot="5399999">
          <a:off x="1378718" y="2824874"/>
          <a:ext cx="419536" cy="503443"/>
        </a:xfrm>
        <a:prstGeom prst="rightArrow">
          <a:avLst>
            <a:gd name="adj1" fmla="val 60000"/>
            <a:gd name="adj2" fmla="val 50000"/>
          </a:avLst>
        </a:prstGeom>
        <a:sp3d z="-80000" prstMaterial="plastic">
          <a:bevelT w="50800" h="50800"/>
          <a:bevelB w="25400" h="25400" prst="angle"/>
        </a:sp3d>
      </dsp:spPr>
      <dsp:style>
        <a:lnRef idx="0">
          <a:schemeClr val="lt1"/>
        </a:lnRef>
        <a:fillRef idx="3">
          <a:schemeClr val="accent4">
            <a:hueOff val="2595000"/>
            <a:satOff val="-11960"/>
            <a:lumOff val="392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-5400000" lIns="0" tIns="0" rIns="0" bIns="0" anchor="ctr"/>
        <a:lstStyle>
          <a:lvl1pPr algn="ctr">
            <a:defRPr sz="19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/>
        </a:p>
      </dsp:txBody>
      <dsp:txXfrm rot="5399999">
        <a:off x="1378718" y="2824874"/>
        <a:ext cx="419536" cy="503443"/>
      </dsp:txXfrm>
    </dsp:sp>
    <dsp:sp modelId="{6671AC21-9AD1-4364-8C3B-43E1ACC49005}">
      <dsp:nvSpPr>
        <dsp:cNvPr id="7" name="Rounded Rectangle 6"/>
        <dsp:cNvSpPr/>
      </dsp:nvSpPr>
      <dsp:spPr bwMode="white">
        <a:xfrm>
          <a:off x="581600" y="3356286"/>
          <a:ext cx="2013772" cy="1118762"/>
        </a:xfrm>
        <a:prstGeom prst="roundRect">
          <a:avLst>
            <a:gd name="adj" fmla="val 10000"/>
          </a:avLst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4152000"/>
            <a:satOff val="-19136"/>
            <a:lumOff val="627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Refurbish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81600" y="3356286"/>
        <a:ext cx="2013772" cy="1118762"/>
      </dsp:txXfrm>
    </dsp:sp>
    <dsp:sp modelId="{98369792-E5C7-4D7B-912A-5BA8728125CD}">
      <dsp:nvSpPr>
        <dsp:cNvPr id="8" name="Right Arrow 7"/>
        <dsp:cNvSpPr/>
      </dsp:nvSpPr>
      <dsp:spPr bwMode="white">
        <a:xfrm rot="5399999">
          <a:off x="1378718" y="4503018"/>
          <a:ext cx="419536" cy="503443"/>
        </a:xfrm>
        <a:prstGeom prst="rightArrow">
          <a:avLst>
            <a:gd name="adj1" fmla="val 60000"/>
            <a:gd name="adj2" fmla="val 50000"/>
          </a:avLst>
        </a:prstGeom>
        <a:sp3d z="-80000" prstMaterial="plastic">
          <a:bevelT w="50800" h="50800"/>
          <a:bevelB w="25400" h="25400" prst="angle"/>
        </a:sp3d>
      </dsp:spPr>
      <dsp:style>
        <a:lnRef idx="0">
          <a:schemeClr val="lt1"/>
        </a:lnRef>
        <a:fillRef idx="3">
          <a:schemeClr val="accent4">
            <a:hueOff val="5190000"/>
            <a:satOff val="-23921"/>
            <a:lumOff val="78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-5400000" lIns="0" tIns="0" rIns="0" bIns="0" anchor="ctr"/>
        <a:lstStyle>
          <a:lvl1pPr algn="ctr">
            <a:defRPr sz="19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/>
        </a:p>
      </dsp:txBody>
      <dsp:txXfrm rot="5399999">
        <a:off x="1378718" y="4503018"/>
        <a:ext cx="419536" cy="503443"/>
      </dsp:txXfrm>
    </dsp:sp>
    <dsp:sp modelId="{117206FA-632D-445B-B868-73C0F0549404}">
      <dsp:nvSpPr>
        <dsp:cNvPr id="9" name="Rounded Rectangle 8"/>
        <dsp:cNvSpPr/>
      </dsp:nvSpPr>
      <dsp:spPr bwMode="white">
        <a:xfrm>
          <a:off x="581600" y="5034430"/>
          <a:ext cx="2013772" cy="1118762"/>
        </a:xfrm>
        <a:prstGeom prst="roundRect">
          <a:avLst>
            <a:gd name="adj" fmla="val 10000"/>
          </a:avLst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6228000"/>
            <a:satOff val="-28705"/>
            <a:lumOff val="941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Resell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81600" y="5034430"/>
        <a:ext cx="2013772" cy="1118762"/>
      </dsp:txXfrm>
    </dsp:sp>
    <dsp:sp modelId="{ADD6AF0E-FC75-49D0-9BB7-15CBEEE5A308}">
      <dsp:nvSpPr>
        <dsp:cNvPr id="10" name="Right Arrow 9"/>
        <dsp:cNvSpPr/>
      </dsp:nvSpPr>
      <dsp:spPr bwMode="white">
        <a:xfrm rot="5399999">
          <a:off x="1378718" y="6181161"/>
          <a:ext cx="419536" cy="503443"/>
        </a:xfrm>
        <a:prstGeom prst="rightArrow">
          <a:avLst>
            <a:gd name="adj1" fmla="val 60000"/>
            <a:gd name="adj2" fmla="val 50000"/>
          </a:avLst>
        </a:prstGeom>
        <a:sp3d z="-80000" prstMaterial="plastic">
          <a:bevelT w="50800" h="50800"/>
          <a:bevelB w="25400" h="25400" prst="angle"/>
        </a:sp3d>
      </dsp:spPr>
      <dsp:style>
        <a:lnRef idx="0">
          <a:schemeClr val="lt1"/>
        </a:lnRef>
        <a:fillRef idx="3">
          <a:schemeClr val="accent4">
            <a:hueOff val="7785000"/>
            <a:satOff val="-35881"/>
            <a:lumOff val="1176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-5400000" lIns="0" tIns="0" rIns="0" bIns="0" anchor="ctr"/>
        <a:lstStyle>
          <a:lvl1pPr algn="ctr">
            <a:defRPr sz="19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/>
        </a:p>
      </dsp:txBody>
      <dsp:txXfrm rot="5399999">
        <a:off x="1378718" y="6181161"/>
        <a:ext cx="419536" cy="503443"/>
      </dsp:txXfrm>
    </dsp:sp>
    <dsp:sp modelId="{DDFB1C48-0A91-41FE-B3A0-1393751F76B4}">
      <dsp:nvSpPr>
        <dsp:cNvPr id="11" name="Rounded Rectangle 10"/>
        <dsp:cNvSpPr/>
      </dsp:nvSpPr>
      <dsp:spPr bwMode="white">
        <a:xfrm>
          <a:off x="581600" y="6712573"/>
          <a:ext cx="2013772" cy="1118762"/>
        </a:xfrm>
        <a:prstGeom prst="roundRect">
          <a:avLst>
            <a:gd name="adj" fmla="val 10000"/>
          </a:avLst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8304000"/>
            <a:satOff val="-38274"/>
            <a:lumOff val="1255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Reuse</a:t>
          </a:r>
          <a:endParaRPr lang="en-US" sz="20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81600" y="6712573"/>
        <a:ext cx="2013772" cy="1118762"/>
      </dsp:txXfrm>
    </dsp:sp>
    <dsp:sp modelId="{8C75C467-2DBC-4DFD-AC9C-9B1C4EC9930C}">
      <dsp:nvSpPr>
        <dsp:cNvPr id="12" name="Right Arrow 11"/>
        <dsp:cNvSpPr/>
      </dsp:nvSpPr>
      <dsp:spPr bwMode="white">
        <a:xfrm rot="5399999">
          <a:off x="1378718" y="7859304"/>
          <a:ext cx="419536" cy="503443"/>
        </a:xfrm>
        <a:prstGeom prst="rightArrow">
          <a:avLst>
            <a:gd name="adj1" fmla="val 60000"/>
            <a:gd name="adj2" fmla="val 50000"/>
          </a:avLst>
        </a:prstGeom>
        <a:sp3d z="-80000" prstMaterial="plastic">
          <a:bevelT w="50800" h="50800"/>
          <a:bevelB w="25400" h="25400" prst="angle"/>
        </a:sp3d>
      </dsp:spPr>
      <dsp:style>
        <a:lnRef idx="0">
          <a:schemeClr val="lt1"/>
        </a:lnRef>
        <a:fillRef idx="3">
          <a:schemeClr val="accent4">
            <a:hueOff val="10380000"/>
            <a:satOff val="-47842"/>
            <a:lumOff val="1569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-5400000" lIns="0" tIns="0" rIns="0" bIns="0" anchor="ctr"/>
        <a:lstStyle>
          <a:lvl1pPr algn="ctr">
            <a:defRPr sz="19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/>
        </a:p>
      </dsp:txBody>
      <dsp:txXfrm rot="5399999">
        <a:off x="1378718" y="7859304"/>
        <a:ext cx="419536" cy="503443"/>
      </dsp:txXfrm>
    </dsp:sp>
    <dsp:sp modelId="{5426EE52-C62C-4598-820D-2C170C9970C5}">
      <dsp:nvSpPr>
        <dsp:cNvPr id="13" name="Rounded Rectangle 12"/>
        <dsp:cNvSpPr/>
      </dsp:nvSpPr>
      <dsp:spPr bwMode="white">
        <a:xfrm>
          <a:off x="581600" y="8390716"/>
          <a:ext cx="2013772" cy="1118762"/>
        </a:xfrm>
        <a:prstGeom prst="roundRect">
          <a:avLst>
            <a:gd name="adj" fmla="val 10000"/>
          </a:avLst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4">
            <a:hueOff val="10380000"/>
            <a:satOff val="-47842"/>
            <a:lumOff val="1569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76200" tIns="76200" rIns="76200" bIns="7620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Repeat Again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81600" y="8390716"/>
        <a:ext cx="2013772" cy="1118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nodeHorzAlign" val="l"/>
          <dgm:param type="horzAlign" val="l"/>
        </dgm:alg>
      </dgm:if>
      <dgm:else name="Name2">
        <dgm:alg type="lin">
          <dgm:param type="linDir" val="fromT"/>
          <dgm:param type="vertAlign" val="mid"/>
          <dgm:param type="nodeHorzAlign" val="r"/>
          <dgm:param type="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nodeHorzAlign" val="l"/>
              <dgm:param type="horzAlign" val="l"/>
            </dgm:alg>
          </dgm:if>
          <dgm:else name="Name6">
            <dgm:alg type="lin">
              <dgm:param type="linDir" val="fromR"/>
              <dgm:param type="nodeHorzAlign" val="r"/>
              <dgm:param type="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bkpt" val="endCnv"/>
          <dgm:param type="contDir" val="revDir"/>
          <dgm:param type="grDir" val="tL"/>
          <dgm:param type="flowDir" val="row"/>
        </dgm:alg>
      </dgm:if>
      <dgm:else name="Name2">
        <dgm:alg type="snake">
          <dgm:param type="bkpt" val="endCnv"/>
          <dgm:param type="contDir" val="rev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4725" y="4953466"/>
            <a:ext cx="18186876" cy="10537496"/>
          </a:xfrm>
        </p:spPr>
        <p:txBody>
          <a:bodyPr anchor="b"/>
          <a:lstStyle>
            <a:lvl1pPr algn="ctr">
              <a:defRPr sz="1404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4541" y="15897328"/>
            <a:ext cx="16047244" cy="7307583"/>
          </a:xfrm>
        </p:spPr>
        <p:txBody>
          <a:bodyPr/>
          <a:lstStyle>
            <a:lvl1pPr marL="0" indent="0" algn="ctr">
              <a:buNone/>
              <a:defRPr sz="5615"/>
            </a:lvl1pPr>
            <a:lvl2pPr marL="1069975" indent="0" algn="ctr">
              <a:buNone/>
              <a:defRPr sz="4680"/>
            </a:lvl2pPr>
            <a:lvl3pPr marL="2139315" indent="0" algn="ctr">
              <a:buNone/>
              <a:defRPr sz="4210"/>
            </a:lvl3pPr>
            <a:lvl4pPr marL="3209290" indent="0" algn="ctr">
              <a:buNone/>
              <a:defRPr sz="3745"/>
            </a:lvl4pPr>
            <a:lvl5pPr marL="4279265" indent="0" algn="ctr">
              <a:buNone/>
              <a:defRPr sz="3745"/>
            </a:lvl5pPr>
            <a:lvl6pPr marL="5349240" indent="0" algn="ctr">
              <a:buNone/>
              <a:defRPr sz="3745"/>
            </a:lvl6pPr>
            <a:lvl7pPr marL="6418580" indent="0" algn="ctr">
              <a:buNone/>
              <a:defRPr sz="3745"/>
            </a:lvl7pPr>
            <a:lvl8pPr marL="7488555" indent="0" algn="ctr">
              <a:buNone/>
              <a:defRPr sz="3745"/>
            </a:lvl8pPr>
            <a:lvl9pPr marL="8558530" indent="0" algn="ctr">
              <a:buNone/>
              <a:defRPr sz="3745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2B3F9-3113-4E5B-A031-A91C5FECDBDF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9F626-3E1D-4C3A-B330-D67266C322B0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2B3F9-3113-4E5B-A031-A91C5FECDBDF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9F626-3E1D-4C3A-B330-D67266C322B0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9855" y="7545809"/>
            <a:ext cx="18454330" cy="12590343"/>
          </a:xfrm>
        </p:spPr>
        <p:txBody>
          <a:bodyPr anchor="b"/>
          <a:lstStyle>
            <a:lvl1pPr>
              <a:defRPr sz="1404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9855" y="20255262"/>
            <a:ext cx="18454330" cy="6620964"/>
          </a:xfrm>
        </p:spPr>
        <p:txBody>
          <a:bodyPr/>
          <a:lstStyle>
            <a:lvl1pPr marL="0" indent="0">
              <a:buNone/>
              <a:defRPr sz="5615">
                <a:solidFill>
                  <a:schemeClr val="tx1"/>
                </a:solidFill>
              </a:defRPr>
            </a:lvl1pPr>
            <a:lvl2pPr marL="1069975" indent="0">
              <a:buNone/>
              <a:defRPr sz="4680">
                <a:solidFill>
                  <a:schemeClr val="tx1">
                    <a:tint val="75000"/>
                  </a:schemeClr>
                </a:solidFill>
              </a:defRPr>
            </a:lvl2pPr>
            <a:lvl3pPr marL="2139315" indent="0">
              <a:buNone/>
              <a:defRPr sz="4210">
                <a:solidFill>
                  <a:schemeClr val="tx1">
                    <a:tint val="75000"/>
                  </a:schemeClr>
                </a:solidFill>
              </a:defRPr>
            </a:lvl3pPr>
            <a:lvl4pPr marL="3209290" indent="0">
              <a:buNone/>
              <a:defRPr sz="3745">
                <a:solidFill>
                  <a:schemeClr val="tx1">
                    <a:tint val="75000"/>
                  </a:schemeClr>
                </a:solidFill>
              </a:defRPr>
            </a:lvl4pPr>
            <a:lvl5pPr marL="4279265" indent="0">
              <a:buNone/>
              <a:defRPr sz="3745">
                <a:solidFill>
                  <a:schemeClr val="tx1">
                    <a:tint val="75000"/>
                  </a:schemeClr>
                </a:solidFill>
              </a:defRPr>
            </a:lvl5pPr>
            <a:lvl6pPr marL="5349240" indent="0">
              <a:buNone/>
              <a:defRPr sz="3745">
                <a:solidFill>
                  <a:schemeClr val="tx1">
                    <a:tint val="75000"/>
                  </a:schemeClr>
                </a:solidFill>
              </a:defRPr>
            </a:lvl6pPr>
            <a:lvl7pPr marL="6418580" indent="0">
              <a:buNone/>
              <a:defRPr sz="3745">
                <a:solidFill>
                  <a:schemeClr val="tx1">
                    <a:tint val="75000"/>
                  </a:schemeClr>
                </a:solidFill>
              </a:defRPr>
            </a:lvl7pPr>
            <a:lvl8pPr marL="7488555" indent="0">
              <a:buNone/>
              <a:defRPr sz="3745">
                <a:solidFill>
                  <a:schemeClr val="tx1">
                    <a:tint val="75000"/>
                  </a:schemeClr>
                </a:solidFill>
              </a:defRPr>
            </a:lvl8pPr>
            <a:lvl9pPr marL="8558530" indent="0">
              <a:buNone/>
              <a:defRPr sz="374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2B3F9-3113-4E5B-A031-A91C5FECDBDF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9F626-3E1D-4C3A-B330-D67266C322B0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997" y="8057261"/>
            <a:ext cx="9093438" cy="1920430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31890" y="8057261"/>
            <a:ext cx="9093438" cy="1920430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2B3F9-3113-4E5B-A031-A91C5FECDBDF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9F626-3E1D-4C3A-B330-D67266C322B0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784" y="1611459"/>
            <a:ext cx="18454330" cy="585027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3787" y="7419688"/>
            <a:ext cx="9051647" cy="3636275"/>
          </a:xfrm>
        </p:spPr>
        <p:txBody>
          <a:bodyPr anchor="b"/>
          <a:lstStyle>
            <a:lvl1pPr marL="0" indent="0">
              <a:buNone/>
              <a:defRPr sz="5615" b="1"/>
            </a:lvl1pPr>
            <a:lvl2pPr marL="1069975" indent="0">
              <a:buNone/>
              <a:defRPr sz="4680" b="1"/>
            </a:lvl2pPr>
            <a:lvl3pPr marL="2139315" indent="0">
              <a:buNone/>
              <a:defRPr sz="4210" b="1"/>
            </a:lvl3pPr>
            <a:lvl4pPr marL="3209290" indent="0">
              <a:buNone/>
              <a:defRPr sz="3745" b="1"/>
            </a:lvl4pPr>
            <a:lvl5pPr marL="4279265" indent="0">
              <a:buNone/>
              <a:defRPr sz="3745" b="1"/>
            </a:lvl5pPr>
            <a:lvl6pPr marL="5349240" indent="0">
              <a:buNone/>
              <a:defRPr sz="3745" b="1"/>
            </a:lvl6pPr>
            <a:lvl7pPr marL="6418580" indent="0">
              <a:buNone/>
              <a:defRPr sz="3745" b="1"/>
            </a:lvl7pPr>
            <a:lvl8pPr marL="7488555" indent="0">
              <a:buNone/>
              <a:defRPr sz="3745" b="1"/>
            </a:lvl8pPr>
            <a:lvl9pPr marL="8558530" indent="0">
              <a:buNone/>
              <a:defRPr sz="3745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3787" y="11055963"/>
            <a:ext cx="9051647" cy="1626165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31891" y="7419688"/>
            <a:ext cx="9096225" cy="3636275"/>
          </a:xfrm>
        </p:spPr>
        <p:txBody>
          <a:bodyPr anchor="b"/>
          <a:lstStyle>
            <a:lvl1pPr marL="0" indent="0">
              <a:buNone/>
              <a:defRPr sz="5615" b="1"/>
            </a:lvl1pPr>
            <a:lvl2pPr marL="1069975" indent="0">
              <a:buNone/>
              <a:defRPr sz="4680" b="1"/>
            </a:lvl2pPr>
            <a:lvl3pPr marL="2139315" indent="0">
              <a:buNone/>
              <a:defRPr sz="4210" b="1"/>
            </a:lvl3pPr>
            <a:lvl4pPr marL="3209290" indent="0">
              <a:buNone/>
              <a:defRPr sz="3745" b="1"/>
            </a:lvl4pPr>
            <a:lvl5pPr marL="4279265" indent="0">
              <a:buNone/>
              <a:defRPr sz="3745" b="1"/>
            </a:lvl5pPr>
            <a:lvl6pPr marL="5349240" indent="0">
              <a:buNone/>
              <a:defRPr sz="3745" b="1"/>
            </a:lvl6pPr>
            <a:lvl7pPr marL="6418580" indent="0">
              <a:buNone/>
              <a:defRPr sz="3745" b="1"/>
            </a:lvl7pPr>
            <a:lvl8pPr marL="7488555" indent="0">
              <a:buNone/>
              <a:defRPr sz="3745" b="1"/>
            </a:lvl8pPr>
            <a:lvl9pPr marL="8558530" indent="0">
              <a:buNone/>
              <a:defRPr sz="3745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31891" y="11055963"/>
            <a:ext cx="9096225" cy="1626165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2B3F9-3113-4E5B-A031-A91C5FECDBDF}" type="datetimeFigureOut">
              <a:rPr lang="en-GB" smtClean="0"/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9F626-3E1D-4C3A-B330-D67266C322B0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2B3F9-3113-4E5B-A031-A91C5FECDBDF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9F626-3E1D-4C3A-B330-D67266C322B0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2B3F9-3113-4E5B-A031-A91C5FECDBDF}" type="datetimeFigureOut">
              <a:rPr lang="en-GB" smtClean="0"/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9F626-3E1D-4C3A-B330-D67266C322B0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784" y="2017818"/>
            <a:ext cx="6900872" cy="7062364"/>
          </a:xfrm>
        </p:spPr>
        <p:txBody>
          <a:bodyPr anchor="b"/>
          <a:lstStyle>
            <a:lvl1pPr>
              <a:defRPr sz="749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6225" y="4357934"/>
            <a:ext cx="10831890" cy="21509383"/>
          </a:xfrm>
        </p:spPr>
        <p:txBody>
          <a:bodyPr/>
          <a:lstStyle>
            <a:lvl1pPr>
              <a:defRPr sz="7490"/>
            </a:lvl1pPr>
            <a:lvl2pPr>
              <a:defRPr sz="6550"/>
            </a:lvl2pPr>
            <a:lvl3pPr>
              <a:defRPr sz="5615"/>
            </a:lvl3pPr>
            <a:lvl4pPr>
              <a:defRPr sz="4680"/>
            </a:lvl4pPr>
            <a:lvl5pPr>
              <a:defRPr sz="4680"/>
            </a:lvl5pPr>
            <a:lvl6pPr>
              <a:defRPr sz="4680"/>
            </a:lvl6pPr>
            <a:lvl7pPr>
              <a:defRPr sz="4680"/>
            </a:lvl7pPr>
            <a:lvl8pPr>
              <a:defRPr sz="4680"/>
            </a:lvl8pPr>
            <a:lvl9pPr>
              <a:defRPr sz="468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784" y="9080183"/>
            <a:ext cx="6900872" cy="16822161"/>
          </a:xfrm>
        </p:spPr>
        <p:txBody>
          <a:bodyPr/>
          <a:lstStyle>
            <a:lvl1pPr marL="0" indent="0">
              <a:buNone/>
              <a:defRPr sz="3745"/>
            </a:lvl1pPr>
            <a:lvl2pPr marL="1069975" indent="0">
              <a:buNone/>
              <a:defRPr sz="3275"/>
            </a:lvl2pPr>
            <a:lvl3pPr marL="2139315" indent="0">
              <a:buNone/>
              <a:defRPr sz="2810"/>
            </a:lvl3pPr>
            <a:lvl4pPr marL="3209290" indent="0">
              <a:buNone/>
              <a:defRPr sz="2340"/>
            </a:lvl4pPr>
            <a:lvl5pPr marL="4279265" indent="0">
              <a:buNone/>
              <a:defRPr sz="2340"/>
            </a:lvl5pPr>
            <a:lvl6pPr marL="5349240" indent="0">
              <a:buNone/>
              <a:defRPr sz="2340"/>
            </a:lvl6pPr>
            <a:lvl7pPr marL="6418580" indent="0">
              <a:buNone/>
              <a:defRPr sz="2340"/>
            </a:lvl7pPr>
            <a:lvl8pPr marL="7488555" indent="0">
              <a:buNone/>
              <a:defRPr sz="2340"/>
            </a:lvl8pPr>
            <a:lvl9pPr marL="8558530" indent="0">
              <a:buNone/>
              <a:defRPr sz="234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2B3F9-3113-4E5B-A031-A91C5FECDBDF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9F626-3E1D-4C3A-B330-D67266C322B0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784" y="2017818"/>
            <a:ext cx="6900872" cy="7062364"/>
          </a:xfrm>
        </p:spPr>
        <p:txBody>
          <a:bodyPr anchor="b"/>
          <a:lstStyle>
            <a:lvl1pPr>
              <a:defRPr sz="749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6225" y="4357934"/>
            <a:ext cx="10831890" cy="21509383"/>
          </a:xfrm>
        </p:spPr>
        <p:txBody>
          <a:bodyPr anchor="t"/>
          <a:lstStyle>
            <a:lvl1pPr marL="0" indent="0">
              <a:buNone/>
              <a:defRPr sz="7490"/>
            </a:lvl1pPr>
            <a:lvl2pPr marL="1069975" indent="0">
              <a:buNone/>
              <a:defRPr sz="6550"/>
            </a:lvl2pPr>
            <a:lvl3pPr marL="2139315" indent="0">
              <a:buNone/>
              <a:defRPr sz="5615"/>
            </a:lvl3pPr>
            <a:lvl4pPr marL="3209290" indent="0">
              <a:buNone/>
              <a:defRPr sz="4680"/>
            </a:lvl4pPr>
            <a:lvl5pPr marL="4279265" indent="0">
              <a:buNone/>
              <a:defRPr sz="4680"/>
            </a:lvl5pPr>
            <a:lvl6pPr marL="5349240" indent="0">
              <a:buNone/>
              <a:defRPr sz="4680"/>
            </a:lvl6pPr>
            <a:lvl7pPr marL="6418580" indent="0">
              <a:buNone/>
              <a:defRPr sz="4680"/>
            </a:lvl7pPr>
            <a:lvl8pPr marL="7488555" indent="0">
              <a:buNone/>
              <a:defRPr sz="4680"/>
            </a:lvl8pPr>
            <a:lvl9pPr marL="8558530" indent="0">
              <a:buNone/>
              <a:defRPr sz="468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784" y="9080183"/>
            <a:ext cx="6900872" cy="16822161"/>
          </a:xfrm>
        </p:spPr>
        <p:txBody>
          <a:bodyPr/>
          <a:lstStyle>
            <a:lvl1pPr marL="0" indent="0">
              <a:buNone/>
              <a:defRPr sz="3745"/>
            </a:lvl1pPr>
            <a:lvl2pPr marL="1069975" indent="0">
              <a:buNone/>
              <a:defRPr sz="3275"/>
            </a:lvl2pPr>
            <a:lvl3pPr marL="2139315" indent="0">
              <a:buNone/>
              <a:defRPr sz="2810"/>
            </a:lvl3pPr>
            <a:lvl4pPr marL="3209290" indent="0">
              <a:buNone/>
              <a:defRPr sz="2340"/>
            </a:lvl4pPr>
            <a:lvl5pPr marL="4279265" indent="0">
              <a:buNone/>
              <a:defRPr sz="2340"/>
            </a:lvl5pPr>
            <a:lvl6pPr marL="5349240" indent="0">
              <a:buNone/>
              <a:defRPr sz="2340"/>
            </a:lvl6pPr>
            <a:lvl7pPr marL="6418580" indent="0">
              <a:buNone/>
              <a:defRPr sz="2340"/>
            </a:lvl7pPr>
            <a:lvl8pPr marL="7488555" indent="0">
              <a:buNone/>
              <a:defRPr sz="2340"/>
            </a:lvl8pPr>
            <a:lvl9pPr marL="8558530" indent="0">
              <a:buNone/>
              <a:defRPr sz="234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2B3F9-3113-4E5B-A031-A91C5FECDBDF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9F626-3E1D-4C3A-B330-D67266C322B0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2B3F9-3113-4E5B-A031-A91C5FECDBDF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9F626-3E1D-4C3A-B330-D67266C322B0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11746" y="1611452"/>
            <a:ext cx="4613583" cy="2565011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998" y="1611452"/>
            <a:ext cx="13573294" cy="256501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2B3F9-3113-4E5B-A031-A91C5FECDBDF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9F626-3E1D-4C3A-B330-D67266C322B0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998" y="1611459"/>
            <a:ext cx="18454330" cy="58502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998" y="8057261"/>
            <a:ext cx="18454330" cy="192043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997" y="28053287"/>
            <a:ext cx="4814173" cy="16114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1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D2B3F9-3113-4E5B-A031-A91C5FECDBDF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7533" y="28053287"/>
            <a:ext cx="7221260" cy="16114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1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11155" y="28053287"/>
            <a:ext cx="4814173" cy="16114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1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9F626-3E1D-4C3A-B330-D67266C322B0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2139315" rtl="0" eaLnBrk="1" latinLnBrk="0" hangingPunct="1">
        <a:lnSpc>
          <a:spcPct val="90000"/>
        </a:lnSpc>
        <a:spcBef>
          <a:spcPct val="0"/>
        </a:spcBef>
        <a:buNone/>
        <a:defRPr sz="1029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670" indent="-534670" algn="l" defTabSz="2139315" rtl="0" eaLnBrk="1" latinLnBrk="0" hangingPunct="1">
        <a:lnSpc>
          <a:spcPct val="90000"/>
        </a:lnSpc>
        <a:spcBef>
          <a:spcPts val="2340"/>
        </a:spcBef>
        <a:buFont typeface="Arial" panose="020B0604020202020204" pitchFamily="34" charset="0"/>
        <a:buChar char="•"/>
        <a:defRPr sz="6550" kern="1200">
          <a:solidFill>
            <a:schemeClr val="tx1"/>
          </a:solidFill>
          <a:latin typeface="+mn-lt"/>
          <a:ea typeface="+mn-ea"/>
          <a:cs typeface="+mn-cs"/>
        </a:defRPr>
      </a:lvl1pPr>
      <a:lvl2pPr marL="1604645" indent="-534670" algn="l" defTabSz="2139315" rtl="0" eaLnBrk="1" latinLnBrk="0" hangingPunct="1">
        <a:lnSpc>
          <a:spcPct val="90000"/>
        </a:lnSpc>
        <a:spcBef>
          <a:spcPts val="1170"/>
        </a:spcBef>
        <a:buFont typeface="Arial" panose="020B0604020202020204" pitchFamily="34" charset="0"/>
        <a:buChar char="•"/>
        <a:defRPr sz="5615" kern="1200">
          <a:solidFill>
            <a:schemeClr val="tx1"/>
          </a:solidFill>
          <a:latin typeface="+mn-lt"/>
          <a:ea typeface="+mn-ea"/>
          <a:cs typeface="+mn-cs"/>
        </a:defRPr>
      </a:lvl2pPr>
      <a:lvl3pPr marL="2674620" indent="-534670" algn="l" defTabSz="2139315" rtl="0" eaLnBrk="1" latinLnBrk="0" hangingPunct="1">
        <a:lnSpc>
          <a:spcPct val="90000"/>
        </a:lnSpc>
        <a:spcBef>
          <a:spcPts val="1170"/>
        </a:spcBef>
        <a:buFont typeface="Arial" panose="020B0604020202020204" pitchFamily="34" charset="0"/>
        <a:buChar char="•"/>
        <a:defRPr sz="4680" kern="1200">
          <a:solidFill>
            <a:schemeClr val="tx1"/>
          </a:solidFill>
          <a:latin typeface="+mn-lt"/>
          <a:ea typeface="+mn-ea"/>
          <a:cs typeface="+mn-cs"/>
        </a:defRPr>
      </a:lvl3pPr>
      <a:lvl4pPr marL="3744595" indent="-534670" algn="l" defTabSz="2139315" rtl="0" eaLnBrk="1" latinLnBrk="0" hangingPunct="1">
        <a:lnSpc>
          <a:spcPct val="90000"/>
        </a:lnSpc>
        <a:spcBef>
          <a:spcPts val="1170"/>
        </a:spcBef>
        <a:buFont typeface="Arial" panose="020B0604020202020204" pitchFamily="34" charset="0"/>
        <a:buChar char="•"/>
        <a:defRPr sz="4210" kern="1200">
          <a:solidFill>
            <a:schemeClr val="tx1"/>
          </a:solidFill>
          <a:latin typeface="+mn-lt"/>
          <a:ea typeface="+mn-ea"/>
          <a:cs typeface="+mn-cs"/>
        </a:defRPr>
      </a:lvl4pPr>
      <a:lvl5pPr marL="4813935" indent="-534670" algn="l" defTabSz="2139315" rtl="0" eaLnBrk="1" latinLnBrk="0" hangingPunct="1">
        <a:lnSpc>
          <a:spcPct val="90000"/>
        </a:lnSpc>
        <a:spcBef>
          <a:spcPts val="1170"/>
        </a:spcBef>
        <a:buFont typeface="Arial" panose="020B0604020202020204" pitchFamily="34" charset="0"/>
        <a:buChar char="•"/>
        <a:defRPr sz="4210" kern="1200">
          <a:solidFill>
            <a:schemeClr val="tx1"/>
          </a:solidFill>
          <a:latin typeface="+mn-lt"/>
          <a:ea typeface="+mn-ea"/>
          <a:cs typeface="+mn-cs"/>
        </a:defRPr>
      </a:lvl5pPr>
      <a:lvl6pPr marL="5883910" indent="-534670" algn="l" defTabSz="2139315" rtl="0" eaLnBrk="1" latinLnBrk="0" hangingPunct="1">
        <a:lnSpc>
          <a:spcPct val="90000"/>
        </a:lnSpc>
        <a:spcBef>
          <a:spcPts val="1170"/>
        </a:spcBef>
        <a:buFont typeface="Arial" panose="020B0604020202020204" pitchFamily="34" charset="0"/>
        <a:buChar char="•"/>
        <a:defRPr sz="4210" kern="1200">
          <a:solidFill>
            <a:schemeClr val="tx1"/>
          </a:solidFill>
          <a:latin typeface="+mn-lt"/>
          <a:ea typeface="+mn-ea"/>
          <a:cs typeface="+mn-cs"/>
        </a:defRPr>
      </a:lvl6pPr>
      <a:lvl7pPr marL="6953885" indent="-534670" algn="l" defTabSz="2139315" rtl="0" eaLnBrk="1" latinLnBrk="0" hangingPunct="1">
        <a:lnSpc>
          <a:spcPct val="90000"/>
        </a:lnSpc>
        <a:spcBef>
          <a:spcPts val="1170"/>
        </a:spcBef>
        <a:buFont typeface="Arial" panose="020B0604020202020204" pitchFamily="34" charset="0"/>
        <a:buChar char="•"/>
        <a:defRPr sz="4210" kern="1200">
          <a:solidFill>
            <a:schemeClr val="tx1"/>
          </a:solidFill>
          <a:latin typeface="+mn-lt"/>
          <a:ea typeface="+mn-ea"/>
          <a:cs typeface="+mn-cs"/>
        </a:defRPr>
      </a:lvl7pPr>
      <a:lvl8pPr marL="8023225" indent="-534670" algn="l" defTabSz="2139315" rtl="0" eaLnBrk="1" latinLnBrk="0" hangingPunct="1">
        <a:lnSpc>
          <a:spcPct val="90000"/>
        </a:lnSpc>
        <a:spcBef>
          <a:spcPts val="1170"/>
        </a:spcBef>
        <a:buFont typeface="Arial" panose="020B0604020202020204" pitchFamily="34" charset="0"/>
        <a:buChar char="•"/>
        <a:defRPr sz="4210" kern="1200">
          <a:solidFill>
            <a:schemeClr val="tx1"/>
          </a:solidFill>
          <a:latin typeface="+mn-lt"/>
          <a:ea typeface="+mn-ea"/>
          <a:cs typeface="+mn-cs"/>
        </a:defRPr>
      </a:lvl8pPr>
      <a:lvl9pPr marL="9093200" indent="-534670" algn="l" defTabSz="2139315" rtl="0" eaLnBrk="1" latinLnBrk="0" hangingPunct="1">
        <a:lnSpc>
          <a:spcPct val="90000"/>
        </a:lnSpc>
        <a:spcBef>
          <a:spcPts val="1170"/>
        </a:spcBef>
        <a:buFont typeface="Arial" panose="020B0604020202020204" pitchFamily="34" charset="0"/>
        <a:buChar char="•"/>
        <a:defRPr sz="421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9315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1pPr>
      <a:lvl2pPr marL="1069975" algn="l" defTabSz="2139315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2pPr>
      <a:lvl3pPr marL="2139315" algn="l" defTabSz="2139315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3pPr>
      <a:lvl4pPr marL="3209290" algn="l" defTabSz="2139315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4pPr>
      <a:lvl5pPr marL="4279265" algn="l" defTabSz="2139315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5pPr>
      <a:lvl6pPr marL="5349240" algn="l" defTabSz="2139315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6pPr>
      <a:lvl7pPr marL="6418580" algn="l" defTabSz="2139315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7pPr>
      <a:lvl8pPr marL="7488555" algn="l" defTabSz="2139315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8pPr>
      <a:lvl9pPr marL="8558530" algn="l" defTabSz="2139315" rtl="0" eaLnBrk="1" latinLnBrk="0" hangingPunct="1">
        <a:defRPr sz="421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diagramColors" Target="../diagrams/colors2.xml"/><Relationship Id="rId8" Type="http://schemas.openxmlformats.org/officeDocument/2006/relationships/diagramQuickStyle" Target="../diagrams/quickStyle2.xml"/><Relationship Id="rId7" Type="http://schemas.openxmlformats.org/officeDocument/2006/relationships/diagramLayout" Target="../diagrams/layout2.xml"/><Relationship Id="rId6" Type="http://schemas.openxmlformats.org/officeDocument/2006/relationships/diagramData" Target="../diagrams/data2.xml"/><Relationship Id="rId5" Type="http://schemas.microsoft.com/office/2007/relationships/diagramDrawing" Target="../diagrams/drawing1.xml"/><Relationship Id="rId40" Type="http://schemas.openxmlformats.org/officeDocument/2006/relationships/slideLayout" Target="../slideLayouts/slideLayout7.xml"/><Relationship Id="rId4" Type="http://schemas.openxmlformats.org/officeDocument/2006/relationships/diagramColors" Target="../diagrams/colors1.xml"/><Relationship Id="rId39" Type="http://schemas.openxmlformats.org/officeDocument/2006/relationships/image" Target="../media/image6.png"/><Relationship Id="rId38" Type="http://schemas.openxmlformats.org/officeDocument/2006/relationships/image" Target="../media/image5.jpeg"/><Relationship Id="rId37" Type="http://schemas.openxmlformats.org/officeDocument/2006/relationships/hyperlink" Target="https://www.mckinsey.com/industries/retail/our-insights/sporting-goods-industry-trends" TargetMode="External"/><Relationship Id="rId36" Type="http://schemas.openxmlformats.org/officeDocument/2006/relationships/hyperlink" Target="https://www.decathlon-united.media/decathlon-new-identity" TargetMode="External"/><Relationship Id="rId35" Type="http://schemas.openxmlformats.org/officeDocument/2006/relationships/hyperlink" Target="https://www.decathlon.co.uk/c/lp/about-us-this-is-who-we-are-decathlon_f0e7e3f7-d25e-4f29-81f4-6abce5d9a34a" TargetMode="External"/><Relationship Id="rId34" Type="http://schemas.openxmlformats.org/officeDocument/2006/relationships/hyperlink" Target="https://impakter.com/eu-moves-to-end-textile-waste/" TargetMode="External"/><Relationship Id="rId33" Type="http://schemas.openxmlformats.org/officeDocument/2006/relationships/hyperlink" Target="https://fashionunited.uk/news/fashion/global-resale-market-to-reach-350-billion-dollars-by-2028/2024032774829" TargetMode="External"/><Relationship Id="rId32" Type="http://schemas.microsoft.com/office/2007/relationships/diagramDrawing" Target="../diagrams/drawing6.xml"/><Relationship Id="rId31" Type="http://schemas.openxmlformats.org/officeDocument/2006/relationships/diagramColors" Target="../diagrams/colors6.xml"/><Relationship Id="rId30" Type="http://schemas.openxmlformats.org/officeDocument/2006/relationships/diagramQuickStyle" Target="../diagrams/quickStyle6.xml"/><Relationship Id="rId3" Type="http://schemas.openxmlformats.org/officeDocument/2006/relationships/diagramQuickStyle" Target="../diagrams/quickStyle1.xml"/><Relationship Id="rId29" Type="http://schemas.openxmlformats.org/officeDocument/2006/relationships/diagramLayout" Target="../diagrams/layout6.xml"/><Relationship Id="rId28" Type="http://schemas.openxmlformats.org/officeDocument/2006/relationships/diagramData" Target="../diagrams/data6.xml"/><Relationship Id="rId27" Type="http://schemas.openxmlformats.org/officeDocument/2006/relationships/image" Target="../media/image4.png"/><Relationship Id="rId26" Type="http://schemas.openxmlformats.org/officeDocument/2006/relationships/image" Target="../media/image3.png"/><Relationship Id="rId25" Type="http://schemas.microsoft.com/office/2007/relationships/diagramDrawing" Target="../diagrams/drawing5.xml"/><Relationship Id="rId24" Type="http://schemas.openxmlformats.org/officeDocument/2006/relationships/diagramColors" Target="../diagrams/colors5.xml"/><Relationship Id="rId23" Type="http://schemas.openxmlformats.org/officeDocument/2006/relationships/diagramQuickStyle" Target="../diagrams/quickStyle5.xml"/><Relationship Id="rId22" Type="http://schemas.openxmlformats.org/officeDocument/2006/relationships/diagramLayout" Target="../diagrams/layout5.xml"/><Relationship Id="rId21" Type="http://schemas.openxmlformats.org/officeDocument/2006/relationships/diagramData" Target="../diagrams/data5.xml"/><Relationship Id="rId20" Type="http://schemas.microsoft.com/office/2007/relationships/diagramDrawing" Target="../diagrams/drawing4.xml"/><Relationship Id="rId2" Type="http://schemas.openxmlformats.org/officeDocument/2006/relationships/diagramLayout" Target="../diagrams/layout1.xml"/><Relationship Id="rId19" Type="http://schemas.openxmlformats.org/officeDocument/2006/relationships/diagramColors" Target="../diagrams/colors4.xml"/><Relationship Id="rId18" Type="http://schemas.openxmlformats.org/officeDocument/2006/relationships/diagramQuickStyle" Target="../diagrams/quickStyle4.xml"/><Relationship Id="rId17" Type="http://schemas.openxmlformats.org/officeDocument/2006/relationships/diagramLayout" Target="../diagrams/layout4.xml"/><Relationship Id="rId16" Type="http://schemas.openxmlformats.org/officeDocument/2006/relationships/diagramData" Target="../diagrams/data4.xml"/><Relationship Id="rId15" Type="http://schemas.microsoft.com/office/2007/relationships/diagramDrawing" Target="../diagrams/drawing3.xml"/><Relationship Id="rId14" Type="http://schemas.openxmlformats.org/officeDocument/2006/relationships/diagramColors" Target="../diagrams/colors3.xml"/><Relationship Id="rId13" Type="http://schemas.openxmlformats.org/officeDocument/2006/relationships/diagramQuickStyle" Target="../diagrams/quickStyle3.xml"/><Relationship Id="rId12" Type="http://schemas.openxmlformats.org/officeDocument/2006/relationships/diagramLayout" Target="../diagrams/layout3.xml"/><Relationship Id="rId11" Type="http://schemas.openxmlformats.org/officeDocument/2006/relationships/diagramData" Target="../diagrams/data3.xml"/><Relationship Id="rId10" Type="http://schemas.microsoft.com/office/2007/relationships/diagramDrawing" Target="../diagrams/drawing2.xml"/><Relationship Id="rId1" Type="http://schemas.openxmlformats.org/officeDocument/2006/relationships/diagramData" Target="../diagrams/data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 Box 1"/>
          <p:cNvSpPr txBox="1"/>
          <p:nvPr/>
        </p:nvSpPr>
        <p:spPr>
          <a:xfrm>
            <a:off x="1982470" y="8580755"/>
            <a:ext cx="18063845" cy="2672080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ctr"/>
            <a:r>
              <a:rPr lang="en-US" altLang="en-US" sz="7945">
                <a:latin typeface="Arial" panose="020B0604020202020204" pitchFamily="34" charset="0"/>
                <a:ea typeface="Microsoft YaHei" panose="020B0503020204020204" charset="-122"/>
              </a:rPr>
              <a:t>Module</a:t>
            </a:r>
            <a:r>
              <a:rPr lang="en-IN" altLang="en-US" sz="7945">
                <a:latin typeface="Arial" panose="020B0604020202020204" pitchFamily="34" charset="0"/>
                <a:ea typeface="Microsoft YaHei" panose="020B0503020204020204" charset="-122"/>
              </a:rPr>
              <a:t> : </a:t>
            </a:r>
            <a:r>
              <a:rPr lang="en-US" altLang="en-US" sz="7945">
                <a:latin typeface="Arial" panose="020B0604020202020204" pitchFamily="34" charset="0"/>
                <a:ea typeface="Microsoft YaHei" panose="020B0503020204020204" charset="-122"/>
              </a:rPr>
              <a:t>Marketing </a:t>
            </a:r>
            <a:r>
              <a:rPr lang="en-US" altLang="en-US" sz="9600">
                <a:latin typeface="Arial" panose="020B0604020202020204" pitchFamily="34" charset="0"/>
                <a:ea typeface="Microsoft YaHei" panose="020B0503020204020204" charset="-122"/>
              </a:rPr>
              <a:t>Management </a:t>
            </a:r>
            <a:endParaRPr lang="en-US" altLang="en-US" sz="7945">
              <a:latin typeface="Arial" panose="020B0604020202020204" pitchFamily="34" charset="0"/>
              <a:ea typeface="Microsoft YaHei" panose="020B0503020204020204" charset="-122"/>
            </a:endParaRPr>
          </a:p>
          <a:p>
            <a:pPr algn="ctr"/>
            <a:endParaRPr lang="en-US" altLang="en-US" sz="7945">
              <a:latin typeface="Arial" panose="020B0604020202020204" pitchFamily="34" charset="0"/>
              <a:ea typeface="Microsoft YaHei" panose="020B0503020204020204" charset="-122"/>
            </a:endParaRPr>
          </a:p>
          <a:p>
            <a:pPr algn="ctr"/>
            <a:r>
              <a:rPr lang="en-US" altLang="en-US" sz="7945">
                <a:latin typeface="Arial" panose="020B0604020202020204" pitchFamily="34" charset="0"/>
                <a:ea typeface="Microsoft YaHei" panose="020B0503020204020204" charset="-122"/>
              </a:rPr>
              <a:t>Module Code</a:t>
            </a:r>
            <a:r>
              <a:rPr lang="en-IN" altLang="en-US" sz="7945">
                <a:latin typeface="Arial" panose="020B0604020202020204" pitchFamily="34" charset="0"/>
                <a:ea typeface="Microsoft YaHei" panose="020B0503020204020204" charset="-122"/>
              </a:rPr>
              <a:t> : </a:t>
            </a:r>
            <a:r>
              <a:rPr lang="en-US" altLang="en-US" sz="7945">
                <a:latin typeface="Arial" panose="020B0604020202020204" pitchFamily="34" charset="0"/>
                <a:ea typeface="Microsoft YaHei" panose="020B0503020204020204" charset="-122"/>
              </a:rPr>
              <a:t>LCMB702</a:t>
            </a:r>
            <a:r>
              <a:rPr lang="en-IN" altLang="en-US" sz="7945">
                <a:latin typeface="Arial" panose="020B0604020202020204" pitchFamily="34" charset="0"/>
                <a:ea typeface="Microsoft YaHei" panose="020B0503020204020204" charset="-122"/>
              </a:rPr>
              <a:t>4</a:t>
            </a:r>
            <a:endParaRPr lang="en-IN" altLang="en-US" sz="7945">
              <a:latin typeface="Arial" panose="020B0604020202020204" pitchFamily="34" charset="0"/>
              <a:ea typeface="Microsoft YaHei" panose="020B0503020204020204" charset="-122"/>
            </a:endParaRPr>
          </a:p>
        </p:txBody>
      </p:sp>
      <p:pic>
        <p:nvPicPr>
          <p:cNvPr id="5" name="Picture 5" descr="University of Wales Trinity Saint David launches new digital ...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10155" y="847090"/>
            <a:ext cx="17009110" cy="710120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 Box 3"/>
          <p:cNvSpPr txBox="1"/>
          <p:nvPr/>
        </p:nvSpPr>
        <p:spPr>
          <a:xfrm>
            <a:off x="627380" y="15444470"/>
            <a:ext cx="20768945" cy="79444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 sz="9600"/>
              <a:t>Master </a:t>
            </a:r>
            <a:r>
              <a:rPr lang="en-US" altLang="en-US" sz="960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US" altLang="en-US" sz="9600"/>
              <a:t>Business Administration (MBA)</a:t>
            </a:r>
            <a:endParaRPr lang="en-US" altLang="en-US" sz="9600"/>
          </a:p>
          <a:p>
            <a:endParaRPr lang="en-US" altLang="en-US" sz="9600"/>
          </a:p>
          <a:p>
            <a:r>
              <a:rPr lang="en-US" altLang="en-US" sz="9600"/>
              <a:t>Student Name: Ankit Gopalbhai Rabari</a:t>
            </a:r>
            <a:endParaRPr lang="en-US" altLang="en-US" sz="9600"/>
          </a:p>
          <a:p>
            <a:pPr algn="ctr"/>
            <a:endParaRPr lang="en-US" altLang="en-US" sz="9600"/>
          </a:p>
          <a:p>
            <a:pPr algn="ctr"/>
            <a:r>
              <a:rPr lang="en-US" altLang="en-US" sz="9600"/>
              <a:t>Student Id:2535776</a:t>
            </a:r>
            <a:endParaRPr lang="en-US" altLang="en-US" sz="96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828800" y="1188720"/>
            <a:ext cx="17876520" cy="2852338"/>
          </a:xfrm>
          <a:prstGeom prst="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0" b="1" dirty="0" smtClean="0">
                <a:solidFill>
                  <a:srgbClr val="002060"/>
                </a:solidFill>
                <a:latin typeface="Bodoni MT Black" panose="02070A03080606020203" pitchFamily="18" charset="0"/>
                <a:cs typeface="Times New Roman" panose="02020603050405020304" pitchFamily="18" charset="0"/>
              </a:rPr>
              <a:t>DECATHLON</a:t>
            </a:r>
            <a:endParaRPr lang="en-US" sz="8000" b="1" dirty="0" smtClean="0">
              <a:solidFill>
                <a:srgbClr val="002060"/>
              </a:solidFill>
              <a:latin typeface="Bodoni MT Black" panose="02070A03080606020203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4000" b="1" dirty="0" smtClean="0">
                <a:solidFill>
                  <a:srgbClr val="002060"/>
                </a:solidFill>
                <a:latin typeface="Bahnschrift Condensed" panose="020B0502040204020203" pitchFamily="34" charset="0"/>
                <a:cs typeface="Times New Roman" panose="02020603050405020304" pitchFamily="18" charset="0"/>
              </a:rPr>
              <a:t>for Sustainable Growth</a:t>
            </a:r>
            <a:endParaRPr lang="en-US" sz="4000" b="1" dirty="0" smtClean="0">
              <a:solidFill>
                <a:srgbClr val="002060"/>
              </a:solidFill>
              <a:latin typeface="Bahnschrift Condensed" panose="020B0502040204020203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US" sz="4000" b="1" dirty="0" smtClean="0">
                <a:solidFill>
                  <a:srgbClr val="002060"/>
                </a:solidFill>
                <a:latin typeface="Bahnschrift Condensed" panose="020B0502040204020203" pitchFamily="34" charset="0"/>
                <a:cs typeface="Times New Roman" panose="02020603050405020304" pitchFamily="18" charset="0"/>
              </a:rPr>
              <a:t>Buy. Play. Return. Renew. </a:t>
            </a:r>
            <a:r>
              <a:rPr lang="en-US" sz="4000" b="1" dirty="0" err="1" smtClean="0">
                <a:solidFill>
                  <a:srgbClr val="002060"/>
                </a:solidFill>
                <a:latin typeface="Bahnschrift Condensed" panose="020B0502040204020203" pitchFamily="34" charset="0"/>
                <a:cs typeface="Times New Roman" panose="02020603050405020304" pitchFamily="18" charset="0"/>
              </a:rPr>
              <a:t>ReSport</a:t>
            </a:r>
            <a:r>
              <a:rPr lang="en-US" sz="4000" b="1" dirty="0" smtClean="0">
                <a:solidFill>
                  <a:srgbClr val="002060"/>
                </a:solidFill>
                <a:latin typeface="Bahnschrift Condensed" panose="020B0502040204020203" pitchFamily="34" charset="0"/>
                <a:cs typeface="Times New Roman" panose="02020603050405020304" pitchFamily="18" charset="0"/>
              </a:rPr>
              <a:t>.</a:t>
            </a:r>
            <a:endParaRPr lang="en-US" sz="4000" b="1" dirty="0" smtClean="0">
              <a:solidFill>
                <a:srgbClr val="002060"/>
              </a:solidFill>
              <a:latin typeface="Bahnschrift Condensed" panose="020B05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828800" y="5540600"/>
            <a:ext cx="5905500" cy="452394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DECATHLON AT A GLANCE</a:t>
            </a:r>
            <a:endParaRPr lang="en-US" sz="2000" b="1" u="sng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Founded in France in </a:t>
            </a:r>
            <a:r>
              <a:rPr lang="en-US" sz="20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1976</a:t>
            </a:r>
            <a:r>
              <a:rPr lang="en-US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(Decathlon.co.uk, 2026)</a:t>
            </a:r>
            <a:endParaRPr lang="en-US" sz="2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Operates in </a:t>
            </a:r>
            <a:r>
              <a:rPr lang="en-US" sz="20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70+ countries</a:t>
            </a:r>
            <a:r>
              <a:rPr lang="en-US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 of the world's largest sporting goods retailers </a:t>
            </a:r>
            <a:endParaRPr lang="en-US" sz="2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Mission: </a:t>
            </a:r>
            <a:r>
              <a:rPr lang="en-US" sz="20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"Move People Through the Wonders of Sport."</a:t>
            </a:r>
            <a:r>
              <a:rPr lang="en-US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(Decathlon-</a:t>
            </a:r>
            <a:r>
              <a:rPr lang="en-US" sz="20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united.media</a:t>
            </a:r>
            <a:r>
              <a:rPr lang="en-US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2026)</a:t>
            </a:r>
            <a:endParaRPr lang="en-US" sz="2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000" b="1" u="sng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VISION</a:t>
            </a:r>
            <a:endParaRPr lang="en-US" sz="2000" b="1" u="sng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"Make sport sustainably accessible to everyone."</a:t>
            </a:r>
            <a:endParaRPr lang="en-US" sz="2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000" b="1" u="sng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CURRENT SUSTAINABILITY POSITION</a:t>
            </a:r>
            <a:endParaRPr lang="en-US" sz="2000" b="1" u="sng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Decathlon is committed to reducing carbon emissions through eco-design, product durability, repair services and circular business models. The company aims to extend product life and reduce waste across its value chain.</a:t>
            </a:r>
            <a:endParaRPr lang="en-US" sz="2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8058150" y="4542502"/>
            <a:ext cx="11647170" cy="766917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b="1" dirty="0" smtClean="0">
                <a:solidFill>
                  <a:srgbClr val="00206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SUSTAINABLE NEED &amp; PURPOSE</a:t>
            </a:r>
            <a:endParaRPr lang="en-GB" sz="3000" b="1" dirty="0">
              <a:solidFill>
                <a:srgbClr val="002060"/>
              </a:solidFill>
              <a:latin typeface="Baskerville Old Face" panose="02020602080505020303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8275320" y="5540600"/>
          <a:ext cx="11430000" cy="43848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10" name="Rounded Rectangle 9"/>
          <p:cNvSpPr/>
          <p:nvPr/>
        </p:nvSpPr>
        <p:spPr>
          <a:xfrm>
            <a:off x="1828800" y="4542504"/>
            <a:ext cx="5905500" cy="7669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00206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COMPANY OVERVIEW</a:t>
            </a:r>
            <a:endParaRPr lang="en-US" sz="3200" b="1" dirty="0" smtClean="0">
              <a:solidFill>
                <a:srgbClr val="002060"/>
              </a:solidFill>
              <a:latin typeface="Baskerville Old Face" panose="02020602080505020303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9602939" y="10295725"/>
            <a:ext cx="8774761" cy="766917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b="1" dirty="0" smtClean="0">
                <a:solidFill>
                  <a:srgbClr val="00206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BRAND EXTENSION: DECATHLON RESPORT</a:t>
            </a:r>
            <a:endParaRPr lang="en-GB" sz="3000" b="1" dirty="0">
              <a:solidFill>
                <a:srgbClr val="002060"/>
              </a:solidFill>
              <a:latin typeface="Baskerville Old Face" panose="02020602080505020303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2" name="Diagram 11"/>
          <p:cNvGraphicFramePr/>
          <p:nvPr/>
        </p:nvGraphicFramePr>
        <p:xfrm>
          <a:off x="8058151" y="11937153"/>
          <a:ext cx="6041308" cy="58012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3" name="TextBox 12"/>
          <p:cNvSpPr txBox="1"/>
          <p:nvPr/>
        </p:nvSpPr>
        <p:spPr>
          <a:xfrm>
            <a:off x="10165141" y="11161350"/>
            <a:ext cx="7433187" cy="400110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Circular Platform Enabling Customers To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5" name="Diagram 14"/>
          <p:cNvGraphicFramePr/>
          <p:nvPr/>
        </p:nvGraphicFramePr>
        <p:xfrm>
          <a:off x="1452509" y="17904709"/>
          <a:ext cx="6156225" cy="62627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graphicFrame>
        <p:nvGraphicFramePr>
          <p:cNvPr id="16" name="Diagram 15"/>
          <p:cNvGraphicFramePr/>
          <p:nvPr/>
        </p:nvGraphicFramePr>
        <p:xfrm>
          <a:off x="13881735" y="11937153"/>
          <a:ext cx="6156225" cy="62627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6" r:lo="rId17" r:qs="rId18" r:cs="rId19"/>
          </a:graphicData>
        </a:graphic>
      </p:graphicFrame>
      <p:sp>
        <p:nvSpPr>
          <p:cNvPr id="17" name="Rounded Rectangle 16"/>
          <p:cNvSpPr/>
          <p:nvPr/>
        </p:nvSpPr>
        <p:spPr>
          <a:xfrm>
            <a:off x="1578075" y="24562879"/>
            <a:ext cx="6480075" cy="766917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b="1" dirty="0" smtClean="0">
                <a:solidFill>
                  <a:srgbClr val="00206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WHY WILL IT APPEAL?</a:t>
            </a:r>
            <a:endParaRPr lang="en-GB" sz="3000" b="1" dirty="0">
              <a:solidFill>
                <a:srgbClr val="002060"/>
              </a:solidFill>
              <a:latin typeface="Baskerville Old Face" panose="02020602080505020303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8" name="Table 17"/>
          <p:cNvGraphicFramePr>
            <a:graphicFrameLocks noGrp="1"/>
          </p:cNvGraphicFramePr>
          <p:nvPr/>
        </p:nvGraphicFramePr>
        <p:xfrm>
          <a:off x="1578075" y="25607171"/>
          <a:ext cx="6480076" cy="429768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3240038"/>
                <a:gridCol w="324003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solidFill>
                            <a:srgbClr val="00206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CUSTOMERS</a:t>
                      </a:r>
                      <a:endParaRPr lang="en-GB" sz="2000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solidFill>
                            <a:srgbClr val="00206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INVESTORS</a:t>
                      </a:r>
                      <a:endParaRPr lang="en-GB" sz="2000" dirty="0">
                        <a:solidFill>
                          <a:srgbClr val="002060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Lower cost sports equipment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New recurring revenue stream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Affordable premium brands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Stronger ESG performance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Guaranteed refurbished quality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Higher customer lifetime value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Convenient trade-in process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Supports circular economy strategy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Loyalty rewards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Reduces waste management costs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Supports sustainable lifestyles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Enhances brand reputation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Rounded Rectangle 18"/>
          <p:cNvSpPr/>
          <p:nvPr/>
        </p:nvSpPr>
        <p:spPr>
          <a:xfrm>
            <a:off x="10767058" y="18612885"/>
            <a:ext cx="8774761" cy="113719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b="1" dirty="0" smtClean="0">
                <a:solidFill>
                  <a:srgbClr val="00206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SUSTAINABILITY ALIGNMENT &amp; VALUE PROPOSITION</a:t>
            </a:r>
            <a:endParaRPr lang="en-GB" sz="3000" b="1" dirty="0">
              <a:solidFill>
                <a:srgbClr val="002060"/>
              </a:solidFill>
              <a:latin typeface="Baskerville Old Face" panose="02020602080505020303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0" name="Diagram 19"/>
          <p:cNvGraphicFramePr/>
          <p:nvPr/>
        </p:nvGraphicFramePr>
        <p:xfrm>
          <a:off x="11078805" y="19868767"/>
          <a:ext cx="8172081" cy="4958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1" r:lo="rId22" r:qs="rId23" r:cs="rId24"/>
          </a:graphicData>
        </a:graphic>
      </p:graphicFrame>
      <p:pic>
        <p:nvPicPr>
          <p:cNvPr id="1026" name="Picture 2" descr="SDG of the Month: SDG 12 - Responsible Consumption and Production | United  Nations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6522" y="23188410"/>
            <a:ext cx="1757928" cy="175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ustainable Development Goal 13 - Wikipedia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9227" y="23194679"/>
            <a:ext cx="1751659" cy="1751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1" name="Diagram 20"/>
          <p:cNvGraphicFramePr/>
          <p:nvPr/>
        </p:nvGraphicFramePr>
        <p:xfrm>
          <a:off x="7941323" y="18552785"/>
          <a:ext cx="3176971" cy="9509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8" r:lo="rId29" r:qs="rId30" r:cs="rId31"/>
          </a:graphicData>
        </a:graphic>
      </p:graphicFrame>
      <p:sp>
        <p:nvSpPr>
          <p:cNvPr id="24" name="Rounded Rectangle 23"/>
          <p:cNvSpPr/>
          <p:nvPr/>
        </p:nvSpPr>
        <p:spPr>
          <a:xfrm>
            <a:off x="12377306" y="25251011"/>
            <a:ext cx="5905500" cy="7669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00206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REFERENCES</a:t>
            </a:r>
            <a:endParaRPr lang="en-US" sz="3200" b="1" dirty="0" smtClean="0">
              <a:solidFill>
                <a:srgbClr val="002060"/>
              </a:solidFill>
              <a:latin typeface="Baskerville Old Face" panose="02020602080505020303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10779042" y="26322601"/>
            <a:ext cx="9258918" cy="255407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12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Adegeest</a:t>
            </a:r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D., (2024). Global resale market to reach 350 billion dollars by 2028. Available from </a:t>
            </a:r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3"/>
              </a:rPr>
              <a:t>https://fashionunited.uk/news/fashion/global-resale-market-to-reach-350-billion-dollars-by-2028/2024032774829</a:t>
            </a:r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Accessed on 31.07.2026.</a:t>
            </a:r>
            <a:endParaRPr lang="en-US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Barmotina</a:t>
            </a:r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(2026). EU Moves to End Textile Waste. Available from </a:t>
            </a:r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4"/>
              </a:rPr>
              <a:t>https://impakter.com/eu-moves-to-end-textile-waste/</a:t>
            </a:r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Accessed on 31.07.2026.</a:t>
            </a:r>
            <a:endParaRPr lang="en-US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Decathlon.co.uk (2026). About Us | Decathlon. Available from </a:t>
            </a:r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5"/>
              </a:rPr>
              <a:t>https://www.decathlon.co.uk/c/lp/about-us-this-is-who-we-are-decathlon_f0e7e3f7-d25e-4f29-81f4-6abce5d9a34a</a:t>
            </a:r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Accessed on 31.07.2026.</a:t>
            </a:r>
            <a:endParaRPr lang="en-US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Decathlon-</a:t>
            </a:r>
            <a:r>
              <a:rPr lang="en-US" sz="12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united.media</a:t>
            </a:r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(2026). Building Decathlon's next frontier. Available from </a:t>
            </a:r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6"/>
              </a:rPr>
              <a:t>https://www.decathlon-united.media/decathlon-new-identity</a:t>
            </a:r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Accessed on 31.07.2026.</a:t>
            </a:r>
            <a:endParaRPr lang="en-US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Mckinsey</a:t>
            </a:r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(2025). Sporting Goods 2025—The new balancing act: Turning uncertainty into opportunity. Available from </a:t>
            </a:r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7"/>
              </a:rPr>
              <a:t>https://www.mckinsey.com/industries/retail/our-insights/sporting-goods-industry-trends</a:t>
            </a:r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US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Uke, G.U., 2018. Circular Economy and Asset Life Extension: Engineering Approaches for Industrial Sustainability. Journal of Computational Analysis and Applications, 25(8), pp.134-152. </a:t>
            </a:r>
            <a:endParaRPr lang="en-US" sz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30" name="Picture 6" descr="Decathlon Sports India - YouTube"/>
          <p:cNvPicPr>
            <a:picLocks noChangeAspect="1" noChangeArrowheads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1" y="1188721"/>
            <a:ext cx="2852338" cy="2852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Decathlon Sports India - YouTube"/>
          <p:cNvPicPr>
            <a:picLocks noChangeAspect="1" noChangeArrowheads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2982" y="1193307"/>
            <a:ext cx="2852338" cy="2852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porting Goods industry trends 2025 | McKinsey"/>
          <p:cNvPicPr>
            <a:picLocks noChangeAspect="1" noChangeArrowheads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10685708"/>
            <a:ext cx="5651436" cy="577929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Box 29"/>
          <p:cNvSpPr txBox="1"/>
          <p:nvPr/>
        </p:nvSpPr>
        <p:spPr>
          <a:xfrm>
            <a:off x="1828801" y="16897338"/>
            <a:ext cx="5905500" cy="400110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Mckinsey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2025) 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2421</Words>
  <Application>WPS Presentation</Application>
  <PresentationFormat>Custom</PresentationFormat>
  <Paragraphs>75</Paragraphs>
  <Slides>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14" baseType="lpstr">
      <vt:lpstr>Arial</vt:lpstr>
      <vt:lpstr>SimSun</vt:lpstr>
      <vt:lpstr>Wingdings</vt:lpstr>
      <vt:lpstr>Microsoft YaHei</vt:lpstr>
      <vt:lpstr>Bodoni MT Black</vt:lpstr>
      <vt:lpstr>Times New Roman</vt:lpstr>
      <vt:lpstr>Bahnschrift Condensed</vt:lpstr>
      <vt:lpstr>Baskerville Old Face</vt:lpstr>
      <vt:lpstr>Calibri</vt:lpstr>
      <vt:lpstr>Arial Unicode MS</vt:lpstr>
      <vt:lpstr>Calibri Light</vt:lpstr>
      <vt:lpstr>Office Theme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rabar</cp:lastModifiedBy>
  <cp:revision>23</cp:revision>
  <dcterms:created xsi:type="dcterms:W3CDTF">2026-07-31T14:52:00Z</dcterms:created>
  <dcterms:modified xsi:type="dcterms:W3CDTF">2026-08-01T14:09:53Z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B4CF0127EA584AC79211461BEA379F9C_13</vt:lpwstr>
  </property>
  <property fmtid="{D5CDD505-2E9C-101B-9397-08002B2CF9AE}" pid="3" name="KSOProductBuildVer">
    <vt:lpwstr>1033-12.1.0.28032</vt:lpwstr>
  </property>
</Properties>
</file>