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7D226F-FDBF-4462-8B0D-7BCB3E3A93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2A4C97-A781-4FE2-9CFF-4849977CC3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C8B03E-0529-4793-B40C-D1142020F5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B0A7B-B638-4584-9762-298937B8212E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0A6479-89E5-42B5-BDE9-CED56B966B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39CC82-0839-404A-8082-D807B1370E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67634-C7B5-491F-8847-6559B5EF2B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9437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29DBC-102A-40A6-B6DB-F419BFE9B8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B6BFB7-7164-4018-B5A9-AF8241ABBA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5515D9-1847-41B9-88DF-7C46347F28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B0A7B-B638-4584-9762-298937B8212E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990820-4DA3-4830-B89B-894DADEF02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B8DA7E-C7EF-481F-8E3D-FBE9DAA79E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67634-C7B5-491F-8847-6559B5EF2B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7379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244B7-3ED6-4B90-A9AC-953D2C554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9EB15A-263A-45EE-A868-88E9E0DC18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68F23B-4332-4507-9EEF-9DB193C8E1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B0A7B-B638-4584-9762-298937B8212E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4AE4B9-9E3D-4762-AFAF-39399AD0D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E4D255-1D76-4E09-B911-C643281106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67634-C7B5-491F-8847-6559B5EF2B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0567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E1789-6A2A-41AB-AA66-D58A61A327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E18602-F86B-485C-BF91-F3BAB4D607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AB4C16-806A-40E3-A39F-F2EF4E5D0C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0D16ED-DE3D-4859-A223-E3ECC608C9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B0A7B-B638-4584-9762-298937B8212E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B87D67-77C4-4316-BDDF-761ED98D0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EECAD8-DC68-4C4C-B116-514981583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67634-C7B5-491F-8847-6559B5EF2B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8143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9CC2B-0AF4-4B65-9A8C-B67C98233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232C3E-ACEC-4CE9-B820-0FC2BE1C5E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4E481E-FB34-4B71-8593-47A45D8929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E83432-4D01-43B4-87B1-54A367F130F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304F60-BFA1-4E49-9EE1-DEF14D281F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FD4ED5-2B0A-4EA6-8B67-6FCA49D92D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B0A7B-B638-4584-9762-298937B8212E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14A84B-2CF6-4042-9DD4-DB2227111E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1B245E-A161-4C87-A5C2-67F27E20B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67634-C7B5-491F-8847-6559B5EF2B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4731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CD751-A7C1-424A-9840-84D6998652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5D04A0-CA91-475E-8DBB-2F5E515F3E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B0A7B-B638-4584-9762-298937B8212E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E66EA8-5320-4724-B6C4-8BB411E9F8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3F8608-996F-48FE-8EB3-A2769C4780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67634-C7B5-491F-8847-6559B5EF2B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627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BAB65F5-EE31-4FE2-9986-6398CC87E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B0A7B-B638-4584-9762-298937B8212E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F2BB3F-20CC-48C1-8AEB-12494FFD84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D1BA7B-98AA-42AD-B5F3-BF2761F31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67634-C7B5-491F-8847-6559B5EF2B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408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6643-D598-4869-BF0A-C377147FE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A972B5-7718-4D4F-86B3-DA9CB3809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663D9E-C130-43A5-A750-1B5F6F6545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BABC60-DC4D-4DC5-8AE8-0BA03DF1A4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B0A7B-B638-4584-9762-298937B8212E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9FFBAA-2A85-483A-9E98-0724A66847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B50CCB-66F9-4FF7-AE63-E93D77351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67634-C7B5-491F-8847-6559B5EF2B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866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80256-DCA3-4DDD-BD39-ACEBD43D4E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DBE597F-4F54-4A06-B03F-C5E941928E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1B04DD-1EF7-4EBE-A4EB-51229A3F78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2C5373-C37D-40C0-8D6D-268A931A3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B0A7B-B638-4584-9762-298937B8212E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BFE447-BD0B-4138-8119-08C5B84058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3FE97D-F4C3-4FE0-B4F9-E538ADD07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67634-C7B5-491F-8847-6559B5EF2B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1911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E1C44-49B6-4E27-928D-BA27747B7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AF3FF5-1A68-4071-AB80-F2DD162787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8E43CD-DDDA-41BA-991C-479F21ED2A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B0A7B-B638-4584-9762-298937B8212E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364143-BB29-4E3F-B28A-4F1465F503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BAED85-E852-47D5-B2A5-EF3D64C407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67634-C7B5-491F-8847-6559B5EF2B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143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1655FF-E278-432C-AC1B-89A009E3D8F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69939B-9C02-4DBC-9269-47EDEBF447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880B82-AC31-42DD-B1AA-D2B509856D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B0A7B-B638-4584-9762-298937B8212E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A33F2E-E9FF-4D73-9136-1304D327F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85CB6D-F78E-4CEC-8775-A31C7A3FA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67634-C7B5-491F-8847-6559B5EF2B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2608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923DA8-E845-4F4A-9B06-434DF38FE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90C6E6-5309-4B13-8EAE-6C33390F9E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AF1E8C-83CD-43AD-9792-33702F0432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AB0A7B-B638-4584-9762-298937B8212E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6658DA-F25C-4413-B442-97115047DA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2C0C0-2D1E-428F-8D8E-878FF7856D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F67634-C7B5-491F-8847-6559B5EF2B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126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0C40E-1C26-4D67-A890-195993115B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Inscriptions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E7422A-799A-4C1F-89B1-4ACF0EB2C8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10624930" cy="4351338"/>
          </a:xfrm>
        </p:spPr>
        <p:txBody>
          <a:bodyPr>
            <a:normAutofit/>
          </a:bodyPr>
          <a:lstStyle/>
          <a:p>
            <a:r>
              <a:rPr lang="en-GB" dirty="0"/>
              <a:t>Problems with using inscriptions: </a:t>
            </a:r>
          </a:p>
          <a:p>
            <a:pPr lvl="1"/>
            <a:r>
              <a:rPr lang="en-GB" dirty="0"/>
              <a:t>Can be heavily fragmented. </a:t>
            </a:r>
          </a:p>
          <a:p>
            <a:pPr lvl="1"/>
            <a:r>
              <a:rPr lang="en-GB" dirty="0"/>
              <a:t>Contextually, cannot really attain sufficient depth from inscriptions without comparative sources. However, this is dependant on the inscription.</a:t>
            </a:r>
          </a:p>
          <a:p>
            <a:pPr lvl="1"/>
            <a:r>
              <a:rPr lang="en-GB" dirty="0"/>
              <a:t>Content, whilst relevant, tends to be sparse. </a:t>
            </a:r>
          </a:p>
          <a:p>
            <a:pPr lvl="2"/>
            <a:r>
              <a:rPr lang="en-GB" dirty="0" err="1"/>
              <a:t>Eg</a:t>
            </a:r>
            <a:r>
              <a:rPr lang="en-GB" dirty="0"/>
              <a:t>. IG II2 1606 -&gt; used in accounts referencing to timber use in the Athenian navy; however, only contains sparse references.</a:t>
            </a:r>
          </a:p>
          <a:p>
            <a:pPr lvl="1"/>
            <a:r>
              <a:rPr lang="en-GB" dirty="0"/>
              <a:t>Inscription, like other sources, are also open to political biases dependant on date of origin and location written/found.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08561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0C40E-1C26-4D67-A890-195993115B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Inscriptions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E7422A-799A-4C1F-89B1-4ACF0EB2C8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10783957" cy="4351338"/>
          </a:xfrm>
        </p:spPr>
        <p:txBody>
          <a:bodyPr/>
          <a:lstStyle/>
          <a:p>
            <a:r>
              <a:rPr lang="en-GB" dirty="0"/>
              <a:t>What information can be gleaned from an inscription: </a:t>
            </a:r>
          </a:p>
          <a:p>
            <a:pPr lvl="1"/>
            <a:r>
              <a:rPr lang="en-GB" dirty="0"/>
              <a:t>Dependent heavily on the condition and original purpose of the inscription- Dates could have been present but have since been lost, while purposes can be worked out for instance record keeping documents can be useful for ascertaining details on operations</a:t>
            </a:r>
          </a:p>
          <a:p>
            <a:r>
              <a:rPr lang="en-GB" dirty="0"/>
              <a:t>How can we use this information in conjunction with other sources:</a:t>
            </a:r>
          </a:p>
          <a:p>
            <a:pPr lvl="1"/>
            <a:r>
              <a:rPr lang="en-GB" dirty="0"/>
              <a:t>In some cases, inscriptions can provide insight into historical events that aren’t mentioned in the primary sources. For example, the Prospectus of the Second Athenian League, a series of twenty fragments of a stele, provides information on the origin of the second Athenian empire. This is a topic not mentioned at all by Xenophon in his account.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48099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218</Words>
  <Application>Microsoft Office PowerPoint</Application>
  <PresentationFormat>Widescreen</PresentationFormat>
  <Paragraphs>12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Inscriptions </vt:lpstr>
      <vt:lpstr>Inscriptions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Inscriptions</dc:title>
  <dc:creator>Tomas Sharpe (1500326)</dc:creator>
  <cp:lastModifiedBy>Tomas Sharpe (1500326)</cp:lastModifiedBy>
  <cp:revision>2</cp:revision>
  <dcterms:created xsi:type="dcterms:W3CDTF">2018-02-02T09:56:45Z</dcterms:created>
  <dcterms:modified xsi:type="dcterms:W3CDTF">2018-02-02T10:13:30Z</dcterms:modified>
</cp:coreProperties>
</file>