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87" r:id="rId5"/>
    <p:sldId id="290" r:id="rId6"/>
    <p:sldId id="267" r:id="rId7"/>
    <p:sldId id="268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96" autoAdjust="0"/>
    <p:restoredTop sz="94660"/>
  </p:normalViewPr>
  <p:slideViewPr>
    <p:cSldViewPr snapToGrid="0">
      <p:cViewPr varScale="1">
        <p:scale>
          <a:sx n="95" d="100"/>
          <a:sy n="95" d="100"/>
        </p:scale>
        <p:origin x="478" y="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tableStyles" Target="tableStyle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heme" Target="theme/theme1.xml"/><Relationship Id="rId5" Type="http://schemas.openxmlformats.org/officeDocument/2006/relationships/slide" Target="slides/slide1.xml"/><Relationship Id="rId10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lia Ault" userId="448e6d29-d07f-428e-8f66-47be6c4f352b" providerId="ADAL" clId="{4D237B28-3A46-4D67-BB9F-8644D9D1EE8C}"/>
    <pc:docChg chg="addSld delSld modSld">
      <pc:chgData name="Julia Ault" userId="448e6d29-d07f-428e-8f66-47be6c4f352b" providerId="ADAL" clId="{4D237B28-3A46-4D67-BB9F-8644D9D1EE8C}" dt="2021-02-09T17:15:10.938" v="26" actId="47"/>
      <pc:docMkLst>
        <pc:docMk/>
      </pc:docMkLst>
      <pc:sldChg chg="del">
        <pc:chgData name="Julia Ault" userId="448e6d29-d07f-428e-8f66-47be6c4f352b" providerId="ADAL" clId="{4D237B28-3A46-4D67-BB9F-8644D9D1EE8C}" dt="2021-02-09T17:12:37.251" v="9" actId="2696"/>
        <pc:sldMkLst>
          <pc:docMk/>
          <pc:sldMk cId="2385314557" sldId="257"/>
        </pc:sldMkLst>
      </pc:sldChg>
      <pc:sldChg chg="modSp mod">
        <pc:chgData name="Julia Ault" userId="448e6d29-d07f-428e-8f66-47be6c4f352b" providerId="ADAL" clId="{4D237B28-3A46-4D67-BB9F-8644D9D1EE8C}" dt="2021-02-09T17:13:00.488" v="21" actId="20577"/>
        <pc:sldMkLst>
          <pc:docMk/>
          <pc:sldMk cId="3174987344" sldId="267"/>
        </pc:sldMkLst>
        <pc:spChg chg="mod">
          <ac:chgData name="Julia Ault" userId="448e6d29-d07f-428e-8f66-47be6c4f352b" providerId="ADAL" clId="{4D237B28-3A46-4D67-BB9F-8644D9D1EE8C}" dt="2021-02-09T17:13:00.488" v="21" actId="20577"/>
          <ac:spMkLst>
            <pc:docMk/>
            <pc:sldMk cId="3174987344" sldId="267"/>
            <ac:spMk id="3" creationId="{00000000-0000-0000-0000-000000000000}"/>
          </ac:spMkLst>
        </pc:spChg>
      </pc:sldChg>
      <pc:sldChg chg="modSp mod">
        <pc:chgData name="Julia Ault" userId="448e6d29-d07f-428e-8f66-47be6c4f352b" providerId="ADAL" clId="{4D237B28-3A46-4D67-BB9F-8644D9D1EE8C}" dt="2021-02-09T17:13:26.554" v="25" actId="20577"/>
        <pc:sldMkLst>
          <pc:docMk/>
          <pc:sldMk cId="2762988094" sldId="268"/>
        </pc:sldMkLst>
        <pc:spChg chg="mod">
          <ac:chgData name="Julia Ault" userId="448e6d29-d07f-428e-8f66-47be6c4f352b" providerId="ADAL" clId="{4D237B28-3A46-4D67-BB9F-8644D9D1EE8C}" dt="2021-02-09T17:13:26.554" v="25" actId="20577"/>
          <ac:spMkLst>
            <pc:docMk/>
            <pc:sldMk cId="2762988094" sldId="268"/>
            <ac:spMk id="3" creationId="{00000000-0000-0000-0000-000000000000}"/>
          </ac:spMkLst>
        </pc:spChg>
        <pc:spChg chg="mod">
          <ac:chgData name="Julia Ault" userId="448e6d29-d07f-428e-8f66-47be6c4f352b" providerId="ADAL" clId="{4D237B28-3A46-4D67-BB9F-8644D9D1EE8C}" dt="2021-02-09T17:13:13.805" v="22" actId="207"/>
          <ac:spMkLst>
            <pc:docMk/>
            <pc:sldMk cId="2762988094" sldId="268"/>
            <ac:spMk id="5" creationId="{00000000-0000-0000-0000-000000000000}"/>
          </ac:spMkLst>
        </pc:spChg>
      </pc:sldChg>
      <pc:sldChg chg="del">
        <pc:chgData name="Julia Ault" userId="448e6d29-d07f-428e-8f66-47be6c4f352b" providerId="ADAL" clId="{4D237B28-3A46-4D67-BB9F-8644D9D1EE8C}" dt="2021-02-09T17:15:10.938" v="26" actId="47"/>
        <pc:sldMkLst>
          <pc:docMk/>
          <pc:sldMk cId="1724612488" sldId="269"/>
        </pc:sldMkLst>
      </pc:sldChg>
      <pc:sldChg chg="del">
        <pc:chgData name="Julia Ault" userId="448e6d29-d07f-428e-8f66-47be6c4f352b" providerId="ADAL" clId="{4D237B28-3A46-4D67-BB9F-8644D9D1EE8C}" dt="2021-02-09T17:15:10.938" v="26" actId="47"/>
        <pc:sldMkLst>
          <pc:docMk/>
          <pc:sldMk cId="2835140749" sldId="270"/>
        </pc:sldMkLst>
      </pc:sldChg>
      <pc:sldChg chg="del">
        <pc:chgData name="Julia Ault" userId="448e6d29-d07f-428e-8f66-47be6c4f352b" providerId="ADAL" clId="{4D237B28-3A46-4D67-BB9F-8644D9D1EE8C}" dt="2021-02-09T17:12:03.525" v="1" actId="2696"/>
        <pc:sldMkLst>
          <pc:docMk/>
          <pc:sldMk cId="2224274505" sldId="285"/>
        </pc:sldMkLst>
      </pc:sldChg>
      <pc:sldChg chg="del">
        <pc:chgData name="Julia Ault" userId="448e6d29-d07f-428e-8f66-47be6c4f352b" providerId="ADAL" clId="{4D237B28-3A46-4D67-BB9F-8644D9D1EE8C}" dt="2021-02-09T17:12:01.053" v="0" actId="2696"/>
        <pc:sldMkLst>
          <pc:docMk/>
          <pc:sldMk cId="3895450382" sldId="286"/>
        </pc:sldMkLst>
      </pc:sldChg>
      <pc:sldChg chg="modSp mod">
        <pc:chgData name="Julia Ault" userId="448e6d29-d07f-428e-8f66-47be6c4f352b" providerId="ADAL" clId="{4D237B28-3A46-4D67-BB9F-8644D9D1EE8C}" dt="2021-02-09T17:12:28.860" v="8" actId="20577"/>
        <pc:sldMkLst>
          <pc:docMk/>
          <pc:sldMk cId="2917057482" sldId="287"/>
        </pc:sldMkLst>
        <pc:spChg chg="mod">
          <ac:chgData name="Julia Ault" userId="448e6d29-d07f-428e-8f66-47be6c4f352b" providerId="ADAL" clId="{4D237B28-3A46-4D67-BB9F-8644D9D1EE8C}" dt="2021-02-09T17:12:28.860" v="8" actId="20577"/>
          <ac:spMkLst>
            <pc:docMk/>
            <pc:sldMk cId="2917057482" sldId="287"/>
            <ac:spMk id="3" creationId="{00000000-0000-0000-0000-000000000000}"/>
          </ac:spMkLst>
        </pc:spChg>
      </pc:sldChg>
      <pc:sldChg chg="del">
        <pc:chgData name="Julia Ault" userId="448e6d29-d07f-428e-8f66-47be6c4f352b" providerId="ADAL" clId="{4D237B28-3A46-4D67-BB9F-8644D9D1EE8C}" dt="2021-02-09T17:12:53.726" v="11" actId="2696"/>
        <pc:sldMkLst>
          <pc:docMk/>
          <pc:sldMk cId="141636506" sldId="289"/>
        </pc:sldMkLst>
      </pc:sldChg>
      <pc:sldChg chg="add">
        <pc:chgData name="Julia Ault" userId="448e6d29-d07f-428e-8f66-47be6c4f352b" providerId="ADAL" clId="{4D237B28-3A46-4D67-BB9F-8644D9D1EE8C}" dt="2021-02-09T17:12:49.622" v="10" actId="22"/>
        <pc:sldMkLst>
          <pc:docMk/>
          <pc:sldMk cId="429066158" sldId="290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B683FAFC-5BD5-4D18-95FD-B854C9610F52}" type="datetimeFigureOut">
              <a:rPr lang="en-GB" smtClean="0"/>
              <a:t>09/02/2021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94BB38-8194-4F2A-BCD5-6CC6852EB6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64251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3FAFC-5BD5-4D18-95FD-B854C9610F52}" type="datetimeFigureOut">
              <a:rPr lang="en-GB" smtClean="0"/>
              <a:t>09/02/2021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94BB38-8194-4F2A-BCD5-6CC6852EB6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06780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3FAFC-5BD5-4D18-95FD-B854C9610F52}" type="datetimeFigureOut">
              <a:rPr lang="en-GB" smtClean="0"/>
              <a:t>09/02/2021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94BB38-8194-4F2A-BCD5-6CC6852EB6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41371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3FAFC-5BD5-4D18-95FD-B854C9610F52}" type="datetimeFigureOut">
              <a:rPr lang="en-GB" smtClean="0"/>
              <a:t>09/02/2021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94BB38-8194-4F2A-BCD5-6CC6852EB6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72161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3FAFC-5BD5-4D18-95FD-B854C9610F52}" type="datetimeFigureOut">
              <a:rPr lang="en-GB" smtClean="0"/>
              <a:t>09/02/2021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94BB38-8194-4F2A-BCD5-6CC6852EB6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23548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3FAFC-5BD5-4D18-95FD-B854C9610F52}" type="datetimeFigureOut">
              <a:rPr lang="en-GB" smtClean="0"/>
              <a:t>09/02/2021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94BB38-8194-4F2A-BCD5-6CC6852EB6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29034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3FAFC-5BD5-4D18-95FD-B854C9610F52}" type="datetimeFigureOut">
              <a:rPr lang="en-GB" smtClean="0"/>
              <a:t>09/02/2021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94BB38-8194-4F2A-BCD5-6CC6852EB6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97632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3FAFC-5BD5-4D18-95FD-B854C9610F52}" type="datetimeFigureOut">
              <a:rPr lang="en-GB" smtClean="0"/>
              <a:t>09/02/2021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94BB38-8194-4F2A-BCD5-6CC6852EB6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61974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3FAFC-5BD5-4D18-95FD-B854C9610F52}" type="datetimeFigureOut">
              <a:rPr lang="en-GB" smtClean="0"/>
              <a:t>09/02/2021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94BB38-8194-4F2A-BCD5-6CC6852EB6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78325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3FAFC-5BD5-4D18-95FD-B854C9610F52}" type="datetimeFigureOut">
              <a:rPr lang="en-GB" smtClean="0"/>
              <a:t>09/02/2021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94BB38-8194-4F2A-BCD5-6CC6852EB6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94731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3FAFC-5BD5-4D18-95FD-B854C9610F52}" type="datetimeFigureOut">
              <a:rPr lang="en-GB" smtClean="0"/>
              <a:t>09/02/2021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94BB38-8194-4F2A-BCD5-6CC6852EB6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22161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83FAFC-5BD5-4D18-95FD-B854C9610F52}" type="datetimeFigureOut">
              <a:rPr lang="en-GB" smtClean="0"/>
              <a:t>09/02/2021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94BB38-8194-4F2A-BCD5-6CC6852EB6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95107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forbes.com/sites/quora/2017/12/14/who-is-more-important-to-a-company-its-customers-or-its-employees/#5836e80949f5" TargetMode="Externa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83171" y="1322107"/>
            <a:ext cx="8825658" cy="1318382"/>
          </a:xfrm>
        </p:spPr>
        <p:txBody>
          <a:bodyPr>
            <a:normAutofit/>
          </a:bodyPr>
          <a:lstStyle/>
          <a:p>
            <a:r>
              <a:rPr lang="en-GB" sz="6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Academic Skills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87671" y="3239318"/>
            <a:ext cx="10216657" cy="861420"/>
          </a:xfrm>
        </p:spPr>
        <p:txBody>
          <a:bodyPr>
            <a:noAutofit/>
          </a:bodyPr>
          <a:lstStyle/>
          <a:p>
            <a:pPr algn="ctr"/>
            <a:r>
              <a:rPr lang="en-GB" sz="4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Exercises to improve your Academic Skills</a:t>
            </a:r>
          </a:p>
          <a:p>
            <a:r>
              <a:rPr lang="en-GB" sz="4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Third Skill</a:t>
            </a:r>
          </a:p>
          <a:p>
            <a:pPr algn="ctr"/>
            <a:endParaRPr lang="en-GB" sz="40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170574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9239" y="1107371"/>
            <a:ext cx="11813521" cy="4031557"/>
          </a:xfrm>
        </p:spPr>
        <p:txBody>
          <a:bodyPr>
            <a:noAutofit/>
          </a:bodyPr>
          <a:lstStyle/>
          <a:p>
            <a:pPr marL="914400" lvl="1" indent="-457200">
              <a:buFont typeface="+mj-lt"/>
              <a:buAutoNum type="arabicPeriod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Present materials that evidence your thoughts and ideas and when lecturers read your work, it is clear that those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thoughts and ideas are yours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20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2000" b="1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First Skill</a:t>
            </a:r>
            <a:r>
              <a:rPr lang="en-GB" sz="20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Confirm that you understand other authors’ work and show respect to their work –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reference correctly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 (</a:t>
            </a:r>
            <a:r>
              <a:rPr lang="en-GB" sz="2000" b="1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Second Skill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Show that you can tell apart your own thoughts from those of others -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originate with you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2000" b="1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Third Skill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Improve your writing skill /academic literacy -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invest in your future starting now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2000" b="1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Fourth Skill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Build your confidence -  Writing in your own words and your own style is central to your learning and development -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practice makes perfect 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2000" b="1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Fifth Skill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Develop close reading skills -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read, remember, write (</a:t>
            </a:r>
            <a:r>
              <a:rPr lang="en-GB" sz="2000" b="1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Sixth Skill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457200" lvl="1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90661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24933" y="1163275"/>
            <a:ext cx="10664041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Show that you can tell apart your own thoughts from those of others – </a:t>
            </a: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originate with you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(</a:t>
            </a: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Third Skill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)</a:t>
            </a:r>
          </a:p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1489754" y="46742"/>
            <a:ext cx="8534400" cy="1116533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 cap="all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0" i="0" u="none" strike="noStrike" kern="1200" cap="all" spc="0" normalizeH="0" baseline="0" noProof="0" dirty="0">
                <a:ln w="3175" cmpd="sng">
                  <a:noFill/>
                </a:ln>
                <a:solidFill>
                  <a:srgbClr val="D6009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Third Skill: Exercise 1 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41712" y="1988366"/>
            <a:ext cx="1052747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1F497D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Referring to the statement below write down if you agree or disagree with the statement, and state why you agree or disagree with the statement?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b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1F497D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</a:b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1F497D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hlinkClick r:id="rId2"/>
              </a:rPr>
              <a:t>Who Is More Important To A Company: Its Customers Or Its Employees?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rgbClr val="1F497D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b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</a:b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1F497D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Write an account of your agreement or disagreement with the statement and include the statement in quotes along with the correct reference. 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rgbClr val="1F497D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1F497D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Remember you are practicing writing your own thoughts - original thought on the matter.</a:t>
            </a:r>
          </a:p>
        </p:txBody>
      </p:sp>
    </p:spTree>
    <p:extLst>
      <p:ext uri="{BB962C8B-B14F-4D97-AF65-F5344CB8AC3E}">
        <p14:creationId xmlns:p14="http://schemas.microsoft.com/office/powerpoint/2010/main" val="31749873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379140" y="166827"/>
            <a:ext cx="5813243" cy="751085"/>
          </a:xfrm>
          <a:prstGeom prst="rect">
            <a:avLst/>
          </a:prstGeom>
        </p:spPr>
        <p:txBody>
          <a:bodyPr/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 cap="all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0" i="0" u="none" strike="noStrike" kern="1200" cap="all" spc="0" normalizeH="0" baseline="0" noProof="0" dirty="0">
                <a:ln w="3175" cmpd="sng">
                  <a:noFill/>
                </a:ln>
                <a:solidFill>
                  <a:srgbClr val="D6009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Myriad Pro"/>
                <a:ea typeface="+mj-ea"/>
                <a:cs typeface="+mj-cs"/>
              </a:rPr>
              <a:t>Third Skill 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418329" y="866663"/>
            <a:ext cx="10632849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How well did you achieve the task?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Select your star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Show your work and your impression of how well you achieved the exercise to your module tutor.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	Did you write you own thoughts well?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	Did you write the reference correctly – Author , year, page number?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	Your tutor will give feedback</a:t>
            </a:r>
            <a:b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</a:br>
            <a:endParaRPr kumimoji="0" lang="en-GB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	Do you need to improve or practice this skill?</a:t>
            </a:r>
          </a:p>
        </p:txBody>
      </p:sp>
      <p:sp>
        <p:nvSpPr>
          <p:cNvPr id="4" name="5-Point Star 3"/>
          <p:cNvSpPr/>
          <p:nvPr/>
        </p:nvSpPr>
        <p:spPr>
          <a:xfrm>
            <a:off x="6889864" y="790424"/>
            <a:ext cx="1371600" cy="1230086"/>
          </a:xfrm>
          <a:prstGeom prst="star5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FFCC00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5" name="5-Point Star 4"/>
          <p:cNvSpPr/>
          <p:nvPr/>
        </p:nvSpPr>
        <p:spPr>
          <a:xfrm>
            <a:off x="8621089" y="745672"/>
            <a:ext cx="1371600" cy="1230086"/>
          </a:xfrm>
          <a:prstGeom prst="star5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6" name="5-Point Star 5"/>
          <p:cNvSpPr/>
          <p:nvPr/>
        </p:nvSpPr>
        <p:spPr>
          <a:xfrm>
            <a:off x="10352314" y="790424"/>
            <a:ext cx="1371600" cy="1230086"/>
          </a:xfrm>
          <a:prstGeom prst="star5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7266214" y="1307655"/>
            <a:ext cx="783375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GOLD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997439" y="1282356"/>
            <a:ext cx="783375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SILVER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0695610" y="1288883"/>
            <a:ext cx="783375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BRONZE</a:t>
            </a:r>
          </a:p>
        </p:txBody>
      </p:sp>
    </p:spTree>
    <p:extLst>
      <p:ext uri="{BB962C8B-B14F-4D97-AF65-F5344CB8AC3E}">
        <p14:creationId xmlns:p14="http://schemas.microsoft.com/office/powerpoint/2010/main" val="2762988094"/>
      </p:ext>
    </p:extLst>
  </p:cSld>
  <p:clrMapOvr>
    <a:masterClrMapping/>
  </p:clrMapOvr>
</p:sld>
</file>

<file path=ppt/theme/theme1.xml><?xml version="1.0" encoding="utf-8"?>
<a:theme xmlns:a="http://schemas.openxmlformats.org/drawingml/2006/main" name="Default Them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efault Theme" id="{4EDD5D2F-0DA9-45A0-9D74-260097302066}" vid="{328693C3-4DA8-45CE-A288-7D0FF9D8548B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710BD3F0AEEF84FA606FD601678EC93" ma:contentTypeVersion="30" ma:contentTypeDescription="Create a new document." ma:contentTypeScope="" ma:versionID="e0541e7154bb3f712d97a0810d791772">
  <xsd:schema xmlns:xsd="http://www.w3.org/2001/XMLSchema" xmlns:xs="http://www.w3.org/2001/XMLSchema" xmlns:p="http://schemas.microsoft.com/office/2006/metadata/properties" xmlns:ns3="af73078d-a5bc-48dc-b246-bc0132131284" xmlns:ns4="29175ae9-5035-4541-baef-9062a3a44232" targetNamespace="http://schemas.microsoft.com/office/2006/metadata/properties" ma:root="true" ma:fieldsID="42544b206df2f82f3b9f8e2908e3acb1" ns3:_="" ns4:_="">
    <xsd:import namespace="af73078d-a5bc-48dc-b246-bc0132131284"/>
    <xsd:import namespace="29175ae9-5035-4541-baef-9062a3a44232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ingHintHash" minOccurs="0"/>
                <xsd:element ref="ns3:SharedWithDetails" minOccurs="0"/>
                <xsd:element ref="ns4:MediaServiceMetadata" minOccurs="0"/>
                <xsd:element ref="ns4:MediaServiceFastMetadata" minOccurs="0"/>
                <xsd:element ref="ns4:MediaServiceAutoTags" minOccurs="0"/>
                <xsd:element ref="ns4:MediaServiceDateTaken" minOccurs="0"/>
                <xsd:element ref="ns4:MediaServiceLocation" minOccurs="0"/>
                <xsd:element ref="ns4:MediaServiceOCR" minOccurs="0"/>
                <xsd:element ref="ns4:MediaServiceEventHashCode" minOccurs="0"/>
                <xsd:element ref="ns4:MediaServiceGenerationTime" minOccurs="0"/>
                <xsd:element ref="ns4:NotebookType" minOccurs="0"/>
                <xsd:element ref="ns4:FolderType" minOccurs="0"/>
                <xsd:element ref="ns4:CultureName" minOccurs="0"/>
                <xsd:element ref="ns4:AppVersion" minOccurs="0"/>
                <xsd:element ref="ns4:TeamsChannelId" minOccurs="0"/>
                <xsd:element ref="ns4:Owner" minOccurs="0"/>
                <xsd:element ref="ns4:DefaultSectionNames" minOccurs="0"/>
                <xsd:element ref="ns4:Templates" minOccurs="0"/>
                <xsd:element ref="ns4:Teachers" minOccurs="0"/>
                <xsd:element ref="ns4:Students" minOccurs="0"/>
                <xsd:element ref="ns4:Student_Groups" minOccurs="0"/>
                <xsd:element ref="ns4:Invited_Teachers" minOccurs="0"/>
                <xsd:element ref="ns4:Invited_Students" minOccurs="0"/>
                <xsd:element ref="ns4:Self_Registration_Enabled" minOccurs="0"/>
                <xsd:element ref="ns4:Has_Teacher_Only_SectionGroup" minOccurs="0"/>
                <xsd:element ref="ns4:Is_Collaboration_Space_Locked" minOccurs="0"/>
                <xsd:element ref="ns4:IsNotebookLocked" minOccurs="0"/>
                <xsd:element ref="ns4:MediaServiceAutoKeyPoints" minOccurs="0"/>
                <xsd:element ref="ns4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f73078d-a5bc-48dc-b246-bc0132131284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Sharing Hint Hash" ma:internalName="SharingHintHash" ma:readOnly="true">
      <xsd:simpleType>
        <xsd:restriction base="dms:Text"/>
      </xsd:simpleType>
    </xsd:element>
    <xsd:element name="SharedWithDetails" ma:index="10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9175ae9-5035-4541-baef-9062a3a4423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MediaServiceAutoTags" ma:description="" ma:internalName="MediaServiceAutoTags" ma:readOnly="true">
      <xsd:simpleType>
        <xsd:restriction base="dms:Text"/>
      </xsd:simpleType>
    </xsd:element>
    <xsd:element name="MediaServiceDateTaken" ma:index="14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Location" ma:index="15" nillable="true" ma:displayName="MediaServiceLocation" ma:description="" ma:internalName="MediaServiceLocation" ma:readOnly="true">
      <xsd:simpleType>
        <xsd:restriction base="dms:Text"/>
      </xsd:simpleType>
    </xsd:element>
    <xsd:element name="MediaServiceOCR" ma:index="16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NotebookType" ma:index="19" nillable="true" ma:displayName="Notebook Type" ma:internalName="NotebookType">
      <xsd:simpleType>
        <xsd:restriction base="dms:Text"/>
      </xsd:simpleType>
    </xsd:element>
    <xsd:element name="FolderType" ma:index="20" nillable="true" ma:displayName="Folder Type" ma:internalName="FolderType">
      <xsd:simpleType>
        <xsd:restriction base="dms:Text"/>
      </xsd:simpleType>
    </xsd:element>
    <xsd:element name="CultureName" ma:index="21" nillable="true" ma:displayName="Culture Name" ma:internalName="CultureName">
      <xsd:simpleType>
        <xsd:restriction base="dms:Text"/>
      </xsd:simpleType>
    </xsd:element>
    <xsd:element name="AppVersion" ma:index="22" nillable="true" ma:displayName="App Version" ma:internalName="AppVersion">
      <xsd:simpleType>
        <xsd:restriction base="dms:Text"/>
      </xsd:simpleType>
    </xsd:element>
    <xsd:element name="TeamsChannelId" ma:index="23" nillable="true" ma:displayName="Teams Channel Id" ma:internalName="TeamsChannelId">
      <xsd:simpleType>
        <xsd:restriction base="dms:Text"/>
      </xsd:simpleType>
    </xsd:element>
    <xsd:element name="Owner" ma:index="24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efaultSectionNames" ma:index="25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Templates" ma:index="26" nillable="true" ma:displayName="Templates" ma:internalName="Templates">
      <xsd:simpleType>
        <xsd:restriction base="dms:Note">
          <xsd:maxLength value="255"/>
        </xsd:restriction>
      </xsd:simpleType>
    </xsd:element>
    <xsd:element name="Teachers" ma:index="27" nillable="true" ma:displayName="Teachers" ma:internalName="Teach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s" ma:index="28" nillable="true" ma:displayName="Students" ma:internalName="Student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_Groups" ma:index="29" nillable="true" ma:displayName="Student Groups" ma:internalName="Student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Invited_Teachers" ma:index="30" nillable="true" ma:displayName="Invited Teachers" ma:internalName="Invited_Teachers">
      <xsd:simpleType>
        <xsd:restriction base="dms:Note">
          <xsd:maxLength value="255"/>
        </xsd:restriction>
      </xsd:simpleType>
    </xsd:element>
    <xsd:element name="Invited_Students" ma:index="31" nillable="true" ma:displayName="Invited Students" ma:internalName="Invited_Students">
      <xsd:simpleType>
        <xsd:restriction base="dms:Note">
          <xsd:maxLength value="255"/>
        </xsd:restriction>
      </xsd:simpleType>
    </xsd:element>
    <xsd:element name="Self_Registration_Enabled" ma:index="32" nillable="true" ma:displayName="Self Registration Enabled" ma:internalName="Self_Registration_Enabled">
      <xsd:simpleType>
        <xsd:restriction base="dms:Boolean"/>
      </xsd:simpleType>
    </xsd:element>
    <xsd:element name="Has_Teacher_Only_SectionGroup" ma:index="33" nillable="true" ma:displayName="Has Teacher Only SectionGroup" ma:internalName="Has_Teacher_Only_SectionGroup">
      <xsd:simpleType>
        <xsd:restriction base="dms:Boolean"/>
      </xsd:simpleType>
    </xsd:element>
    <xsd:element name="Is_Collaboration_Space_Locked" ma:index="34" nillable="true" ma:displayName="Is Collaboration Space Locked" ma:internalName="Is_Collaboration_Space_Locked">
      <xsd:simpleType>
        <xsd:restriction base="dms:Boolean"/>
      </xsd:simpleType>
    </xsd:element>
    <xsd:element name="IsNotebookLocked" ma:index="35" nillable="true" ma:displayName="Is Notebook Locked" ma:internalName="IsNotebookLocked">
      <xsd:simpleType>
        <xsd:restriction base="dms:Boolean"/>
      </xsd:simpleType>
    </xsd:element>
    <xsd:element name="MediaServiceAutoKeyPoints" ma:index="3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3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elf_Registration_Enabled xmlns="29175ae9-5035-4541-baef-9062a3a44232" xsi:nil="true"/>
    <Teachers xmlns="29175ae9-5035-4541-baef-9062a3a44232">
      <UserInfo>
        <DisplayName/>
        <AccountId xsi:nil="true"/>
        <AccountType/>
      </UserInfo>
    </Teachers>
    <Student_Groups xmlns="29175ae9-5035-4541-baef-9062a3a44232">
      <UserInfo>
        <DisplayName/>
        <AccountId xsi:nil="true"/>
        <AccountType/>
      </UserInfo>
    </Student_Groups>
    <Is_Collaboration_Space_Locked xmlns="29175ae9-5035-4541-baef-9062a3a44232" xsi:nil="true"/>
    <Has_Teacher_Only_SectionGroup xmlns="29175ae9-5035-4541-baef-9062a3a44232" xsi:nil="true"/>
    <CultureName xmlns="29175ae9-5035-4541-baef-9062a3a44232" xsi:nil="true"/>
    <Invited_Students xmlns="29175ae9-5035-4541-baef-9062a3a44232" xsi:nil="true"/>
    <DefaultSectionNames xmlns="29175ae9-5035-4541-baef-9062a3a44232" xsi:nil="true"/>
    <Templates xmlns="29175ae9-5035-4541-baef-9062a3a44232" xsi:nil="true"/>
    <TeamsChannelId xmlns="29175ae9-5035-4541-baef-9062a3a44232" xsi:nil="true"/>
    <Owner xmlns="29175ae9-5035-4541-baef-9062a3a44232">
      <UserInfo>
        <DisplayName/>
        <AccountId xsi:nil="true"/>
        <AccountType/>
      </UserInfo>
    </Owner>
    <Invited_Teachers xmlns="29175ae9-5035-4541-baef-9062a3a44232" xsi:nil="true"/>
    <IsNotebookLocked xmlns="29175ae9-5035-4541-baef-9062a3a44232" xsi:nil="true"/>
    <NotebookType xmlns="29175ae9-5035-4541-baef-9062a3a44232" xsi:nil="true"/>
    <FolderType xmlns="29175ae9-5035-4541-baef-9062a3a44232" xsi:nil="true"/>
    <Students xmlns="29175ae9-5035-4541-baef-9062a3a44232">
      <UserInfo>
        <DisplayName/>
        <AccountId xsi:nil="true"/>
        <AccountType/>
      </UserInfo>
    </Students>
    <AppVersion xmlns="29175ae9-5035-4541-baef-9062a3a44232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486F6BB-605F-40B3-896B-DD7A49CF253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f73078d-a5bc-48dc-b246-bc0132131284"/>
    <ds:schemaRef ds:uri="29175ae9-5035-4541-baef-9062a3a4423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7D693B34-06A4-4AB9-B97B-B89EE30E67BC}">
  <ds:schemaRefs>
    <ds:schemaRef ds:uri="http://schemas.openxmlformats.org/package/2006/metadata/core-properties"/>
    <ds:schemaRef ds:uri="29175ae9-5035-4541-baef-9062a3a44232"/>
    <ds:schemaRef ds:uri="af73078d-a5bc-48dc-b246-bc0132131284"/>
    <ds:schemaRef ds:uri="http://schemas.microsoft.com/office/infopath/2007/PartnerControls"/>
    <ds:schemaRef ds:uri="http://schemas.microsoft.com/office/2006/metadata/properties"/>
    <ds:schemaRef ds:uri="http://schemas.microsoft.com/office/2006/documentManagement/types"/>
    <ds:schemaRef ds:uri="http://www.w3.org/XML/1998/namespace"/>
    <ds:schemaRef ds:uri="http://purl.org/dc/elements/1.1/"/>
    <ds:schemaRef ds:uri="http://purl.org/dc/dcmitype/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2F2199DA-DDD4-48D0-9F2E-12AC46217D3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7</TotalTime>
  <Words>326</Words>
  <Application>Microsoft Office PowerPoint</Application>
  <PresentationFormat>Widescreen</PresentationFormat>
  <Paragraphs>34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Arial Rounded MT Bold</vt:lpstr>
      <vt:lpstr>Myriad Pro</vt:lpstr>
      <vt:lpstr>Default Theme</vt:lpstr>
      <vt:lpstr>Academic Skills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Academic Skill 3</dc:title>
  <dc:creator>Julia Ault</dc:creator>
  <cp:lastModifiedBy>Julia Ault</cp:lastModifiedBy>
  <cp:revision>1</cp:revision>
  <dcterms:created xsi:type="dcterms:W3CDTF">2020-01-28T17:20:07Z</dcterms:created>
  <dcterms:modified xsi:type="dcterms:W3CDTF">2021-02-09T17:15:37Z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0x010100E710BD3F0AEEF84FA606FD601678EC93</vt:lpwstr>
  </property>
</Properties>
</file>