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2E9F7-ED0B-5DA7-5666-E76BC4195A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68B5FE-FDE8-4BFD-4402-D78E71A874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1637D-0704-1838-4A5A-37AD27358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A735D-AA36-0D1B-9351-B7E15A529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4CF474-25FA-41E7-9C7F-31E204239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001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12913-963A-BC88-AA1E-5F69C93E3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0B27D-F601-750E-B330-CA95E2F3AC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F74E1-15EF-B05A-7826-FB83EFB2E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4B935-CF0B-C2C3-1D9C-D492CD433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7EAA0-9CED-9C9F-1891-A3D61F292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727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0E406-19FD-02B1-F343-CEAE7A44B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2F230F-F118-A207-EAA0-289F892057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B1A07-65C6-4E45-62B7-105B4EB79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B3BC9-6A32-AAA0-964C-2F8477687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E30AB3-48A5-C891-B7CC-ECF14E7E8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761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440C8-2243-59C0-B38A-9DBA54E95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C5822-8E3A-2D90-6D22-07B483B062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DD15D5-AD62-21A9-8141-94FBACD28D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C1D373-5BE5-BBCF-FDC9-A986A1919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132AEB-A567-327D-E078-7E2413B3A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3200BA-C90A-710A-4525-8E3DBD1C4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423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A4F69-C1F0-5557-C907-1AE11B3A0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C6A9C0-93B2-3397-6412-46EBD34895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B325C-947E-3954-49E2-51B9C13AA5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565C39-1463-CA87-474D-3B48A72680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4A3858-EB13-C8C3-206A-E9606C26C5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2EC6A-3295-4C33-68E3-7B001CFC5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8855EF-5F0F-B168-0BB4-5C5E4F900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A1A722-F2C5-8BEF-B2C9-C0CB1EAD7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120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F210C-1C2B-423C-21D3-D3ADE8655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E93684-CB21-E2D5-8117-A323B6A13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37814C-FE82-1B1A-BBB9-69B671F91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9FDDC2-8EF5-277D-426E-F40645B20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355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1E6902-A6B9-7A86-BEBE-B11675D4A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D87D05-79CB-55F3-3B8F-3374D2321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0D21EF-D619-4EC4-B886-50AE3A0E6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86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FDB0-2715-140F-F103-F482808C1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C4882-CAC5-4B8D-19EF-94FFE9D3F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F332FB-CEA7-2C72-52C2-EF8866964F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81007B-A2CD-E821-0E3A-7D82D1FB9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F6FEC-0126-51DA-D181-ADD432675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803C15-5859-A071-F14F-DC0D26E4B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593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05033-E8E5-9AAF-EFFB-2A1AACB29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BF2991-9236-437D-959C-FB7CCD5B83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F72ACC-0E63-021D-67B2-924135A0D4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E67001-633C-2841-3601-52D8884C2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BAE50D-D0DF-2545-648B-BA16D43E3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B88AD0-9487-5206-D9C6-D6E3DD912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138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3E00D-6C2B-C4A9-92F7-E21386E09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E70C45-8B33-2069-CE40-9F984FF813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6C5D2-2209-5F7D-FD8B-0780B488F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0B875-154F-D9E4-4F09-51E2D9208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A07BA-FAD2-E94C-9EFA-28A50641F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668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892A8B-DA47-7A2C-BD1C-6DD9E89D56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E8FD9-AFB0-5B15-08FD-2D55F35DB0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5B412-25ED-E02F-3401-B458F9558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180F0-13A1-C91D-6C52-4331DE24F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F7A50-C661-4812-96DB-309239E06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179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E519FE-F0CE-9A5D-A69E-2C0235E91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314AA-2CCD-5AE7-5C0B-5506BB0FE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F9041-FF74-9D73-D7B8-3798D4D749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E575C5-9738-48D6-A673-0ED6020D751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A2892-9E5A-158A-09D0-F451F29D8A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BB393-8984-C271-5E73-C1F014BE98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4BDE9F-7228-409B-A6A3-F25668CFE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6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233B9-D642-FFA8-C9F9-EC5B7BEC3C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FF1D6A-B53E-BA2D-E4F6-D6F9EB312B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resentation submit-20260421_133444-Meeting Recording">
            <a:hlinkClick r:id="" action="ppaction://media"/>
            <a:extLst>
              <a:ext uri="{FF2B5EF4-FFF2-40B4-BE49-F238E27FC236}">
                <a16:creationId xmlns:a16="http://schemas.microsoft.com/office/drawing/2014/main" id="{29A94F69-2B4F-8CE2-D95D-11643751B3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8139" y="424069"/>
            <a:ext cx="10230678" cy="5605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010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4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Hayley Jones</dc:creator>
  <cp:lastModifiedBy>Hayley Jones</cp:lastModifiedBy>
  <cp:revision>1</cp:revision>
  <dcterms:created xsi:type="dcterms:W3CDTF">2026-04-23T12:38:33Z</dcterms:created>
  <dcterms:modified xsi:type="dcterms:W3CDTF">2026-04-23T12:39:58Z</dcterms:modified>
</cp:coreProperties>
</file>