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21" r:id="rId6"/>
  </p:sldMasterIdLst>
  <p:notesMasterIdLst>
    <p:notesMasterId r:id="rId14"/>
  </p:notesMasterIdLst>
  <p:handoutMasterIdLst>
    <p:handoutMasterId r:id="rId15"/>
  </p:handoutMasterIdLst>
  <p:sldIdLst>
    <p:sldId id="277" r:id="rId7"/>
    <p:sldId id="391" r:id="rId8"/>
    <p:sldId id="428" r:id="rId9"/>
    <p:sldId id="429" r:id="rId10"/>
    <p:sldId id="430" r:id="rId11"/>
    <p:sldId id="431" r:id="rId12"/>
    <p:sldId id="383" r:id="rId1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D400"/>
    <a:srgbClr val="1BC6E5"/>
    <a:srgbClr val="9900CC"/>
    <a:srgbClr val="0000FF"/>
    <a:srgbClr val="EDB9FF"/>
    <a:srgbClr val="CFD5EA"/>
    <a:srgbClr val="E9EB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A6027D-F565-4C55-9B14-25A3183490B9}" v="4" dt="2025-07-09T09:11:55.0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884" y="5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1.xml"/><Relationship Id="rId11" Type="http://schemas.openxmlformats.org/officeDocument/2006/relationships/slide" Target="slides/slide5.xml"/><Relationship Id="rId5" Type="http://schemas.openxmlformats.org/officeDocument/2006/relationships/customXml" Target="../customXml/item5.xml"/><Relationship Id="rId15" Type="http://schemas.openxmlformats.org/officeDocument/2006/relationships/handoutMaster" Target="handoutMasters/handoutMaster1.xml"/><Relationship Id="rId10" Type="http://schemas.openxmlformats.org/officeDocument/2006/relationships/slide" Target="slides/slide4.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if Salem" userId="93371da5-1b6a-4146-a736-4a3b0c81f0c2" providerId="ADAL" clId="{9E35BC76-2923-4E67-9CE4-1B2615DDAE21}"/>
    <pc:docChg chg="undo custSel addSld delSld modSld">
      <pc:chgData name="Serif Salem" userId="93371da5-1b6a-4146-a736-4a3b0c81f0c2" providerId="ADAL" clId="{9E35BC76-2923-4E67-9CE4-1B2615DDAE21}" dt="2025-06-29T18:37:46.531" v="159"/>
      <pc:docMkLst>
        <pc:docMk/>
      </pc:docMkLst>
      <pc:sldChg chg="modSp mod">
        <pc:chgData name="Serif Salem" userId="93371da5-1b6a-4146-a736-4a3b0c81f0c2" providerId="ADAL" clId="{9E35BC76-2923-4E67-9CE4-1B2615DDAE21}" dt="2025-06-29T18:37:46.531" v="159"/>
        <pc:sldMkLst>
          <pc:docMk/>
          <pc:sldMk cId="0" sldId="277"/>
        </pc:sldMkLst>
        <pc:spChg chg="mod">
          <ac:chgData name="Serif Salem" userId="93371da5-1b6a-4146-a736-4a3b0c81f0c2" providerId="ADAL" clId="{9E35BC76-2923-4E67-9CE4-1B2615DDAE21}" dt="2025-06-29T18:37:46.531" v="159"/>
          <ac:spMkLst>
            <pc:docMk/>
            <pc:sldMk cId="0" sldId="277"/>
            <ac:spMk id="4" creationId="{95A4B799-7970-B5CA-F5FE-5F7E308872A1}"/>
          </ac:spMkLst>
        </pc:spChg>
        <pc:spChg chg="mod">
          <ac:chgData name="Serif Salem" userId="93371da5-1b6a-4146-a736-4a3b0c81f0c2" providerId="ADAL" clId="{9E35BC76-2923-4E67-9CE4-1B2615DDAE21}" dt="2025-06-29T18:37:33.354" v="158" actId="20577"/>
          <ac:spMkLst>
            <pc:docMk/>
            <pc:sldMk cId="0" sldId="277"/>
            <ac:spMk id="6" creationId="{D955D944-7FD2-698B-AA46-457559F93737}"/>
          </ac:spMkLst>
        </pc:spChg>
      </pc:sldChg>
      <pc:sldChg chg="del">
        <pc:chgData name="Serif Salem" userId="93371da5-1b6a-4146-a736-4a3b0c81f0c2" providerId="ADAL" clId="{9E35BC76-2923-4E67-9CE4-1B2615DDAE21}" dt="2025-06-29T18:36:24.426" v="156" actId="47"/>
        <pc:sldMkLst>
          <pc:docMk/>
          <pc:sldMk cId="0" sldId="375"/>
        </pc:sldMkLst>
      </pc:sldChg>
      <pc:sldChg chg="modSp add del mod">
        <pc:chgData name="Serif Salem" userId="93371da5-1b6a-4146-a736-4a3b0c81f0c2" providerId="ADAL" clId="{9E35BC76-2923-4E67-9CE4-1B2615DDAE21}" dt="2025-06-29T18:35:57.743" v="147" actId="20577"/>
        <pc:sldMkLst>
          <pc:docMk/>
          <pc:sldMk cId="4046922792" sldId="390"/>
        </pc:sldMkLst>
      </pc:sldChg>
      <pc:sldChg chg="add">
        <pc:chgData name="Serif Salem" userId="93371da5-1b6a-4146-a736-4a3b0c81f0c2" providerId="ADAL" clId="{9E35BC76-2923-4E67-9CE4-1B2615DDAE21}" dt="2025-06-29T18:36:22.829" v="155"/>
        <pc:sldMkLst>
          <pc:docMk/>
          <pc:sldMk cId="0" sldId="391"/>
        </pc:sldMkLst>
      </pc:sldChg>
      <pc:sldChg chg="del">
        <pc:chgData name="Serif Salem" userId="93371da5-1b6a-4146-a736-4a3b0c81f0c2" providerId="ADAL" clId="{9E35BC76-2923-4E67-9CE4-1B2615DDAE21}" dt="2025-06-29T18:36:07.519" v="149" actId="47"/>
        <pc:sldMkLst>
          <pc:docMk/>
          <pc:sldMk cId="3404713415" sldId="391"/>
        </pc:sldMkLst>
      </pc:sldChg>
      <pc:sldChg chg="del">
        <pc:chgData name="Serif Salem" userId="93371da5-1b6a-4146-a736-4a3b0c81f0c2" providerId="ADAL" clId="{9E35BC76-2923-4E67-9CE4-1B2615DDAE21}" dt="2025-06-29T18:36:07.978" v="151" actId="47"/>
        <pc:sldMkLst>
          <pc:docMk/>
          <pc:sldMk cId="3907005618" sldId="392"/>
        </pc:sldMkLst>
      </pc:sldChg>
      <pc:sldChg chg="del">
        <pc:chgData name="Serif Salem" userId="93371da5-1b6a-4146-a736-4a3b0c81f0c2" providerId="ADAL" clId="{9E35BC76-2923-4E67-9CE4-1B2615DDAE21}" dt="2025-06-29T18:36:08.392" v="153" actId="47"/>
        <pc:sldMkLst>
          <pc:docMk/>
          <pc:sldMk cId="242028255" sldId="393"/>
        </pc:sldMkLst>
      </pc:sldChg>
      <pc:sldChg chg="del">
        <pc:chgData name="Serif Salem" userId="93371da5-1b6a-4146-a736-4a3b0c81f0c2" providerId="ADAL" clId="{9E35BC76-2923-4E67-9CE4-1B2615DDAE21}" dt="2025-06-29T18:31:40.838" v="0" actId="47"/>
        <pc:sldMkLst>
          <pc:docMk/>
          <pc:sldMk cId="1703943071" sldId="415"/>
        </pc:sldMkLst>
      </pc:sldChg>
      <pc:sldChg chg="del">
        <pc:chgData name="Serif Salem" userId="93371da5-1b6a-4146-a736-4a3b0c81f0c2" providerId="ADAL" clId="{9E35BC76-2923-4E67-9CE4-1B2615DDAE21}" dt="2025-06-29T18:31:41.235" v="1" actId="47"/>
        <pc:sldMkLst>
          <pc:docMk/>
          <pc:sldMk cId="2117632758" sldId="416"/>
        </pc:sldMkLst>
      </pc:sldChg>
      <pc:sldChg chg="del">
        <pc:chgData name="Serif Salem" userId="93371da5-1b6a-4146-a736-4a3b0c81f0c2" providerId="ADAL" clId="{9E35BC76-2923-4E67-9CE4-1B2615DDAE21}" dt="2025-06-29T18:36:06.590" v="148" actId="47"/>
        <pc:sldMkLst>
          <pc:docMk/>
          <pc:sldMk cId="3029745817" sldId="417"/>
        </pc:sldMkLst>
      </pc:sldChg>
      <pc:sldChg chg="del">
        <pc:chgData name="Serif Salem" userId="93371da5-1b6a-4146-a736-4a3b0c81f0c2" providerId="ADAL" clId="{9E35BC76-2923-4E67-9CE4-1B2615DDAE21}" dt="2025-06-29T18:36:07.790" v="150" actId="47"/>
        <pc:sldMkLst>
          <pc:docMk/>
          <pc:sldMk cId="1311632616" sldId="418"/>
        </pc:sldMkLst>
      </pc:sldChg>
      <pc:sldChg chg="del">
        <pc:chgData name="Serif Salem" userId="93371da5-1b6a-4146-a736-4a3b0c81f0c2" providerId="ADAL" clId="{9E35BC76-2923-4E67-9CE4-1B2615DDAE21}" dt="2025-06-29T18:36:08.188" v="152" actId="47"/>
        <pc:sldMkLst>
          <pc:docMk/>
          <pc:sldMk cId="161405592" sldId="419"/>
        </pc:sldMkLst>
      </pc:sldChg>
      <pc:sldChg chg="del">
        <pc:chgData name="Serif Salem" userId="93371da5-1b6a-4146-a736-4a3b0c81f0c2" providerId="ADAL" clId="{9E35BC76-2923-4E67-9CE4-1B2615DDAE21}" dt="2025-06-29T18:36:08.634" v="154" actId="47"/>
        <pc:sldMkLst>
          <pc:docMk/>
          <pc:sldMk cId="2665560049" sldId="420"/>
        </pc:sldMkLst>
      </pc:sldChg>
      <pc:sldChg chg="add">
        <pc:chgData name="Serif Salem" userId="93371da5-1b6a-4146-a736-4a3b0c81f0c2" providerId="ADAL" clId="{9E35BC76-2923-4E67-9CE4-1B2615DDAE21}" dt="2025-06-29T18:37:17.562" v="157"/>
        <pc:sldMkLst>
          <pc:docMk/>
          <pc:sldMk cId="2080261424" sldId="421"/>
        </pc:sldMkLst>
      </pc:sldChg>
      <pc:sldChg chg="add">
        <pc:chgData name="Serif Salem" userId="93371da5-1b6a-4146-a736-4a3b0c81f0c2" providerId="ADAL" clId="{9E35BC76-2923-4E67-9CE4-1B2615DDAE21}" dt="2025-06-29T18:37:17.562" v="157"/>
        <pc:sldMkLst>
          <pc:docMk/>
          <pc:sldMk cId="950257563" sldId="422"/>
        </pc:sldMkLst>
      </pc:sldChg>
      <pc:sldChg chg="add">
        <pc:chgData name="Serif Salem" userId="93371da5-1b6a-4146-a736-4a3b0c81f0c2" providerId="ADAL" clId="{9E35BC76-2923-4E67-9CE4-1B2615DDAE21}" dt="2025-06-29T18:37:17.562" v="157"/>
        <pc:sldMkLst>
          <pc:docMk/>
          <pc:sldMk cId="2680770509" sldId="423"/>
        </pc:sldMkLst>
      </pc:sldChg>
      <pc:sldChg chg="add">
        <pc:chgData name="Serif Salem" userId="93371da5-1b6a-4146-a736-4a3b0c81f0c2" providerId="ADAL" clId="{9E35BC76-2923-4E67-9CE4-1B2615DDAE21}" dt="2025-06-29T18:37:17.562" v="157"/>
        <pc:sldMkLst>
          <pc:docMk/>
          <pc:sldMk cId="661635222" sldId="424"/>
        </pc:sldMkLst>
      </pc:sldChg>
      <pc:sldChg chg="add">
        <pc:chgData name="Serif Salem" userId="93371da5-1b6a-4146-a736-4a3b0c81f0c2" providerId="ADAL" clId="{9E35BC76-2923-4E67-9CE4-1B2615DDAE21}" dt="2025-06-29T18:37:17.562" v="157"/>
        <pc:sldMkLst>
          <pc:docMk/>
          <pc:sldMk cId="3285445927" sldId="425"/>
        </pc:sldMkLst>
      </pc:sldChg>
      <pc:sldChg chg="add">
        <pc:chgData name="Serif Salem" userId="93371da5-1b6a-4146-a736-4a3b0c81f0c2" providerId="ADAL" clId="{9E35BC76-2923-4E67-9CE4-1B2615DDAE21}" dt="2025-06-29T18:37:17.562" v="157"/>
        <pc:sldMkLst>
          <pc:docMk/>
          <pc:sldMk cId="3817840608" sldId="426"/>
        </pc:sldMkLst>
      </pc:sldChg>
    </pc:docChg>
  </pc:docChgLst>
  <pc:docChgLst>
    <pc:chgData name="Serif Salem" userId="93371da5-1b6a-4146-a736-4a3b0c81f0c2" providerId="ADAL" clId="{E6219060-7004-4BB2-BBE1-95A542F4B048}"/>
    <pc:docChg chg="undo custSel addSld delSld modSld">
      <pc:chgData name="Serif Salem" userId="93371da5-1b6a-4146-a736-4a3b0c81f0c2" providerId="ADAL" clId="{E6219060-7004-4BB2-BBE1-95A542F4B048}" dt="2025-06-14T18:15:06.023" v="67" actId="47"/>
      <pc:docMkLst>
        <pc:docMk/>
      </pc:docMkLst>
      <pc:sldChg chg="modSp mod">
        <pc:chgData name="Serif Salem" userId="93371da5-1b6a-4146-a736-4a3b0c81f0c2" providerId="ADAL" clId="{E6219060-7004-4BB2-BBE1-95A542F4B048}" dt="2025-06-14T18:05:55.096" v="65" actId="20577"/>
        <pc:sldMkLst>
          <pc:docMk/>
          <pc:sldMk cId="0" sldId="277"/>
        </pc:sldMkLst>
        <pc:spChg chg="mod">
          <ac:chgData name="Serif Salem" userId="93371da5-1b6a-4146-a736-4a3b0c81f0c2" providerId="ADAL" clId="{E6219060-7004-4BB2-BBE1-95A542F4B048}" dt="2025-06-14T18:05:55.096" v="65" actId="20577"/>
          <ac:spMkLst>
            <pc:docMk/>
            <pc:sldMk cId="0" sldId="277"/>
            <ac:spMk id="4" creationId="{95A4B799-7970-B5CA-F5FE-5F7E308872A1}"/>
          </ac:spMkLst>
        </pc:spChg>
        <pc:spChg chg="mod">
          <ac:chgData name="Serif Salem" userId="93371da5-1b6a-4146-a736-4a3b0c81f0c2" providerId="ADAL" clId="{E6219060-7004-4BB2-BBE1-95A542F4B048}" dt="2025-06-14T18:05:49.595" v="54" actId="20577"/>
          <ac:spMkLst>
            <pc:docMk/>
            <pc:sldMk cId="0" sldId="277"/>
            <ac:spMk id="6" creationId="{D955D944-7FD2-698B-AA46-457559F93737}"/>
          </ac:spMkLst>
        </pc:spChg>
      </pc:sldChg>
      <pc:sldChg chg="del">
        <pc:chgData name="Serif Salem" userId="93371da5-1b6a-4146-a736-4a3b0c81f0c2" providerId="ADAL" clId="{E6219060-7004-4BB2-BBE1-95A542F4B048}" dt="2025-06-14T17:27:34.066" v="2" actId="47"/>
        <pc:sldMkLst>
          <pc:docMk/>
          <pc:sldMk cId="167578430" sldId="363"/>
        </pc:sldMkLst>
      </pc:sldChg>
      <pc:sldChg chg="del">
        <pc:chgData name="Serif Salem" userId="93371da5-1b6a-4146-a736-4a3b0c81f0c2" providerId="ADAL" clId="{E6219060-7004-4BB2-BBE1-95A542F4B048}" dt="2025-06-14T17:27:24.177" v="1" actId="47"/>
        <pc:sldMkLst>
          <pc:docMk/>
          <pc:sldMk cId="0" sldId="375"/>
        </pc:sldMkLst>
      </pc:sldChg>
      <pc:sldChg chg="del">
        <pc:chgData name="Serif Salem" userId="93371da5-1b6a-4146-a736-4a3b0c81f0c2" providerId="ADAL" clId="{E6219060-7004-4BB2-BBE1-95A542F4B048}" dt="2025-06-14T17:27:34.066" v="2" actId="47"/>
        <pc:sldMkLst>
          <pc:docMk/>
          <pc:sldMk cId="3918818607" sldId="387"/>
        </pc:sldMkLst>
      </pc:sldChg>
      <pc:sldChg chg="del">
        <pc:chgData name="Serif Salem" userId="93371da5-1b6a-4146-a736-4a3b0c81f0c2" providerId="ADAL" clId="{E6219060-7004-4BB2-BBE1-95A542F4B048}" dt="2025-06-14T17:27:34.066" v="2" actId="47"/>
        <pc:sldMkLst>
          <pc:docMk/>
          <pc:sldMk cId="937933957" sldId="389"/>
        </pc:sldMkLst>
      </pc:sldChg>
      <pc:sldChg chg="modSp mod">
        <pc:chgData name="Serif Salem" userId="93371da5-1b6a-4146-a736-4a3b0c81f0c2" providerId="ADAL" clId="{E6219060-7004-4BB2-BBE1-95A542F4B048}" dt="2025-06-14T18:04:07.257" v="44" actId="20577"/>
        <pc:sldMkLst>
          <pc:docMk/>
          <pc:sldMk cId="4046922792" sldId="390"/>
        </pc:sldMkLst>
      </pc:sldChg>
      <pc:sldChg chg="modSp mod">
        <pc:chgData name="Serif Salem" userId="93371da5-1b6a-4146-a736-4a3b0c81f0c2" providerId="ADAL" clId="{E6219060-7004-4BB2-BBE1-95A542F4B048}" dt="2025-06-14T18:04:03.228" v="42" actId="20577"/>
        <pc:sldMkLst>
          <pc:docMk/>
          <pc:sldMk cId="3404713415" sldId="391"/>
        </pc:sldMkLst>
      </pc:sldChg>
      <pc:sldChg chg="modSp mod">
        <pc:chgData name="Serif Salem" userId="93371da5-1b6a-4146-a736-4a3b0c81f0c2" providerId="ADAL" clId="{E6219060-7004-4BB2-BBE1-95A542F4B048}" dt="2025-06-14T18:03:58.140" v="40" actId="20577"/>
        <pc:sldMkLst>
          <pc:docMk/>
          <pc:sldMk cId="3907005618" sldId="392"/>
        </pc:sldMkLst>
      </pc:sldChg>
      <pc:sldChg chg="modSp mod">
        <pc:chgData name="Serif Salem" userId="93371da5-1b6a-4146-a736-4a3b0c81f0c2" providerId="ADAL" clId="{E6219060-7004-4BB2-BBE1-95A542F4B048}" dt="2025-06-14T18:05:20.998" v="53" actId="27636"/>
        <pc:sldMkLst>
          <pc:docMk/>
          <pc:sldMk cId="242028255" sldId="393"/>
        </pc:sldMkLst>
      </pc:sldChg>
      <pc:sldChg chg="del">
        <pc:chgData name="Serif Salem" userId="93371da5-1b6a-4146-a736-4a3b0c81f0c2" providerId="ADAL" clId="{E6219060-7004-4BB2-BBE1-95A542F4B048}" dt="2025-06-14T17:27:34.066" v="2" actId="47"/>
        <pc:sldMkLst>
          <pc:docMk/>
          <pc:sldMk cId="1842912348" sldId="394"/>
        </pc:sldMkLst>
      </pc:sldChg>
      <pc:sldChg chg="add">
        <pc:chgData name="Serif Salem" userId="93371da5-1b6a-4146-a736-4a3b0c81f0c2" providerId="ADAL" clId="{E6219060-7004-4BB2-BBE1-95A542F4B048}" dt="2025-06-14T17:27:22.327" v="0"/>
        <pc:sldMkLst>
          <pc:docMk/>
          <pc:sldMk cId="0" sldId="395"/>
        </pc:sldMkLst>
      </pc:sldChg>
      <pc:sldChg chg="add modTransition">
        <pc:chgData name="Serif Salem" userId="93371da5-1b6a-4146-a736-4a3b0c81f0c2" providerId="ADAL" clId="{E6219060-7004-4BB2-BBE1-95A542F4B048}" dt="2025-06-14T17:28:15.875" v="3"/>
        <pc:sldMkLst>
          <pc:docMk/>
          <pc:sldMk cId="334666795" sldId="397"/>
        </pc:sldMkLst>
      </pc:sldChg>
      <pc:sldChg chg="add modTransition modAnim">
        <pc:chgData name="Serif Salem" userId="93371da5-1b6a-4146-a736-4a3b0c81f0c2" providerId="ADAL" clId="{E6219060-7004-4BB2-BBE1-95A542F4B048}" dt="2025-06-14T17:28:41.146" v="6"/>
        <pc:sldMkLst>
          <pc:docMk/>
          <pc:sldMk cId="3221798238" sldId="398"/>
        </pc:sldMkLst>
      </pc:sldChg>
      <pc:sldChg chg="add del modAnim">
        <pc:chgData name="Serif Salem" userId="93371da5-1b6a-4146-a736-4a3b0c81f0c2" providerId="ADAL" clId="{E6219060-7004-4BB2-BBE1-95A542F4B048}" dt="2025-06-14T18:02:23.389" v="22" actId="47"/>
        <pc:sldMkLst>
          <pc:docMk/>
          <pc:sldMk cId="1888862870" sldId="399"/>
        </pc:sldMkLst>
      </pc:sldChg>
      <pc:sldChg chg="add del modAnim">
        <pc:chgData name="Serif Salem" userId="93371da5-1b6a-4146-a736-4a3b0c81f0c2" providerId="ADAL" clId="{E6219060-7004-4BB2-BBE1-95A542F4B048}" dt="2025-06-14T18:15:02.194" v="66"/>
        <pc:sldMkLst>
          <pc:docMk/>
          <pc:sldMk cId="21018508" sldId="400"/>
        </pc:sldMkLst>
      </pc:sldChg>
      <pc:sldChg chg="add modAnim">
        <pc:chgData name="Serif Salem" userId="93371da5-1b6a-4146-a736-4a3b0c81f0c2" providerId="ADAL" clId="{E6219060-7004-4BB2-BBE1-95A542F4B048}" dt="2025-06-14T18:02:33.499" v="24"/>
        <pc:sldMkLst>
          <pc:docMk/>
          <pc:sldMk cId="4158300674" sldId="401"/>
        </pc:sldMkLst>
      </pc:sldChg>
      <pc:sldChg chg="add del modAnim">
        <pc:chgData name="Serif Salem" userId="93371da5-1b6a-4146-a736-4a3b0c81f0c2" providerId="ADAL" clId="{E6219060-7004-4BB2-BBE1-95A542F4B048}" dt="2025-06-14T18:15:06.023" v="67" actId="47"/>
        <pc:sldMkLst>
          <pc:docMk/>
          <pc:sldMk cId="698718216" sldId="402"/>
        </pc:sldMkLst>
      </pc:sldChg>
    </pc:docChg>
  </pc:docChgLst>
  <pc:docChgLst>
    <pc:chgData name="Serif Salem" userId="93371da5-1b6a-4146-a736-4a3b0c81f0c2" providerId="ADAL" clId="{1404DB59-8F70-4BA8-8BF2-B2E54AE129F8}"/>
    <pc:docChg chg="modSld">
      <pc:chgData name="Serif Salem" userId="93371da5-1b6a-4146-a736-4a3b0c81f0c2" providerId="ADAL" clId="{1404DB59-8F70-4BA8-8BF2-B2E54AE129F8}" dt="2025-06-11T15:51:45.227" v="5" actId="12"/>
      <pc:docMkLst>
        <pc:docMk/>
      </pc:docMkLst>
      <pc:sldChg chg="modSp mod">
        <pc:chgData name="Serif Salem" userId="93371da5-1b6a-4146-a736-4a3b0c81f0c2" providerId="ADAL" clId="{1404DB59-8F70-4BA8-8BF2-B2E54AE129F8}" dt="2025-06-11T15:51:45.227" v="5" actId="12"/>
        <pc:sldMkLst>
          <pc:docMk/>
          <pc:sldMk cId="242028255" sldId="393"/>
        </pc:sldMkLst>
      </pc:sldChg>
    </pc:docChg>
  </pc:docChgLst>
  <pc:docChgLst>
    <pc:chgData name="Serif Salem" userId="93371da5-1b6a-4146-a736-4a3b0c81f0c2" providerId="ADAL" clId="{EAA9F724-0FDF-4F3E-BEA9-E9CCA19484A6}"/>
    <pc:docChg chg="undo custSel addSld delSld modSld">
      <pc:chgData name="Serif Salem" userId="93371da5-1b6a-4146-a736-4a3b0c81f0c2" providerId="ADAL" clId="{EAA9F724-0FDF-4F3E-BEA9-E9CCA19484A6}" dt="2025-06-21T17:15:29.028" v="216" actId="13926"/>
      <pc:docMkLst>
        <pc:docMk/>
      </pc:docMkLst>
      <pc:sldChg chg="modSp mod">
        <pc:chgData name="Serif Salem" userId="93371da5-1b6a-4146-a736-4a3b0c81f0c2" providerId="ADAL" clId="{EAA9F724-0FDF-4F3E-BEA9-E9CCA19484A6}" dt="2025-06-21T17:02:01.483" v="11" actId="20577"/>
        <pc:sldMkLst>
          <pc:docMk/>
          <pc:sldMk cId="0" sldId="277"/>
        </pc:sldMkLst>
        <pc:spChg chg="mod">
          <ac:chgData name="Serif Salem" userId="93371da5-1b6a-4146-a736-4a3b0c81f0c2" providerId="ADAL" clId="{EAA9F724-0FDF-4F3E-BEA9-E9CCA19484A6}" dt="2025-06-21T17:02:01.483" v="11" actId="20577"/>
          <ac:spMkLst>
            <pc:docMk/>
            <pc:sldMk cId="0" sldId="277"/>
            <ac:spMk id="4" creationId="{95A4B799-7970-B5CA-F5FE-5F7E308872A1}"/>
          </ac:spMkLst>
        </pc:spChg>
        <pc:spChg chg="mod">
          <ac:chgData name="Serif Salem" userId="93371da5-1b6a-4146-a736-4a3b0c81f0c2" providerId="ADAL" clId="{EAA9F724-0FDF-4F3E-BEA9-E9CCA19484A6}" dt="2025-06-21T17:01:50.732" v="0" actId="20577"/>
          <ac:spMkLst>
            <pc:docMk/>
            <pc:sldMk cId="0" sldId="277"/>
            <ac:spMk id="6" creationId="{D955D944-7FD2-698B-AA46-457559F93737}"/>
          </ac:spMkLst>
        </pc:spChg>
      </pc:sldChg>
      <pc:sldChg chg="add">
        <pc:chgData name="Serif Salem" userId="93371da5-1b6a-4146-a736-4a3b0c81f0c2" providerId="ADAL" clId="{EAA9F724-0FDF-4F3E-BEA9-E9CCA19484A6}" dt="2025-06-21T17:02:25.965" v="12"/>
        <pc:sldMkLst>
          <pc:docMk/>
          <pc:sldMk cId="0" sldId="375"/>
        </pc:sldMkLst>
      </pc:sldChg>
      <pc:sldChg chg="modSp mod modClrScheme chgLayout">
        <pc:chgData name="Serif Salem" userId="93371da5-1b6a-4146-a736-4a3b0c81f0c2" providerId="ADAL" clId="{EAA9F724-0FDF-4F3E-BEA9-E9CCA19484A6}" dt="2025-06-21T17:05:40.327" v="38" actId="6549"/>
        <pc:sldMkLst>
          <pc:docMk/>
          <pc:sldMk cId="4046922792" sldId="390"/>
        </pc:sldMkLst>
      </pc:sldChg>
      <pc:sldChg chg="modSp mod modClrScheme chgLayout">
        <pc:chgData name="Serif Salem" userId="93371da5-1b6a-4146-a736-4a3b0c81f0c2" providerId="ADAL" clId="{EAA9F724-0FDF-4F3E-BEA9-E9CCA19484A6}" dt="2025-06-21T17:05:44.719" v="39" actId="6549"/>
        <pc:sldMkLst>
          <pc:docMk/>
          <pc:sldMk cId="3404713415" sldId="391"/>
        </pc:sldMkLst>
      </pc:sldChg>
      <pc:sldChg chg="modSp mod modClrScheme chgLayout">
        <pc:chgData name="Serif Salem" userId="93371da5-1b6a-4146-a736-4a3b0c81f0c2" providerId="ADAL" clId="{EAA9F724-0FDF-4F3E-BEA9-E9CCA19484A6}" dt="2025-06-21T17:05:49.913" v="40" actId="6549"/>
        <pc:sldMkLst>
          <pc:docMk/>
          <pc:sldMk cId="3907005618" sldId="392"/>
        </pc:sldMkLst>
      </pc:sldChg>
      <pc:sldChg chg="modSp mod modClrScheme chgLayout">
        <pc:chgData name="Serif Salem" userId="93371da5-1b6a-4146-a736-4a3b0c81f0c2" providerId="ADAL" clId="{EAA9F724-0FDF-4F3E-BEA9-E9CCA19484A6}" dt="2025-06-21T17:05:54.128" v="42" actId="27636"/>
        <pc:sldMkLst>
          <pc:docMk/>
          <pc:sldMk cId="242028255" sldId="393"/>
        </pc:sldMkLst>
      </pc:sldChg>
      <pc:sldChg chg="del">
        <pc:chgData name="Serif Salem" userId="93371da5-1b6a-4146-a736-4a3b0c81f0c2" providerId="ADAL" clId="{EAA9F724-0FDF-4F3E-BEA9-E9CCA19484A6}" dt="2025-06-21T17:02:28.192" v="13" actId="47"/>
        <pc:sldMkLst>
          <pc:docMk/>
          <pc:sldMk cId="0" sldId="395"/>
        </pc:sldMkLst>
      </pc:sldChg>
      <pc:sldChg chg="del">
        <pc:chgData name="Serif Salem" userId="93371da5-1b6a-4146-a736-4a3b0c81f0c2" providerId="ADAL" clId="{EAA9F724-0FDF-4F3E-BEA9-E9CCA19484A6}" dt="2025-06-21T17:03:48.051" v="19" actId="47"/>
        <pc:sldMkLst>
          <pc:docMk/>
          <pc:sldMk cId="334666795" sldId="397"/>
        </pc:sldMkLst>
      </pc:sldChg>
      <pc:sldChg chg="del">
        <pc:chgData name="Serif Salem" userId="93371da5-1b6a-4146-a736-4a3b0c81f0c2" providerId="ADAL" clId="{EAA9F724-0FDF-4F3E-BEA9-E9CCA19484A6}" dt="2025-06-21T17:03:49.067" v="20" actId="47"/>
        <pc:sldMkLst>
          <pc:docMk/>
          <pc:sldMk cId="3221798238" sldId="398"/>
        </pc:sldMkLst>
      </pc:sldChg>
      <pc:sldChg chg="del">
        <pc:chgData name="Serif Salem" userId="93371da5-1b6a-4146-a736-4a3b0c81f0c2" providerId="ADAL" clId="{EAA9F724-0FDF-4F3E-BEA9-E9CCA19484A6}" dt="2025-06-21T17:03:52" v="22" actId="47"/>
        <pc:sldMkLst>
          <pc:docMk/>
          <pc:sldMk cId="21018508" sldId="400"/>
        </pc:sldMkLst>
      </pc:sldChg>
      <pc:sldChg chg="del">
        <pc:chgData name="Serif Salem" userId="93371da5-1b6a-4146-a736-4a3b0c81f0c2" providerId="ADAL" clId="{EAA9F724-0FDF-4F3E-BEA9-E9CCA19484A6}" dt="2025-06-21T17:03:50.624" v="21" actId="47"/>
        <pc:sldMkLst>
          <pc:docMk/>
          <pc:sldMk cId="4158300674" sldId="401"/>
        </pc:sldMkLst>
      </pc:sldChg>
      <pc:sldChg chg="new del">
        <pc:chgData name="Serif Salem" userId="93371da5-1b6a-4146-a736-4a3b0c81f0c2" providerId="ADAL" clId="{EAA9F724-0FDF-4F3E-BEA9-E9CCA19484A6}" dt="2025-06-21T17:02:45.090" v="15" actId="47"/>
        <pc:sldMkLst>
          <pc:docMk/>
          <pc:sldMk cId="495525957" sldId="402"/>
        </pc:sldMkLst>
      </pc:sldChg>
      <pc:sldChg chg="addSp delSp modSp add mod modClrScheme chgLayout">
        <pc:chgData name="Serif Salem" userId="93371da5-1b6a-4146-a736-4a3b0c81f0c2" providerId="ADAL" clId="{EAA9F724-0FDF-4F3E-BEA9-E9CCA19484A6}" dt="2025-06-21T17:03:23.174" v="18" actId="478"/>
        <pc:sldMkLst>
          <pc:docMk/>
          <pc:sldMk cId="1703943071" sldId="415"/>
        </pc:sldMkLst>
      </pc:sldChg>
      <pc:sldChg chg="addSp delSp modSp new mod modClrScheme chgLayout">
        <pc:chgData name="Serif Salem" userId="93371da5-1b6a-4146-a736-4a3b0c81f0c2" providerId="ADAL" clId="{EAA9F724-0FDF-4F3E-BEA9-E9CCA19484A6}" dt="2025-06-21T17:15:29.028" v="216" actId="13926"/>
        <pc:sldMkLst>
          <pc:docMk/>
          <pc:sldMk cId="2117632758" sldId="416"/>
        </pc:sldMkLst>
      </pc:sldChg>
      <pc:sldChg chg="addSp delSp modSp new mod modClrScheme chgLayout">
        <pc:chgData name="Serif Salem" userId="93371da5-1b6a-4146-a736-4a3b0c81f0c2" providerId="ADAL" clId="{EAA9F724-0FDF-4F3E-BEA9-E9CCA19484A6}" dt="2025-06-21T17:13:29.569" v="129" actId="5793"/>
        <pc:sldMkLst>
          <pc:docMk/>
          <pc:sldMk cId="3029745817" sldId="417"/>
        </pc:sldMkLst>
      </pc:sldChg>
      <pc:sldChg chg="addSp modSp add mod modClrScheme chgLayout">
        <pc:chgData name="Serif Salem" userId="93371da5-1b6a-4146-a736-4a3b0c81f0c2" providerId="ADAL" clId="{EAA9F724-0FDF-4F3E-BEA9-E9CCA19484A6}" dt="2025-06-21T17:13:19.991" v="122" actId="20577"/>
        <pc:sldMkLst>
          <pc:docMk/>
          <pc:sldMk cId="1311632616" sldId="418"/>
        </pc:sldMkLst>
      </pc:sldChg>
      <pc:sldChg chg="addSp modSp add mod modClrScheme chgLayout">
        <pc:chgData name="Serif Salem" userId="93371da5-1b6a-4146-a736-4a3b0c81f0c2" providerId="ADAL" clId="{EAA9F724-0FDF-4F3E-BEA9-E9CCA19484A6}" dt="2025-06-21T17:13:04.830" v="110" actId="20577"/>
        <pc:sldMkLst>
          <pc:docMk/>
          <pc:sldMk cId="161405592" sldId="419"/>
        </pc:sldMkLst>
      </pc:sldChg>
      <pc:sldChg chg="addSp modSp add mod modClrScheme chgLayout">
        <pc:chgData name="Serif Salem" userId="93371da5-1b6a-4146-a736-4a3b0c81f0c2" providerId="ADAL" clId="{EAA9F724-0FDF-4F3E-BEA9-E9CCA19484A6}" dt="2025-06-21T17:12:54.444" v="104" actId="20577"/>
        <pc:sldMkLst>
          <pc:docMk/>
          <pc:sldMk cId="2665560049" sldId="420"/>
        </pc:sldMkLst>
      </pc:sldChg>
    </pc:docChg>
  </pc:docChgLst>
  <pc:docChgLst>
    <pc:chgData name="Serif Salem" userId="93371da5-1b6a-4146-a736-4a3b0c81f0c2" providerId="ADAL" clId="{7B975D93-E5F1-44A2-9996-2F0E8B4E9353}"/>
    <pc:docChg chg="modSld">
      <pc:chgData name="Serif Salem" userId="93371da5-1b6a-4146-a736-4a3b0c81f0c2" providerId="ADAL" clId="{7B975D93-E5F1-44A2-9996-2F0E8B4E9353}" dt="2025-07-09T09:40:44.980" v="0" actId="20577"/>
      <pc:docMkLst>
        <pc:docMk/>
      </pc:docMkLst>
      <pc:sldChg chg="modSp mod">
        <pc:chgData name="Serif Salem" userId="93371da5-1b6a-4146-a736-4a3b0c81f0c2" providerId="ADAL" clId="{7B975D93-E5F1-44A2-9996-2F0E8B4E9353}" dt="2025-07-09T09:40:44.980" v="0" actId="20577"/>
        <pc:sldMkLst>
          <pc:docMk/>
          <pc:sldMk cId="0" sldId="277"/>
        </pc:sldMkLst>
        <pc:spChg chg="mod">
          <ac:chgData name="Serif Salem" userId="93371da5-1b6a-4146-a736-4a3b0c81f0c2" providerId="ADAL" clId="{7B975D93-E5F1-44A2-9996-2F0E8B4E9353}" dt="2025-07-09T09:40:44.980" v="0" actId="20577"/>
          <ac:spMkLst>
            <pc:docMk/>
            <pc:sldMk cId="0" sldId="277"/>
            <ac:spMk id="6" creationId="{D955D944-7FD2-698B-AA46-457559F93737}"/>
          </ac:spMkLst>
        </pc:spChg>
      </pc:sldChg>
    </pc:docChg>
  </pc:docChgLst>
  <pc:docChgLst>
    <pc:chgData name="Serif Salem" userId="93371da5-1b6a-4146-a736-4a3b0c81f0c2" providerId="ADAL" clId="{B5939BA1-DF2B-4267-B69D-E0113525130F}"/>
    <pc:docChg chg="addSld modSld">
      <pc:chgData name="Serif Salem" userId="93371da5-1b6a-4146-a736-4a3b0c81f0c2" providerId="ADAL" clId="{B5939BA1-DF2B-4267-B69D-E0113525130F}" dt="2025-07-02T10:44:07.919" v="17" actId="13926"/>
      <pc:docMkLst>
        <pc:docMk/>
      </pc:docMkLst>
      <pc:sldChg chg="modSp mod">
        <pc:chgData name="Serif Salem" userId="93371da5-1b6a-4146-a736-4a3b0c81f0c2" providerId="ADAL" clId="{B5939BA1-DF2B-4267-B69D-E0113525130F}" dt="2025-07-02T08:28:20.433" v="10" actId="20577"/>
        <pc:sldMkLst>
          <pc:docMk/>
          <pc:sldMk cId="0" sldId="277"/>
        </pc:sldMkLst>
        <pc:spChg chg="mod">
          <ac:chgData name="Serif Salem" userId="93371da5-1b6a-4146-a736-4a3b0c81f0c2" providerId="ADAL" clId="{B5939BA1-DF2B-4267-B69D-E0113525130F}" dt="2025-07-02T08:28:20.433" v="10" actId="20577"/>
          <ac:spMkLst>
            <pc:docMk/>
            <pc:sldMk cId="0" sldId="277"/>
            <ac:spMk id="4" creationId="{95A4B799-7970-B5CA-F5FE-5F7E308872A1}"/>
          </ac:spMkLst>
        </pc:spChg>
      </pc:sldChg>
      <pc:sldChg chg="modSp new mod">
        <pc:chgData name="Serif Salem" userId="93371da5-1b6a-4146-a736-4a3b0c81f0c2" providerId="ADAL" clId="{B5939BA1-DF2B-4267-B69D-E0113525130F}" dt="2025-07-02T10:44:07.919" v="17" actId="13926"/>
        <pc:sldMkLst>
          <pc:docMk/>
          <pc:sldMk cId="3282709119" sldId="427"/>
        </pc:sldMkLst>
      </pc:sldChg>
    </pc:docChg>
  </pc:docChgLst>
  <pc:docChgLst>
    <pc:chgData name="Serif Salem" userId="93371da5-1b6a-4146-a736-4a3b0c81f0c2" providerId="ADAL" clId="{EF50D20C-F3E8-45F8-AAF9-6ED0965A3CB4}"/>
    <pc:docChg chg="modSld">
      <pc:chgData name="Serif Salem" userId="93371da5-1b6a-4146-a736-4a3b0c81f0c2" providerId="ADAL" clId="{EF50D20C-F3E8-45F8-AAF9-6ED0965A3CB4}" dt="2025-07-02T15:39:07.052" v="3" actId="13926"/>
      <pc:docMkLst>
        <pc:docMk/>
      </pc:docMkLst>
      <pc:sldChg chg="modSp mod">
        <pc:chgData name="Serif Salem" userId="93371da5-1b6a-4146-a736-4a3b0c81f0c2" providerId="ADAL" clId="{EF50D20C-F3E8-45F8-AAF9-6ED0965A3CB4}" dt="2025-07-02T15:39:07.052" v="3" actId="13926"/>
        <pc:sldMkLst>
          <pc:docMk/>
          <pc:sldMk cId="3282709119" sldId="427"/>
        </pc:sldMkLst>
      </pc:sldChg>
    </pc:docChg>
  </pc:docChgLst>
  <pc:docChgLst>
    <pc:chgData name="Serif Salem" userId="93371da5-1b6a-4146-a736-4a3b0c81f0c2" providerId="ADAL" clId="{FDA6027D-F565-4C55-9B14-25A3183490B9}"/>
    <pc:docChg chg="undo custSel addSld delSld modSld">
      <pc:chgData name="Serif Salem" userId="93371da5-1b6a-4146-a736-4a3b0c81f0c2" providerId="ADAL" clId="{FDA6027D-F565-4C55-9B14-25A3183490B9}" dt="2025-07-09T09:12:06.571" v="87" actId="5793"/>
      <pc:docMkLst>
        <pc:docMk/>
      </pc:docMkLst>
      <pc:sldChg chg="modSp mod">
        <pc:chgData name="Serif Salem" userId="93371da5-1b6a-4146-a736-4a3b0c81f0c2" providerId="ADAL" clId="{FDA6027D-F565-4C55-9B14-25A3183490B9}" dt="2025-07-09T09:07:48.682" v="31" actId="313"/>
        <pc:sldMkLst>
          <pc:docMk/>
          <pc:sldMk cId="0" sldId="277"/>
        </pc:sldMkLst>
        <pc:spChg chg="mod">
          <ac:chgData name="Serif Salem" userId="93371da5-1b6a-4146-a736-4a3b0c81f0c2" providerId="ADAL" clId="{FDA6027D-F565-4C55-9B14-25A3183490B9}" dt="2025-07-09T09:07:48.682" v="31" actId="313"/>
          <ac:spMkLst>
            <pc:docMk/>
            <pc:sldMk cId="0" sldId="277"/>
            <ac:spMk id="4" creationId="{95A4B799-7970-B5CA-F5FE-5F7E308872A1}"/>
          </ac:spMkLst>
        </pc:spChg>
        <pc:spChg chg="mod">
          <ac:chgData name="Serif Salem" userId="93371da5-1b6a-4146-a736-4a3b0c81f0c2" providerId="ADAL" clId="{FDA6027D-F565-4C55-9B14-25A3183490B9}" dt="2025-07-09T09:07:28.744" v="0" actId="20577"/>
          <ac:spMkLst>
            <pc:docMk/>
            <pc:sldMk cId="0" sldId="277"/>
            <ac:spMk id="6" creationId="{D955D944-7FD2-698B-AA46-457559F93737}"/>
          </ac:spMkLst>
        </pc:spChg>
      </pc:sldChg>
      <pc:sldChg chg="del">
        <pc:chgData name="Serif Salem" userId="93371da5-1b6a-4146-a736-4a3b0c81f0c2" providerId="ADAL" clId="{FDA6027D-F565-4C55-9B14-25A3183490B9}" dt="2025-07-09T09:08:33.038" v="37" actId="47"/>
        <pc:sldMkLst>
          <pc:docMk/>
          <pc:sldMk cId="4046922792" sldId="390"/>
        </pc:sldMkLst>
      </pc:sldChg>
      <pc:sldChg chg="modSp mod">
        <pc:chgData name="Serif Salem" userId="93371da5-1b6a-4146-a736-4a3b0c81f0c2" providerId="ADAL" clId="{FDA6027D-F565-4C55-9B14-25A3183490B9}" dt="2025-07-09T09:08:14.981" v="35" actId="207"/>
        <pc:sldMkLst>
          <pc:docMk/>
          <pc:sldMk cId="0" sldId="391"/>
        </pc:sldMkLst>
        <pc:graphicFrameChg chg="modGraphic">
          <ac:chgData name="Serif Salem" userId="93371da5-1b6a-4146-a736-4a3b0c81f0c2" providerId="ADAL" clId="{FDA6027D-F565-4C55-9B14-25A3183490B9}" dt="2025-07-09T09:08:14.981" v="35" actId="207"/>
          <ac:graphicFrameMkLst>
            <pc:docMk/>
            <pc:sldMk cId="0" sldId="391"/>
            <ac:graphicFrameMk id="10" creationId="{1880D74B-47A9-6774-E271-38E158600C1B}"/>
          </ac:graphicFrameMkLst>
        </pc:graphicFrameChg>
      </pc:sldChg>
      <pc:sldChg chg="del">
        <pc:chgData name="Serif Salem" userId="93371da5-1b6a-4146-a736-4a3b0c81f0c2" providerId="ADAL" clId="{FDA6027D-F565-4C55-9B14-25A3183490B9}" dt="2025-07-09T09:08:33.038" v="37" actId="47"/>
        <pc:sldMkLst>
          <pc:docMk/>
          <pc:sldMk cId="2080261424" sldId="421"/>
        </pc:sldMkLst>
      </pc:sldChg>
      <pc:sldChg chg="del">
        <pc:chgData name="Serif Salem" userId="93371da5-1b6a-4146-a736-4a3b0c81f0c2" providerId="ADAL" clId="{FDA6027D-F565-4C55-9B14-25A3183490B9}" dt="2025-07-09T09:08:33.038" v="37" actId="47"/>
        <pc:sldMkLst>
          <pc:docMk/>
          <pc:sldMk cId="950257563" sldId="422"/>
        </pc:sldMkLst>
      </pc:sldChg>
      <pc:sldChg chg="del">
        <pc:chgData name="Serif Salem" userId="93371da5-1b6a-4146-a736-4a3b0c81f0c2" providerId="ADAL" clId="{FDA6027D-F565-4C55-9B14-25A3183490B9}" dt="2025-07-09T09:08:33.038" v="37" actId="47"/>
        <pc:sldMkLst>
          <pc:docMk/>
          <pc:sldMk cId="2680770509" sldId="423"/>
        </pc:sldMkLst>
      </pc:sldChg>
      <pc:sldChg chg="del">
        <pc:chgData name="Serif Salem" userId="93371da5-1b6a-4146-a736-4a3b0c81f0c2" providerId="ADAL" clId="{FDA6027D-F565-4C55-9B14-25A3183490B9}" dt="2025-07-09T09:08:33.038" v="37" actId="47"/>
        <pc:sldMkLst>
          <pc:docMk/>
          <pc:sldMk cId="661635222" sldId="424"/>
        </pc:sldMkLst>
      </pc:sldChg>
      <pc:sldChg chg="del">
        <pc:chgData name="Serif Salem" userId="93371da5-1b6a-4146-a736-4a3b0c81f0c2" providerId="ADAL" clId="{FDA6027D-F565-4C55-9B14-25A3183490B9}" dt="2025-07-09T09:08:33.038" v="37" actId="47"/>
        <pc:sldMkLst>
          <pc:docMk/>
          <pc:sldMk cId="3285445927" sldId="425"/>
        </pc:sldMkLst>
      </pc:sldChg>
      <pc:sldChg chg="del">
        <pc:chgData name="Serif Salem" userId="93371da5-1b6a-4146-a736-4a3b0c81f0c2" providerId="ADAL" clId="{FDA6027D-F565-4C55-9B14-25A3183490B9}" dt="2025-07-09T09:08:33.038" v="37" actId="47"/>
        <pc:sldMkLst>
          <pc:docMk/>
          <pc:sldMk cId="3817840608" sldId="426"/>
        </pc:sldMkLst>
      </pc:sldChg>
      <pc:sldChg chg="del">
        <pc:chgData name="Serif Salem" userId="93371da5-1b6a-4146-a736-4a3b0c81f0c2" providerId="ADAL" clId="{FDA6027D-F565-4C55-9B14-25A3183490B9}" dt="2025-07-09T09:08:33.038" v="37" actId="47"/>
        <pc:sldMkLst>
          <pc:docMk/>
          <pc:sldMk cId="3282709119" sldId="427"/>
        </pc:sldMkLst>
      </pc:sldChg>
      <pc:sldChg chg="addSp delSp modSp new mod modClrScheme chgLayout">
        <pc:chgData name="Serif Salem" userId="93371da5-1b6a-4146-a736-4a3b0c81f0c2" providerId="ADAL" clId="{FDA6027D-F565-4C55-9B14-25A3183490B9}" dt="2025-07-09T09:10:11.614" v="63" actId="20577"/>
        <pc:sldMkLst>
          <pc:docMk/>
          <pc:sldMk cId="1475757470" sldId="428"/>
        </pc:sldMkLst>
        <pc:spChg chg="del mod ord">
          <ac:chgData name="Serif Salem" userId="93371da5-1b6a-4146-a736-4a3b0c81f0c2" providerId="ADAL" clId="{FDA6027D-F565-4C55-9B14-25A3183490B9}" dt="2025-07-09T09:08:37.887" v="38" actId="700"/>
          <ac:spMkLst>
            <pc:docMk/>
            <pc:sldMk cId="1475757470" sldId="428"/>
            <ac:spMk id="2" creationId="{D513BCD1-DA90-E569-74D1-BDB6567623CA}"/>
          </ac:spMkLst>
        </pc:spChg>
        <pc:spChg chg="mod ord">
          <ac:chgData name="Serif Salem" userId="93371da5-1b6a-4146-a736-4a3b0c81f0c2" providerId="ADAL" clId="{FDA6027D-F565-4C55-9B14-25A3183490B9}" dt="2025-07-09T09:08:37.887" v="38" actId="700"/>
          <ac:spMkLst>
            <pc:docMk/>
            <pc:sldMk cId="1475757470" sldId="428"/>
            <ac:spMk id="3" creationId="{9DEAABF5-95E4-B2DB-8761-596349F40BE7}"/>
          </ac:spMkLst>
        </pc:spChg>
        <pc:spChg chg="del mod ord">
          <ac:chgData name="Serif Salem" userId="93371da5-1b6a-4146-a736-4a3b0c81f0c2" providerId="ADAL" clId="{FDA6027D-F565-4C55-9B14-25A3183490B9}" dt="2025-07-09T09:08:37.887" v="38" actId="700"/>
          <ac:spMkLst>
            <pc:docMk/>
            <pc:sldMk cId="1475757470" sldId="428"/>
            <ac:spMk id="4" creationId="{1817DA89-751C-8B01-D87A-05D147186DDD}"/>
          </ac:spMkLst>
        </pc:spChg>
        <pc:spChg chg="add mod ord">
          <ac:chgData name="Serif Salem" userId="93371da5-1b6a-4146-a736-4a3b0c81f0c2" providerId="ADAL" clId="{FDA6027D-F565-4C55-9B14-25A3183490B9}" dt="2025-07-09T09:10:11.614" v="63" actId="20577"/>
          <ac:spMkLst>
            <pc:docMk/>
            <pc:sldMk cId="1475757470" sldId="428"/>
            <ac:spMk id="5" creationId="{6C3C4B14-1E6E-8945-FFD8-F588EC3935CA}"/>
          </ac:spMkLst>
        </pc:spChg>
        <pc:spChg chg="add mod ord">
          <ac:chgData name="Serif Salem" userId="93371da5-1b6a-4146-a736-4a3b0c81f0c2" providerId="ADAL" clId="{FDA6027D-F565-4C55-9B14-25A3183490B9}" dt="2025-07-09T09:10:05.102" v="53" actId="5793"/>
          <ac:spMkLst>
            <pc:docMk/>
            <pc:sldMk cId="1475757470" sldId="428"/>
            <ac:spMk id="6" creationId="{A5F0E14B-F56E-2013-1195-2F8F145F53A7}"/>
          </ac:spMkLst>
        </pc:spChg>
      </pc:sldChg>
      <pc:sldChg chg="modSp add mod">
        <pc:chgData name="Serif Salem" userId="93371da5-1b6a-4146-a736-4a3b0c81f0c2" providerId="ADAL" clId="{FDA6027D-F565-4C55-9B14-25A3183490B9}" dt="2025-07-09T09:12:06.571" v="87" actId="5793"/>
        <pc:sldMkLst>
          <pc:docMk/>
          <pc:sldMk cId="2061596483" sldId="429"/>
        </pc:sldMkLst>
        <pc:spChg chg="mod">
          <ac:chgData name="Serif Salem" userId="93371da5-1b6a-4146-a736-4a3b0c81f0c2" providerId="ADAL" clId="{FDA6027D-F565-4C55-9B14-25A3183490B9}" dt="2025-07-09T09:10:27.178" v="68" actId="20577"/>
          <ac:spMkLst>
            <pc:docMk/>
            <pc:sldMk cId="2061596483" sldId="429"/>
            <ac:spMk id="5" creationId="{88410347-20F0-6726-61D8-CE36BD1AFBDC}"/>
          </ac:spMkLst>
        </pc:spChg>
        <pc:spChg chg="mod">
          <ac:chgData name="Serif Salem" userId="93371da5-1b6a-4146-a736-4a3b0c81f0c2" providerId="ADAL" clId="{FDA6027D-F565-4C55-9B14-25A3183490B9}" dt="2025-07-09T09:12:06.571" v="87" actId="5793"/>
          <ac:spMkLst>
            <pc:docMk/>
            <pc:sldMk cId="2061596483" sldId="429"/>
            <ac:spMk id="6" creationId="{8446124F-157F-1C4E-84D1-C1492918A486}"/>
          </ac:spMkLst>
        </pc:spChg>
      </pc:sldChg>
      <pc:sldChg chg="modSp add mod">
        <pc:chgData name="Serif Salem" userId="93371da5-1b6a-4146-a736-4a3b0c81f0c2" providerId="ADAL" clId="{FDA6027D-F565-4C55-9B14-25A3183490B9}" dt="2025-07-09T09:12:03.124" v="86" actId="5793"/>
        <pc:sldMkLst>
          <pc:docMk/>
          <pc:sldMk cId="1432199195" sldId="430"/>
        </pc:sldMkLst>
        <pc:spChg chg="mod">
          <ac:chgData name="Serif Salem" userId="93371da5-1b6a-4146-a736-4a3b0c81f0c2" providerId="ADAL" clId="{FDA6027D-F565-4C55-9B14-25A3183490B9}" dt="2025-07-09T09:10:31.990" v="70" actId="20577"/>
          <ac:spMkLst>
            <pc:docMk/>
            <pc:sldMk cId="1432199195" sldId="430"/>
            <ac:spMk id="5" creationId="{926B999B-727C-E4C8-057F-59FDEB8D7D7E}"/>
          </ac:spMkLst>
        </pc:spChg>
        <pc:spChg chg="mod">
          <ac:chgData name="Serif Salem" userId="93371da5-1b6a-4146-a736-4a3b0c81f0c2" providerId="ADAL" clId="{FDA6027D-F565-4C55-9B14-25A3183490B9}" dt="2025-07-09T09:12:03.124" v="86" actId="5793"/>
          <ac:spMkLst>
            <pc:docMk/>
            <pc:sldMk cId="1432199195" sldId="430"/>
            <ac:spMk id="6" creationId="{A41DA0DE-07ED-0900-1E7E-EE17AE2F6C51}"/>
          </ac:spMkLst>
        </pc:spChg>
      </pc:sldChg>
      <pc:sldChg chg="modSp add mod">
        <pc:chgData name="Serif Salem" userId="93371da5-1b6a-4146-a736-4a3b0c81f0c2" providerId="ADAL" clId="{FDA6027D-F565-4C55-9B14-25A3183490B9}" dt="2025-07-09T09:11:58.126" v="85" actId="5793"/>
        <pc:sldMkLst>
          <pc:docMk/>
          <pc:sldMk cId="3619752063" sldId="431"/>
        </pc:sldMkLst>
        <pc:spChg chg="mod">
          <ac:chgData name="Serif Salem" userId="93371da5-1b6a-4146-a736-4a3b0c81f0c2" providerId="ADAL" clId="{FDA6027D-F565-4C55-9B14-25A3183490B9}" dt="2025-07-09T09:10:36.827" v="72" actId="20577"/>
          <ac:spMkLst>
            <pc:docMk/>
            <pc:sldMk cId="3619752063" sldId="431"/>
            <ac:spMk id="5" creationId="{27398D65-E3CA-0307-DCC6-83E53A85352D}"/>
          </ac:spMkLst>
        </pc:spChg>
        <pc:spChg chg="mod">
          <ac:chgData name="Serif Salem" userId="93371da5-1b6a-4146-a736-4a3b0c81f0c2" providerId="ADAL" clId="{FDA6027D-F565-4C55-9B14-25A3183490B9}" dt="2025-07-09T09:11:58.126" v="85" actId="5793"/>
          <ac:spMkLst>
            <pc:docMk/>
            <pc:sldMk cId="3619752063" sldId="431"/>
            <ac:spMk id="6" creationId="{8685C012-DDBC-BE6A-552C-F088A768A4D0}"/>
          </ac:spMkLst>
        </pc:spChg>
      </pc:sldChg>
    </pc:docChg>
  </pc:docChgLst>
  <pc:docChgLst>
    <pc:chgData name="Serif Salem" userId="93371da5-1b6a-4146-a736-4a3b0c81f0c2" providerId="ADAL" clId="{098EB32E-2ECC-44FA-8782-40BB704841BC}"/>
    <pc:docChg chg="custSel addSld modSld">
      <pc:chgData name="Serif Salem" userId="93371da5-1b6a-4146-a736-4a3b0c81f0c2" providerId="ADAL" clId="{098EB32E-2ECC-44FA-8782-40BB704841BC}" dt="2025-06-11T10:15:12.538" v="81" actId="404"/>
      <pc:docMkLst>
        <pc:docMk/>
      </pc:docMkLst>
      <pc:sldChg chg="addSp delSp modSp add mod delAnim">
        <pc:chgData name="Serif Salem" userId="93371da5-1b6a-4146-a736-4a3b0c81f0c2" providerId="ADAL" clId="{098EB32E-2ECC-44FA-8782-40BB704841BC}" dt="2025-06-11T10:15:12.538" v="81" actId="404"/>
        <pc:sldMkLst>
          <pc:docMk/>
          <pc:sldMk cId="1842912348" sldId="39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09/07/2025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7/9/2025</a:t>
            </a:fld>
            <a:endParaRPr lang="en-GB"/>
          </a:p>
        </p:txBody>
      </p:sp>
      <p:sp>
        <p:nvSpPr>
          <p:cNvPr id="4" name="Slide Image Placehold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2"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9" name="Title 8"/>
          <p:cNvSpPr>
            <a:spLocks noGrp="1"/>
          </p:cNvSpPr>
          <p:nvPr>
            <p:ph type="ctrTitle"/>
          </p:nvPr>
        </p:nvSpPr>
        <p:spPr>
          <a:xfrm>
            <a:off x="914403" y="1338149"/>
            <a:ext cx="10363199" cy="2419815"/>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48006"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extLst/>
          </a:lstStyle>
          <a:p>
            <a:r>
              <a:rPr kumimoji="0" lang="en-US"/>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fld id="{A9E3A7C2-7AED-417B-8274-A9E6E0B4512D}" type="datetime1">
              <a:rPr lang="en-US" smtClean="0"/>
              <a:t>7/9/2025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5" y="5676496"/>
            <a:ext cx="464287" cy="373427"/>
          </a:xfrm>
          <a:prstGeom prst="rect">
            <a:avLst/>
          </a:prstGeom>
        </p:spPr>
        <p:txBody>
          <a:bodyPr vert="horz" lIns="91440" tIns="45720" rIns="91440" bIns="45720" rtlCol="0" anchor="ctr"/>
          <a:lstStyle>
            <a:lvl1pPr algn="r">
              <a:defRPr sz="825" b="1">
                <a:solidFill>
                  <a:srgbClr val="E0E6E9"/>
                </a:solidFill>
              </a:defRPr>
            </a:lvl1pPr>
          </a:lstStyle>
          <a:p>
            <a:fld id="{74D77D2B-B223-4A5F-B2B2-5AE626418F05}" type="slidenum">
              <a:rPr lang="en-GB" smtClean="0"/>
              <a:t>‹#›</a:t>
            </a:fld>
            <a:endParaRPr lang="en-GB"/>
          </a:p>
        </p:txBody>
      </p:sp>
    </p:spTree>
    <p:extLst>
      <p:ext uri="{BB962C8B-B14F-4D97-AF65-F5344CB8AC3E}">
        <p14:creationId xmlns:p14="http://schemas.microsoft.com/office/powerpoint/2010/main" val="111473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4"/>
            <a:ext cx="2743200" cy="365125"/>
          </a:xfrm>
          <a:prstGeom prst="rect">
            <a:avLst/>
          </a:prstGeom>
        </p:spPr>
        <p:txBody>
          <a:bodyPr vert="horz" lIns="91440" tIns="45720" rIns="91440" bIns="45720" rtlCol="0" anchor="ctr"/>
          <a:lstStyle>
            <a:lvl1pPr algn="r">
              <a:defRPr sz="1050">
                <a:solidFill>
                  <a:srgbClr val="E0E6E9"/>
                </a:solidFill>
              </a:defRPr>
            </a:lvl1pPr>
          </a:lstStyle>
          <a:p>
            <a:fld id="{94AE516A-A443-489D-BF82-919992A18F35}" type="datetime1">
              <a:rPr lang="en-US" smtClean="0"/>
              <a:t>7/9/2025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3" y="6265983"/>
            <a:ext cx="5707567" cy="365125"/>
          </a:xfrm>
          <a:prstGeom prst="rect">
            <a:avLst/>
          </a:prstGeom>
        </p:spPr>
        <p:txBody>
          <a:bodyPr vert="horz" lIns="91440" tIns="45720" rIns="91440" bIns="45720" rtlCol="0" anchor="ctr"/>
          <a:lstStyle>
            <a:lvl1pPr algn="ctr">
              <a:defRPr sz="105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5" y="5676496"/>
            <a:ext cx="464287" cy="373427"/>
          </a:xfrm>
          <a:prstGeom prst="rect">
            <a:avLst/>
          </a:prstGeom>
        </p:spPr>
        <p:txBody>
          <a:bodyPr vert="horz" lIns="91440" tIns="45720" rIns="91440" bIns="45720" rtlCol="0" anchor="ctr"/>
          <a:lstStyle>
            <a:lvl1pPr algn="r">
              <a:defRPr sz="825" b="1">
                <a:solidFill>
                  <a:srgbClr val="E0E6E9"/>
                </a:solidFill>
              </a:defRPr>
            </a:lvl1pPr>
          </a:lstStyle>
          <a:p>
            <a:fld id="{74D77D2B-B223-4A5F-B2B2-5AE626418F05}"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3" y="1338149"/>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4"/>
            <a:ext cx="10363200" cy="2125703"/>
          </a:xfrm>
          <a:prstGeom prst="roundRect">
            <a:avLst/>
          </a:prstGeom>
          <a:ln w="28575">
            <a:noFill/>
          </a:ln>
        </p:spPr>
        <p:txBody>
          <a:bodyPr lIns="45720" rIns="45720">
            <a:normAutofit/>
          </a:bodyPr>
          <a:lstStyle>
            <a:lvl1pPr marL="0" marR="48006"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extLst/>
          </a:lstStyle>
          <a:p>
            <a:r>
              <a:rPr kumimoji="0" lang="en-US"/>
              <a:t>Click to edit Master subtitle style</a:t>
            </a:r>
          </a:p>
        </p:txBody>
      </p:sp>
    </p:spTree>
    <p:extLst>
      <p:ext uri="{BB962C8B-B14F-4D97-AF65-F5344CB8AC3E}">
        <p14:creationId xmlns:p14="http://schemas.microsoft.com/office/powerpoint/2010/main" val="1688730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15422" y="164077"/>
            <a:ext cx="11031105" cy="778582"/>
          </a:xfrm>
        </p:spPr>
        <p:txBody>
          <a:bodyPr>
            <a:normAutofit/>
          </a:bodyPr>
          <a:lstStyle>
            <a:lvl1pPr>
              <a:defRPr sz="3200">
                <a:solidFill>
                  <a:srgbClr val="004989"/>
                </a:solidFill>
              </a:defRPr>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A96CBEBC-4E21-4213-9E20-37497DDC7ECF}" type="datetime1">
              <a:rPr lang="en-US" smtClean="0"/>
              <a:t>7/9/2025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7" y="1069979"/>
            <a:ext cx="11487151" cy="4975225"/>
          </a:xfrm>
        </p:spPr>
        <p:txBody>
          <a:bodyPr/>
          <a:lstStyle>
            <a:lvl1pPr marL="271463" indent="-271463">
              <a:defRPr/>
            </a:lvl1pPr>
            <a:lvl2pPr marL="542925" indent="-271463">
              <a:defRPr/>
            </a:lvl2pPr>
            <a:lvl3pPr marL="803275" indent="-260350">
              <a:defRPr/>
            </a:lvl3pPr>
            <a:lvl4pPr marL="984250" indent="-180975">
              <a:defRPr/>
            </a:lvl4pPr>
            <a:lvl5pPr marL="1165225" indent="-180975">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8" name="Graphic 7" descr="Clipboard with solid fill">
            <a:extLst>
              <a:ext uri="{FF2B5EF4-FFF2-40B4-BE49-F238E27FC236}">
                <a16:creationId xmlns:a16="http://schemas.microsoft.com/office/drawing/2014/main" id="{3C61A5C2-849A-B063-927F-B9CB242693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 y="164081"/>
            <a:ext cx="720883" cy="720883"/>
          </a:xfrm>
          <a:prstGeom prst="rect">
            <a:avLst/>
          </a:prstGeom>
        </p:spPr>
      </p:pic>
    </p:spTree>
    <p:extLst>
      <p:ext uri="{BB962C8B-B14F-4D97-AF65-F5344CB8AC3E}">
        <p14:creationId xmlns:p14="http://schemas.microsoft.com/office/powerpoint/2010/main" val="1698605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34015" y="164077"/>
            <a:ext cx="11012511" cy="778582"/>
          </a:xfrm>
        </p:spPr>
        <p:txBody>
          <a:bodyPr>
            <a:normAutofit/>
          </a:bodyPr>
          <a:lstStyle>
            <a:lvl1pPr>
              <a:defRPr sz="3200"/>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C9809D82-F3B5-48A6-A4C7-01D3D861724F}" type="datetime1">
              <a:rPr lang="en-US" smtClean="0"/>
              <a:t>7/9/2025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7" y="1069979"/>
            <a:ext cx="11487151"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Graphic 6" descr="Chat with solid fill">
            <a:extLst>
              <a:ext uri="{FF2B5EF4-FFF2-40B4-BE49-F238E27FC236}">
                <a16:creationId xmlns:a16="http://schemas.microsoft.com/office/drawing/2014/main" id="{C1B3A237-B989-E423-4627-AB4D47429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28259"/>
            <a:ext cx="914400" cy="914400"/>
          </a:xfrm>
          <a:prstGeom prst="rect">
            <a:avLst/>
          </a:prstGeom>
        </p:spPr>
      </p:pic>
      <p:cxnSp>
        <p:nvCxnSpPr>
          <p:cNvPr id="6" name="Straight Connector 5">
            <a:extLst>
              <a:ext uri="{FF2B5EF4-FFF2-40B4-BE49-F238E27FC236}">
                <a16:creationId xmlns:a16="http://schemas.microsoft.com/office/drawing/2014/main" id="{891829EA-6FE6-9842-0CC3-3982AA3ECD79}"/>
              </a:ext>
            </a:extLst>
          </p:cNvPr>
          <p:cNvCxnSpPr>
            <a:cxnSpLocks/>
          </p:cNvCxnSpPr>
          <p:nvPr/>
        </p:nvCxnSpPr>
        <p:spPr>
          <a:xfrm>
            <a:off x="0" y="48125"/>
            <a:ext cx="12192000" cy="0"/>
          </a:xfrm>
          <a:prstGeom prst="line">
            <a:avLst/>
          </a:prstGeom>
          <a:ln w="104775">
            <a:solidFill>
              <a:srgbClr val="FFD9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6974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9" name="Date Placeholder 2">
            <a:extLst>
              <a:ext uri="{FF2B5EF4-FFF2-40B4-BE49-F238E27FC236}">
                <a16:creationId xmlns:a16="http://schemas.microsoft.com/office/drawing/2014/main" id="{C22537E9-854A-1343-5A3E-DE9041A9C684}"/>
              </a:ext>
            </a:extLst>
          </p:cNvPr>
          <p:cNvSpPr>
            <a:spLocks noGrp="1"/>
          </p:cNvSpPr>
          <p:nvPr>
            <p:ph type="dt" sz="half" idx="10"/>
          </p:nvPr>
        </p:nvSpPr>
        <p:spPr>
          <a:xfrm rot="5400000">
            <a:off x="10655347" y="4185247"/>
            <a:ext cx="2743200" cy="356491"/>
          </a:xfrm>
        </p:spPr>
        <p:txBody>
          <a:bodyPr/>
          <a:lstStyle/>
          <a:p>
            <a:fld id="{8DDCD83C-B02C-46D8-87FE-58590056B62C}" type="datetime1">
              <a:rPr lang="en-US" smtClean="0"/>
              <a:t>7/9/2025</a:t>
            </a:fld>
            <a:endParaRPr lang="en-GB"/>
          </a:p>
        </p:txBody>
      </p:sp>
      <p:sp>
        <p:nvSpPr>
          <p:cNvPr id="10" name="Slide Number Placeholder 4">
            <a:extLst>
              <a:ext uri="{FF2B5EF4-FFF2-40B4-BE49-F238E27FC236}">
                <a16:creationId xmlns:a16="http://schemas.microsoft.com/office/drawing/2014/main" id="{1BA5CA9B-C854-379F-CA72-13454A4752CA}"/>
              </a:ext>
            </a:extLst>
          </p:cNvPr>
          <p:cNvSpPr>
            <a:spLocks noGrp="1"/>
          </p:cNvSpPr>
          <p:nvPr>
            <p:ph type="sldNum" sz="quarter" idx="12"/>
          </p:nvPr>
        </p:nvSpPr>
        <p:spPr>
          <a:xfrm>
            <a:off x="11856151" y="5755807"/>
            <a:ext cx="356492" cy="356400"/>
          </a:xfrm>
        </p:spPr>
        <p:txBody>
          <a:bodyPr/>
          <a:lstStyle/>
          <a:p>
            <a:fld id="{74D77D2B-B223-4A5F-B2B2-5AE626418F05}" type="slidenum">
              <a:rPr lang="en-GB" smtClean="0"/>
              <a:t>‹#›</a:t>
            </a:fld>
            <a:endParaRPr lang="en-GB"/>
          </a:p>
        </p:txBody>
      </p:sp>
      <p:sp>
        <p:nvSpPr>
          <p:cNvPr id="11" name="Title 1">
            <a:extLst>
              <a:ext uri="{FF2B5EF4-FFF2-40B4-BE49-F238E27FC236}">
                <a16:creationId xmlns:a16="http://schemas.microsoft.com/office/drawing/2014/main" id="{8013CC0F-541B-515C-FD51-96D7C1CDEDFD}"/>
              </a:ext>
            </a:extLst>
          </p:cNvPr>
          <p:cNvSpPr>
            <a:spLocks noGrp="1"/>
          </p:cNvSpPr>
          <p:nvPr>
            <p:ph type="title"/>
          </p:nvPr>
        </p:nvSpPr>
        <p:spPr>
          <a:xfrm>
            <a:off x="803868" y="164077"/>
            <a:ext cx="11042656" cy="778582"/>
          </a:xfrm>
        </p:spPr>
        <p:txBody>
          <a:bodyPr/>
          <a:lstStyle>
            <a:lvl1pPr>
              <a:defRPr>
                <a:ln w="22225">
                  <a:solidFill>
                    <a:srgbClr val="C00000"/>
                  </a:solidFill>
                  <a:prstDash val="solid"/>
                </a:ln>
                <a:solidFill>
                  <a:srgbClr val="C00000"/>
                </a:solidFill>
              </a:defRPr>
            </a:lvl1pPr>
          </a:lstStyle>
          <a:p>
            <a:r>
              <a:rPr lang="en-US"/>
              <a:t>Click to edit Master title style</a:t>
            </a:r>
            <a:endParaRPr lang="en-GB"/>
          </a:p>
        </p:txBody>
      </p:sp>
      <p:cxnSp>
        <p:nvCxnSpPr>
          <p:cNvPr id="13" name="Straight Connector 12">
            <a:extLst>
              <a:ext uri="{FF2B5EF4-FFF2-40B4-BE49-F238E27FC236}">
                <a16:creationId xmlns:a16="http://schemas.microsoft.com/office/drawing/2014/main" id="{8F690071-E015-2666-8280-8044ECC2045F}"/>
              </a:ext>
            </a:extLst>
          </p:cNvPr>
          <p:cNvCxnSpPr>
            <a:cxnSpLocks/>
          </p:cNvCxnSpPr>
          <p:nvPr/>
        </p:nvCxnSpPr>
        <p:spPr>
          <a:xfrm>
            <a:off x="0" y="48125"/>
            <a:ext cx="12192000" cy="0"/>
          </a:xfrm>
          <a:prstGeom prst="line">
            <a:avLst/>
          </a:prstGeom>
          <a:ln w="104775">
            <a:solidFill>
              <a:srgbClr val="C00000"/>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23CFC43-085D-ECDB-C94E-5ACBCD8DCE17}"/>
              </a:ext>
            </a:extLst>
          </p:cNvPr>
          <p:cNvSpPr>
            <a:spLocks noGrp="1"/>
          </p:cNvSpPr>
          <p:nvPr>
            <p:ph type="body" sz="quarter" idx="13"/>
          </p:nvPr>
        </p:nvSpPr>
        <p:spPr>
          <a:xfrm>
            <a:off x="358777" y="1103313"/>
            <a:ext cx="11487151" cy="5008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2" name="Straight Connector 1">
            <a:extLst>
              <a:ext uri="{FF2B5EF4-FFF2-40B4-BE49-F238E27FC236}">
                <a16:creationId xmlns:a16="http://schemas.microsoft.com/office/drawing/2014/main" id="{DE0E5074-9C3F-FB3E-2E4D-94B5898C83EE}"/>
              </a:ext>
            </a:extLst>
          </p:cNvPr>
          <p:cNvCxnSpPr>
            <a:cxnSpLocks/>
          </p:cNvCxnSpPr>
          <p:nvPr/>
        </p:nvCxnSpPr>
        <p:spPr>
          <a:xfrm>
            <a:off x="0" y="48125"/>
            <a:ext cx="12192000" cy="0"/>
          </a:xfrm>
          <a:prstGeom prst="line">
            <a:avLst/>
          </a:prstGeom>
          <a:ln w="104775">
            <a:solidFill>
              <a:srgbClr val="C000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pic>
        <p:nvPicPr>
          <p:cNvPr id="8" name="Graphic 7" descr="Puzzle pieces with solid fill">
            <a:extLst>
              <a:ext uri="{FF2B5EF4-FFF2-40B4-BE49-F238E27FC236}">
                <a16:creationId xmlns:a16="http://schemas.microsoft.com/office/drawing/2014/main" id="{4890D5CD-044A-9D0A-69AB-92131161260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96168"/>
            <a:ext cx="914400" cy="914400"/>
          </a:xfrm>
          <a:prstGeom prst="rect">
            <a:avLst/>
          </a:prstGeom>
        </p:spPr>
      </p:pic>
    </p:spTree>
    <p:extLst>
      <p:ext uri="{BB962C8B-B14F-4D97-AF65-F5344CB8AC3E}">
        <p14:creationId xmlns:p14="http://schemas.microsoft.com/office/powerpoint/2010/main" val="1476148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3ADFFD9D-4384-49CF-93EC-1EFA100AFA27}" type="datetime1">
              <a:rPr lang="en-US" smtClean="0"/>
              <a:t>7/9/2025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331006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3" y="6376598"/>
            <a:ext cx="5707567" cy="365125"/>
          </a:xfrm>
          <a:prstGeom prst="rect">
            <a:avLst/>
          </a:prstGeom>
        </p:spPr>
        <p:txBody>
          <a:bodyPr vert="horz" lIns="91440" tIns="45720" rIns="91440" bIns="45720" rtlCol="0" anchor="ctr"/>
          <a:lstStyle>
            <a:lvl1pPr algn="ctr">
              <a:defRPr sz="1050">
                <a:solidFill>
                  <a:schemeClr val="tx1"/>
                </a:solidFill>
              </a:defRPr>
            </a:lvl1pPr>
          </a:lstStyle>
          <a:p>
            <a:endParaRPr lang="en-GB"/>
          </a:p>
        </p:txBody>
      </p:sp>
      <p:sp>
        <p:nvSpPr>
          <p:cNvPr id="2" name="Title Placeholder 1">
            <a:extLst>
              <a:ext uri="{FF2B5EF4-FFF2-40B4-BE49-F238E27FC236}">
                <a16:creationId xmlns:a16="http://schemas.microsoft.com/office/drawing/2014/main" id="{47A4B5A1-EF64-9729-AEC2-36C3D85FA1F9}"/>
              </a:ext>
            </a:extLst>
          </p:cNvPr>
          <p:cNvSpPr>
            <a:spLocks noGrp="1"/>
          </p:cNvSpPr>
          <p:nvPr>
            <p:ph type="title"/>
          </p:nvPr>
        </p:nvSpPr>
        <p:spPr>
          <a:xfrm>
            <a:off x="358222"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9" name="Date Placeholder 4">
            <a:extLst>
              <a:ext uri="{FF2B5EF4-FFF2-40B4-BE49-F238E27FC236}">
                <a16:creationId xmlns:a16="http://schemas.microsoft.com/office/drawing/2014/main" id="{8DF811DF-0ADD-2F4F-8990-B3AD45C58230}"/>
              </a:ext>
            </a:extLst>
          </p:cNvPr>
          <p:cNvSpPr>
            <a:spLocks noGrp="1"/>
          </p:cNvSpPr>
          <p:nvPr>
            <p:ph type="dt" sz="half" idx="2"/>
          </p:nvPr>
        </p:nvSpPr>
        <p:spPr>
          <a:xfrm rot="5400000">
            <a:off x="10655347" y="4854317"/>
            <a:ext cx="2743200" cy="356491"/>
          </a:xfrm>
          <a:prstGeom prst="rect">
            <a:avLst/>
          </a:prstGeom>
        </p:spPr>
        <p:txBody>
          <a:bodyPr vert="horz" lIns="91440" tIns="45720" rIns="91440" bIns="45720" rtlCol="0" anchor="ctr"/>
          <a:lstStyle>
            <a:lvl1pPr algn="r">
              <a:defRPr sz="825">
                <a:solidFill>
                  <a:schemeClr val="tx1">
                    <a:tint val="82000"/>
                  </a:schemeClr>
                </a:solidFill>
              </a:defRPr>
            </a:lvl1pPr>
          </a:lstStyle>
          <a:p>
            <a:fld id="{869660FD-F17A-43E4-99AD-23AA88628F8D}" type="datetime1">
              <a:rPr lang="en-US" smtClean="0"/>
              <a:t>7/9/2025</a:t>
            </a:fld>
            <a:endParaRPr lang="en-GB"/>
          </a:p>
        </p:txBody>
      </p:sp>
      <p:sp>
        <p:nvSpPr>
          <p:cNvPr id="10" name="Slide Number Placeholder 7">
            <a:extLst>
              <a:ext uri="{FF2B5EF4-FFF2-40B4-BE49-F238E27FC236}">
                <a16:creationId xmlns:a16="http://schemas.microsoft.com/office/drawing/2014/main" id="{A5A49E56-298E-C426-9650-8EEEBAD9BD55}"/>
              </a:ext>
            </a:extLst>
          </p:cNvPr>
          <p:cNvSpPr>
            <a:spLocks noGrp="1"/>
          </p:cNvSpPr>
          <p:nvPr>
            <p:ph type="sldNum" sz="quarter" idx="4"/>
          </p:nvPr>
        </p:nvSpPr>
        <p:spPr>
          <a:xfrm>
            <a:off x="11856151" y="6424877"/>
            <a:ext cx="356492" cy="356400"/>
          </a:xfrm>
          <a:prstGeom prst="rect">
            <a:avLst/>
          </a:prstGeom>
        </p:spPr>
        <p:txBody>
          <a:bodyPr vert="horz" lIns="91440" tIns="45720" rIns="91440" bIns="45720" rtlCol="0" anchor="ctr"/>
          <a:lstStyle>
            <a:lvl1pPr algn="ctr">
              <a:defRPr sz="825" b="1">
                <a:solidFill>
                  <a:schemeClr val="tx1">
                    <a:tint val="82000"/>
                  </a:schemeClr>
                </a:solidFill>
              </a:defRPr>
            </a:lvl1pPr>
          </a:lstStyle>
          <a:p>
            <a:fld id="{74D77D2B-B223-4A5F-B2B2-5AE626418F05}" type="slidenum">
              <a:rPr lang="en-GB" smtClean="0"/>
              <a:t>‹#›</a:t>
            </a:fld>
            <a:endParaRPr lang="en-GB"/>
          </a:p>
        </p:txBody>
      </p:sp>
      <p:sp>
        <p:nvSpPr>
          <p:cNvPr id="12" name="Text Placeholder 11">
            <a:extLst>
              <a:ext uri="{FF2B5EF4-FFF2-40B4-BE49-F238E27FC236}">
                <a16:creationId xmlns:a16="http://schemas.microsoft.com/office/drawing/2014/main" id="{9A3EAE59-13ED-B1C7-162D-79A726945AF7}"/>
              </a:ext>
            </a:extLst>
          </p:cNvPr>
          <p:cNvSpPr>
            <a:spLocks noGrp="1"/>
          </p:cNvSpPr>
          <p:nvPr>
            <p:ph type="body" sz="quarter" idx="10"/>
          </p:nvPr>
        </p:nvSpPr>
        <p:spPr>
          <a:xfrm>
            <a:off x="358777" y="1081088"/>
            <a:ext cx="11487151" cy="5175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30952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1_Custom Layout">
    <p:bg>
      <p:bgPr>
        <a:solidFill>
          <a:schemeClr val="bg1"/>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3" y="6422097"/>
            <a:ext cx="5707567" cy="365125"/>
          </a:xfrm>
          <a:prstGeom prst="rect">
            <a:avLst/>
          </a:prstGeom>
        </p:spPr>
        <p:txBody>
          <a:bodyPr vert="horz" lIns="91440" tIns="45720" rIns="91440" bIns="45720" rtlCol="0" anchor="ctr"/>
          <a:lstStyle>
            <a:lvl1pPr algn="ctr">
              <a:defRPr sz="1050">
                <a:solidFill>
                  <a:schemeClr val="tx1"/>
                </a:solidFill>
              </a:defRPr>
            </a:lvl1pPr>
          </a:lstStyle>
          <a:p>
            <a:endParaRPr lang="en-GB"/>
          </a:p>
        </p:txBody>
      </p:sp>
      <p:sp>
        <p:nvSpPr>
          <p:cNvPr id="5" name="Title Placeholder 1">
            <a:extLst>
              <a:ext uri="{FF2B5EF4-FFF2-40B4-BE49-F238E27FC236}">
                <a16:creationId xmlns:a16="http://schemas.microsoft.com/office/drawing/2014/main" id="{2E824191-4574-D2F9-BF4A-543F75393CAA}"/>
              </a:ext>
            </a:extLst>
          </p:cNvPr>
          <p:cNvSpPr>
            <a:spLocks noGrp="1"/>
          </p:cNvSpPr>
          <p:nvPr>
            <p:ph type="title"/>
          </p:nvPr>
        </p:nvSpPr>
        <p:spPr>
          <a:xfrm>
            <a:off x="358222"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7" name="Date Placeholder 2">
            <a:extLst>
              <a:ext uri="{FF2B5EF4-FFF2-40B4-BE49-F238E27FC236}">
                <a16:creationId xmlns:a16="http://schemas.microsoft.com/office/drawing/2014/main" id="{275264DE-D66C-27CC-4667-30A994A9BADC}"/>
              </a:ext>
            </a:extLst>
          </p:cNvPr>
          <p:cNvSpPr>
            <a:spLocks noGrp="1"/>
          </p:cNvSpPr>
          <p:nvPr>
            <p:ph type="dt" sz="half" idx="10"/>
          </p:nvPr>
        </p:nvSpPr>
        <p:spPr>
          <a:xfrm rot="5400000">
            <a:off x="10655347" y="4887770"/>
            <a:ext cx="2743200" cy="356491"/>
          </a:xfrm>
        </p:spPr>
        <p:txBody>
          <a:bodyPr/>
          <a:lstStyle/>
          <a:p>
            <a:fld id="{1A485FC5-D10D-4095-AD59-55FE2F2EC61B}" type="datetime1">
              <a:rPr lang="en-US" smtClean="0"/>
              <a:t>7/9/2025</a:t>
            </a:fld>
            <a:endParaRPr lang="en-GB"/>
          </a:p>
        </p:txBody>
      </p:sp>
      <p:sp>
        <p:nvSpPr>
          <p:cNvPr id="8" name="Slide Number Placeholder 4">
            <a:extLst>
              <a:ext uri="{FF2B5EF4-FFF2-40B4-BE49-F238E27FC236}">
                <a16:creationId xmlns:a16="http://schemas.microsoft.com/office/drawing/2014/main" id="{5BE756EC-DF41-C17E-EAD6-1B54AEFEC3BD}"/>
              </a:ext>
            </a:extLst>
          </p:cNvPr>
          <p:cNvSpPr>
            <a:spLocks noGrp="1"/>
          </p:cNvSpPr>
          <p:nvPr>
            <p:ph type="sldNum" sz="quarter" idx="12"/>
          </p:nvPr>
        </p:nvSpPr>
        <p:spPr>
          <a:xfrm>
            <a:off x="11856151" y="6458330"/>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3879641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3" y="6265983"/>
            <a:ext cx="5707567" cy="365125"/>
          </a:xfrm>
          <a:prstGeom prst="rect">
            <a:avLst/>
          </a:prstGeom>
        </p:spPr>
        <p:txBody>
          <a:bodyPr vert="horz" lIns="91440" tIns="45720" rIns="91440" bIns="45720" rtlCol="0" anchor="ctr"/>
          <a:lstStyle>
            <a:lvl1pPr algn="ctr">
              <a:defRPr sz="1050">
                <a:solidFill>
                  <a:srgbClr val="E0E6E9"/>
                </a:solidFill>
              </a:defRPr>
            </a:lvl1pPr>
          </a:lstStyle>
          <a:p>
            <a:endParaRPr lang="en-GB"/>
          </a:p>
        </p:txBody>
      </p:sp>
      <p:sp>
        <p:nvSpPr>
          <p:cNvPr id="4" name="Date Placeholder 2">
            <a:extLst>
              <a:ext uri="{FF2B5EF4-FFF2-40B4-BE49-F238E27FC236}">
                <a16:creationId xmlns:a16="http://schemas.microsoft.com/office/drawing/2014/main" id="{0E231DB1-2228-4A0C-8FFB-A23234289284}"/>
              </a:ext>
            </a:extLst>
          </p:cNvPr>
          <p:cNvSpPr>
            <a:spLocks noGrp="1"/>
          </p:cNvSpPr>
          <p:nvPr>
            <p:ph type="dt" sz="half" idx="10"/>
          </p:nvPr>
        </p:nvSpPr>
        <p:spPr>
          <a:xfrm rot="5400000">
            <a:off x="10655347" y="4118341"/>
            <a:ext cx="2743200" cy="356491"/>
          </a:xfrm>
        </p:spPr>
        <p:txBody>
          <a:bodyPr/>
          <a:lstStyle/>
          <a:p>
            <a:fld id="{157939F7-1260-45A7-B1F3-8857C24005AE}" type="datetime1">
              <a:rPr lang="en-US" smtClean="0"/>
              <a:t>7/9/2025</a:t>
            </a:fld>
            <a:endParaRPr lang="en-GB"/>
          </a:p>
        </p:txBody>
      </p:sp>
      <p:sp>
        <p:nvSpPr>
          <p:cNvPr id="5" name="Slide Number Placeholder 4">
            <a:extLst>
              <a:ext uri="{FF2B5EF4-FFF2-40B4-BE49-F238E27FC236}">
                <a16:creationId xmlns:a16="http://schemas.microsoft.com/office/drawing/2014/main" id="{D6DEB7CF-C32B-A454-1FCA-0BC0966F19BD}"/>
              </a:ext>
            </a:extLst>
          </p:cNvPr>
          <p:cNvSpPr>
            <a:spLocks noGrp="1"/>
          </p:cNvSpPr>
          <p:nvPr>
            <p:ph type="sldNum" sz="quarter" idx="12"/>
          </p:nvPr>
        </p:nvSpPr>
        <p:spPr>
          <a:xfrm>
            <a:off x="11856151" y="568890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335181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101"/>
            <a:ext cx="2743200" cy="306975"/>
          </a:xfrm>
          <a:prstGeom prst="rect">
            <a:avLst/>
          </a:prstGeom>
        </p:spPr>
        <p:txBody>
          <a:bodyPr vert="horz" lIns="91440" tIns="45720" rIns="91440" bIns="45720" rtlCol="0" anchor="ctr"/>
          <a:lstStyle>
            <a:lvl1pPr algn="r">
              <a:defRPr sz="900">
                <a:solidFill>
                  <a:schemeClr val="tx1">
                    <a:tint val="82000"/>
                  </a:schemeClr>
                </a:solidFill>
              </a:defRPr>
            </a:lvl1pPr>
          </a:lstStyle>
          <a:p>
            <a:fld id="{D6692DFF-E7B2-4B6D-8BE7-0A33A93CFFA5}" type="datetime1">
              <a:rPr lang="en-US" smtClean="0"/>
              <a:t>7/9/2025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5" y="6484571"/>
            <a:ext cx="464287" cy="373427"/>
          </a:xfrm>
          <a:prstGeom prst="rect">
            <a:avLst/>
          </a:prstGeom>
        </p:spPr>
        <p:txBody>
          <a:bodyPr vert="horz" lIns="91440" tIns="45720" rIns="91440" bIns="45720" rtlCol="0" anchor="ctr"/>
          <a:lstStyle>
            <a:lvl1pPr algn="r">
              <a:defRPr sz="825" b="1">
                <a:solidFill>
                  <a:schemeClr val="tx1">
                    <a:tint val="82000"/>
                  </a:schemeClr>
                </a:solidFill>
              </a:defRPr>
            </a:lvl1pPr>
          </a:lstStyle>
          <a:p>
            <a:fld id="{74D77D2B-B223-4A5F-B2B2-5AE626418F0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1"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1"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42"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3" y="6448546"/>
            <a:ext cx="5707567" cy="365125"/>
          </a:xfrm>
          <a:prstGeom prst="rect">
            <a:avLst/>
          </a:prstGeom>
        </p:spPr>
        <p:txBody>
          <a:bodyPr vert="horz" lIns="91440" tIns="45720" rIns="91440" bIns="45720" rtlCol="0" anchor="ctr"/>
          <a:lstStyle>
            <a:lvl1pPr algn="ctr">
              <a:defRPr sz="1050">
                <a:solidFill>
                  <a:schemeClr val="tx1"/>
                </a:solidFill>
              </a:defRPr>
            </a:lvl1pPr>
          </a:lstStyle>
          <a:p>
            <a:endParaRPr lang="en-GB"/>
          </a:p>
        </p:txBody>
      </p:sp>
    </p:spTree>
    <p:extLst>
      <p:ext uri="{BB962C8B-B14F-4D97-AF65-F5344CB8AC3E}">
        <p14:creationId xmlns:p14="http://schemas.microsoft.com/office/powerpoint/2010/main" val="4028092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1"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1" y="0"/>
            <a:ext cx="1743739" cy="733704"/>
          </a:xfrm>
          <a:prstGeom prst="rect">
            <a:avLst/>
          </a:prstGeom>
        </p:spPr>
      </p:pic>
      <p:sp>
        <p:nvSpPr>
          <p:cNvPr id="4" name="Date Placeholder 2">
            <a:extLst>
              <a:ext uri="{FF2B5EF4-FFF2-40B4-BE49-F238E27FC236}">
                <a16:creationId xmlns:a16="http://schemas.microsoft.com/office/drawing/2014/main" id="{DDBF1FC7-C217-2C8F-9A62-2BC0A0EA6540}"/>
              </a:ext>
            </a:extLst>
          </p:cNvPr>
          <p:cNvSpPr>
            <a:spLocks noGrp="1"/>
          </p:cNvSpPr>
          <p:nvPr>
            <p:ph type="dt" sz="half" idx="10"/>
          </p:nvPr>
        </p:nvSpPr>
        <p:spPr>
          <a:xfrm rot="5400000">
            <a:off x="10655347" y="4898921"/>
            <a:ext cx="2743200" cy="356491"/>
          </a:xfrm>
        </p:spPr>
        <p:txBody>
          <a:bodyPr/>
          <a:lstStyle/>
          <a:p>
            <a:fld id="{1C690C6D-4CD6-4E6A-A3DD-00742A6C8F55}" type="datetime1">
              <a:rPr lang="en-US" smtClean="0"/>
              <a:t>7/9/2025</a:t>
            </a:fld>
            <a:endParaRPr lang="en-GB"/>
          </a:p>
        </p:txBody>
      </p:sp>
      <p:sp>
        <p:nvSpPr>
          <p:cNvPr id="5" name="Slide Number Placeholder 4">
            <a:extLst>
              <a:ext uri="{FF2B5EF4-FFF2-40B4-BE49-F238E27FC236}">
                <a16:creationId xmlns:a16="http://schemas.microsoft.com/office/drawing/2014/main" id="{2F7C2CFF-4E02-2641-951E-0DF407A3B948}"/>
              </a:ext>
            </a:extLst>
          </p:cNvPr>
          <p:cNvSpPr>
            <a:spLocks noGrp="1"/>
          </p:cNvSpPr>
          <p:nvPr>
            <p:ph type="sldNum" sz="quarter" idx="12"/>
          </p:nvPr>
        </p:nvSpPr>
        <p:spPr>
          <a:xfrm>
            <a:off x="11856151" y="646948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3551695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1" y="6124296"/>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1" y="6124296"/>
            <a:ext cx="1743739" cy="733704"/>
          </a:xfrm>
          <a:prstGeom prst="rect">
            <a:avLst/>
          </a:prstGeom>
        </p:spPr>
      </p:pic>
      <p:sp>
        <p:nvSpPr>
          <p:cNvPr id="3" name="Date Placeholder 2">
            <a:extLst>
              <a:ext uri="{FF2B5EF4-FFF2-40B4-BE49-F238E27FC236}">
                <a16:creationId xmlns:a16="http://schemas.microsoft.com/office/drawing/2014/main" id="{72274552-58FE-3BDB-DB27-3FDE19F1A8B0}"/>
              </a:ext>
            </a:extLst>
          </p:cNvPr>
          <p:cNvSpPr>
            <a:spLocks noGrp="1"/>
          </p:cNvSpPr>
          <p:nvPr>
            <p:ph type="dt" sz="half" idx="10"/>
          </p:nvPr>
        </p:nvSpPr>
        <p:spPr>
          <a:xfrm rot="5400000">
            <a:off x="10655347" y="4898925"/>
            <a:ext cx="2743200" cy="356491"/>
          </a:xfrm>
        </p:spPr>
        <p:txBody>
          <a:bodyPr/>
          <a:lstStyle/>
          <a:p>
            <a:fld id="{CA766A20-24B5-482C-AB82-69E8A164AE7A}" type="datetime1">
              <a:rPr lang="en-US" smtClean="0"/>
              <a:t>7/9/2025</a:t>
            </a:fld>
            <a:endParaRPr lang="en-GB"/>
          </a:p>
        </p:txBody>
      </p:sp>
      <p:sp>
        <p:nvSpPr>
          <p:cNvPr id="4" name="Slide Number Placeholder 4">
            <a:extLst>
              <a:ext uri="{FF2B5EF4-FFF2-40B4-BE49-F238E27FC236}">
                <a16:creationId xmlns:a16="http://schemas.microsoft.com/office/drawing/2014/main" id="{DB3C7BE9-9756-CC10-D22A-EBEA1F3CFD64}"/>
              </a:ext>
            </a:extLst>
          </p:cNvPr>
          <p:cNvSpPr>
            <a:spLocks noGrp="1"/>
          </p:cNvSpPr>
          <p:nvPr>
            <p:ph type="sldNum" sz="quarter" idx="12"/>
          </p:nvPr>
        </p:nvSpPr>
        <p:spPr>
          <a:xfrm>
            <a:off x="11856151" y="6469485"/>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4011456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C99B0D98-C636-EF0B-AE82-F99202777D39}"/>
              </a:ext>
            </a:extLst>
          </p:cNvPr>
          <p:cNvSpPr>
            <a:spLocks noGrp="1"/>
          </p:cNvSpPr>
          <p:nvPr>
            <p:ph type="dt" sz="half" idx="10"/>
          </p:nvPr>
        </p:nvSpPr>
        <p:spPr>
          <a:xfrm rot="5400000">
            <a:off x="10655347" y="4887772"/>
            <a:ext cx="2743200" cy="356491"/>
          </a:xfrm>
        </p:spPr>
        <p:txBody>
          <a:bodyPr/>
          <a:lstStyle/>
          <a:p>
            <a:fld id="{AECFE451-6B34-461A-A220-F0BAC671E9AC}" type="datetime1">
              <a:rPr lang="en-US" smtClean="0"/>
              <a:t>7/9/2025</a:t>
            </a:fld>
            <a:endParaRPr lang="en-GB"/>
          </a:p>
        </p:txBody>
      </p:sp>
      <p:sp>
        <p:nvSpPr>
          <p:cNvPr id="3" name="Slide Number Placeholder 4">
            <a:extLst>
              <a:ext uri="{FF2B5EF4-FFF2-40B4-BE49-F238E27FC236}">
                <a16:creationId xmlns:a16="http://schemas.microsoft.com/office/drawing/2014/main" id="{9CA36DEF-4F02-7B14-2317-A234814CEB6B}"/>
              </a:ext>
            </a:extLst>
          </p:cNvPr>
          <p:cNvSpPr>
            <a:spLocks noGrp="1"/>
          </p:cNvSpPr>
          <p:nvPr>
            <p:ph type="sldNum" sz="quarter" idx="12"/>
          </p:nvPr>
        </p:nvSpPr>
        <p:spPr>
          <a:xfrm>
            <a:off x="11856151" y="645833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525522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3" y="6265983"/>
            <a:ext cx="5707567" cy="365125"/>
          </a:xfrm>
          <a:prstGeom prst="rect">
            <a:avLst/>
          </a:prstGeom>
        </p:spPr>
        <p:txBody>
          <a:bodyPr vert="horz" lIns="91440" tIns="45720" rIns="91440" bIns="45720" rtlCol="0" anchor="ctr"/>
          <a:lstStyle>
            <a:lvl1pPr algn="ctr">
              <a:defRPr sz="1050">
                <a:solidFill>
                  <a:srgbClr val="E0E6E9"/>
                </a:solidFill>
              </a:defRPr>
            </a:lvl1pPr>
          </a:lstStyle>
          <a:p>
            <a:endParaRPr lang="en-GB"/>
          </a:p>
        </p:txBody>
      </p:sp>
      <p:sp>
        <p:nvSpPr>
          <p:cNvPr id="3" name="Date Placeholder 2">
            <a:extLst>
              <a:ext uri="{FF2B5EF4-FFF2-40B4-BE49-F238E27FC236}">
                <a16:creationId xmlns:a16="http://schemas.microsoft.com/office/drawing/2014/main" id="{3B7D59DD-5410-DA56-6F80-D064267A9793}"/>
              </a:ext>
            </a:extLst>
          </p:cNvPr>
          <p:cNvSpPr>
            <a:spLocks noGrp="1"/>
          </p:cNvSpPr>
          <p:nvPr>
            <p:ph type="dt" sz="half" idx="10"/>
          </p:nvPr>
        </p:nvSpPr>
        <p:spPr>
          <a:xfrm rot="5400000">
            <a:off x="10655347" y="4185247"/>
            <a:ext cx="2743200" cy="356491"/>
          </a:xfrm>
        </p:spPr>
        <p:txBody>
          <a:bodyPr/>
          <a:lstStyle/>
          <a:p>
            <a:fld id="{A6F56CB0-0A88-47C1-A734-EF48DE7BA848}" type="datetime1">
              <a:rPr lang="en-US" smtClean="0"/>
              <a:t>7/9/2025</a:t>
            </a:fld>
            <a:endParaRPr lang="en-GB"/>
          </a:p>
        </p:txBody>
      </p:sp>
      <p:sp>
        <p:nvSpPr>
          <p:cNvPr id="6" name="Slide Number Placeholder 4">
            <a:extLst>
              <a:ext uri="{FF2B5EF4-FFF2-40B4-BE49-F238E27FC236}">
                <a16:creationId xmlns:a16="http://schemas.microsoft.com/office/drawing/2014/main" id="{E5BC8D80-C98C-B0D8-FD5A-CFDCD699BCF8}"/>
              </a:ext>
            </a:extLst>
          </p:cNvPr>
          <p:cNvSpPr>
            <a:spLocks noGrp="1"/>
          </p:cNvSpPr>
          <p:nvPr>
            <p:ph type="sldNum" sz="quarter" idx="12"/>
          </p:nvPr>
        </p:nvSpPr>
        <p:spPr>
          <a:xfrm>
            <a:off x="11856151" y="5755807"/>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3811368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6" y="6230683"/>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1800">
                <a:solidFill>
                  <a:srgbClr val="0142A5"/>
                </a:solidFill>
              </a:defRPr>
            </a:lvl1pPr>
          </a:lstStyle>
          <a:p>
            <a:pPr lvl="0"/>
            <a:r>
              <a:rPr lang="en-US"/>
              <a:t>Click to edit Master text styles</a:t>
            </a:r>
          </a:p>
        </p:txBody>
      </p:sp>
      <p:sp>
        <p:nvSpPr>
          <p:cNvPr id="4" name="Date Placeholder 2">
            <a:extLst>
              <a:ext uri="{FF2B5EF4-FFF2-40B4-BE49-F238E27FC236}">
                <a16:creationId xmlns:a16="http://schemas.microsoft.com/office/drawing/2014/main" id="{A82E766D-2562-27F2-2A1A-D66333DD4024}"/>
              </a:ext>
            </a:extLst>
          </p:cNvPr>
          <p:cNvSpPr>
            <a:spLocks noGrp="1"/>
          </p:cNvSpPr>
          <p:nvPr>
            <p:ph type="dt" sz="half" idx="10"/>
          </p:nvPr>
        </p:nvSpPr>
        <p:spPr>
          <a:xfrm rot="5400000">
            <a:off x="10655347" y="4898922"/>
            <a:ext cx="2743200" cy="356491"/>
          </a:xfrm>
        </p:spPr>
        <p:txBody>
          <a:bodyPr/>
          <a:lstStyle/>
          <a:p>
            <a:fld id="{67ED4ADA-00AA-49AF-8689-ABFED01E6B19}" type="datetime1">
              <a:rPr lang="en-US" smtClean="0"/>
              <a:t>7/9/2025</a:t>
            </a:fld>
            <a:endParaRPr lang="en-GB"/>
          </a:p>
        </p:txBody>
      </p:sp>
      <p:sp>
        <p:nvSpPr>
          <p:cNvPr id="5" name="Slide Number Placeholder 4">
            <a:extLst>
              <a:ext uri="{FF2B5EF4-FFF2-40B4-BE49-F238E27FC236}">
                <a16:creationId xmlns:a16="http://schemas.microsoft.com/office/drawing/2014/main" id="{B4295D9C-2A80-2CA1-9340-2EC836F226E4}"/>
              </a:ext>
            </a:extLst>
          </p:cNvPr>
          <p:cNvSpPr>
            <a:spLocks noGrp="1"/>
          </p:cNvSpPr>
          <p:nvPr>
            <p:ph type="sldNum" sz="quarter" idx="12"/>
          </p:nvPr>
        </p:nvSpPr>
        <p:spPr>
          <a:xfrm>
            <a:off x="11856151" y="646948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080021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30" name="Picture 6" descr="Questions Transparent Png">
            <a:extLst>
              <a:ext uri="{FF2B5EF4-FFF2-40B4-BE49-F238E27FC236}">
                <a16:creationId xmlns:a16="http://schemas.microsoft.com/office/drawing/2014/main" id="{C6A16EE1-D3FD-3B39-C1BD-B5082D397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5" y="581374"/>
            <a:ext cx="5485007" cy="363107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Questions Transparent Png">
            <a:extLst>
              <a:ext uri="{FF2B5EF4-FFF2-40B4-BE49-F238E27FC236}">
                <a16:creationId xmlns:a16="http://schemas.microsoft.com/office/drawing/2014/main" id="{4543B017-0323-6F4E-1BB2-E28C90FEE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5" y="581374"/>
            <a:ext cx="5485007" cy="3631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3159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6"/>
            <a:ext cx="2743200" cy="284941"/>
          </a:xfrm>
          <a:prstGeom prst="rect">
            <a:avLst/>
          </a:prstGeom>
        </p:spPr>
        <p:txBody>
          <a:bodyPr vert="horz" lIns="91440" tIns="45720" rIns="91440" bIns="45720" rtlCol="0" anchor="ctr"/>
          <a:lstStyle>
            <a:lvl1pPr algn="r">
              <a:defRPr sz="1050">
                <a:solidFill>
                  <a:srgbClr val="E0E6E9"/>
                </a:solidFill>
              </a:defRPr>
            </a:lvl1pPr>
          </a:lstStyle>
          <a:p>
            <a:fld id="{7EA1A5AD-61EC-4419-B064-A12A63DBE72D}" type="datetime1">
              <a:rPr lang="en-US" smtClean="0"/>
              <a:t>7/9/2025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3" y="6265983"/>
            <a:ext cx="5707567" cy="365125"/>
          </a:xfrm>
          <a:prstGeom prst="rect">
            <a:avLst/>
          </a:prstGeom>
        </p:spPr>
        <p:txBody>
          <a:bodyPr vert="horz" lIns="91440" tIns="45720" rIns="91440" bIns="45720" rtlCol="0" anchor="ctr"/>
          <a:lstStyle>
            <a:lvl1pPr algn="ctr">
              <a:defRPr sz="105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5" y="5676496"/>
            <a:ext cx="464287" cy="373427"/>
          </a:xfrm>
          <a:prstGeom prst="rect">
            <a:avLst/>
          </a:prstGeom>
        </p:spPr>
        <p:txBody>
          <a:bodyPr vert="horz" lIns="91440" tIns="45720" rIns="91440" bIns="45720" rtlCol="0" anchor="ctr"/>
          <a:lstStyle>
            <a:lvl1pPr algn="r">
              <a:defRPr sz="825" b="1">
                <a:solidFill>
                  <a:srgbClr val="E0E6E9"/>
                </a:solidFill>
              </a:defRPr>
            </a:lvl1pPr>
          </a:lstStyle>
          <a:p>
            <a:fld id="{74D77D2B-B223-4A5F-B2B2-5AE626418F05}"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92006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D89C59-280D-43ED-8FC0-545418D6ECAE}" type="datetimeFigureOut">
              <a:rPr lang="en-US" smtClean="0"/>
              <a:pPr/>
              <a:t>7/9/2025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067378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22"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0"/>
          <a:srcRect t="86719" b="2946"/>
          <a:stretch/>
        </p:blipFill>
        <p:spPr>
          <a:xfrm>
            <a:off x="0" y="6149230"/>
            <a:ext cx="12192000" cy="708770"/>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55347" y="4118341"/>
            <a:ext cx="2743200" cy="356491"/>
          </a:xfrm>
          <a:prstGeom prst="rect">
            <a:avLst/>
          </a:prstGeom>
        </p:spPr>
        <p:txBody>
          <a:bodyPr vert="horz" lIns="91440" tIns="45720" rIns="91440" bIns="45720" rtlCol="0" anchor="ctr"/>
          <a:lstStyle>
            <a:lvl1pPr algn="r">
              <a:defRPr sz="825" baseline="0">
                <a:solidFill>
                  <a:schemeClr val="tx1">
                    <a:tint val="82000"/>
                  </a:schemeClr>
                </a:solidFill>
                <a:latin typeface="Calibri" panose="020F0502020204030204" pitchFamily="34" charset="0"/>
                <a:cs typeface="Calibri" panose="020F0502020204030204" pitchFamily="34" charset="0"/>
              </a:defRPr>
            </a:lvl1pPr>
          </a:lstStyle>
          <a:p>
            <a:fld id="{7B4161CD-777B-4025-B20A-A2A5D7447EAB}" type="datetime1">
              <a:rPr lang="en-US" smtClean="0"/>
              <a:t>7/9/2025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3" y="6265983"/>
            <a:ext cx="5707567" cy="365125"/>
          </a:xfrm>
          <a:prstGeom prst="rect">
            <a:avLst/>
          </a:prstGeom>
        </p:spPr>
        <p:txBody>
          <a:bodyPr vert="horz" lIns="91440" tIns="45720" rIns="91440" bIns="45720" rtlCol="0" anchor="ctr"/>
          <a:lstStyle>
            <a:lvl1pPr algn="ctr">
              <a:defRPr sz="105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856151" y="5688901"/>
            <a:ext cx="356492" cy="356400"/>
          </a:xfrm>
          <a:prstGeom prst="rect">
            <a:avLst/>
          </a:prstGeom>
        </p:spPr>
        <p:txBody>
          <a:bodyPr vert="horz" lIns="91440" tIns="45720" rIns="91440" bIns="45720" rtlCol="0" anchor="ctr"/>
          <a:lstStyle>
            <a:lvl1pPr algn="ctr">
              <a:defRPr sz="825" b="1" baseline="0">
                <a:solidFill>
                  <a:schemeClr val="tx1">
                    <a:tint val="82000"/>
                  </a:schemeClr>
                </a:solidFill>
                <a:latin typeface="Calibri" panose="020F0502020204030204" pitchFamily="34" charset="0"/>
                <a:cs typeface="Calibri" panose="020F0502020204030204" pitchFamily="34" charset="0"/>
              </a:defRPr>
            </a:lvl1pPr>
          </a:lstStyle>
          <a:p>
            <a:fld id="{74D77D2B-B223-4A5F-B2B2-5AE626418F05}" type="slidenum">
              <a:rPr lang="en-GB" smtClean="0"/>
              <a:t>‹#›</a:t>
            </a:fld>
            <a:endParaRPr lang="en-GB"/>
          </a:p>
        </p:txBody>
      </p:sp>
      <p:cxnSp>
        <p:nvCxnSpPr>
          <p:cNvPr id="9" name="Straight Connector 8">
            <a:extLst>
              <a:ext uri="{FF2B5EF4-FFF2-40B4-BE49-F238E27FC236}">
                <a16:creationId xmlns:a16="http://schemas.microsoft.com/office/drawing/2014/main" id="{3430A051-8BEF-1418-DB2F-94B3F31D81FD}"/>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22" y="1058610"/>
            <a:ext cx="11488305" cy="4985464"/>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0241BCB9-C2B2-7B93-E5F7-1A145D795383}"/>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8918509"/>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 id="2147483838" r:id="rId17"/>
    <p:sldLayoutId id="2147483839" r:id="rId1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ctr" defTabSz="685800" rtl="0" eaLnBrk="1" latinLnBrk="0" hangingPunct="1">
        <a:lnSpc>
          <a:spcPct val="90000"/>
        </a:lnSpc>
        <a:spcBef>
          <a:spcPct val="0"/>
        </a:spcBef>
        <a:buNone/>
        <a:defRPr sz="3200" b="1" kern="1200" cap="none" spc="0">
          <a:ln w="22225">
            <a:solidFill>
              <a:srgbClr val="004989"/>
            </a:solidFill>
            <a:prstDash val="solid"/>
          </a:ln>
          <a:solidFill>
            <a:srgbClr val="004989"/>
          </a:solidFill>
          <a:effectLst/>
          <a:latin typeface="+mj-lt"/>
          <a:ea typeface="+mj-ea"/>
          <a:cs typeface="+mj-cs"/>
        </a:defRPr>
      </a:lvl1pPr>
    </p:titleStyle>
    <p:bodyStyle>
      <a:lvl1pPr marL="271463" indent="-271463" algn="l" defTabSz="685800" rtl="0" eaLnBrk="1" latinLnBrk="0" hangingPunct="1">
        <a:lnSpc>
          <a:spcPct val="90000"/>
        </a:lnSpc>
        <a:spcBef>
          <a:spcPts val="750"/>
        </a:spcBef>
        <a:buSzPct val="80000"/>
        <a:buFont typeface="Calibri" panose="020F0502020204030204" pitchFamily="34" charset="0"/>
        <a:buChar char="●"/>
        <a:defRPr sz="2400" kern="1200">
          <a:solidFill>
            <a:schemeClr val="tx1"/>
          </a:solidFill>
          <a:latin typeface="+mn-lt"/>
          <a:ea typeface="+mn-ea"/>
          <a:cs typeface="+mn-cs"/>
        </a:defRPr>
      </a:lvl1pPr>
      <a:lvl2pPr marL="542925" indent="-271463" algn="l" defTabSz="685800" rtl="0" eaLnBrk="1" latinLnBrk="0" hangingPunct="1">
        <a:lnSpc>
          <a:spcPct val="90000"/>
        </a:lnSpc>
        <a:spcBef>
          <a:spcPts val="375"/>
        </a:spcBef>
        <a:buSzPct val="60000"/>
        <a:buFont typeface="Wingdings" panose="05000000000000000000" pitchFamily="2" charset="2"/>
        <a:buChar char="q"/>
        <a:defRPr sz="2200" kern="1200">
          <a:solidFill>
            <a:srgbClr val="004989"/>
          </a:solidFill>
          <a:latin typeface="+mn-lt"/>
          <a:ea typeface="+mn-ea"/>
          <a:cs typeface="+mn-cs"/>
        </a:defRPr>
      </a:lvl2pPr>
      <a:lvl3pPr marL="803275" indent="-260350" algn="l" defTabSz="685800" rtl="0" eaLnBrk="1" latinLnBrk="0" hangingPunct="1">
        <a:lnSpc>
          <a:spcPct val="90000"/>
        </a:lnSpc>
        <a:spcBef>
          <a:spcPts val="375"/>
        </a:spcBef>
        <a:buSzPct val="80000"/>
        <a:buFont typeface="Wingdings" panose="05000000000000000000" pitchFamily="2" charset="2"/>
        <a:buChar char="§"/>
        <a:defRPr sz="2200" kern="1200">
          <a:solidFill>
            <a:srgbClr val="00B050"/>
          </a:solidFill>
          <a:latin typeface="+mn-lt"/>
          <a:ea typeface="+mn-ea"/>
          <a:cs typeface="+mn-cs"/>
        </a:defRPr>
      </a:lvl3pPr>
      <a:lvl4pPr marL="984250" indent="-180975" algn="l" defTabSz="685800" rtl="0" eaLnBrk="1" latinLnBrk="0" hangingPunct="1">
        <a:lnSpc>
          <a:spcPct val="90000"/>
        </a:lnSpc>
        <a:spcBef>
          <a:spcPts val="375"/>
        </a:spcBef>
        <a:buFont typeface="Arial" panose="020B0604020202020204" pitchFamily="34" charset="0"/>
        <a:buChar char="•"/>
        <a:defRPr sz="2000" kern="1200">
          <a:solidFill>
            <a:srgbClr val="7030A0"/>
          </a:solidFill>
          <a:latin typeface="+mn-lt"/>
          <a:ea typeface="+mn-ea"/>
          <a:cs typeface="+mn-cs"/>
        </a:defRPr>
      </a:lvl4pPr>
      <a:lvl5pPr marL="1165225" indent="-180975"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955D944-7FD2-698B-AA46-457559F93737}"/>
              </a:ext>
            </a:extLst>
          </p:cNvPr>
          <p:cNvSpPr>
            <a:spLocks noGrp="1"/>
          </p:cNvSpPr>
          <p:nvPr>
            <p:ph type="ctrTitle"/>
          </p:nvPr>
        </p:nvSpPr>
        <p:spPr/>
        <p:txBody>
          <a:bodyPr>
            <a:normAutofit/>
          </a:bodyPr>
          <a:lstStyle/>
          <a:p>
            <a:r>
              <a:rPr lang="en-GB" sz="4000" dirty="0">
                <a:solidFill>
                  <a:schemeClr val="bg1"/>
                </a:solidFill>
              </a:rPr>
              <a:t>Analysing and Solving Problems (ACCA4019)</a:t>
            </a:r>
            <a:br>
              <a:rPr lang="en-GB" sz="4000" dirty="0">
                <a:solidFill>
                  <a:schemeClr val="bg1"/>
                </a:solidFill>
              </a:rPr>
            </a:br>
            <a:br>
              <a:rPr lang="en-GB" sz="4000" dirty="0">
                <a:solidFill>
                  <a:schemeClr val="bg1"/>
                </a:solidFill>
              </a:rPr>
            </a:br>
            <a:r>
              <a:rPr lang="en-GB" sz="4000" dirty="0">
                <a:solidFill>
                  <a:schemeClr val="bg1"/>
                </a:solidFill>
              </a:rPr>
              <a:t>Week 9</a:t>
            </a:r>
            <a:endParaRPr lang="en-GB" sz="4000" dirty="0">
              <a:solidFill>
                <a:srgbClr val="004989"/>
              </a:solidFill>
            </a:endParaRPr>
          </a:p>
        </p:txBody>
      </p:sp>
      <p:sp>
        <p:nvSpPr>
          <p:cNvPr id="4" name="Subtitle 3">
            <a:extLst>
              <a:ext uri="{FF2B5EF4-FFF2-40B4-BE49-F238E27FC236}">
                <a16:creationId xmlns:a16="http://schemas.microsoft.com/office/drawing/2014/main" id="{95A4B799-7970-B5CA-F5FE-5F7E308872A1}"/>
              </a:ext>
            </a:extLst>
          </p:cNvPr>
          <p:cNvSpPr>
            <a:spLocks noGrp="1"/>
          </p:cNvSpPr>
          <p:nvPr>
            <p:ph type="subTitle" idx="1"/>
          </p:nvPr>
        </p:nvSpPr>
        <p:spPr/>
        <p:txBody>
          <a:bodyPr/>
          <a:lstStyle/>
          <a:p>
            <a:r>
              <a:rPr lang="en-GB" altLang="en-US" dirty="0"/>
              <a:t>Exercises in Problem Solving (Tutorial)</a:t>
            </a:r>
            <a:endParaRPr lang="en-US" dirty="0"/>
          </a:p>
        </p:txBody>
      </p:sp>
      <p:sp>
        <p:nvSpPr>
          <p:cNvPr id="2" name="Rectangle 1">
            <a:extLst>
              <a:ext uri="{FF2B5EF4-FFF2-40B4-BE49-F238E27FC236}">
                <a16:creationId xmlns:a16="http://schemas.microsoft.com/office/drawing/2014/main" id="{1C0AA4FA-279D-D8F7-4B2D-883ADD7181EA}"/>
              </a:ext>
            </a:extLst>
          </p:cNvPr>
          <p:cNvSpPr/>
          <p:nvPr/>
        </p:nvSpPr>
        <p:spPr>
          <a:xfrm>
            <a:off x="5232400" y="2600326"/>
            <a:ext cx="184731" cy="830997"/>
          </a:xfrm>
          <a:prstGeom prst="rect">
            <a:avLst/>
          </a:prstGeom>
        </p:spPr>
        <p:txBody>
          <a:bodyPr wrap="none">
            <a:spAutoFit/>
          </a:bodyPr>
          <a:lstStyle/>
          <a:p>
            <a:pPr>
              <a:defRPr/>
            </a:pPr>
            <a:endParaRPr lang="en-GB" altLang="en-US" sz="2400" b="1"/>
          </a:p>
          <a:p>
            <a:pPr>
              <a:defRPr/>
            </a:pPr>
            <a:endParaRPr lang="en-GB" altLang="en-US" sz="2400" b="1"/>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4F023-D6C0-AF7F-E547-81436FFB648D}"/>
              </a:ext>
            </a:extLst>
          </p:cNvPr>
          <p:cNvSpPr>
            <a:spLocks noGrp="1"/>
          </p:cNvSpPr>
          <p:nvPr>
            <p:ph type="title"/>
          </p:nvPr>
        </p:nvSpPr>
        <p:spPr/>
        <p:txBody>
          <a:bodyPr/>
          <a:lstStyle/>
          <a:p>
            <a:r>
              <a:rPr lang="en-US" altLang="en-US"/>
              <a:t>Weekly schedule</a:t>
            </a:r>
            <a:endParaRPr lang="en-GB"/>
          </a:p>
        </p:txBody>
      </p:sp>
      <p:sp>
        <p:nvSpPr>
          <p:cNvPr id="4" name="Slide Number Placeholder 3">
            <a:extLst>
              <a:ext uri="{FF2B5EF4-FFF2-40B4-BE49-F238E27FC236}">
                <a16:creationId xmlns:a16="http://schemas.microsoft.com/office/drawing/2014/main" id="{4EB95BA3-6785-E066-C67C-CCF4DBD10C8D}"/>
              </a:ext>
            </a:extLst>
          </p:cNvPr>
          <p:cNvSpPr>
            <a:spLocks noGrp="1"/>
          </p:cNvSpPr>
          <p:nvPr>
            <p:ph type="sldNum" sz="quarter" idx="12"/>
          </p:nvPr>
        </p:nvSpPr>
        <p:spPr/>
        <p:txBody>
          <a:bodyPr/>
          <a:lstStyle/>
          <a:p>
            <a:fld id="{14355555-1AB2-4C5A-9135-4E25C9227EF3}" type="slidenum">
              <a:rPr lang="en-GB" smtClean="0"/>
              <a:pPr/>
              <a:t>2</a:t>
            </a:fld>
            <a:endParaRPr lang="en-GB"/>
          </a:p>
        </p:txBody>
      </p:sp>
      <p:graphicFrame>
        <p:nvGraphicFramePr>
          <p:cNvPr id="10" name="Table 9">
            <a:extLst>
              <a:ext uri="{FF2B5EF4-FFF2-40B4-BE49-F238E27FC236}">
                <a16:creationId xmlns:a16="http://schemas.microsoft.com/office/drawing/2014/main" id="{1880D74B-47A9-6774-E271-38E158600C1B}"/>
              </a:ext>
            </a:extLst>
          </p:cNvPr>
          <p:cNvGraphicFramePr>
            <a:graphicFrameLocks noGrp="1"/>
          </p:cNvGraphicFramePr>
          <p:nvPr>
            <p:extLst>
              <p:ext uri="{D42A27DB-BD31-4B8C-83A1-F6EECF244321}">
                <p14:modId xmlns:p14="http://schemas.microsoft.com/office/powerpoint/2010/main" val="783638962"/>
              </p:ext>
            </p:extLst>
          </p:nvPr>
        </p:nvGraphicFramePr>
        <p:xfrm>
          <a:off x="777961" y="942975"/>
          <a:ext cx="10636078" cy="5029200"/>
        </p:xfrm>
        <a:graphic>
          <a:graphicData uri="http://schemas.openxmlformats.org/drawingml/2006/table">
            <a:tbl>
              <a:tblPr firstRow="1" bandRow="1">
                <a:tableStyleId>{5C22544A-7EE6-4342-B048-85BDC9FD1C3A}</a:tableStyleId>
              </a:tblPr>
              <a:tblGrid>
                <a:gridCol w="2262995">
                  <a:extLst>
                    <a:ext uri="{9D8B030D-6E8A-4147-A177-3AD203B41FA5}">
                      <a16:colId xmlns:a16="http://schemas.microsoft.com/office/drawing/2014/main" val="3057948719"/>
                    </a:ext>
                  </a:extLst>
                </a:gridCol>
                <a:gridCol w="8373083">
                  <a:extLst>
                    <a:ext uri="{9D8B030D-6E8A-4147-A177-3AD203B41FA5}">
                      <a16:colId xmlns:a16="http://schemas.microsoft.com/office/drawing/2014/main" val="3015195872"/>
                    </a:ext>
                  </a:extLst>
                </a:gridCol>
              </a:tblGrid>
              <a:tr h="245110">
                <a:tc>
                  <a:txBody>
                    <a:bodyPr/>
                    <a:lstStyle/>
                    <a:p>
                      <a:pPr marL="81280">
                        <a:lnSpc>
                          <a:spcPct val="115000"/>
                        </a:lnSpc>
                        <a:spcAft>
                          <a:spcPts val="800"/>
                        </a:spcAft>
                        <a:buNone/>
                      </a:pPr>
                      <a:r>
                        <a:rPr lang="en-US" sz="2200" kern="1200">
                          <a:effectLst/>
                        </a:rPr>
                        <a:t>Week</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US" sz="2200" kern="1200">
                          <a:effectLst/>
                        </a:rPr>
                        <a:t>Topics </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1324732260"/>
                  </a:ext>
                </a:extLst>
              </a:tr>
              <a:tr h="249555">
                <a:tc>
                  <a:txBody>
                    <a:bodyPr/>
                    <a:lstStyle/>
                    <a:p>
                      <a:pPr marL="168910">
                        <a:lnSpc>
                          <a:spcPct val="115000"/>
                        </a:lnSpc>
                        <a:spcAft>
                          <a:spcPts val="800"/>
                        </a:spcAft>
                        <a:buNone/>
                      </a:pPr>
                      <a:r>
                        <a:rPr lang="en-US" sz="2200" kern="1200">
                          <a:solidFill>
                            <a:schemeClr val="bg1">
                              <a:lumMod val="50000"/>
                            </a:schemeClr>
                          </a:solidFill>
                          <a:effectLst/>
                        </a:rPr>
                        <a:t>Week 1</a:t>
                      </a:r>
                      <a:endParaRPr lang="en-GB" sz="2200" kern="10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GB" sz="2200" kern="1200">
                          <a:solidFill>
                            <a:schemeClr val="bg1">
                              <a:lumMod val="50000"/>
                            </a:schemeClr>
                          </a:solidFill>
                          <a:effectLst/>
                        </a:rPr>
                        <a:t>Introduction to Module - Abstract Thinking</a:t>
                      </a:r>
                      <a:endParaRPr lang="en-GB" sz="2200" kern="10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595731072"/>
                  </a:ext>
                </a:extLst>
              </a:tr>
              <a:tr h="245110">
                <a:tc>
                  <a:txBody>
                    <a:bodyPr/>
                    <a:lstStyle/>
                    <a:p>
                      <a:pPr marL="168910">
                        <a:lnSpc>
                          <a:spcPct val="115000"/>
                        </a:lnSpc>
                        <a:spcAft>
                          <a:spcPts val="800"/>
                        </a:spcAft>
                        <a:buNone/>
                      </a:pPr>
                      <a:r>
                        <a:rPr lang="en-US" sz="2200" kern="1200">
                          <a:solidFill>
                            <a:schemeClr val="bg1">
                              <a:lumMod val="50000"/>
                            </a:schemeClr>
                          </a:solidFill>
                          <a:effectLst/>
                        </a:rPr>
                        <a:t>Week 2</a:t>
                      </a:r>
                      <a:endParaRPr lang="en-GB" sz="2200" kern="100">
                        <a:solidFill>
                          <a:schemeClr val="bg1">
                            <a:lumMod val="50000"/>
                          </a:schemeClr>
                        </a:solidFill>
                        <a:effectLst/>
                        <a:latin typeface="Aptos" panose="020B0004020202020204" pitchFamily="34" charset="0"/>
                        <a:ea typeface="+mn-ea"/>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GB" sz="2200" kern="1200">
                          <a:solidFill>
                            <a:schemeClr val="bg1">
                              <a:lumMod val="50000"/>
                            </a:schemeClr>
                          </a:solidFill>
                          <a:effectLst/>
                        </a:rPr>
                        <a:t>Requirement Analysis - </a:t>
                      </a:r>
                      <a:r>
                        <a:rPr lang="en-GB" sz="2200" kern="1200" err="1">
                          <a:solidFill>
                            <a:schemeClr val="bg1">
                              <a:lumMod val="50000"/>
                            </a:schemeClr>
                          </a:solidFill>
                          <a:effectLst/>
                        </a:rPr>
                        <a:t>MoSCoW</a:t>
                      </a:r>
                      <a:r>
                        <a:rPr lang="en-GB" sz="2200" kern="1200">
                          <a:solidFill>
                            <a:schemeClr val="bg1">
                              <a:lumMod val="50000"/>
                            </a:schemeClr>
                          </a:solidFill>
                          <a:effectLst/>
                        </a:rPr>
                        <a:t> Method</a:t>
                      </a:r>
                      <a:endParaRPr lang="en-GB" sz="2200" kern="100">
                        <a:solidFill>
                          <a:schemeClr val="bg1">
                            <a:lumMod val="50000"/>
                          </a:schemeClr>
                        </a:solidFill>
                        <a:effectLst/>
                        <a:latin typeface="Aptos" panose="020B0004020202020204" pitchFamily="34" charset="0"/>
                        <a:ea typeface="+mn-ea"/>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1998691034"/>
                  </a:ext>
                </a:extLst>
              </a:tr>
              <a:tr h="245110">
                <a:tc>
                  <a:txBody>
                    <a:bodyPr/>
                    <a:lstStyle/>
                    <a:p>
                      <a:pPr marL="168910">
                        <a:lnSpc>
                          <a:spcPct val="115000"/>
                        </a:lnSpc>
                        <a:spcAft>
                          <a:spcPts val="800"/>
                        </a:spcAft>
                        <a:buNone/>
                      </a:pPr>
                      <a:r>
                        <a:rPr lang="en-US" sz="2200" kern="1200">
                          <a:solidFill>
                            <a:schemeClr val="bg1">
                              <a:lumMod val="50000"/>
                            </a:schemeClr>
                          </a:solidFill>
                          <a:effectLst/>
                        </a:rPr>
                        <a:t>Week 3</a:t>
                      </a:r>
                      <a:endParaRPr lang="en-GB" sz="2200" kern="10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US" sz="2200" kern="1200">
                          <a:solidFill>
                            <a:schemeClr val="bg1">
                              <a:lumMod val="50000"/>
                            </a:schemeClr>
                          </a:solidFill>
                          <a:effectLst/>
                        </a:rPr>
                        <a:t>Decomposition of Problems</a:t>
                      </a:r>
                      <a:endParaRPr lang="en-GB" sz="2200" kern="10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4066642114"/>
                  </a:ext>
                </a:extLst>
              </a:tr>
              <a:tr h="245110">
                <a:tc>
                  <a:txBody>
                    <a:bodyPr/>
                    <a:lstStyle/>
                    <a:p>
                      <a:pPr marL="168910">
                        <a:lnSpc>
                          <a:spcPct val="115000"/>
                        </a:lnSpc>
                        <a:spcAft>
                          <a:spcPts val="800"/>
                        </a:spcAft>
                        <a:buNone/>
                      </a:pPr>
                      <a:r>
                        <a:rPr lang="en-US" sz="2200" kern="1200">
                          <a:solidFill>
                            <a:schemeClr val="bg1">
                              <a:lumMod val="50000"/>
                            </a:schemeClr>
                          </a:solidFill>
                          <a:effectLst/>
                        </a:rPr>
                        <a:t>Week 4</a:t>
                      </a:r>
                      <a:endParaRPr lang="en-GB" sz="2200" kern="10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US" sz="2200" kern="1200" dirty="0">
                          <a:solidFill>
                            <a:schemeClr val="bg1">
                              <a:lumMod val="50000"/>
                            </a:schemeClr>
                          </a:solidFill>
                          <a:effectLst/>
                        </a:rPr>
                        <a:t>Variables</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3006812496"/>
                  </a:ext>
                </a:extLst>
              </a:tr>
              <a:tr h="245110">
                <a:tc>
                  <a:txBody>
                    <a:bodyPr/>
                    <a:lstStyle/>
                    <a:p>
                      <a:pPr marL="168910">
                        <a:lnSpc>
                          <a:spcPct val="115000"/>
                        </a:lnSpc>
                        <a:spcAft>
                          <a:spcPts val="800"/>
                        </a:spcAft>
                        <a:buNone/>
                      </a:pPr>
                      <a:r>
                        <a:rPr lang="en-US" sz="2200" kern="1200">
                          <a:solidFill>
                            <a:schemeClr val="bg1">
                              <a:lumMod val="50000"/>
                            </a:schemeClr>
                          </a:solidFill>
                          <a:effectLst/>
                        </a:rPr>
                        <a:t>Week 5</a:t>
                      </a:r>
                      <a:endParaRPr lang="en-GB" sz="2200" kern="10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US" sz="2200" kern="1200" dirty="0">
                          <a:solidFill>
                            <a:schemeClr val="bg1">
                              <a:lumMod val="50000"/>
                            </a:schemeClr>
                          </a:solidFill>
                          <a:effectLst/>
                        </a:rPr>
                        <a:t>Pseudocode and Program Output</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161583615"/>
                  </a:ext>
                </a:extLst>
              </a:tr>
              <a:tr h="245110">
                <a:tc>
                  <a:txBody>
                    <a:bodyPr/>
                    <a:lstStyle/>
                    <a:p>
                      <a:pPr marL="168910">
                        <a:lnSpc>
                          <a:spcPct val="115000"/>
                        </a:lnSpc>
                        <a:spcAft>
                          <a:spcPts val="800"/>
                        </a:spcAft>
                        <a:buNone/>
                      </a:pPr>
                      <a:r>
                        <a:rPr lang="en-US" sz="2200" kern="1200">
                          <a:solidFill>
                            <a:schemeClr val="bg1">
                              <a:lumMod val="50000"/>
                            </a:schemeClr>
                          </a:solidFill>
                          <a:effectLst/>
                        </a:rPr>
                        <a:t>Week 6</a:t>
                      </a:r>
                      <a:endParaRPr lang="en-GB" sz="2200" kern="10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GB" sz="2200" kern="1200" dirty="0">
                          <a:solidFill>
                            <a:schemeClr val="bg1">
                              <a:lumMod val="50000"/>
                            </a:schemeClr>
                          </a:solidFill>
                          <a:effectLst/>
                        </a:rPr>
                        <a:t>Tracing Tables</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314862421"/>
                  </a:ext>
                </a:extLst>
              </a:tr>
              <a:tr h="389530">
                <a:tc>
                  <a:txBody>
                    <a:bodyPr/>
                    <a:lstStyle/>
                    <a:p>
                      <a:pPr marL="168910">
                        <a:lnSpc>
                          <a:spcPct val="115000"/>
                        </a:lnSpc>
                        <a:spcAft>
                          <a:spcPts val="800"/>
                        </a:spcAft>
                        <a:buNone/>
                      </a:pPr>
                      <a:r>
                        <a:rPr lang="en-US" sz="2200" kern="1200" dirty="0">
                          <a:solidFill>
                            <a:schemeClr val="bg1">
                              <a:lumMod val="50000"/>
                            </a:schemeClr>
                          </a:solidFill>
                          <a:effectLst/>
                        </a:rPr>
                        <a:t>Week 7</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US" sz="2200" kern="1200" dirty="0">
                          <a:solidFill>
                            <a:schemeClr val="bg1">
                              <a:lumMod val="50000"/>
                            </a:schemeClr>
                          </a:solidFill>
                          <a:effectLst/>
                        </a:rPr>
                        <a:t>Flowcharts</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2974741380"/>
                  </a:ext>
                </a:extLst>
              </a:tr>
              <a:tr h="245110">
                <a:tc>
                  <a:txBody>
                    <a:bodyPr/>
                    <a:lstStyle/>
                    <a:p>
                      <a:pPr marL="168910">
                        <a:lnSpc>
                          <a:spcPct val="115000"/>
                        </a:lnSpc>
                        <a:spcAft>
                          <a:spcPts val="800"/>
                        </a:spcAft>
                        <a:buNone/>
                      </a:pPr>
                      <a:r>
                        <a:rPr lang="en-US" sz="2200" kern="1200" dirty="0">
                          <a:solidFill>
                            <a:schemeClr val="bg1">
                              <a:lumMod val="50000"/>
                            </a:schemeClr>
                          </a:solidFill>
                          <a:effectLst/>
                        </a:rPr>
                        <a:t>Week 8</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GB" sz="2200" kern="1200" noProof="0" dirty="0">
                          <a:solidFill>
                            <a:schemeClr val="bg1">
                              <a:lumMod val="50000"/>
                            </a:schemeClr>
                          </a:solidFill>
                          <a:effectLst/>
                        </a:rPr>
                        <a:t>Modularisation</a:t>
                      </a:r>
                      <a:r>
                        <a:rPr lang="en-US" sz="2200" kern="1200" dirty="0">
                          <a:solidFill>
                            <a:schemeClr val="bg1">
                              <a:lumMod val="50000"/>
                            </a:schemeClr>
                          </a:solidFill>
                          <a:effectLst/>
                        </a:rPr>
                        <a:t> &amp; Sub Processes in Flowcharts</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2179128621"/>
                  </a:ext>
                </a:extLst>
              </a:tr>
              <a:tr h="245110">
                <a:tc>
                  <a:txBody>
                    <a:bodyPr/>
                    <a:lstStyle/>
                    <a:p>
                      <a:pPr marL="168910">
                        <a:lnSpc>
                          <a:spcPct val="115000"/>
                        </a:lnSpc>
                        <a:spcAft>
                          <a:spcPts val="800"/>
                        </a:spcAft>
                        <a:buNone/>
                      </a:pPr>
                      <a:r>
                        <a:rPr lang="en-US" sz="2200" kern="1200">
                          <a:solidFill>
                            <a:schemeClr val="tx1"/>
                          </a:solidFill>
                          <a:effectLst/>
                        </a:rPr>
                        <a:t>Week 9</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rgbClr val="FFD400"/>
                    </a:solidFill>
                  </a:tcPr>
                </a:tc>
                <a:tc>
                  <a:txBody>
                    <a:bodyPr/>
                    <a:lstStyle/>
                    <a:p>
                      <a:pPr>
                        <a:lnSpc>
                          <a:spcPct val="115000"/>
                        </a:lnSpc>
                        <a:spcAft>
                          <a:spcPts val="800"/>
                        </a:spcAft>
                        <a:buNone/>
                      </a:pPr>
                      <a:r>
                        <a:rPr lang="en-GB" sz="2200" kern="1200" dirty="0">
                          <a:solidFill>
                            <a:schemeClr val="tx1"/>
                          </a:solidFill>
                          <a:effectLst/>
                        </a:rPr>
                        <a:t>Mock Exam &amp; Assessment</a:t>
                      </a:r>
                      <a:endParaRPr lang="en-GB" sz="22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solidFill>
                      <a:srgbClr val="FFD400"/>
                    </a:solidFill>
                  </a:tcPr>
                </a:tc>
                <a:extLst>
                  <a:ext uri="{0D108BD9-81ED-4DB2-BD59-A6C34878D82A}">
                    <a16:rowId xmlns:a16="http://schemas.microsoft.com/office/drawing/2014/main" val="4171605429"/>
                  </a:ext>
                </a:extLst>
              </a:tr>
              <a:tr h="319405">
                <a:tc>
                  <a:txBody>
                    <a:bodyPr/>
                    <a:lstStyle/>
                    <a:p>
                      <a:pPr marL="81280">
                        <a:lnSpc>
                          <a:spcPct val="115000"/>
                        </a:lnSpc>
                        <a:spcAft>
                          <a:spcPts val="800"/>
                        </a:spcAft>
                        <a:buNone/>
                      </a:pPr>
                      <a:r>
                        <a:rPr lang="en-US" sz="2200" kern="1200">
                          <a:solidFill>
                            <a:schemeClr val="tx1"/>
                          </a:solidFill>
                          <a:effectLst/>
                        </a:rPr>
                        <a:t>Week 10</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GB" sz="2200" kern="1200" dirty="0">
                          <a:solidFill>
                            <a:schemeClr val="tx1"/>
                          </a:solidFill>
                          <a:effectLst/>
                        </a:rPr>
                        <a:t>Revision</a:t>
                      </a:r>
                      <a:endParaRPr lang="en-GB" sz="22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53603138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DEAABF5-95E4-B2DB-8761-596349F40BE7}"/>
              </a:ext>
            </a:extLst>
          </p:cNvPr>
          <p:cNvSpPr>
            <a:spLocks noGrp="1"/>
          </p:cNvSpPr>
          <p:nvPr>
            <p:ph type="sldNum" sz="quarter" idx="12"/>
          </p:nvPr>
        </p:nvSpPr>
        <p:spPr/>
        <p:txBody>
          <a:bodyPr/>
          <a:lstStyle/>
          <a:p>
            <a:fld id="{74D77D2B-B223-4A5F-B2B2-5AE626418F05}" type="slidenum">
              <a:rPr lang="en-GB" smtClean="0"/>
              <a:t>3</a:t>
            </a:fld>
            <a:endParaRPr lang="en-GB"/>
          </a:p>
        </p:txBody>
      </p:sp>
      <p:sp>
        <p:nvSpPr>
          <p:cNvPr id="5" name="Title 4">
            <a:extLst>
              <a:ext uri="{FF2B5EF4-FFF2-40B4-BE49-F238E27FC236}">
                <a16:creationId xmlns:a16="http://schemas.microsoft.com/office/drawing/2014/main" id="{6C3C4B14-1E6E-8945-FFD8-F588EC3935CA}"/>
              </a:ext>
            </a:extLst>
          </p:cNvPr>
          <p:cNvSpPr>
            <a:spLocks noGrp="1"/>
          </p:cNvSpPr>
          <p:nvPr>
            <p:ph type="title"/>
          </p:nvPr>
        </p:nvSpPr>
        <p:spPr/>
        <p:txBody>
          <a:bodyPr/>
          <a:lstStyle/>
          <a:p>
            <a:r>
              <a:rPr lang="en-GB" dirty="0"/>
              <a:t>Exercise 1</a:t>
            </a:r>
          </a:p>
        </p:txBody>
      </p:sp>
      <p:sp>
        <p:nvSpPr>
          <p:cNvPr id="6" name="Text Placeholder 5">
            <a:extLst>
              <a:ext uri="{FF2B5EF4-FFF2-40B4-BE49-F238E27FC236}">
                <a16:creationId xmlns:a16="http://schemas.microsoft.com/office/drawing/2014/main" id="{A5F0E14B-F56E-2013-1195-2F8F145F53A7}"/>
              </a:ext>
            </a:extLst>
          </p:cNvPr>
          <p:cNvSpPr>
            <a:spLocks noGrp="1"/>
          </p:cNvSpPr>
          <p:nvPr>
            <p:ph type="body" sz="quarter" idx="13"/>
          </p:nvPr>
        </p:nvSpPr>
        <p:spPr/>
        <p:txBody>
          <a:bodyPr/>
          <a:lstStyle/>
          <a:p>
            <a:r>
              <a:rPr lang="en-GB" b="1" dirty="0"/>
              <a:t>Question 1</a:t>
            </a:r>
          </a:p>
          <a:p>
            <a:pPr marL="0" indent="0">
              <a:buNone/>
            </a:pPr>
            <a:r>
              <a:rPr lang="en-GB" dirty="0"/>
              <a:t>You have been asked to create a computer program that will prompt user for two numbers and perform multiplication operation on those. The out will display the result. For the above scenario do the following: </a:t>
            </a:r>
          </a:p>
          <a:p>
            <a:endParaRPr lang="en-GB" dirty="0"/>
          </a:p>
          <a:p>
            <a:pPr marL="0" indent="0">
              <a:buNone/>
            </a:pPr>
            <a:r>
              <a:rPr lang="en-GB" b="1" dirty="0"/>
              <a:t>Tasks</a:t>
            </a:r>
          </a:p>
          <a:p>
            <a:pPr marL="728662" lvl="1" indent="-457200">
              <a:buSzPct val="90000"/>
              <a:buFont typeface="+mj-lt"/>
              <a:buAutoNum type="arabicParenR"/>
            </a:pPr>
            <a:r>
              <a:rPr lang="en-GB" dirty="0"/>
              <a:t>Create IPO chart</a:t>
            </a:r>
          </a:p>
          <a:p>
            <a:pPr marL="728662" lvl="1" indent="-457200">
              <a:buSzPct val="90000"/>
              <a:buFont typeface="+mj-lt"/>
              <a:buAutoNum type="arabicParenR"/>
            </a:pPr>
            <a:r>
              <a:rPr lang="en-GB" dirty="0"/>
              <a:t>Create Variables using Camel Case format</a:t>
            </a:r>
          </a:p>
          <a:p>
            <a:pPr marL="728662" lvl="1" indent="-457200">
              <a:buSzPct val="90000"/>
              <a:buFont typeface="+mj-lt"/>
              <a:buAutoNum type="arabicParenR"/>
            </a:pPr>
            <a:r>
              <a:rPr lang="en-GB" dirty="0"/>
              <a:t>Write a pseudocode and show program output</a:t>
            </a:r>
          </a:p>
          <a:p>
            <a:pPr marL="728662" lvl="1" indent="-457200">
              <a:buSzPct val="90000"/>
              <a:buFont typeface="+mj-lt"/>
              <a:buAutoNum type="arabicParenR"/>
            </a:pPr>
            <a:r>
              <a:rPr lang="en-GB" dirty="0"/>
              <a:t>Create a trace table for the variables</a:t>
            </a:r>
          </a:p>
          <a:p>
            <a:pPr marL="728662" lvl="1" indent="-457200">
              <a:buSzPct val="90000"/>
              <a:buFont typeface="+mj-lt"/>
              <a:buAutoNum type="arabicParenR"/>
            </a:pPr>
            <a:r>
              <a:rPr lang="en-GB" dirty="0"/>
              <a:t>Design a flowchart for the pseudocode (will do that in Week 10)</a:t>
            </a:r>
          </a:p>
          <a:p>
            <a:endParaRPr lang="en-GB" dirty="0"/>
          </a:p>
        </p:txBody>
      </p:sp>
    </p:spTree>
    <p:extLst>
      <p:ext uri="{BB962C8B-B14F-4D97-AF65-F5344CB8AC3E}">
        <p14:creationId xmlns:p14="http://schemas.microsoft.com/office/powerpoint/2010/main" val="1475757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895CE5-210A-23DF-74BF-713563CD1CE6}"/>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4B31259-D3EF-69AF-BF88-00556A918097}"/>
              </a:ext>
            </a:extLst>
          </p:cNvPr>
          <p:cNvSpPr>
            <a:spLocks noGrp="1"/>
          </p:cNvSpPr>
          <p:nvPr>
            <p:ph type="sldNum" sz="quarter" idx="12"/>
          </p:nvPr>
        </p:nvSpPr>
        <p:spPr/>
        <p:txBody>
          <a:bodyPr/>
          <a:lstStyle/>
          <a:p>
            <a:fld id="{74D77D2B-B223-4A5F-B2B2-5AE626418F05}" type="slidenum">
              <a:rPr lang="en-GB" smtClean="0"/>
              <a:t>4</a:t>
            </a:fld>
            <a:endParaRPr lang="en-GB"/>
          </a:p>
        </p:txBody>
      </p:sp>
      <p:sp>
        <p:nvSpPr>
          <p:cNvPr id="5" name="Title 4">
            <a:extLst>
              <a:ext uri="{FF2B5EF4-FFF2-40B4-BE49-F238E27FC236}">
                <a16:creationId xmlns:a16="http://schemas.microsoft.com/office/drawing/2014/main" id="{88410347-20F0-6726-61D8-CE36BD1AFBDC}"/>
              </a:ext>
            </a:extLst>
          </p:cNvPr>
          <p:cNvSpPr>
            <a:spLocks noGrp="1"/>
          </p:cNvSpPr>
          <p:nvPr>
            <p:ph type="title"/>
          </p:nvPr>
        </p:nvSpPr>
        <p:spPr/>
        <p:txBody>
          <a:bodyPr/>
          <a:lstStyle/>
          <a:p>
            <a:r>
              <a:rPr lang="en-GB" dirty="0"/>
              <a:t>Exercise 2</a:t>
            </a:r>
          </a:p>
        </p:txBody>
      </p:sp>
      <p:sp>
        <p:nvSpPr>
          <p:cNvPr id="6" name="Text Placeholder 5">
            <a:extLst>
              <a:ext uri="{FF2B5EF4-FFF2-40B4-BE49-F238E27FC236}">
                <a16:creationId xmlns:a16="http://schemas.microsoft.com/office/drawing/2014/main" id="{8446124F-157F-1C4E-84D1-C1492918A486}"/>
              </a:ext>
            </a:extLst>
          </p:cNvPr>
          <p:cNvSpPr>
            <a:spLocks noGrp="1"/>
          </p:cNvSpPr>
          <p:nvPr>
            <p:ph type="body" sz="quarter" idx="13"/>
          </p:nvPr>
        </p:nvSpPr>
        <p:spPr/>
        <p:txBody>
          <a:bodyPr/>
          <a:lstStyle/>
          <a:p>
            <a:r>
              <a:rPr lang="en-GB" b="1" dirty="0"/>
              <a:t>Question 2</a:t>
            </a:r>
          </a:p>
          <a:p>
            <a:pPr marL="0" indent="0">
              <a:buNone/>
            </a:pPr>
            <a:r>
              <a:rPr lang="en-GB" dirty="0"/>
              <a:t>The customer asked a programmer to develop a computer program that will prompt customer to enter prices of the two items purchased. Calculate the total bill. A discount will be applied on the total bill as “buy one get one free”. Display the total bill, the amount of discount and the new total bill after the discount. (Hint: the discount will be lowest item price). For the above scenario do the following: </a:t>
            </a:r>
          </a:p>
          <a:p>
            <a:endParaRPr lang="en-GB" dirty="0"/>
          </a:p>
          <a:p>
            <a:pPr marL="0" indent="0">
              <a:buNone/>
            </a:pPr>
            <a:r>
              <a:rPr lang="en-GB" b="1" dirty="0"/>
              <a:t>Tasks</a:t>
            </a:r>
          </a:p>
          <a:p>
            <a:pPr marL="728662" lvl="1" indent="-457200">
              <a:buSzPct val="90000"/>
              <a:buFont typeface="+mj-lt"/>
              <a:buAutoNum type="arabicParenR"/>
            </a:pPr>
            <a:r>
              <a:rPr lang="en-GB" dirty="0"/>
              <a:t>Create IPO chart</a:t>
            </a:r>
          </a:p>
          <a:p>
            <a:pPr marL="728662" lvl="1" indent="-457200">
              <a:buSzPct val="90000"/>
              <a:buFont typeface="+mj-lt"/>
              <a:buAutoNum type="arabicParenR"/>
            </a:pPr>
            <a:r>
              <a:rPr lang="en-GB" dirty="0"/>
              <a:t>Create Variables using Camel Case format</a:t>
            </a:r>
          </a:p>
          <a:p>
            <a:pPr marL="728662" lvl="1" indent="-457200">
              <a:buSzPct val="90000"/>
              <a:buFont typeface="+mj-lt"/>
              <a:buAutoNum type="arabicParenR"/>
            </a:pPr>
            <a:r>
              <a:rPr lang="en-GB" dirty="0"/>
              <a:t>Write a pseudocode and show program output</a:t>
            </a:r>
          </a:p>
          <a:p>
            <a:pPr marL="728662" lvl="1" indent="-457200">
              <a:buSzPct val="90000"/>
              <a:buFont typeface="+mj-lt"/>
              <a:buAutoNum type="arabicParenR"/>
            </a:pPr>
            <a:r>
              <a:rPr lang="en-GB" dirty="0"/>
              <a:t>Create a trace table for the variables</a:t>
            </a:r>
          </a:p>
          <a:p>
            <a:pPr marL="728662" lvl="1" indent="-457200">
              <a:buSzPct val="90000"/>
              <a:buFont typeface="+mj-lt"/>
              <a:buAutoNum type="arabicParenR"/>
            </a:pPr>
            <a:r>
              <a:rPr lang="en-GB" dirty="0"/>
              <a:t>Design a flowchart for the pseudocode (will do that in Week 10)</a:t>
            </a:r>
          </a:p>
          <a:p>
            <a:endParaRPr lang="en-GB" dirty="0"/>
          </a:p>
        </p:txBody>
      </p:sp>
    </p:spTree>
    <p:extLst>
      <p:ext uri="{BB962C8B-B14F-4D97-AF65-F5344CB8AC3E}">
        <p14:creationId xmlns:p14="http://schemas.microsoft.com/office/powerpoint/2010/main" val="2061596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0F006-86AC-20FA-3385-42CC8FC00E86}"/>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94CBB60-50EA-B967-FAAD-6B4184E84F6B}"/>
              </a:ext>
            </a:extLst>
          </p:cNvPr>
          <p:cNvSpPr>
            <a:spLocks noGrp="1"/>
          </p:cNvSpPr>
          <p:nvPr>
            <p:ph type="sldNum" sz="quarter" idx="12"/>
          </p:nvPr>
        </p:nvSpPr>
        <p:spPr/>
        <p:txBody>
          <a:bodyPr/>
          <a:lstStyle/>
          <a:p>
            <a:fld id="{74D77D2B-B223-4A5F-B2B2-5AE626418F05}" type="slidenum">
              <a:rPr lang="en-GB" smtClean="0"/>
              <a:t>5</a:t>
            </a:fld>
            <a:endParaRPr lang="en-GB"/>
          </a:p>
        </p:txBody>
      </p:sp>
      <p:sp>
        <p:nvSpPr>
          <p:cNvPr id="5" name="Title 4">
            <a:extLst>
              <a:ext uri="{FF2B5EF4-FFF2-40B4-BE49-F238E27FC236}">
                <a16:creationId xmlns:a16="http://schemas.microsoft.com/office/drawing/2014/main" id="{926B999B-727C-E4C8-057F-59FDEB8D7D7E}"/>
              </a:ext>
            </a:extLst>
          </p:cNvPr>
          <p:cNvSpPr>
            <a:spLocks noGrp="1"/>
          </p:cNvSpPr>
          <p:nvPr>
            <p:ph type="title"/>
          </p:nvPr>
        </p:nvSpPr>
        <p:spPr/>
        <p:txBody>
          <a:bodyPr/>
          <a:lstStyle/>
          <a:p>
            <a:r>
              <a:rPr lang="en-GB" dirty="0"/>
              <a:t>Exercise 3</a:t>
            </a:r>
          </a:p>
        </p:txBody>
      </p:sp>
      <p:sp>
        <p:nvSpPr>
          <p:cNvPr id="6" name="Text Placeholder 5">
            <a:extLst>
              <a:ext uri="{FF2B5EF4-FFF2-40B4-BE49-F238E27FC236}">
                <a16:creationId xmlns:a16="http://schemas.microsoft.com/office/drawing/2014/main" id="{A41DA0DE-07ED-0900-1E7E-EE17AE2F6C51}"/>
              </a:ext>
            </a:extLst>
          </p:cNvPr>
          <p:cNvSpPr>
            <a:spLocks noGrp="1"/>
          </p:cNvSpPr>
          <p:nvPr>
            <p:ph type="body" sz="quarter" idx="13"/>
          </p:nvPr>
        </p:nvSpPr>
        <p:spPr/>
        <p:txBody>
          <a:bodyPr/>
          <a:lstStyle/>
          <a:p>
            <a:r>
              <a:rPr lang="en-GB" b="1" dirty="0"/>
              <a:t>Question 3</a:t>
            </a:r>
          </a:p>
          <a:p>
            <a:pPr marL="0" indent="0">
              <a:buNone/>
            </a:pPr>
            <a:r>
              <a:rPr lang="en-GB" dirty="0"/>
              <a:t>You have been asked to create a computer program which will accept the ages of four boys and calculate their total age and average age. The program must display both the total age and the average age. For the above scenario do the following:</a:t>
            </a:r>
          </a:p>
          <a:p>
            <a:endParaRPr lang="en-GB" dirty="0"/>
          </a:p>
          <a:p>
            <a:pPr marL="0" indent="0">
              <a:buNone/>
            </a:pPr>
            <a:r>
              <a:rPr lang="en-GB" b="1" dirty="0"/>
              <a:t>Tasks</a:t>
            </a:r>
          </a:p>
          <a:p>
            <a:pPr marL="728662" lvl="1" indent="-457200">
              <a:buSzPct val="90000"/>
              <a:buFont typeface="+mj-lt"/>
              <a:buAutoNum type="arabicParenR"/>
            </a:pPr>
            <a:r>
              <a:rPr lang="en-GB" dirty="0"/>
              <a:t>Create IPO chart</a:t>
            </a:r>
          </a:p>
          <a:p>
            <a:pPr marL="728662" lvl="1" indent="-457200">
              <a:buSzPct val="90000"/>
              <a:buFont typeface="+mj-lt"/>
              <a:buAutoNum type="arabicParenR"/>
            </a:pPr>
            <a:r>
              <a:rPr lang="en-GB" dirty="0"/>
              <a:t>Create Variables using Camel Case format</a:t>
            </a:r>
          </a:p>
          <a:p>
            <a:pPr marL="728662" lvl="1" indent="-457200">
              <a:buSzPct val="90000"/>
              <a:buFont typeface="+mj-lt"/>
              <a:buAutoNum type="arabicParenR"/>
            </a:pPr>
            <a:r>
              <a:rPr lang="en-GB" dirty="0"/>
              <a:t>Write a pseudocode and show program output</a:t>
            </a:r>
          </a:p>
          <a:p>
            <a:pPr marL="728662" lvl="1" indent="-457200">
              <a:buSzPct val="90000"/>
              <a:buFont typeface="+mj-lt"/>
              <a:buAutoNum type="arabicParenR"/>
            </a:pPr>
            <a:r>
              <a:rPr lang="en-GB" dirty="0"/>
              <a:t>Create a trace table for the variables</a:t>
            </a:r>
          </a:p>
          <a:p>
            <a:pPr marL="728662" lvl="1" indent="-457200">
              <a:buSzPct val="90000"/>
              <a:buFont typeface="+mj-lt"/>
              <a:buAutoNum type="arabicParenR"/>
            </a:pPr>
            <a:r>
              <a:rPr lang="en-GB" dirty="0"/>
              <a:t>Design a flowchart for the pseudocode (will do that in Week 10)</a:t>
            </a:r>
          </a:p>
          <a:p>
            <a:endParaRPr lang="en-GB" dirty="0"/>
          </a:p>
        </p:txBody>
      </p:sp>
    </p:spTree>
    <p:extLst>
      <p:ext uri="{BB962C8B-B14F-4D97-AF65-F5344CB8AC3E}">
        <p14:creationId xmlns:p14="http://schemas.microsoft.com/office/powerpoint/2010/main" val="1432199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40EE9D-600B-1931-3DC8-35B644471857}"/>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DAB4BA9-E0AB-8500-2793-F470F336FCEC}"/>
              </a:ext>
            </a:extLst>
          </p:cNvPr>
          <p:cNvSpPr>
            <a:spLocks noGrp="1"/>
          </p:cNvSpPr>
          <p:nvPr>
            <p:ph type="sldNum" sz="quarter" idx="12"/>
          </p:nvPr>
        </p:nvSpPr>
        <p:spPr/>
        <p:txBody>
          <a:bodyPr/>
          <a:lstStyle/>
          <a:p>
            <a:fld id="{74D77D2B-B223-4A5F-B2B2-5AE626418F05}" type="slidenum">
              <a:rPr lang="en-GB" smtClean="0"/>
              <a:t>6</a:t>
            </a:fld>
            <a:endParaRPr lang="en-GB"/>
          </a:p>
        </p:txBody>
      </p:sp>
      <p:sp>
        <p:nvSpPr>
          <p:cNvPr id="5" name="Title 4">
            <a:extLst>
              <a:ext uri="{FF2B5EF4-FFF2-40B4-BE49-F238E27FC236}">
                <a16:creationId xmlns:a16="http://schemas.microsoft.com/office/drawing/2014/main" id="{27398D65-E3CA-0307-DCC6-83E53A85352D}"/>
              </a:ext>
            </a:extLst>
          </p:cNvPr>
          <p:cNvSpPr>
            <a:spLocks noGrp="1"/>
          </p:cNvSpPr>
          <p:nvPr>
            <p:ph type="title"/>
          </p:nvPr>
        </p:nvSpPr>
        <p:spPr/>
        <p:txBody>
          <a:bodyPr/>
          <a:lstStyle/>
          <a:p>
            <a:r>
              <a:rPr lang="en-GB" dirty="0"/>
              <a:t>Exercise 4</a:t>
            </a:r>
          </a:p>
        </p:txBody>
      </p:sp>
      <p:sp>
        <p:nvSpPr>
          <p:cNvPr id="6" name="Text Placeholder 5">
            <a:extLst>
              <a:ext uri="{FF2B5EF4-FFF2-40B4-BE49-F238E27FC236}">
                <a16:creationId xmlns:a16="http://schemas.microsoft.com/office/drawing/2014/main" id="{8685C012-DDBC-BE6A-552C-F088A768A4D0}"/>
              </a:ext>
            </a:extLst>
          </p:cNvPr>
          <p:cNvSpPr>
            <a:spLocks noGrp="1"/>
          </p:cNvSpPr>
          <p:nvPr>
            <p:ph type="body" sz="quarter" idx="13"/>
          </p:nvPr>
        </p:nvSpPr>
        <p:spPr/>
        <p:txBody>
          <a:bodyPr>
            <a:normAutofit lnSpcReduction="10000"/>
          </a:bodyPr>
          <a:lstStyle/>
          <a:p>
            <a:r>
              <a:rPr lang="en-GB" b="1" dirty="0"/>
              <a:t>Question 4</a:t>
            </a:r>
          </a:p>
          <a:p>
            <a:pPr marL="0" indent="0">
              <a:buNone/>
            </a:pPr>
            <a:r>
              <a:rPr lang="en-GB" dirty="0"/>
              <a:t>Create a computer program that will show the annual interest on the account of a person. The annual interest rate is 2% on the account balance of the account holder. Consider the user has current account balance as £1000. Ask user for the account holder’s name then calculate the annual interest on the account balance. Display both current account balance, annual interest rate, amount of annual interest given to the account holder and the new account balance. For the above scenario do the following:</a:t>
            </a:r>
          </a:p>
          <a:p>
            <a:endParaRPr lang="en-GB" dirty="0"/>
          </a:p>
          <a:p>
            <a:pPr marL="0" indent="0">
              <a:buNone/>
            </a:pPr>
            <a:r>
              <a:rPr lang="en-GB" b="1" dirty="0"/>
              <a:t>Tasks</a:t>
            </a:r>
          </a:p>
          <a:p>
            <a:pPr marL="728662" lvl="1" indent="-457200">
              <a:buSzPct val="90000"/>
              <a:buFont typeface="+mj-lt"/>
              <a:buAutoNum type="arabicParenR"/>
            </a:pPr>
            <a:r>
              <a:rPr lang="en-GB" dirty="0"/>
              <a:t>Create IPO chart</a:t>
            </a:r>
          </a:p>
          <a:p>
            <a:pPr marL="728662" lvl="1" indent="-457200">
              <a:buSzPct val="90000"/>
              <a:buFont typeface="+mj-lt"/>
              <a:buAutoNum type="arabicParenR"/>
            </a:pPr>
            <a:r>
              <a:rPr lang="en-GB" dirty="0"/>
              <a:t>Create Variables using Camel Case format</a:t>
            </a:r>
          </a:p>
          <a:p>
            <a:pPr marL="728662" lvl="1" indent="-457200">
              <a:buSzPct val="90000"/>
              <a:buFont typeface="+mj-lt"/>
              <a:buAutoNum type="arabicParenR"/>
            </a:pPr>
            <a:r>
              <a:rPr lang="en-GB" dirty="0"/>
              <a:t>Write a pseudocode and show program output</a:t>
            </a:r>
          </a:p>
          <a:p>
            <a:pPr marL="728662" lvl="1" indent="-457200">
              <a:buSzPct val="90000"/>
              <a:buFont typeface="+mj-lt"/>
              <a:buAutoNum type="arabicParenR"/>
            </a:pPr>
            <a:r>
              <a:rPr lang="en-GB" dirty="0"/>
              <a:t>Create a trace table for the variables</a:t>
            </a:r>
          </a:p>
          <a:p>
            <a:pPr marL="728662" lvl="1" indent="-457200">
              <a:buSzPct val="90000"/>
              <a:buFont typeface="+mj-lt"/>
              <a:buAutoNum type="arabicParenR"/>
            </a:pPr>
            <a:r>
              <a:rPr lang="en-GB" dirty="0"/>
              <a:t>Design a flowchart for the pseudocode (will do that in Week 10)</a:t>
            </a:r>
          </a:p>
          <a:p>
            <a:endParaRPr lang="en-GB" dirty="0"/>
          </a:p>
        </p:txBody>
      </p:sp>
    </p:spTree>
    <p:extLst>
      <p:ext uri="{BB962C8B-B14F-4D97-AF65-F5344CB8AC3E}">
        <p14:creationId xmlns:p14="http://schemas.microsoft.com/office/powerpoint/2010/main" val="3619752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377BB06-A534-0B27-A977-6EA7844824E5}"/>
              </a:ext>
            </a:extLst>
          </p:cNvPr>
          <p:cNvSpPr>
            <a:spLocks noGrp="1"/>
          </p:cNvSpPr>
          <p:nvPr>
            <p:ph type="sldNum" sz="quarter" idx="4294967295"/>
          </p:nvPr>
        </p:nvSpPr>
        <p:spPr>
          <a:xfrm>
            <a:off x="11834813" y="5689600"/>
            <a:ext cx="357187" cy="355600"/>
          </a:xfrm>
        </p:spPr>
        <p:txBody>
          <a:bodyPr/>
          <a:lstStyle/>
          <a:p>
            <a:fld id="{74D77D2B-B223-4A5F-B2B2-5AE626418F05}" type="slidenum">
              <a:rPr lang="en-GB" smtClean="0"/>
              <a:t>7</a:t>
            </a:fld>
            <a:endParaRPr lang="en-GB"/>
          </a:p>
        </p:txBody>
      </p:sp>
    </p:spTree>
    <p:extLst>
      <p:ext uri="{BB962C8B-B14F-4D97-AF65-F5344CB8AC3E}">
        <p14:creationId xmlns:p14="http://schemas.microsoft.com/office/powerpoint/2010/main" val="423641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Serif 2025_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025_2" id="{39DF78E4-D1B5-4786-87AD-5E0F5600E76C}" vid="{74AD5F29-278A-4109-BCA2-BD855AB8AA6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E0B1A72B1727944BA974A8330C49DD1" ma:contentTypeVersion="11" ma:contentTypeDescription="Create a new document." ma:contentTypeScope="" ma:versionID="510c89f2e0abf3c839d7453871649485">
  <xsd:schema xmlns:xsd="http://www.w3.org/2001/XMLSchema" xmlns:xs="http://www.w3.org/2001/XMLSchema" xmlns:p="http://schemas.microsoft.com/office/2006/metadata/properties" xmlns:ns3="ea615e75-cfa6-4777-b3e2-cd5725779d91" targetNamespace="http://schemas.microsoft.com/office/2006/metadata/properties" ma:root="true" ma:fieldsID="a76fa69accdd7a8673ebeaf3f2749192" ns3:_="">
    <xsd:import namespace="ea615e75-cfa6-4777-b3e2-cd5725779d9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615e75-cfa6-4777-b3e2-cd5725779d9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_activity" ma:index="18"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ontrol xmlns="http://schemas.microsoft.com/VisualStudio/2011/storyboarding/control">
  <Id Name="System.Storyboarding.Common.TextInput" Revision="1" Stencil="System.Storyboarding.Common" StencilVersion="0.1"/>
</Control>
</file>

<file path=customXml/item4.xml><?xml version="1.0" encoding="utf-8"?>
<p:properties xmlns:p="http://schemas.microsoft.com/office/2006/metadata/properties" xmlns:xsi="http://www.w3.org/2001/XMLSchema-instance" xmlns:pc="http://schemas.microsoft.com/office/infopath/2007/PartnerControls">
  <documentManagement>
    <_activity xmlns="ea615e75-cfa6-4777-b3e2-cd5725779d91" xsi:nil="true"/>
  </documentManagement>
</p:properties>
</file>

<file path=customXml/item5.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E7EFD3A9-EB08-40FD-9D0C-5DEB7AA5313B}">
  <ds:schemaRefs>
    <ds:schemaRef ds:uri="http://schemas.microsoft.com/sharepoint/v3/contenttype/forms"/>
  </ds:schemaRefs>
</ds:datastoreItem>
</file>

<file path=customXml/itemProps2.xml><?xml version="1.0" encoding="utf-8"?>
<ds:datastoreItem xmlns:ds="http://schemas.openxmlformats.org/officeDocument/2006/customXml" ds:itemID="{CB8E7F49-899E-49ED-BBFE-6FB5147B6A33}">
  <ds:schemaRefs>
    <ds:schemaRef ds:uri="ea615e75-cfa6-4777-b3e2-cd5725779d9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4.xml><?xml version="1.0" encoding="utf-8"?>
<ds:datastoreItem xmlns:ds="http://schemas.openxmlformats.org/officeDocument/2006/customXml" ds:itemID="{EDD5B511-5103-4FC0-B3F7-1780CE46E0AB}">
  <ds:schemaRefs>
    <ds:schemaRef ds:uri="http://purl.org/dc/terms/"/>
    <ds:schemaRef ds:uri="http://schemas.microsoft.com/office/infopath/2007/PartnerControls"/>
    <ds:schemaRef ds:uri="http://purl.org/dc/elements/1.1/"/>
    <ds:schemaRef ds:uri="http://schemas.microsoft.com/office/2006/documentManagement/types"/>
    <ds:schemaRef ds:uri="http://schemas.microsoft.com/office/2006/metadata/properties"/>
    <ds:schemaRef ds:uri="http://www.w3.org/XML/1998/namespace"/>
    <ds:schemaRef ds:uri="http://purl.org/dc/dcmitype/"/>
    <ds:schemaRef ds:uri="ea615e75-cfa6-4777-b3e2-cd5725779d91"/>
    <ds:schemaRef ds:uri="http://schemas.openxmlformats.org/package/2006/metadata/core-properties"/>
  </ds:schemaRefs>
</ds:datastoreItem>
</file>

<file path=customXml/itemProps5.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UWTSD Serif 2025_2</Template>
  <TotalTime>349</TotalTime>
  <Words>510</Words>
  <Application>Microsoft Office PowerPoint</Application>
  <PresentationFormat>Widescreen</PresentationFormat>
  <Paragraphs>71</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Arial</vt:lpstr>
      <vt:lpstr>Calibri</vt:lpstr>
      <vt:lpstr>Calibri Light</vt:lpstr>
      <vt:lpstr>Wingdings</vt:lpstr>
      <vt:lpstr>UWTSD Serif 2025_2</vt:lpstr>
      <vt:lpstr>Analysing and Solving Problems (ACCA4019)  Week 9</vt:lpstr>
      <vt:lpstr>Weekly schedule</vt:lpstr>
      <vt:lpstr>Exercise 1</vt:lpstr>
      <vt:lpstr>Exercise 2</vt:lpstr>
      <vt:lpstr>Exercise 3</vt:lpstr>
      <vt:lpstr>Exercise 4</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Serif Salem</cp:lastModifiedBy>
  <cp:revision>1</cp:revision>
  <cp:lastPrinted>2014-09-29T16:21:25Z</cp:lastPrinted>
  <dcterms:created xsi:type="dcterms:W3CDTF">2013-09-18T07:00:31Z</dcterms:created>
  <dcterms:modified xsi:type="dcterms:W3CDTF">2025-07-09T09:40:53Z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y fmtid="{D5CDD505-2E9C-101B-9397-08002B2CF9AE}" pid="3" name="ContentTypeId">
    <vt:lpwstr>0x0101003E0B1A72B1727944BA974A8330C49DD1</vt:lpwstr>
  </property>
</Properties>
</file>