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40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smtClean="0">
                <a:solidFill>
                  <a:schemeClr val="tx1"/>
                </a:solidFill>
                <a:latin typeface="Comic Sans MS" pitchFamily="66" charset="0"/>
              </a:rPr>
              <a:t>Y Tywydd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heulog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ac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braf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boeth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stormus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eira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rhewi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hi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cesair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ddoe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eira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haul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ffrindiau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stormus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ddoe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gymylog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braf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yfory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Yfory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bydd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heulog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oer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wlyb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ddoe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braf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stryd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  a  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o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gwbl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hen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wragedd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ffyn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raining cats and dogs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gobeithio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hopefully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diolch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byth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thank goodness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eira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cesair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haul</a:t>
            </a:r>
            <a:r>
              <a:rPr lang="en-GB" sz="1400" dirty="0" smtClean="0">
                <a:solidFill>
                  <a:schemeClr val="tx1"/>
                </a:solidFill>
              </a:rPr>
              <a:t>?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ddoe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yfory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484784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daviee5\AppData\Local\Microsoft\Windows\Temporary Internet Files\Content.IE5\CCSCU2M3\MP9004483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129300"/>
            <a:ext cx="1187624" cy="728700"/>
          </a:xfrm>
          <a:prstGeom prst="rect">
            <a:avLst/>
          </a:prstGeom>
          <a:noFill/>
        </p:spPr>
      </p:pic>
      <p:pic>
        <p:nvPicPr>
          <p:cNvPr id="1028" name="Picture 4" descr="C:\Users\daviee5\AppData\Local\Microsoft\Windows\Temporary Internet Files\Content.IE5\VLPGA22F\MP90040000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0"/>
            <a:ext cx="2382768" cy="692696"/>
          </a:xfrm>
          <a:prstGeom prst="rect">
            <a:avLst/>
          </a:prstGeom>
          <a:noFill/>
        </p:spPr>
      </p:pic>
      <p:pic>
        <p:nvPicPr>
          <p:cNvPr id="6" name="Picture 5" descr="C:\Users\daviee5\AppData\Local\Microsoft\Windows\Temporary Internet Files\Content.IE5\137MIUFX\MP9004221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6093297"/>
            <a:ext cx="2160240" cy="764704"/>
          </a:xfrm>
          <a:prstGeom prst="rect">
            <a:avLst/>
          </a:prstGeom>
          <a:noFill/>
        </p:spPr>
      </p:pic>
      <p:pic>
        <p:nvPicPr>
          <p:cNvPr id="7" name="Picture 6" descr="C:\Users\daviee5\AppData\Local\Microsoft\Windows\Temporary Internet Files\Content.IE5\Q3FF0LC0\dglxasset[2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0"/>
            <a:ext cx="755576" cy="1268760"/>
          </a:xfrm>
          <a:prstGeom prst="rect">
            <a:avLst/>
          </a:prstGeom>
          <a:noFill/>
        </p:spPr>
      </p:pic>
      <p:pic>
        <p:nvPicPr>
          <p:cNvPr id="8" name="Picture 7" descr="C:\Users\daviee5\AppData\Local\Microsoft\Windows\Temporary Internet Files\Content.IE5\VLPGA22F\MP90007078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9216" y="0"/>
            <a:ext cx="1684784" cy="692696"/>
          </a:xfrm>
          <a:prstGeom prst="rect">
            <a:avLst/>
          </a:prstGeom>
          <a:noFill/>
        </p:spPr>
      </p:pic>
      <p:pic>
        <p:nvPicPr>
          <p:cNvPr id="9" name="Picture 8" descr="C:\Users\daviee5\AppData\Local\Microsoft\Windows\Temporary Internet Files\Content.IE5\137MIUFX\MP90040319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564904"/>
            <a:ext cx="755576" cy="2132856"/>
          </a:xfrm>
          <a:prstGeom prst="rect">
            <a:avLst/>
          </a:prstGeom>
          <a:noFill/>
        </p:spPr>
      </p:pic>
      <p:pic>
        <p:nvPicPr>
          <p:cNvPr id="1034" name="Picture 10" descr="C:\Users\daviee5\AppData\Local\Microsoft\Windows\Temporary Internet Files\Content.IE5\137MIUFX\MP90040672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244408" y="2348880"/>
            <a:ext cx="899592" cy="20646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1324</TotalTime>
  <Words>213</Words>
  <Application>Microsoft Office PowerPoint</Application>
  <PresentationFormat>On-screen Show (4:3)</PresentationFormat>
  <Paragraphs>28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67</cp:revision>
  <dcterms:created xsi:type="dcterms:W3CDTF">2013-08-31T15:45:17Z</dcterms:created>
  <dcterms:modified xsi:type="dcterms:W3CDTF">2014-02-18T14:51:10Z</dcterms:modified>
</cp:coreProperties>
</file>