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70" r:id="rId4"/>
    <p:sldId id="266" r:id="rId5"/>
    <p:sldId id="267" r:id="rId6"/>
    <p:sldId id="272" r:id="rId7"/>
    <p:sldId id="273" r:id="rId8"/>
    <p:sldId id="268" r:id="rId9"/>
    <p:sldId id="269" r:id="rId10"/>
    <p:sldId id="271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72" autoAdjust="0"/>
    <p:restoredTop sz="94660"/>
  </p:normalViewPr>
  <p:slideViewPr>
    <p:cSldViewPr snapToGrid="0">
      <p:cViewPr varScale="1">
        <p:scale>
          <a:sx n="67" d="100"/>
          <a:sy n="67" d="100"/>
        </p:scale>
        <p:origin x="6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3BC2A-0863-4D1E-A68F-0547D44B07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99DF1F-32F9-4515-92BA-A71199576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874E0-14F3-4D38-B55E-2944EFC8D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5E06E3-5957-4517-B45A-513883FF9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4297B-598D-4EEC-88CC-0F5F69D16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931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33184-4857-478F-8D61-58479F148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372DE-4535-4E3A-BD45-7E3971EF1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AA0C3-DCFF-493C-AADB-CD5B98760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7A792D-D56D-4A6B-B5F9-F6D04D901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4E677-C146-4771-9BE3-6ACC08E77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85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3357F-F91E-4919-B994-5DF9CBBCD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58B661-47A2-4A36-ACD9-B3110DF5F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FDD91-47FC-4D69-9C54-3D86959C8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20ACBA-A7FE-4207-8D43-A1E04B32F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5037E-60B2-4BD2-A863-7AE3A6FF4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11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657DC-DC62-4D44-AB72-C4EAA6B29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F6940-AB75-40D5-B5DC-D950B6C5D1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CD318-13F6-4304-8407-4D71C4142A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1CE607-28E9-4F68-A5C4-815DD63EF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75F3C-B1CF-4B79-A209-2F80AEB8F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EF3EE-1946-42B6-9715-ABEB0311E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863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35DD-1174-4153-97AB-89139B676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7FEF5-C66E-42DE-AA6D-3A12371263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7626EF-0EB3-40FF-A748-A94DC8D6F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89406F-DAAE-418E-88B5-0B73599B9C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3DB3CA-9812-44D8-B88F-E68249C364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884EA3-9E65-41BF-98C2-837655800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847727-E67D-4ACC-B6D0-5A329823E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0BC3D-67A1-4A67-AECE-E1FFE30B2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39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6BF20-A73D-4442-A4D3-F2155724E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82B149-CC91-48E8-A66A-5B5E65AED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569FB3-FDA6-4E89-87D9-8B40CA6B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8EA562-37F6-426A-8E08-FFC76EC3A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040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111218-CEB5-4DA9-B9D7-29C245D32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B56657-FC2C-4C8F-80D1-F008219F5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27F181-82F5-415D-A990-BD5A55BC3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562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FD9B3-75AB-4E99-82CD-D29C12132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B280E-B72A-44D1-BEAD-AD1338C42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4D0A88-4B8F-4CE0-B0C7-7375C9D7E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A3732-122C-4007-B3FA-2D2839792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3B11B0-59CF-4B0C-BE97-35213F7CF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581C6-7FEC-4E21-9F5A-C1E9027D3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84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CCD2A-AF76-409C-BE66-8397DB5C2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747845-ACE3-4418-8B01-784A1902D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890C4-46B3-4E59-B066-BAADB7E8D9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EE076E-95A2-4483-BD1A-DAC55CF7D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BB4D55-5D2D-419A-9B89-1B5B92EBA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9D016F-189D-46A3-BBD7-2325FC134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689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53775-D886-4779-B497-6540DD410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0ABFA6-23A0-4137-8050-9914A341F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F30D7-14B8-4A89-92B6-ACE28E1EB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43490-C14C-4B6E-ADAD-F05F5FE74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23692-6F25-4B0D-B104-2015DE273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638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1DC38D-AF6A-4899-B6D5-F2FAC5C96C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2E2A96-BF91-4F7F-8E78-8014EAD316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98496-B3C9-488A-8004-7D738F1EE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A02D1-4181-4543-B79F-7155FF0E7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1DAA5-08F0-4BE1-B686-FC9E9D7C6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392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00EADA-3EE6-42EE-BE57-3B96E5901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F4020-65A6-4C97-896F-1E9C8881EB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82DFB-E4AE-44B7-9124-E61238D2E7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A49B0-0BFD-468F-A3F7-06DC2E9F5B6F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4EE4F8-60B7-48F8-96C6-5F12C4D967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9C575-3B3C-4360-894F-44791E2528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ACFAD-4325-4558-8473-C5F58060C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667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1.m4a"/><Relationship Id="rId7" Type="http://schemas.openxmlformats.org/officeDocument/2006/relationships/image" Target="../media/image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1.m4a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pcc.org.uk/preventing-abuse/child-abuse-and-neglect/domestic-abuse/domestic-abuse-facts-statistics/" TargetMode="External"/><Relationship Id="rId2" Type="http://schemas.openxmlformats.org/officeDocument/2006/relationships/hyperlink" Target="https://www.ons.gov.uk/peoplepopulationandcommunity/crimeandjustice/bulletins/domesticabuseinenglandandwalesoverview/november201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vsacenter.org/the-fac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FDBE4-AC0D-49CE-BDE6-523B490796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8272" y="957193"/>
            <a:ext cx="6437700" cy="2611967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The impact of domestic abuse on children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2CC5B8-B5A5-4E6D-8CE4-B137359A5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719618"/>
            <a:ext cx="4167376" cy="1155525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/>
              <a:t>By Tyler King 2006275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0FF758-7E16-4903-8C20-4ACDFE5130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166352-3B33-4973-BD28-C899ED18B51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945312" y="3632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174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1628"/>
    </mc:Choice>
    <mc:Fallback xmlns="">
      <p:transition spd="slow" advTm="516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6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162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2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CF723-1F17-4B75-8B10-C5099563E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- Rationale 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- Why this topic?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F13DB-443F-4660-9602-3BA204E7B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927" y="365125"/>
            <a:ext cx="5996871" cy="5811837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Almost one in three women aged 16-59 will experience domestic abuse in her lifetime. (office for national statistics, 2019)</a:t>
            </a:r>
          </a:p>
          <a:p>
            <a:r>
              <a:rPr lang="en-GB" sz="1800" b="0" dirty="0">
                <a:solidFill>
                  <a:srgbClr val="FF0000"/>
                </a:solidFill>
                <a:effectLst/>
                <a:latin typeface="Droid Sans"/>
                <a:ea typeface="Times New Roman" panose="02020603050405020304" pitchFamily="18" charset="0"/>
              </a:rPr>
              <a:t>20% of children in the UK have lived with an adult perpetrating domestic violence. (NSPCC, 2011)</a:t>
            </a:r>
          </a:p>
          <a:p>
            <a:r>
              <a:rPr lang="en-GB" sz="2000" b="1" i="0" dirty="0">
                <a:solidFill>
                  <a:srgbClr val="FF0000"/>
                </a:solidFill>
                <a:effectLst/>
                <a:latin typeface="museo-sans"/>
              </a:rPr>
              <a:t>30% to 60% of perpetrators of intimate partner violence also abuse children in the household.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museo-sans"/>
              </a:rPr>
              <a:t> (Domestic violence and sexual assault centre 2021)</a:t>
            </a:r>
          </a:p>
          <a:p>
            <a:endParaRPr lang="en-GB" sz="1800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sz="18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C9C153-A31F-4CB3-9FF8-A20D29DB8E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487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4143"/>
    </mc:Choice>
    <mc:Fallback xmlns="">
      <p:transition spd="slow" advTm="34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D39C3-3757-4C81-8C0F-509DAB37E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9218" y="530547"/>
            <a:ext cx="6595856" cy="1325563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What is Domestic abuse?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9A9AA-E42F-4EE1-8462-5D205F2CC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Domestic abuse is widely claimed to be a public health epidemic, so it is vitally important to understand the implications on us as a society, specifically for children, the future generation. 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Domestic abuse, which can also be known as domestic violence, or intimate partner violence, has many ugly forms that include but are not limited to; physical, financial, emotional, and sexual abuse. coercive control, and any pattern of behaviour used to threaten another person.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EC0BC1-2CC5-4AB9-8798-FFB0C408AD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5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97"/>
    </mc:Choice>
    <mc:Fallback xmlns="">
      <p:transition spd="slow" advTm="42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86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4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AA3AEB-8E4D-412A-97F1-70E3D45EB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2655887" cy="3213277"/>
          </a:xfrm>
        </p:spPr>
        <p:txBody>
          <a:bodyPr anchor="t">
            <a:normAutofit/>
          </a:bodyPr>
          <a:lstStyle/>
          <a:p>
            <a:r>
              <a:rPr lang="en-GB" sz="4000" dirty="0"/>
              <a:t>Impact of domestic abuse on children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56B88-0836-4D9A-A759-3158147FB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21579"/>
            <a:ext cx="6140449" cy="395264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Mental health 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Physical health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Relationships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Repeating the cycle 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Possible adverse future problems, drug abuse alcoholism 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Intergenerational theory </a:t>
            </a:r>
          </a:p>
          <a:p>
            <a:endParaRPr lang="en-GB" sz="24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400" dirty="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0C5DD7-8B91-401F-9EF2-9A9922E085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492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2162"/>
    </mc:Choice>
    <mc:Fallback xmlns="">
      <p:transition spd="slow" advTm="82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1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EF463D-EE6B-46FF-B7C7-74B09A96C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1A27B3A-460C-4100-99B5-817F25979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089" y="1498602"/>
            <a:ext cx="4403345" cy="3940174"/>
            <a:chOff x="827089" y="1498602"/>
            <a:chExt cx="4403345" cy="3940174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5450488-7F33-43E4-B4DA-CAB50A1CC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E5154B2-BEF9-4C08-B6B1-9DED9F17C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C06C92-8F05-400E-AB76-033B0CB5A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127" y="2023558"/>
            <a:ext cx="3521265" cy="2491292"/>
          </a:xfrm>
        </p:spPr>
        <p:txBody>
          <a:bodyPr anchor="t">
            <a:normAutofit/>
          </a:bodyPr>
          <a:lstStyle/>
          <a:p>
            <a:r>
              <a:rPr lang="en-GB" sz="4000" dirty="0"/>
              <a:t>Methodology </a:t>
            </a:r>
            <a:br>
              <a:rPr lang="en-GB" sz="4000" dirty="0"/>
            </a:br>
            <a:r>
              <a:rPr lang="en-GB" sz="4000" dirty="0"/>
              <a:t>- The Plan!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B5ED20-499B-41E7-95BE-8BBD31314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A51D22-76EA-4C70-B5C9-ED3946924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15034-6345-4FCE-8FFC-BCF430EAC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175" y="1311088"/>
            <a:ext cx="5276850" cy="432726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An abundance of research has been carried out on this topic, due to it’s sensitive nature I intend to rely heavily on statistics, but draw in different journal articles, research carried out by numerous different charities, government policies etc.</a:t>
            </a:r>
          </a:p>
          <a:p>
            <a:endParaRPr lang="en-GB" sz="24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400" dirty="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AD2356-820D-4AFF-9B27-4C31A925D3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731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2177"/>
    </mc:Choice>
    <mc:Fallback xmlns="">
      <p:transition spd="slow" advTm="42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12373BD-BBF1-4330-A5E6-4F50A1A7D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Charities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5BDAE-1707-4269-935C-0DB6830B0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Womens</a:t>
            </a:r>
            <a:r>
              <a:rPr lang="en-GB" sz="2000" dirty="0">
                <a:solidFill>
                  <a:schemeClr val="bg1"/>
                </a:solidFill>
              </a:rPr>
              <a:t> aid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Domestic abuse helpline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NSPCC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Refuge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Standing together 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C174CB-348A-47D7-B8EE-CBA1D884BF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2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47"/>
    </mc:Choice>
    <mc:Fallback xmlns="">
      <p:transition spd="slow" advTm="435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BCE48-8889-4C9C-A7CF-4993A431C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2903" y="949325"/>
            <a:ext cx="8071706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UK GOVERNMENTS DOMESTIC ABUSE BILL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ED97E7-169A-4EF8-8E15-8B7BAB822A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856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53"/>
    </mc:Choice>
    <mc:Fallback xmlns="">
      <p:transition spd="slow" advTm="23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EF463D-EE6B-46FF-B7C7-74B09A96C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1A27B3A-460C-4100-99B5-817F25979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089" y="1498602"/>
            <a:ext cx="4403345" cy="3940174"/>
            <a:chOff x="827089" y="1498602"/>
            <a:chExt cx="4403345" cy="3940174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5450488-7F33-43E4-B4DA-CAB50A1CC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E5154B2-BEF9-4C08-B6B1-9DED9F17C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5E512C-33ED-436B-BAF7-BFAD553F4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128" y="2023558"/>
            <a:ext cx="3293934" cy="2491292"/>
          </a:xfrm>
        </p:spPr>
        <p:txBody>
          <a:bodyPr anchor="t">
            <a:normAutofit/>
          </a:bodyPr>
          <a:lstStyle/>
          <a:p>
            <a:r>
              <a:rPr lang="en-GB" sz="4000" dirty="0"/>
              <a:t>What will research in this area achieve?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B5ED20-499B-41E7-95BE-8BBD31314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A51D22-76EA-4C70-B5C9-ED3946924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243393A4-9E3F-4431-B5B1-451B0B7D16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685487"/>
            <a:ext cx="4972478" cy="3314176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A075C9-7052-4685-989A-DBCA1B70AB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0430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3191"/>
    </mc:Choice>
    <mc:Fallback xmlns="">
      <p:transition spd="slow" advTm="63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Magnifying glass on clear background">
            <a:extLst>
              <a:ext uri="{FF2B5EF4-FFF2-40B4-BE49-F238E27FC236}">
                <a16:creationId xmlns:a16="http://schemas.microsoft.com/office/drawing/2014/main" id="{09B1A2ED-C63D-4655-AA9C-40DAFC1E1E0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345" r="7282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66A14-B125-4925-B834-4A89BF3B7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Why is researching this topic important?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E5E253-6EE6-497B-895A-41DAB81B6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6D5A2E-77AA-4CF9-8F17-1176AEAD718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01404" y="541293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487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0211"/>
    </mc:Choice>
    <mc:Fallback xmlns="">
      <p:transition spd="slow" advTm="50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2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21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6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11DBBF1-3229-4BD9-B3D1-B4CA571E7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843625"/>
            <a:ext cx="12188824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5BC87C3E-1040-4EE4-9BDB-9537F7A1B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968282"/>
            <a:ext cx="12188824" cy="4946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71655F-A471-454E-8928-EE50A6A3C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8" y="1566473"/>
            <a:ext cx="10601325" cy="21667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watching!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2CDBECE-872A-4C73-9DC1-BB4E805E2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3894594"/>
            <a:ext cx="2743200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5CD5A0B-CDD7-427C-AA42-2EECFDFA1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6028863"/>
            <a:ext cx="12188824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554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1E717-029E-43CE-8516-A300360A0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0D94B-A093-4BF0-A4F5-2BC622572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i="1" u="none" strike="noStrike" dirty="0">
                <a:solidFill>
                  <a:srgbClr val="EF519D"/>
                </a:solidFill>
                <a:effectLst/>
                <a:latin typeface="Droid Sans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Office for National Statistics</a:t>
            </a:r>
            <a:r>
              <a:rPr lang="en-GB" sz="1800" i="1" dirty="0">
                <a:solidFill>
                  <a:srgbClr val="333333"/>
                </a:solidFill>
                <a:effectLst/>
                <a:latin typeface="Droid Sans"/>
                <a:ea typeface="Calibri" panose="020F0502020204030204" pitchFamily="34" charset="0"/>
                <a:cs typeface="Times New Roman" panose="02020603050405020304" pitchFamily="18" charset="0"/>
              </a:rPr>
              <a:t> (2019) Domestic abuse in England and Wales overview: November 2019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i="1" u="sng" dirty="0">
                <a:solidFill>
                  <a:srgbClr val="EF519D"/>
                </a:solidFill>
                <a:effectLst/>
                <a:latin typeface="Droid Sans"/>
                <a:ea typeface="Times New Roman" panose="02020603050405020304" pitchFamily="18" charset="0"/>
                <a:hlinkClick r:id="rId3"/>
              </a:rPr>
              <a:t>NSPCC</a:t>
            </a:r>
            <a:r>
              <a:rPr lang="en-GB" sz="1800" i="1" dirty="0">
                <a:solidFill>
                  <a:srgbClr val="333333"/>
                </a:solidFill>
                <a:effectLst/>
                <a:latin typeface="Droid Sans"/>
                <a:ea typeface="Times New Roman" panose="02020603050405020304" pitchFamily="18" charset="0"/>
              </a:rPr>
              <a:t> (2011) Child abuse and neglect in the UK today; Research into the prevalence of child maltreatment in the United Kingdom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333333"/>
                </a:solidFill>
                <a:latin typeface="Droid Sans"/>
                <a:ea typeface="Times New Roman" panose="02020603050405020304" pitchFamily="18" charset="0"/>
              </a:rPr>
              <a:t>Domestic violence and sexual assault centre. (2021). </a:t>
            </a:r>
            <a:r>
              <a:rPr lang="en-GB" sz="1800" dirty="0">
                <a:solidFill>
                  <a:srgbClr val="333333"/>
                </a:solidFill>
                <a:latin typeface="Droid Sans"/>
                <a:ea typeface="Times New Roman" panose="02020603050405020304" pitchFamily="18" charset="0"/>
                <a:hlinkClick r:id="rId4"/>
              </a:rPr>
              <a:t>https://dvsacenter.org/the-facts/</a:t>
            </a:r>
            <a:r>
              <a:rPr lang="en-GB" sz="1800" dirty="0">
                <a:solidFill>
                  <a:srgbClr val="333333"/>
                </a:solidFill>
                <a:latin typeface="Droid Sans"/>
                <a:ea typeface="Times New Roman" panose="02020603050405020304" pitchFamily="18" charset="0"/>
              </a:rPr>
              <a:t>. (accessed on 21/10/2021)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10077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5781</TotalTime>
  <Words>358</Words>
  <Application>Microsoft Office PowerPoint</Application>
  <PresentationFormat>Widescreen</PresentationFormat>
  <Paragraphs>33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Droid Sans</vt:lpstr>
      <vt:lpstr>museo-sans</vt:lpstr>
      <vt:lpstr>Office Theme</vt:lpstr>
      <vt:lpstr>The impact of domestic abuse on children</vt:lpstr>
      <vt:lpstr>- Rationale  - Why this topic?</vt:lpstr>
      <vt:lpstr>What is Domestic abuse?</vt:lpstr>
      <vt:lpstr>Impact of domestic abuse on children </vt:lpstr>
      <vt:lpstr>Methodology  - The Plan! </vt:lpstr>
      <vt:lpstr>Charities </vt:lpstr>
      <vt:lpstr>UK GOVERNMENTS DOMESTIC ABUSE BILL </vt:lpstr>
      <vt:lpstr>What will research in this area achieve? </vt:lpstr>
      <vt:lpstr>Why is researching this topic important?</vt:lpstr>
      <vt:lpstr>Thank you for watching!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domestic abuse on children</dc:title>
  <dc:creator>Tyler King</dc:creator>
  <cp:lastModifiedBy>Tyler King</cp:lastModifiedBy>
  <cp:revision>2</cp:revision>
  <dcterms:created xsi:type="dcterms:W3CDTF">2021-10-17T13:47:37Z</dcterms:created>
  <dcterms:modified xsi:type="dcterms:W3CDTF">2021-11-24T23:03:31Z</dcterms:modified>
</cp:coreProperties>
</file>