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 id="2147483739" r:id="rId2"/>
  </p:sldMasterIdLst>
  <p:notesMasterIdLst>
    <p:notesMasterId r:id="rId44"/>
  </p:notesMasterIdLst>
  <p:sldIdLst>
    <p:sldId id="256" r:id="rId3"/>
    <p:sldId id="257" r:id="rId4"/>
    <p:sldId id="259" r:id="rId5"/>
    <p:sldId id="289" r:id="rId6"/>
    <p:sldId id="288" r:id="rId7"/>
    <p:sldId id="277" r:id="rId8"/>
    <p:sldId id="278" r:id="rId9"/>
    <p:sldId id="287" r:id="rId10"/>
    <p:sldId id="293" r:id="rId11"/>
    <p:sldId id="294" r:id="rId12"/>
    <p:sldId id="292" r:id="rId13"/>
    <p:sldId id="280" r:id="rId14"/>
    <p:sldId id="263" r:id="rId15"/>
    <p:sldId id="296" r:id="rId16"/>
    <p:sldId id="298" r:id="rId17"/>
    <p:sldId id="276" r:id="rId18"/>
    <p:sldId id="300" r:id="rId19"/>
    <p:sldId id="302" r:id="rId20"/>
    <p:sldId id="295" r:id="rId21"/>
    <p:sldId id="261" r:id="rId22"/>
    <p:sldId id="267" r:id="rId23"/>
    <p:sldId id="264" r:id="rId24"/>
    <p:sldId id="268" r:id="rId25"/>
    <p:sldId id="269" r:id="rId26"/>
    <p:sldId id="270" r:id="rId27"/>
    <p:sldId id="271" r:id="rId28"/>
    <p:sldId id="286" r:id="rId29"/>
    <p:sldId id="299" r:id="rId30"/>
    <p:sldId id="285" r:id="rId31"/>
    <p:sldId id="303" r:id="rId32"/>
    <p:sldId id="304" r:id="rId33"/>
    <p:sldId id="301" r:id="rId34"/>
    <p:sldId id="305" r:id="rId35"/>
    <p:sldId id="311" r:id="rId36"/>
    <p:sldId id="306" r:id="rId37"/>
    <p:sldId id="282" r:id="rId38"/>
    <p:sldId id="307" r:id="rId39"/>
    <p:sldId id="308" r:id="rId40"/>
    <p:sldId id="309" r:id="rId41"/>
    <p:sldId id="310" r:id="rId42"/>
    <p:sldId id="25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220828-4C84-427F-9C97-3F80F24B92A1}" v="76" dt="2025-02-19T11:28:21.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8" autoAdjust="0"/>
    <p:restoredTop sz="68765" autoAdjust="0"/>
  </p:normalViewPr>
  <p:slideViewPr>
    <p:cSldViewPr snapToGrid="0">
      <p:cViewPr varScale="1">
        <p:scale>
          <a:sx n="76" d="100"/>
          <a:sy n="76" d="100"/>
        </p:scale>
        <p:origin x="10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3E220828-4C84-427F-9C97-3F80F24B92A1}"/>
    <pc:docChg chg="undo custSel addSld delSld modSld sldOrd">
      <pc:chgData name="Jonathan Wyatt" userId="c3e1212f-7374-4739-8e9f-f13855138211" providerId="ADAL" clId="{3E220828-4C84-427F-9C97-3F80F24B92A1}" dt="2025-02-19T12:21:52.896" v="10826" actId="26606"/>
      <pc:docMkLst>
        <pc:docMk/>
      </pc:docMkLst>
      <pc:sldChg chg="addSp delSp modSp mod setBg">
        <pc:chgData name="Jonathan Wyatt" userId="c3e1212f-7374-4739-8e9f-f13855138211" providerId="ADAL" clId="{3E220828-4C84-427F-9C97-3F80F24B92A1}" dt="2025-02-19T12:21:52.896" v="10826" actId="26606"/>
        <pc:sldMkLst>
          <pc:docMk/>
          <pc:sldMk cId="1623356575" sldId="257"/>
        </pc:sldMkLst>
        <pc:spChg chg="mod">
          <ac:chgData name="Jonathan Wyatt" userId="c3e1212f-7374-4739-8e9f-f13855138211" providerId="ADAL" clId="{3E220828-4C84-427F-9C97-3F80F24B92A1}" dt="2025-02-19T12:21:52.896" v="10826" actId="26606"/>
          <ac:spMkLst>
            <pc:docMk/>
            <pc:sldMk cId="1623356575" sldId="257"/>
            <ac:spMk id="2" creationId="{A29A123C-D9AA-BB94-5BD8-0A1BA144B739}"/>
          </ac:spMkLst>
        </pc:spChg>
        <pc:spChg chg="del mod">
          <ac:chgData name="Jonathan Wyatt" userId="c3e1212f-7374-4739-8e9f-f13855138211" providerId="ADAL" clId="{3E220828-4C84-427F-9C97-3F80F24B92A1}" dt="2025-02-19T12:21:52.896" v="10826" actId="26606"/>
          <ac:spMkLst>
            <pc:docMk/>
            <pc:sldMk cId="1623356575" sldId="257"/>
            <ac:spMk id="3" creationId="{38B5E506-56A0-63AF-4E9A-F14F05C3D74A}"/>
          </ac:spMkLst>
        </pc:spChg>
        <pc:spChg chg="add">
          <ac:chgData name="Jonathan Wyatt" userId="c3e1212f-7374-4739-8e9f-f13855138211" providerId="ADAL" clId="{3E220828-4C84-427F-9C97-3F80F24B92A1}" dt="2025-02-19T12:21:52.896" v="10826" actId="26606"/>
          <ac:spMkLst>
            <pc:docMk/>
            <pc:sldMk cId="1623356575" sldId="257"/>
            <ac:spMk id="9" creationId="{F68B2C62-7648-4430-90D5-AE0F252AF113}"/>
          </ac:spMkLst>
        </pc:spChg>
        <pc:graphicFrameChg chg="add">
          <ac:chgData name="Jonathan Wyatt" userId="c3e1212f-7374-4739-8e9f-f13855138211" providerId="ADAL" clId="{3E220828-4C84-427F-9C97-3F80F24B92A1}" dt="2025-02-19T12:21:52.896" v="10826" actId="26606"/>
          <ac:graphicFrameMkLst>
            <pc:docMk/>
            <pc:sldMk cId="1623356575" sldId="257"/>
            <ac:graphicFrameMk id="5" creationId="{1EF5139C-CE66-E1F3-C7EB-DA3744B2E5AD}"/>
          </ac:graphicFrameMkLst>
        </pc:graphicFrameChg>
        <pc:cxnChg chg="add">
          <ac:chgData name="Jonathan Wyatt" userId="c3e1212f-7374-4739-8e9f-f13855138211" providerId="ADAL" clId="{3E220828-4C84-427F-9C97-3F80F24B92A1}" dt="2025-02-19T12:21:52.896" v="10826" actId="26606"/>
          <ac:cxnSpMkLst>
            <pc:docMk/>
            <pc:sldMk cId="1623356575" sldId="257"/>
            <ac:cxnSpMk id="11" creationId="{4BFD5B9F-5FB6-467D-83D5-DF82F1907354}"/>
          </ac:cxnSpMkLst>
        </pc:cxnChg>
      </pc:sldChg>
      <pc:sldChg chg="modSp mod">
        <pc:chgData name="Jonathan Wyatt" userId="c3e1212f-7374-4739-8e9f-f13855138211" providerId="ADAL" clId="{3E220828-4C84-427F-9C97-3F80F24B92A1}" dt="2025-02-07T13:39:04.559" v="1557" actId="27636"/>
        <pc:sldMkLst>
          <pc:docMk/>
          <pc:sldMk cId="2141632519" sldId="258"/>
        </pc:sldMkLst>
        <pc:spChg chg="mod">
          <ac:chgData name="Jonathan Wyatt" userId="c3e1212f-7374-4739-8e9f-f13855138211" providerId="ADAL" clId="{3E220828-4C84-427F-9C97-3F80F24B92A1}" dt="2025-02-07T13:39:04.559" v="1557" actId="27636"/>
          <ac:spMkLst>
            <pc:docMk/>
            <pc:sldMk cId="2141632519" sldId="258"/>
            <ac:spMk id="3" creationId="{70F36D79-2B94-514F-AF2D-EC26D8031A14}"/>
          </ac:spMkLst>
        </pc:spChg>
      </pc:sldChg>
      <pc:sldChg chg="addSp delSp modSp mod setBg">
        <pc:chgData name="Jonathan Wyatt" userId="c3e1212f-7374-4739-8e9f-f13855138211" providerId="ADAL" clId="{3E220828-4C84-427F-9C97-3F80F24B92A1}" dt="2025-02-19T12:21:48.211" v="10825" actId="26606"/>
        <pc:sldMkLst>
          <pc:docMk/>
          <pc:sldMk cId="1594961985" sldId="259"/>
        </pc:sldMkLst>
        <pc:spChg chg="mod">
          <ac:chgData name="Jonathan Wyatt" userId="c3e1212f-7374-4739-8e9f-f13855138211" providerId="ADAL" clId="{3E220828-4C84-427F-9C97-3F80F24B92A1}" dt="2025-02-19T12:21:48.211" v="10825" actId="26606"/>
          <ac:spMkLst>
            <pc:docMk/>
            <pc:sldMk cId="1594961985" sldId="259"/>
            <ac:spMk id="2" creationId="{121D3C19-1C8D-E8D0-DC2D-BDA5B4CBA1AF}"/>
          </ac:spMkLst>
        </pc:spChg>
        <pc:spChg chg="del mod">
          <ac:chgData name="Jonathan Wyatt" userId="c3e1212f-7374-4739-8e9f-f13855138211" providerId="ADAL" clId="{3E220828-4C84-427F-9C97-3F80F24B92A1}" dt="2025-02-19T12:21:48.211" v="10825" actId="26606"/>
          <ac:spMkLst>
            <pc:docMk/>
            <pc:sldMk cId="1594961985" sldId="259"/>
            <ac:spMk id="3" creationId="{4AD72B35-4125-5E55-360C-315DFFDFAC96}"/>
          </ac:spMkLst>
        </pc:spChg>
        <pc:spChg chg="add">
          <ac:chgData name="Jonathan Wyatt" userId="c3e1212f-7374-4739-8e9f-f13855138211" providerId="ADAL" clId="{3E220828-4C84-427F-9C97-3F80F24B92A1}" dt="2025-02-19T12:21:48.211" v="10825" actId="26606"/>
          <ac:spMkLst>
            <pc:docMk/>
            <pc:sldMk cId="1594961985" sldId="259"/>
            <ac:spMk id="9" creationId="{F68B2C62-7648-4430-90D5-AE0F252AF113}"/>
          </ac:spMkLst>
        </pc:spChg>
        <pc:graphicFrameChg chg="add">
          <ac:chgData name="Jonathan Wyatt" userId="c3e1212f-7374-4739-8e9f-f13855138211" providerId="ADAL" clId="{3E220828-4C84-427F-9C97-3F80F24B92A1}" dt="2025-02-19T12:21:48.211" v="10825" actId="26606"/>
          <ac:graphicFrameMkLst>
            <pc:docMk/>
            <pc:sldMk cId="1594961985" sldId="259"/>
            <ac:graphicFrameMk id="5" creationId="{CE8625EE-0E58-18FE-554F-F5B77127CB83}"/>
          </ac:graphicFrameMkLst>
        </pc:graphicFrameChg>
        <pc:cxnChg chg="add">
          <ac:chgData name="Jonathan Wyatt" userId="c3e1212f-7374-4739-8e9f-f13855138211" providerId="ADAL" clId="{3E220828-4C84-427F-9C97-3F80F24B92A1}" dt="2025-02-19T12:21:48.211" v="10825" actId="26606"/>
          <ac:cxnSpMkLst>
            <pc:docMk/>
            <pc:sldMk cId="1594961985" sldId="259"/>
            <ac:cxnSpMk id="11" creationId="{4BFD5B9F-5FB6-467D-83D5-DF82F1907354}"/>
          </ac:cxnSpMkLst>
        </pc:cxnChg>
      </pc:sldChg>
      <pc:sldChg chg="del">
        <pc:chgData name="Jonathan Wyatt" userId="c3e1212f-7374-4739-8e9f-f13855138211" providerId="ADAL" clId="{3E220828-4C84-427F-9C97-3F80F24B92A1}" dt="2025-02-07T12:17:43.586" v="1300" actId="47"/>
        <pc:sldMkLst>
          <pc:docMk/>
          <pc:sldMk cId="1538480946" sldId="260"/>
        </pc:sldMkLst>
      </pc:sldChg>
      <pc:sldChg chg="modSp del mod">
        <pc:chgData name="Jonathan Wyatt" userId="c3e1212f-7374-4739-8e9f-f13855138211" providerId="ADAL" clId="{3E220828-4C84-427F-9C97-3F80F24B92A1}" dt="2025-02-06T12:46:03.015" v="332" actId="47"/>
        <pc:sldMkLst>
          <pc:docMk/>
          <pc:sldMk cId="932355823" sldId="262"/>
        </pc:sldMkLst>
      </pc:sldChg>
      <pc:sldChg chg="addSp modSp mod ord setBg">
        <pc:chgData name="Jonathan Wyatt" userId="c3e1212f-7374-4739-8e9f-f13855138211" providerId="ADAL" clId="{3E220828-4C84-427F-9C97-3F80F24B92A1}" dt="2025-02-13T10:31:27.378" v="4335"/>
        <pc:sldMkLst>
          <pc:docMk/>
          <pc:sldMk cId="1570073921" sldId="263"/>
        </pc:sldMkLst>
        <pc:spChg chg="mod">
          <ac:chgData name="Jonathan Wyatt" userId="c3e1212f-7374-4739-8e9f-f13855138211" providerId="ADAL" clId="{3E220828-4C84-427F-9C97-3F80F24B92A1}" dt="2025-02-07T16:14:50.360" v="3705" actId="26606"/>
          <ac:spMkLst>
            <pc:docMk/>
            <pc:sldMk cId="1570073921" sldId="263"/>
            <ac:spMk id="2" creationId="{BBB68A86-300D-0A93-9C71-7332D2412F05}"/>
          </ac:spMkLst>
        </pc:spChg>
        <pc:spChg chg="mod">
          <ac:chgData name="Jonathan Wyatt" userId="c3e1212f-7374-4739-8e9f-f13855138211" providerId="ADAL" clId="{3E220828-4C84-427F-9C97-3F80F24B92A1}" dt="2025-02-07T16:20:08.917" v="4148" actId="20577"/>
          <ac:spMkLst>
            <pc:docMk/>
            <pc:sldMk cId="1570073921" sldId="263"/>
            <ac:spMk id="3" creationId="{C97972F1-A14F-32EE-0797-83A8C8F995B5}"/>
          </ac:spMkLst>
        </pc:spChg>
        <pc:spChg chg="add">
          <ac:chgData name="Jonathan Wyatt" userId="c3e1212f-7374-4739-8e9f-f13855138211" providerId="ADAL" clId="{3E220828-4C84-427F-9C97-3F80F24B92A1}" dt="2025-02-07T16:14:50.360" v="3705" actId="26606"/>
          <ac:spMkLst>
            <pc:docMk/>
            <pc:sldMk cId="1570073921" sldId="263"/>
            <ac:spMk id="9" creationId="{E49D7415-2F11-44C2-B6AA-13A25B6814B9}"/>
          </ac:spMkLst>
        </pc:spChg>
        <pc:picChg chg="add">
          <ac:chgData name="Jonathan Wyatt" userId="c3e1212f-7374-4739-8e9f-f13855138211" providerId="ADAL" clId="{3E220828-4C84-427F-9C97-3F80F24B92A1}" dt="2025-02-07T16:14:50.360" v="3705" actId="26606"/>
          <ac:picMkLst>
            <pc:docMk/>
            <pc:sldMk cId="1570073921" sldId="263"/>
            <ac:picMk id="5" creationId="{0D68BE30-B3DE-D408-80CF-4675F9D41D6A}"/>
          </ac:picMkLst>
        </pc:picChg>
        <pc:cxnChg chg="add">
          <ac:chgData name="Jonathan Wyatt" userId="c3e1212f-7374-4739-8e9f-f13855138211" providerId="ADAL" clId="{3E220828-4C84-427F-9C97-3F80F24B92A1}" dt="2025-02-07T16:14:50.360" v="3705" actId="26606"/>
          <ac:cxnSpMkLst>
            <pc:docMk/>
            <pc:sldMk cId="1570073921" sldId="263"/>
            <ac:cxnSpMk id="11" creationId="{511FC409-B3C2-4F68-865C-C5333D6F2710}"/>
          </ac:cxnSpMkLst>
        </pc:cxnChg>
        <pc:cxnChg chg="add">
          <ac:chgData name="Jonathan Wyatt" userId="c3e1212f-7374-4739-8e9f-f13855138211" providerId="ADAL" clId="{3E220828-4C84-427F-9C97-3F80F24B92A1}" dt="2025-02-07T16:14:50.360" v="3705" actId="26606"/>
          <ac:cxnSpMkLst>
            <pc:docMk/>
            <pc:sldMk cId="1570073921" sldId="263"/>
            <ac:cxnSpMk id="13" creationId="{B810270D-76A7-44B3-9746-7EDF5788602E}"/>
          </ac:cxnSpMkLst>
        </pc:cxnChg>
      </pc:sldChg>
      <pc:sldChg chg="modSp mod">
        <pc:chgData name="Jonathan Wyatt" userId="c3e1212f-7374-4739-8e9f-f13855138211" providerId="ADAL" clId="{3E220828-4C84-427F-9C97-3F80F24B92A1}" dt="2025-02-06T12:13:26.470" v="0" actId="122"/>
        <pc:sldMkLst>
          <pc:docMk/>
          <pc:sldMk cId="398086720" sldId="267"/>
        </pc:sldMkLst>
        <pc:spChg chg="mod">
          <ac:chgData name="Jonathan Wyatt" userId="c3e1212f-7374-4739-8e9f-f13855138211" providerId="ADAL" clId="{3E220828-4C84-427F-9C97-3F80F24B92A1}" dt="2025-02-06T12:13:26.470" v="0" actId="122"/>
          <ac:spMkLst>
            <pc:docMk/>
            <pc:sldMk cId="398086720" sldId="267"/>
            <ac:spMk id="2" creationId="{8AA10EA4-219B-611E-6A13-C52EAEB4343A}"/>
          </ac:spMkLst>
        </pc:spChg>
      </pc:sldChg>
      <pc:sldChg chg="ord">
        <pc:chgData name="Jonathan Wyatt" userId="c3e1212f-7374-4739-8e9f-f13855138211" providerId="ADAL" clId="{3E220828-4C84-427F-9C97-3F80F24B92A1}" dt="2025-02-06T12:31:22.258" v="269"/>
        <pc:sldMkLst>
          <pc:docMk/>
          <pc:sldMk cId="450113059" sldId="271"/>
        </pc:sldMkLst>
      </pc:sldChg>
      <pc:sldChg chg="ord">
        <pc:chgData name="Jonathan Wyatt" userId="c3e1212f-7374-4739-8e9f-f13855138211" providerId="ADAL" clId="{3E220828-4C84-427F-9C97-3F80F24B92A1}" dt="2025-02-13T10:32:38.985" v="4341"/>
        <pc:sldMkLst>
          <pc:docMk/>
          <pc:sldMk cId="2449413327" sldId="276"/>
        </pc:sldMkLst>
      </pc:sldChg>
      <pc:sldChg chg="modSp mod">
        <pc:chgData name="Jonathan Wyatt" userId="c3e1212f-7374-4739-8e9f-f13855138211" providerId="ADAL" clId="{3E220828-4C84-427F-9C97-3F80F24B92A1}" dt="2025-02-06T12:16:27.475" v="171" actId="20577"/>
        <pc:sldMkLst>
          <pc:docMk/>
          <pc:sldMk cId="1098355504" sldId="278"/>
        </pc:sldMkLst>
        <pc:spChg chg="mod">
          <ac:chgData name="Jonathan Wyatt" userId="c3e1212f-7374-4739-8e9f-f13855138211" providerId="ADAL" clId="{3E220828-4C84-427F-9C97-3F80F24B92A1}" dt="2025-02-06T12:16:27.475" v="171" actId="20577"/>
          <ac:spMkLst>
            <pc:docMk/>
            <pc:sldMk cId="1098355504" sldId="278"/>
            <ac:spMk id="2058" creationId="{4959C21C-4030-8DDB-7D8F-59435C7AA01B}"/>
          </ac:spMkLst>
        </pc:spChg>
      </pc:sldChg>
      <pc:sldChg chg="modSp new del mod">
        <pc:chgData name="Jonathan Wyatt" userId="c3e1212f-7374-4739-8e9f-f13855138211" providerId="ADAL" clId="{3E220828-4C84-427F-9C97-3F80F24B92A1}" dt="2025-02-07T12:20:33.354" v="1431" actId="47"/>
        <pc:sldMkLst>
          <pc:docMk/>
          <pc:sldMk cId="1250334719" sldId="279"/>
        </pc:sldMkLst>
      </pc:sldChg>
      <pc:sldChg chg="addSp delSp modSp new mod ord setBg">
        <pc:chgData name="Jonathan Wyatt" userId="c3e1212f-7374-4739-8e9f-f13855138211" providerId="ADAL" clId="{3E220828-4C84-427F-9C97-3F80F24B92A1}" dt="2025-02-13T10:31:20.826" v="4333"/>
        <pc:sldMkLst>
          <pc:docMk/>
          <pc:sldMk cId="3370305984" sldId="280"/>
        </pc:sldMkLst>
        <pc:spChg chg="mod ord">
          <ac:chgData name="Jonathan Wyatt" userId="c3e1212f-7374-4739-8e9f-f13855138211" providerId="ADAL" clId="{3E220828-4C84-427F-9C97-3F80F24B92A1}" dt="2025-02-07T16:22:03.829" v="4185" actId="26606"/>
          <ac:spMkLst>
            <pc:docMk/>
            <pc:sldMk cId="3370305984" sldId="280"/>
            <ac:spMk id="2" creationId="{5F9A169F-5B65-CB09-5E4D-4365EAD55362}"/>
          </ac:spMkLst>
        </pc:spChg>
        <pc:spChg chg="add">
          <ac:chgData name="Jonathan Wyatt" userId="c3e1212f-7374-4739-8e9f-f13855138211" providerId="ADAL" clId="{3E220828-4C84-427F-9C97-3F80F24B92A1}" dt="2025-02-07T16:22:03.829" v="4185" actId="26606"/>
          <ac:spMkLst>
            <pc:docMk/>
            <pc:sldMk cId="3370305984" sldId="280"/>
            <ac:spMk id="16" creationId="{341BFA31-6544-45C2-9DA0-9E1C5E0B1959}"/>
          </ac:spMkLst>
        </pc:spChg>
        <pc:picChg chg="add mod ord">
          <ac:chgData name="Jonathan Wyatt" userId="c3e1212f-7374-4739-8e9f-f13855138211" providerId="ADAL" clId="{3E220828-4C84-427F-9C97-3F80F24B92A1}" dt="2025-02-07T16:22:09.841" v="4186" actId="14100"/>
          <ac:picMkLst>
            <pc:docMk/>
            <pc:sldMk cId="3370305984" sldId="280"/>
            <ac:picMk id="5" creationId="{2BA10CAA-050D-B4C0-CE43-90CA3C073851}"/>
          </ac:picMkLst>
        </pc:picChg>
        <pc:picChg chg="add mod">
          <ac:chgData name="Jonathan Wyatt" userId="c3e1212f-7374-4739-8e9f-f13855138211" providerId="ADAL" clId="{3E220828-4C84-427F-9C97-3F80F24B92A1}" dt="2025-02-07T16:22:03.829" v="4185" actId="26606"/>
          <ac:picMkLst>
            <pc:docMk/>
            <pc:sldMk cId="3370305984" sldId="280"/>
            <ac:picMk id="7" creationId="{AD8C7A4F-5A8A-DA2D-EBD2-132ED813FAFC}"/>
          </ac:picMkLst>
        </pc:picChg>
        <pc:cxnChg chg="add">
          <ac:chgData name="Jonathan Wyatt" userId="c3e1212f-7374-4739-8e9f-f13855138211" providerId="ADAL" clId="{3E220828-4C84-427F-9C97-3F80F24B92A1}" dt="2025-02-07T16:22:03.829" v="4185" actId="26606"/>
          <ac:cxnSpMkLst>
            <pc:docMk/>
            <pc:sldMk cId="3370305984" sldId="280"/>
            <ac:cxnSpMk id="12" creationId="{F64F9B95-9045-48D2-B9F3-2927E98F54AA}"/>
          </ac:cxnSpMkLst>
        </pc:cxnChg>
        <pc:cxnChg chg="add">
          <ac:chgData name="Jonathan Wyatt" userId="c3e1212f-7374-4739-8e9f-f13855138211" providerId="ADAL" clId="{3E220828-4C84-427F-9C97-3F80F24B92A1}" dt="2025-02-07T16:22:03.829" v="4185" actId="26606"/>
          <ac:cxnSpMkLst>
            <pc:docMk/>
            <pc:sldMk cId="3370305984" sldId="280"/>
            <ac:cxnSpMk id="14" creationId="{085AA86F-6A4D-4BCB-A045-D992CDC2959B}"/>
          </ac:cxnSpMkLst>
        </pc:cxnChg>
        <pc:cxnChg chg="add">
          <ac:chgData name="Jonathan Wyatt" userId="c3e1212f-7374-4739-8e9f-f13855138211" providerId="ADAL" clId="{3E220828-4C84-427F-9C97-3F80F24B92A1}" dt="2025-02-07T16:22:03.829" v="4185" actId="26606"/>
          <ac:cxnSpMkLst>
            <pc:docMk/>
            <pc:sldMk cId="3370305984" sldId="280"/>
            <ac:cxnSpMk id="18" creationId="{DC36F877-5419-44C1-A2CD-376BDDDC3E41}"/>
          </ac:cxnSpMkLst>
        </pc:cxnChg>
      </pc:sldChg>
      <pc:sldChg chg="modSp new del mod">
        <pc:chgData name="Jonathan Wyatt" userId="c3e1212f-7374-4739-8e9f-f13855138211" providerId="ADAL" clId="{3E220828-4C84-427F-9C97-3F80F24B92A1}" dt="2025-02-06T12:46:02.041" v="331" actId="47"/>
        <pc:sldMkLst>
          <pc:docMk/>
          <pc:sldMk cId="4029221981" sldId="281"/>
        </pc:sldMkLst>
      </pc:sldChg>
      <pc:sldChg chg="addSp delSp modSp new mod setBg setClrOvrMap">
        <pc:chgData name="Jonathan Wyatt" userId="c3e1212f-7374-4739-8e9f-f13855138211" providerId="ADAL" clId="{3E220828-4C84-427F-9C97-3F80F24B92A1}" dt="2025-02-19T11:55:39.757" v="8925" actId="122"/>
        <pc:sldMkLst>
          <pc:docMk/>
          <pc:sldMk cId="1306677017" sldId="282"/>
        </pc:sldMkLst>
        <pc:spChg chg="mod">
          <ac:chgData name="Jonathan Wyatt" userId="c3e1212f-7374-4739-8e9f-f13855138211" providerId="ADAL" clId="{3E220828-4C84-427F-9C97-3F80F24B92A1}" dt="2025-02-19T11:55:39.757" v="8925" actId="122"/>
          <ac:spMkLst>
            <pc:docMk/>
            <pc:sldMk cId="1306677017" sldId="282"/>
            <ac:spMk id="2" creationId="{5C516537-A635-8FF6-C2E6-E6BC8EDF3E52}"/>
          </ac:spMkLst>
        </pc:spChg>
        <pc:spChg chg="del">
          <ac:chgData name="Jonathan Wyatt" userId="c3e1212f-7374-4739-8e9f-f13855138211" providerId="ADAL" clId="{3E220828-4C84-427F-9C97-3F80F24B92A1}" dt="2025-02-19T11:55:38.322" v="8924" actId="26606"/>
          <ac:spMkLst>
            <pc:docMk/>
            <pc:sldMk cId="1306677017" sldId="282"/>
            <ac:spMk id="3" creationId="{E26FB2B5-3FCC-DFEB-3BE4-03363F947078}"/>
          </ac:spMkLst>
        </pc:spChg>
        <pc:spChg chg="add">
          <ac:chgData name="Jonathan Wyatt" userId="c3e1212f-7374-4739-8e9f-f13855138211" providerId="ADAL" clId="{3E220828-4C84-427F-9C97-3F80F24B92A1}" dt="2025-02-19T11:55:38.322" v="8924" actId="26606"/>
          <ac:spMkLst>
            <pc:docMk/>
            <pc:sldMk cId="1306677017" sldId="282"/>
            <ac:spMk id="13" creationId="{33E93247-6229-44AB-A550-739E971E690B}"/>
          </ac:spMkLst>
        </pc:spChg>
        <pc:spChg chg="add">
          <ac:chgData name="Jonathan Wyatt" userId="c3e1212f-7374-4739-8e9f-f13855138211" providerId="ADAL" clId="{3E220828-4C84-427F-9C97-3F80F24B92A1}" dt="2025-02-19T11:55:38.322" v="8924" actId="26606"/>
          <ac:spMkLst>
            <pc:docMk/>
            <pc:sldMk cId="1306677017" sldId="282"/>
            <ac:spMk id="15" creationId="{6BB6B482-ACCA-4938-8AEA-49D525C17221}"/>
          </ac:spMkLst>
        </pc:spChg>
        <pc:picChg chg="add">
          <ac:chgData name="Jonathan Wyatt" userId="c3e1212f-7374-4739-8e9f-f13855138211" providerId="ADAL" clId="{3E220828-4C84-427F-9C97-3F80F24B92A1}" dt="2025-02-19T11:55:38.322" v="8924" actId="26606"/>
          <ac:picMkLst>
            <pc:docMk/>
            <pc:sldMk cId="1306677017" sldId="282"/>
            <ac:picMk id="5" creationId="{F8425F10-C0F3-F467-773A-03BEE69CF2A3}"/>
          </ac:picMkLst>
        </pc:picChg>
        <pc:cxnChg chg="add">
          <ac:chgData name="Jonathan Wyatt" userId="c3e1212f-7374-4739-8e9f-f13855138211" providerId="ADAL" clId="{3E220828-4C84-427F-9C97-3F80F24B92A1}" dt="2025-02-19T11:55:38.322" v="8924" actId="26606"/>
          <ac:cxnSpMkLst>
            <pc:docMk/>
            <pc:sldMk cId="1306677017" sldId="282"/>
            <ac:cxnSpMk id="9" creationId="{F64F9B95-9045-48D2-B9F3-2927E98F54AA}"/>
          </ac:cxnSpMkLst>
        </pc:cxnChg>
        <pc:cxnChg chg="add">
          <ac:chgData name="Jonathan Wyatt" userId="c3e1212f-7374-4739-8e9f-f13855138211" providerId="ADAL" clId="{3E220828-4C84-427F-9C97-3F80F24B92A1}" dt="2025-02-19T11:55:38.322" v="8924" actId="26606"/>
          <ac:cxnSpMkLst>
            <pc:docMk/>
            <pc:sldMk cId="1306677017" sldId="282"/>
            <ac:cxnSpMk id="11" creationId="{085AA86F-6A4D-4BCB-A045-D992CDC2959B}"/>
          </ac:cxnSpMkLst>
        </pc:cxnChg>
        <pc:cxnChg chg="add">
          <ac:chgData name="Jonathan Wyatt" userId="c3e1212f-7374-4739-8e9f-f13855138211" providerId="ADAL" clId="{3E220828-4C84-427F-9C97-3F80F24B92A1}" dt="2025-02-19T11:55:38.322" v="8924" actId="26606"/>
          <ac:cxnSpMkLst>
            <pc:docMk/>
            <pc:sldMk cId="1306677017" sldId="282"/>
            <ac:cxnSpMk id="17" creationId="{EE2E603F-4A95-4FE8-BB06-211DFD75DBEF}"/>
          </ac:cxnSpMkLst>
        </pc:cxnChg>
      </pc:sldChg>
      <pc:sldChg chg="modSp new del mod ord">
        <pc:chgData name="Jonathan Wyatt" userId="c3e1212f-7374-4739-8e9f-f13855138211" providerId="ADAL" clId="{3E220828-4C84-427F-9C97-3F80F24B92A1}" dt="2025-02-19T12:10:57.707" v="9996" actId="47"/>
        <pc:sldMkLst>
          <pc:docMk/>
          <pc:sldMk cId="2208274206" sldId="283"/>
        </pc:sldMkLst>
      </pc:sldChg>
      <pc:sldChg chg="new del">
        <pc:chgData name="Jonathan Wyatt" userId="c3e1212f-7374-4739-8e9f-f13855138211" providerId="ADAL" clId="{3E220828-4C84-427F-9C97-3F80F24B92A1}" dt="2025-02-06T12:46:06.727" v="333" actId="47"/>
        <pc:sldMkLst>
          <pc:docMk/>
          <pc:sldMk cId="286586173" sldId="284"/>
        </pc:sldMkLst>
      </pc:sldChg>
      <pc:sldChg chg="addSp delSp modSp new mod">
        <pc:chgData name="Jonathan Wyatt" userId="c3e1212f-7374-4739-8e9f-f13855138211" providerId="ADAL" clId="{3E220828-4C84-427F-9C97-3F80F24B92A1}" dt="2025-02-18T20:22:52.951" v="5433" actId="313"/>
        <pc:sldMkLst>
          <pc:docMk/>
          <pc:sldMk cId="726066469" sldId="285"/>
        </pc:sldMkLst>
        <pc:spChg chg="mod">
          <ac:chgData name="Jonathan Wyatt" userId="c3e1212f-7374-4739-8e9f-f13855138211" providerId="ADAL" clId="{3E220828-4C84-427F-9C97-3F80F24B92A1}" dt="2025-02-18T20:22:24.882" v="5432" actId="20577"/>
          <ac:spMkLst>
            <pc:docMk/>
            <pc:sldMk cId="726066469" sldId="285"/>
            <ac:spMk id="2" creationId="{F09C0B96-6606-E898-4A6D-82013454934B}"/>
          </ac:spMkLst>
        </pc:spChg>
        <pc:spChg chg="del mod">
          <ac:chgData name="Jonathan Wyatt" userId="c3e1212f-7374-4739-8e9f-f13855138211" providerId="ADAL" clId="{3E220828-4C84-427F-9C97-3F80F24B92A1}" dt="2025-02-18T15:14:56.752" v="4889" actId="3680"/>
          <ac:spMkLst>
            <pc:docMk/>
            <pc:sldMk cId="726066469" sldId="285"/>
            <ac:spMk id="3" creationId="{47B3E186-4E2E-8B77-8D7E-40065AC70873}"/>
          </ac:spMkLst>
        </pc:spChg>
        <pc:spChg chg="add del mod">
          <ac:chgData name="Jonathan Wyatt" userId="c3e1212f-7374-4739-8e9f-f13855138211" providerId="ADAL" clId="{3E220828-4C84-427F-9C97-3F80F24B92A1}" dt="2025-02-18T20:16:43.191" v="5034" actId="3680"/>
          <ac:spMkLst>
            <pc:docMk/>
            <pc:sldMk cId="726066469" sldId="285"/>
            <ac:spMk id="6" creationId="{476404D1-824E-F69E-14FE-1EB4490FF89E}"/>
          </ac:spMkLst>
        </pc:spChg>
        <pc:graphicFrameChg chg="add del mod ord modGraphic">
          <ac:chgData name="Jonathan Wyatt" userId="c3e1212f-7374-4739-8e9f-f13855138211" providerId="ADAL" clId="{3E220828-4C84-427F-9C97-3F80F24B92A1}" dt="2025-02-18T20:16:33.291" v="5033" actId="478"/>
          <ac:graphicFrameMkLst>
            <pc:docMk/>
            <pc:sldMk cId="726066469" sldId="285"/>
            <ac:graphicFrameMk id="4" creationId="{909BE9E1-CB71-98C4-4AA1-761C24FC7817}"/>
          </ac:graphicFrameMkLst>
        </pc:graphicFrameChg>
        <pc:graphicFrameChg chg="add mod ord modGraphic">
          <ac:chgData name="Jonathan Wyatt" userId="c3e1212f-7374-4739-8e9f-f13855138211" providerId="ADAL" clId="{3E220828-4C84-427F-9C97-3F80F24B92A1}" dt="2025-02-18T20:22:52.951" v="5433" actId="313"/>
          <ac:graphicFrameMkLst>
            <pc:docMk/>
            <pc:sldMk cId="726066469" sldId="285"/>
            <ac:graphicFrameMk id="7" creationId="{8D8C8192-354A-43C4-9643-E7EB4CC4A7F8}"/>
          </ac:graphicFrameMkLst>
        </pc:graphicFrameChg>
      </pc:sldChg>
      <pc:sldChg chg="addSp delSp modSp new mod modAnim">
        <pc:chgData name="Jonathan Wyatt" userId="c3e1212f-7374-4739-8e9f-f13855138211" providerId="ADAL" clId="{3E220828-4C84-427F-9C97-3F80F24B92A1}" dt="2025-02-06T12:41:53.014" v="330" actId="313"/>
        <pc:sldMkLst>
          <pc:docMk/>
          <pc:sldMk cId="3653376006" sldId="286"/>
        </pc:sldMkLst>
        <pc:spChg chg="mod">
          <ac:chgData name="Jonathan Wyatt" userId="c3e1212f-7374-4739-8e9f-f13855138211" providerId="ADAL" clId="{3E220828-4C84-427F-9C97-3F80F24B92A1}" dt="2025-02-06T12:41:53.014" v="330" actId="313"/>
          <ac:spMkLst>
            <pc:docMk/>
            <pc:sldMk cId="3653376006" sldId="286"/>
            <ac:spMk id="2" creationId="{B17336D9-57BE-BAEE-2876-CAB859018648}"/>
          </ac:spMkLst>
        </pc:spChg>
        <pc:picChg chg="add mod">
          <ac:chgData name="Jonathan Wyatt" userId="c3e1212f-7374-4739-8e9f-f13855138211" providerId="ADAL" clId="{3E220828-4C84-427F-9C97-3F80F24B92A1}" dt="2025-02-06T12:41:28.102" v="275"/>
          <ac:picMkLst>
            <pc:docMk/>
            <pc:sldMk cId="3653376006" sldId="286"/>
            <ac:picMk id="4" creationId="{5AF12EEB-C96C-920D-6F39-34E78CF5054D}"/>
          </ac:picMkLst>
        </pc:picChg>
      </pc:sldChg>
      <pc:sldChg chg="addSp delSp modSp new mod ord">
        <pc:chgData name="Jonathan Wyatt" userId="c3e1212f-7374-4739-8e9f-f13855138211" providerId="ADAL" clId="{3E220828-4C84-427F-9C97-3F80F24B92A1}" dt="2025-02-07T15:40:34.028" v="2795"/>
        <pc:sldMkLst>
          <pc:docMk/>
          <pc:sldMk cId="959878032" sldId="287"/>
        </pc:sldMkLst>
        <pc:spChg chg="mod">
          <ac:chgData name="Jonathan Wyatt" userId="c3e1212f-7374-4739-8e9f-f13855138211" providerId="ADAL" clId="{3E220828-4C84-427F-9C97-3F80F24B92A1}" dt="2025-02-07T15:36:52.719" v="2480" actId="1076"/>
          <ac:spMkLst>
            <pc:docMk/>
            <pc:sldMk cId="959878032" sldId="287"/>
            <ac:spMk id="2" creationId="{4D142E62-EF4D-2A37-13CB-17A92E099402}"/>
          </ac:spMkLst>
        </pc:spChg>
        <pc:graphicFrameChg chg="add mod ord modGraphic">
          <ac:chgData name="Jonathan Wyatt" userId="c3e1212f-7374-4739-8e9f-f13855138211" providerId="ADAL" clId="{3E220828-4C84-427F-9C97-3F80F24B92A1}" dt="2025-02-07T15:40:29.518" v="2793" actId="20577"/>
          <ac:graphicFrameMkLst>
            <pc:docMk/>
            <pc:sldMk cId="959878032" sldId="287"/>
            <ac:graphicFrameMk id="4" creationId="{7A047101-3426-AF3B-2927-56331C140B2C}"/>
          </ac:graphicFrameMkLst>
        </pc:graphicFrameChg>
      </pc:sldChg>
      <pc:sldChg chg="addSp delSp modSp new mod ord">
        <pc:chgData name="Jonathan Wyatt" userId="c3e1212f-7374-4739-8e9f-f13855138211" providerId="ADAL" clId="{3E220828-4C84-427F-9C97-3F80F24B92A1}" dt="2025-02-07T14:19:53.446" v="2256"/>
        <pc:sldMkLst>
          <pc:docMk/>
          <pc:sldMk cId="393436087" sldId="288"/>
        </pc:sldMkLst>
        <pc:spChg chg="mod">
          <ac:chgData name="Jonathan Wyatt" userId="c3e1212f-7374-4739-8e9f-f13855138211" providerId="ADAL" clId="{3E220828-4C84-427F-9C97-3F80F24B92A1}" dt="2025-02-07T11:45:49.734" v="659" actId="122"/>
          <ac:spMkLst>
            <pc:docMk/>
            <pc:sldMk cId="393436087" sldId="288"/>
            <ac:spMk id="2" creationId="{589006D1-8D51-EC8E-0DDB-E0D9BDDFE1BC}"/>
          </ac:spMkLst>
        </pc:spChg>
        <pc:graphicFrameChg chg="add mod ord modGraphic">
          <ac:chgData name="Jonathan Wyatt" userId="c3e1212f-7374-4739-8e9f-f13855138211" providerId="ADAL" clId="{3E220828-4C84-427F-9C97-3F80F24B92A1}" dt="2025-02-07T11:50:51.083" v="1162" actId="14100"/>
          <ac:graphicFrameMkLst>
            <pc:docMk/>
            <pc:sldMk cId="393436087" sldId="288"/>
            <ac:graphicFrameMk id="4" creationId="{AD111588-E4D7-07EA-DE05-A156DC44EC52}"/>
          </ac:graphicFrameMkLst>
        </pc:graphicFrameChg>
        <pc:picChg chg="add mod">
          <ac:chgData name="Jonathan Wyatt" userId="c3e1212f-7374-4739-8e9f-f13855138211" providerId="ADAL" clId="{3E220828-4C84-427F-9C97-3F80F24B92A1}" dt="2025-02-07T11:51:04.251" v="1169" actId="14100"/>
          <ac:picMkLst>
            <pc:docMk/>
            <pc:sldMk cId="393436087" sldId="288"/>
            <ac:picMk id="5" creationId="{5B2FC1E7-CBFC-14B7-19E1-B00DE4E1AB98}"/>
          </ac:picMkLst>
        </pc:picChg>
      </pc:sldChg>
      <pc:sldChg chg="addSp delSp modSp new mod ord">
        <pc:chgData name="Jonathan Wyatt" userId="c3e1212f-7374-4739-8e9f-f13855138211" providerId="ADAL" clId="{3E220828-4C84-427F-9C97-3F80F24B92A1}" dt="2025-02-07T14:11:02.607" v="2249"/>
        <pc:sldMkLst>
          <pc:docMk/>
          <pc:sldMk cId="1059823995" sldId="289"/>
        </pc:sldMkLst>
        <pc:spChg chg="mod">
          <ac:chgData name="Jonathan Wyatt" userId="c3e1212f-7374-4739-8e9f-f13855138211" providerId="ADAL" clId="{3E220828-4C84-427F-9C97-3F80F24B92A1}" dt="2025-02-07T14:10:58.484" v="2247" actId="20577"/>
          <ac:spMkLst>
            <pc:docMk/>
            <pc:sldMk cId="1059823995" sldId="289"/>
            <ac:spMk id="2" creationId="{535BB25B-D8C9-E229-372C-6EF31F806FB1}"/>
          </ac:spMkLst>
        </pc:spChg>
        <pc:graphicFrameChg chg="add mod ord modGraphic">
          <ac:chgData name="Jonathan Wyatt" userId="c3e1212f-7374-4739-8e9f-f13855138211" providerId="ADAL" clId="{3E220828-4C84-427F-9C97-3F80F24B92A1}" dt="2025-02-07T14:10:25.395" v="2246" actId="20577"/>
          <ac:graphicFrameMkLst>
            <pc:docMk/>
            <pc:sldMk cId="1059823995" sldId="289"/>
            <ac:graphicFrameMk id="4" creationId="{893AF0CA-3D7F-E44C-56C2-EB4D5B4AC460}"/>
          </ac:graphicFrameMkLst>
        </pc:graphicFrameChg>
      </pc:sldChg>
      <pc:sldChg chg="modSp new del mod">
        <pc:chgData name="Jonathan Wyatt" userId="c3e1212f-7374-4739-8e9f-f13855138211" providerId="ADAL" clId="{3E220828-4C84-427F-9C97-3F80F24B92A1}" dt="2025-02-19T12:10:56.709" v="9995" actId="47"/>
        <pc:sldMkLst>
          <pc:docMk/>
          <pc:sldMk cId="563556567" sldId="290"/>
        </pc:sldMkLst>
      </pc:sldChg>
      <pc:sldChg chg="modSp new del mod">
        <pc:chgData name="Jonathan Wyatt" userId="c3e1212f-7374-4739-8e9f-f13855138211" providerId="ADAL" clId="{3E220828-4C84-427F-9C97-3F80F24B92A1}" dt="2025-02-19T10:42:25.922" v="5700" actId="47"/>
        <pc:sldMkLst>
          <pc:docMk/>
          <pc:sldMk cId="2530446615" sldId="291"/>
        </pc:sldMkLst>
      </pc:sldChg>
      <pc:sldChg chg="addSp modSp new mod modNotesTx">
        <pc:chgData name="Jonathan Wyatt" userId="c3e1212f-7374-4739-8e9f-f13855138211" providerId="ADAL" clId="{3E220828-4C84-427F-9C97-3F80F24B92A1}" dt="2025-02-07T15:53:27.728" v="3231" actId="313"/>
        <pc:sldMkLst>
          <pc:docMk/>
          <pc:sldMk cId="2054988979" sldId="292"/>
        </pc:sldMkLst>
        <pc:spChg chg="mod">
          <ac:chgData name="Jonathan Wyatt" userId="c3e1212f-7374-4739-8e9f-f13855138211" providerId="ADAL" clId="{3E220828-4C84-427F-9C97-3F80F24B92A1}" dt="2025-02-07T15:47:15.131" v="2855"/>
          <ac:spMkLst>
            <pc:docMk/>
            <pc:sldMk cId="2054988979" sldId="292"/>
            <ac:spMk id="2" creationId="{318740E6-E508-009A-AC1A-3D4686FD1B21}"/>
          </ac:spMkLst>
        </pc:spChg>
        <pc:spChg chg="mod">
          <ac:chgData name="Jonathan Wyatt" userId="c3e1212f-7374-4739-8e9f-f13855138211" providerId="ADAL" clId="{3E220828-4C84-427F-9C97-3F80F24B92A1}" dt="2025-02-07T15:48:41.495" v="2883" actId="20577"/>
          <ac:spMkLst>
            <pc:docMk/>
            <pc:sldMk cId="2054988979" sldId="292"/>
            <ac:spMk id="3" creationId="{9DBD7F2D-6685-F7D4-AF27-FB72537CE3D0}"/>
          </ac:spMkLst>
        </pc:spChg>
        <pc:picChg chg="add mod">
          <ac:chgData name="Jonathan Wyatt" userId="c3e1212f-7374-4739-8e9f-f13855138211" providerId="ADAL" clId="{3E220828-4C84-427F-9C97-3F80F24B92A1}" dt="2025-02-07T15:44:42.526" v="2842" actId="1076"/>
          <ac:picMkLst>
            <pc:docMk/>
            <pc:sldMk cId="2054988979" sldId="292"/>
            <ac:picMk id="5" creationId="{FC59D7A6-4AA2-2372-FFFC-25305C82FEBB}"/>
          </ac:picMkLst>
        </pc:picChg>
      </pc:sldChg>
      <pc:sldChg chg="addSp delSp modSp new mod setBg setClrOvrMap">
        <pc:chgData name="Jonathan Wyatt" userId="c3e1212f-7374-4739-8e9f-f13855138211" providerId="ADAL" clId="{3E220828-4C84-427F-9C97-3F80F24B92A1}" dt="2025-02-07T15:41:37.235" v="2839" actId="26606"/>
        <pc:sldMkLst>
          <pc:docMk/>
          <pc:sldMk cId="3957561779" sldId="293"/>
        </pc:sldMkLst>
        <pc:spChg chg="mod">
          <ac:chgData name="Jonathan Wyatt" userId="c3e1212f-7374-4739-8e9f-f13855138211" providerId="ADAL" clId="{3E220828-4C84-427F-9C97-3F80F24B92A1}" dt="2025-02-07T15:41:37.235" v="2839" actId="26606"/>
          <ac:spMkLst>
            <pc:docMk/>
            <pc:sldMk cId="3957561779" sldId="293"/>
            <ac:spMk id="2" creationId="{E1AFFF4F-9878-9B2F-E9F0-7514A3BFE808}"/>
          </ac:spMkLst>
        </pc:spChg>
        <pc:spChg chg="add">
          <ac:chgData name="Jonathan Wyatt" userId="c3e1212f-7374-4739-8e9f-f13855138211" providerId="ADAL" clId="{3E220828-4C84-427F-9C97-3F80F24B92A1}" dt="2025-02-07T15:41:37.235" v="2839" actId="26606"/>
          <ac:spMkLst>
            <pc:docMk/>
            <pc:sldMk cId="3957561779" sldId="293"/>
            <ac:spMk id="1035" creationId="{33E93247-6229-44AB-A550-739E971E690B}"/>
          </ac:spMkLst>
        </pc:spChg>
        <pc:picChg chg="add mod">
          <ac:chgData name="Jonathan Wyatt" userId="c3e1212f-7374-4739-8e9f-f13855138211" providerId="ADAL" clId="{3E220828-4C84-427F-9C97-3F80F24B92A1}" dt="2025-02-07T15:41:37.235" v="2839" actId="26606"/>
          <ac:picMkLst>
            <pc:docMk/>
            <pc:sldMk cId="3957561779" sldId="293"/>
            <ac:picMk id="1026" creationId="{F32DB0E9-CA8C-102B-6AD8-0CF6C9864C0E}"/>
          </ac:picMkLst>
        </pc:picChg>
        <pc:cxnChg chg="add">
          <ac:chgData name="Jonathan Wyatt" userId="c3e1212f-7374-4739-8e9f-f13855138211" providerId="ADAL" clId="{3E220828-4C84-427F-9C97-3F80F24B92A1}" dt="2025-02-07T15:41:37.235" v="2839" actId="26606"/>
          <ac:cxnSpMkLst>
            <pc:docMk/>
            <pc:sldMk cId="3957561779" sldId="293"/>
            <ac:cxnSpMk id="1031" creationId="{F64F9B95-9045-48D2-B9F3-2927E98F54AA}"/>
          </ac:cxnSpMkLst>
        </pc:cxnChg>
        <pc:cxnChg chg="add">
          <ac:chgData name="Jonathan Wyatt" userId="c3e1212f-7374-4739-8e9f-f13855138211" providerId="ADAL" clId="{3E220828-4C84-427F-9C97-3F80F24B92A1}" dt="2025-02-07T15:41:37.235" v="2839" actId="26606"/>
          <ac:cxnSpMkLst>
            <pc:docMk/>
            <pc:sldMk cId="3957561779" sldId="293"/>
            <ac:cxnSpMk id="1033" creationId="{085AA86F-6A4D-4BCB-A045-D992CDC2959B}"/>
          </ac:cxnSpMkLst>
        </pc:cxnChg>
        <pc:cxnChg chg="add">
          <ac:chgData name="Jonathan Wyatt" userId="c3e1212f-7374-4739-8e9f-f13855138211" providerId="ADAL" clId="{3E220828-4C84-427F-9C97-3F80F24B92A1}" dt="2025-02-07T15:41:37.235" v="2839" actId="26606"/>
          <ac:cxnSpMkLst>
            <pc:docMk/>
            <pc:sldMk cId="3957561779" sldId="293"/>
            <ac:cxnSpMk id="1037" creationId="{EE2E603F-4A95-4FE8-BB06-211DFD75DBEF}"/>
          </ac:cxnSpMkLst>
        </pc:cxnChg>
        <pc:cxnChg chg="add">
          <ac:chgData name="Jonathan Wyatt" userId="c3e1212f-7374-4739-8e9f-f13855138211" providerId="ADAL" clId="{3E220828-4C84-427F-9C97-3F80F24B92A1}" dt="2025-02-07T15:41:37.235" v="2839" actId="26606"/>
          <ac:cxnSpMkLst>
            <pc:docMk/>
            <pc:sldMk cId="3957561779" sldId="293"/>
            <ac:cxnSpMk id="1039" creationId="{D7CC41EB-2D81-4303-9171-6401B388BA35}"/>
          </ac:cxnSpMkLst>
        </pc:cxnChg>
      </pc:sldChg>
      <pc:sldChg chg="addSp delSp modSp new mod modNotesTx">
        <pc:chgData name="Jonathan Wyatt" userId="c3e1212f-7374-4739-8e9f-f13855138211" providerId="ADAL" clId="{3E220828-4C84-427F-9C97-3F80F24B92A1}" dt="2025-02-07T16:05:29.854" v="3598" actId="1076"/>
        <pc:sldMkLst>
          <pc:docMk/>
          <pc:sldMk cId="1125316331" sldId="294"/>
        </pc:sldMkLst>
        <pc:spChg chg="mod">
          <ac:chgData name="Jonathan Wyatt" userId="c3e1212f-7374-4739-8e9f-f13855138211" providerId="ADAL" clId="{3E220828-4C84-427F-9C97-3F80F24B92A1}" dt="2025-02-07T15:58:36.945" v="3256" actId="5793"/>
          <ac:spMkLst>
            <pc:docMk/>
            <pc:sldMk cId="1125316331" sldId="294"/>
            <ac:spMk id="2" creationId="{0E696FE8-74E9-D3EB-BC66-D26EAAE95019}"/>
          </ac:spMkLst>
        </pc:spChg>
        <pc:spChg chg="add del mod">
          <ac:chgData name="Jonathan Wyatt" userId="c3e1212f-7374-4739-8e9f-f13855138211" providerId="ADAL" clId="{3E220828-4C84-427F-9C97-3F80F24B92A1}" dt="2025-02-07T16:05:16.580" v="3594" actId="14100"/>
          <ac:spMkLst>
            <pc:docMk/>
            <pc:sldMk cId="1125316331" sldId="294"/>
            <ac:spMk id="3" creationId="{78E47762-93C4-032D-ADFF-2ABA98FDE2DA}"/>
          </ac:spMkLst>
        </pc:spChg>
        <pc:picChg chg="add mod">
          <ac:chgData name="Jonathan Wyatt" userId="c3e1212f-7374-4739-8e9f-f13855138211" providerId="ADAL" clId="{3E220828-4C84-427F-9C97-3F80F24B92A1}" dt="2025-02-07T16:05:29.854" v="3598" actId="1076"/>
          <ac:picMkLst>
            <pc:docMk/>
            <pc:sldMk cId="1125316331" sldId="294"/>
            <ac:picMk id="5" creationId="{1F668D73-CD5C-D5C2-53BF-08798533C58B}"/>
          </ac:picMkLst>
        </pc:picChg>
      </pc:sldChg>
      <pc:sldChg chg="addSp modSp new mod ord setBg">
        <pc:chgData name="Jonathan Wyatt" userId="c3e1212f-7374-4739-8e9f-f13855138211" providerId="ADAL" clId="{3E220828-4C84-427F-9C97-3F80F24B92A1}" dt="2025-02-18T15:03:28.318" v="4786" actId="26606"/>
        <pc:sldMkLst>
          <pc:docMk/>
          <pc:sldMk cId="1309722859" sldId="295"/>
        </pc:sldMkLst>
        <pc:spChg chg="mod">
          <ac:chgData name="Jonathan Wyatt" userId="c3e1212f-7374-4739-8e9f-f13855138211" providerId="ADAL" clId="{3E220828-4C84-427F-9C97-3F80F24B92A1}" dt="2025-02-18T15:03:28.318" v="4786" actId="26606"/>
          <ac:spMkLst>
            <pc:docMk/>
            <pc:sldMk cId="1309722859" sldId="295"/>
            <ac:spMk id="2" creationId="{E489A6B9-2B40-8475-9D63-D30E5DFE5157}"/>
          </ac:spMkLst>
        </pc:spChg>
        <pc:spChg chg="mod">
          <ac:chgData name="Jonathan Wyatt" userId="c3e1212f-7374-4739-8e9f-f13855138211" providerId="ADAL" clId="{3E220828-4C84-427F-9C97-3F80F24B92A1}" dt="2025-02-18T15:03:28.318" v="4786" actId="26606"/>
          <ac:spMkLst>
            <pc:docMk/>
            <pc:sldMk cId="1309722859" sldId="295"/>
            <ac:spMk id="3" creationId="{1BE127DE-16FC-1C4D-3DC6-B5B42FBBD1EE}"/>
          </ac:spMkLst>
        </pc:spChg>
        <pc:spChg chg="add">
          <ac:chgData name="Jonathan Wyatt" userId="c3e1212f-7374-4739-8e9f-f13855138211" providerId="ADAL" clId="{3E220828-4C84-427F-9C97-3F80F24B92A1}" dt="2025-02-18T15:03:28.318" v="4786" actId="26606"/>
          <ac:spMkLst>
            <pc:docMk/>
            <pc:sldMk cId="1309722859" sldId="295"/>
            <ac:spMk id="9" creationId="{E49D7415-2F11-44C2-B6AA-13A25B6814B9}"/>
          </ac:spMkLst>
        </pc:spChg>
        <pc:picChg chg="add">
          <ac:chgData name="Jonathan Wyatt" userId="c3e1212f-7374-4739-8e9f-f13855138211" providerId="ADAL" clId="{3E220828-4C84-427F-9C97-3F80F24B92A1}" dt="2025-02-18T15:03:28.318" v="4786" actId="26606"/>
          <ac:picMkLst>
            <pc:docMk/>
            <pc:sldMk cId="1309722859" sldId="295"/>
            <ac:picMk id="5" creationId="{ED1A01DE-D124-DC07-2C96-7DCE6873598C}"/>
          </ac:picMkLst>
        </pc:picChg>
        <pc:cxnChg chg="add">
          <ac:chgData name="Jonathan Wyatt" userId="c3e1212f-7374-4739-8e9f-f13855138211" providerId="ADAL" clId="{3E220828-4C84-427F-9C97-3F80F24B92A1}" dt="2025-02-18T15:03:28.318" v="4786" actId="26606"/>
          <ac:cxnSpMkLst>
            <pc:docMk/>
            <pc:sldMk cId="1309722859" sldId="295"/>
            <ac:cxnSpMk id="11" creationId="{D2E57F3D-33BE-4306-87E6-245763719516}"/>
          </ac:cxnSpMkLst>
        </pc:cxnChg>
      </pc:sldChg>
      <pc:sldChg chg="modSp new mod ord">
        <pc:chgData name="Jonathan Wyatt" userId="c3e1212f-7374-4739-8e9f-f13855138211" providerId="ADAL" clId="{3E220828-4C84-427F-9C97-3F80F24B92A1}" dt="2025-02-13T10:32:22.610" v="4339"/>
        <pc:sldMkLst>
          <pc:docMk/>
          <pc:sldMk cId="2511608855" sldId="296"/>
        </pc:sldMkLst>
        <pc:spChg chg="mod">
          <ac:chgData name="Jonathan Wyatt" userId="c3e1212f-7374-4739-8e9f-f13855138211" providerId="ADAL" clId="{3E220828-4C84-427F-9C97-3F80F24B92A1}" dt="2025-02-07T16:18:32.469" v="4013" actId="20577"/>
          <ac:spMkLst>
            <pc:docMk/>
            <pc:sldMk cId="2511608855" sldId="296"/>
            <ac:spMk id="2" creationId="{4A59314B-4829-7ECB-9539-B8861DD1AB45}"/>
          </ac:spMkLst>
        </pc:spChg>
        <pc:spChg chg="mod">
          <ac:chgData name="Jonathan Wyatt" userId="c3e1212f-7374-4739-8e9f-f13855138211" providerId="ADAL" clId="{3E220828-4C84-427F-9C97-3F80F24B92A1}" dt="2025-02-07T16:20:15.814" v="4164" actId="20577"/>
          <ac:spMkLst>
            <pc:docMk/>
            <pc:sldMk cId="2511608855" sldId="296"/>
            <ac:spMk id="3" creationId="{07984EA3-6304-3904-083E-0D76A6DD82A4}"/>
          </ac:spMkLst>
        </pc:spChg>
      </pc:sldChg>
      <pc:sldChg chg="modSp new del mod">
        <pc:chgData name="Jonathan Wyatt" userId="c3e1212f-7374-4739-8e9f-f13855138211" providerId="ADAL" clId="{3E220828-4C84-427F-9C97-3F80F24B92A1}" dt="2025-02-13T10:37:05.740" v="4373" actId="47"/>
        <pc:sldMkLst>
          <pc:docMk/>
          <pc:sldMk cId="775825690" sldId="297"/>
        </pc:sldMkLst>
      </pc:sldChg>
      <pc:sldChg chg="new del">
        <pc:chgData name="Jonathan Wyatt" userId="c3e1212f-7374-4739-8e9f-f13855138211" providerId="ADAL" clId="{3E220828-4C84-427F-9C97-3F80F24B92A1}" dt="2025-02-13T10:32:13.943" v="4337" actId="47"/>
        <pc:sldMkLst>
          <pc:docMk/>
          <pc:sldMk cId="1301786732" sldId="298"/>
        </pc:sldMkLst>
      </pc:sldChg>
      <pc:sldChg chg="addSp delSp modSp new mod modAnim">
        <pc:chgData name="Jonathan Wyatt" userId="c3e1212f-7374-4739-8e9f-f13855138211" providerId="ADAL" clId="{3E220828-4C84-427F-9C97-3F80F24B92A1}" dt="2025-02-13T10:37:01.383" v="4372" actId="122"/>
        <pc:sldMkLst>
          <pc:docMk/>
          <pc:sldMk cId="2407631834" sldId="298"/>
        </pc:sldMkLst>
        <pc:spChg chg="mod">
          <ac:chgData name="Jonathan Wyatt" userId="c3e1212f-7374-4739-8e9f-f13855138211" providerId="ADAL" clId="{3E220828-4C84-427F-9C97-3F80F24B92A1}" dt="2025-02-13T10:37:01.383" v="4372" actId="122"/>
          <ac:spMkLst>
            <pc:docMk/>
            <pc:sldMk cId="2407631834" sldId="298"/>
            <ac:spMk id="2" creationId="{405ED7FB-8194-5699-2CD6-A4FA5C460845}"/>
          </ac:spMkLst>
        </pc:spChg>
        <pc:picChg chg="add mod">
          <ac:chgData name="Jonathan Wyatt" userId="c3e1212f-7374-4739-8e9f-f13855138211" providerId="ADAL" clId="{3E220828-4C84-427F-9C97-3F80F24B92A1}" dt="2025-02-13T10:36:45.994" v="4343"/>
          <ac:picMkLst>
            <pc:docMk/>
            <pc:sldMk cId="2407631834" sldId="298"/>
            <ac:picMk id="4" creationId="{15FE7BCE-4372-FF1D-E60B-37BA66B549A6}"/>
          </ac:picMkLst>
        </pc:picChg>
      </pc:sldChg>
      <pc:sldChg chg="addSp delSp modSp new mod modAnim modNotesTx">
        <pc:chgData name="Jonathan Wyatt" userId="c3e1212f-7374-4739-8e9f-f13855138211" providerId="ADAL" clId="{3E220828-4C84-427F-9C97-3F80F24B92A1}" dt="2025-02-19T10:41:05.336" v="5680" actId="20577"/>
        <pc:sldMkLst>
          <pc:docMk/>
          <pc:sldMk cId="46667311" sldId="299"/>
        </pc:sldMkLst>
        <pc:spChg chg="mod">
          <ac:chgData name="Jonathan Wyatt" userId="c3e1212f-7374-4739-8e9f-f13855138211" providerId="ADAL" clId="{3E220828-4C84-427F-9C97-3F80F24B92A1}" dt="2025-02-18T15:05:55.437" v="4858" actId="20577"/>
          <ac:spMkLst>
            <pc:docMk/>
            <pc:sldMk cId="46667311" sldId="299"/>
            <ac:spMk id="2" creationId="{F771AA59-250D-862A-454D-D943515539BD}"/>
          </ac:spMkLst>
        </pc:spChg>
        <pc:spChg chg="del">
          <ac:chgData name="Jonathan Wyatt" userId="c3e1212f-7374-4739-8e9f-f13855138211" providerId="ADAL" clId="{3E220828-4C84-427F-9C97-3F80F24B92A1}" dt="2025-02-18T15:06:15.597" v="4859"/>
          <ac:spMkLst>
            <pc:docMk/>
            <pc:sldMk cId="46667311" sldId="299"/>
            <ac:spMk id="3" creationId="{286F2C38-72AC-1136-1192-C10F6852E61F}"/>
          </ac:spMkLst>
        </pc:spChg>
        <pc:picChg chg="add mod">
          <ac:chgData name="Jonathan Wyatt" userId="c3e1212f-7374-4739-8e9f-f13855138211" providerId="ADAL" clId="{3E220828-4C84-427F-9C97-3F80F24B92A1}" dt="2025-02-18T15:10:01.041" v="4887" actId="1076"/>
          <ac:picMkLst>
            <pc:docMk/>
            <pc:sldMk cId="46667311" sldId="299"/>
            <ac:picMk id="4" creationId="{159C2D9C-69BE-DEFF-C9B9-846692A70F5E}"/>
          </ac:picMkLst>
        </pc:picChg>
      </pc:sldChg>
      <pc:sldChg chg="addSp delSp modSp new mod ord setBg modAnim">
        <pc:chgData name="Jonathan Wyatt" userId="c3e1212f-7374-4739-8e9f-f13855138211" providerId="ADAL" clId="{3E220828-4C84-427F-9C97-3F80F24B92A1}" dt="2025-02-19T10:38:06.070" v="5467"/>
        <pc:sldMkLst>
          <pc:docMk/>
          <pc:sldMk cId="2461919601" sldId="300"/>
        </pc:sldMkLst>
        <pc:spChg chg="mod ord">
          <ac:chgData name="Jonathan Wyatt" userId="c3e1212f-7374-4739-8e9f-f13855138211" providerId="ADAL" clId="{3E220828-4C84-427F-9C97-3F80F24B92A1}" dt="2025-02-18T20:11:51.292" v="5012" actId="122"/>
          <ac:spMkLst>
            <pc:docMk/>
            <pc:sldMk cId="2461919601" sldId="300"/>
            <ac:spMk id="2" creationId="{920F1ED7-AA80-FE3C-8C86-C79F280BB2AE}"/>
          </ac:spMkLst>
        </pc:spChg>
        <pc:spChg chg="del">
          <ac:chgData name="Jonathan Wyatt" userId="c3e1212f-7374-4739-8e9f-f13855138211" providerId="ADAL" clId="{3E220828-4C84-427F-9C97-3F80F24B92A1}" dt="2025-02-18T15:08:25.462" v="4863"/>
          <ac:spMkLst>
            <pc:docMk/>
            <pc:sldMk cId="2461919601" sldId="300"/>
            <ac:spMk id="3" creationId="{90BA0EAE-A15A-DA27-665C-CE3095CB4689}"/>
          </ac:spMkLst>
        </pc:spChg>
        <pc:spChg chg="add del">
          <ac:chgData name="Jonathan Wyatt" userId="c3e1212f-7374-4739-8e9f-f13855138211" providerId="ADAL" clId="{3E220828-4C84-427F-9C97-3F80F24B92A1}" dt="2025-02-18T15:09:47.283" v="4886" actId="26606"/>
          <ac:spMkLst>
            <pc:docMk/>
            <pc:sldMk cId="2461919601" sldId="300"/>
            <ac:spMk id="13" creationId="{33E93247-6229-44AB-A550-739E971E690B}"/>
          </ac:spMkLst>
        </pc:spChg>
        <pc:spChg chg="add">
          <ac:chgData name="Jonathan Wyatt" userId="c3e1212f-7374-4739-8e9f-f13855138211" providerId="ADAL" clId="{3E220828-4C84-427F-9C97-3F80F24B92A1}" dt="2025-02-18T15:09:47.283" v="4886" actId="26606"/>
          <ac:spMkLst>
            <pc:docMk/>
            <pc:sldMk cId="2461919601" sldId="300"/>
            <ac:spMk id="24" creationId="{341BFA31-6544-45C2-9DA0-9E1C5E0B1959}"/>
          </ac:spMkLst>
        </pc:spChg>
        <pc:picChg chg="add mod">
          <ac:chgData name="Jonathan Wyatt" userId="c3e1212f-7374-4739-8e9f-f13855138211" providerId="ADAL" clId="{3E220828-4C84-427F-9C97-3F80F24B92A1}" dt="2025-02-18T15:09:47.283" v="4886" actId="26606"/>
          <ac:picMkLst>
            <pc:docMk/>
            <pc:sldMk cId="2461919601" sldId="300"/>
            <ac:picMk id="4" creationId="{491C9BCB-E7B1-9254-BEF8-2A538246C081}"/>
          </ac:picMkLst>
        </pc:picChg>
        <pc:picChg chg="add mod">
          <ac:chgData name="Jonathan Wyatt" userId="c3e1212f-7374-4739-8e9f-f13855138211" providerId="ADAL" clId="{3E220828-4C84-427F-9C97-3F80F24B92A1}" dt="2025-02-18T15:09:47.283" v="4886" actId="26606"/>
          <ac:picMkLst>
            <pc:docMk/>
            <pc:sldMk cId="2461919601" sldId="300"/>
            <ac:picMk id="5" creationId="{AC767860-AC69-8221-7298-20A08E785B04}"/>
          </ac:picMkLst>
        </pc:picChg>
        <pc:cxnChg chg="add del">
          <ac:chgData name="Jonathan Wyatt" userId="c3e1212f-7374-4739-8e9f-f13855138211" providerId="ADAL" clId="{3E220828-4C84-427F-9C97-3F80F24B92A1}" dt="2025-02-18T15:09:47.283" v="4886" actId="26606"/>
          <ac:cxnSpMkLst>
            <pc:docMk/>
            <pc:sldMk cId="2461919601" sldId="300"/>
            <ac:cxnSpMk id="9" creationId="{F64F9B95-9045-48D2-B9F3-2927E98F54AA}"/>
          </ac:cxnSpMkLst>
        </pc:cxnChg>
        <pc:cxnChg chg="add">
          <ac:chgData name="Jonathan Wyatt" userId="c3e1212f-7374-4739-8e9f-f13855138211" providerId="ADAL" clId="{3E220828-4C84-427F-9C97-3F80F24B92A1}" dt="2025-02-18T15:08:37.954" v="4881" actId="26606"/>
          <ac:cxnSpMkLst>
            <pc:docMk/>
            <pc:sldMk cId="2461919601" sldId="300"/>
            <ac:cxnSpMk id="11" creationId="{085AA86F-6A4D-4BCB-A045-D992CDC2959B}"/>
          </ac:cxnSpMkLst>
        </pc:cxnChg>
        <pc:cxnChg chg="add del">
          <ac:chgData name="Jonathan Wyatt" userId="c3e1212f-7374-4739-8e9f-f13855138211" providerId="ADAL" clId="{3E220828-4C84-427F-9C97-3F80F24B92A1}" dt="2025-02-18T15:09:47.283" v="4886" actId="26606"/>
          <ac:cxnSpMkLst>
            <pc:docMk/>
            <pc:sldMk cId="2461919601" sldId="300"/>
            <ac:cxnSpMk id="15" creationId="{EE2E603F-4A95-4FE8-BB06-211DFD75DBEF}"/>
          </ac:cxnSpMkLst>
        </pc:cxnChg>
        <pc:cxnChg chg="add">
          <ac:chgData name="Jonathan Wyatt" userId="c3e1212f-7374-4739-8e9f-f13855138211" providerId="ADAL" clId="{3E220828-4C84-427F-9C97-3F80F24B92A1}" dt="2025-02-18T15:09:47.283" v="4886" actId="26606"/>
          <ac:cxnSpMkLst>
            <pc:docMk/>
            <pc:sldMk cId="2461919601" sldId="300"/>
            <ac:cxnSpMk id="20" creationId="{F64F9B95-9045-48D2-B9F3-2927E98F54AA}"/>
          </ac:cxnSpMkLst>
        </pc:cxnChg>
        <pc:cxnChg chg="add">
          <ac:chgData name="Jonathan Wyatt" userId="c3e1212f-7374-4739-8e9f-f13855138211" providerId="ADAL" clId="{3E220828-4C84-427F-9C97-3F80F24B92A1}" dt="2025-02-18T15:09:47.283" v="4886" actId="26606"/>
          <ac:cxnSpMkLst>
            <pc:docMk/>
            <pc:sldMk cId="2461919601" sldId="300"/>
            <ac:cxnSpMk id="22" creationId="{085AA86F-6A4D-4BCB-A045-D992CDC2959B}"/>
          </ac:cxnSpMkLst>
        </pc:cxnChg>
        <pc:cxnChg chg="add">
          <ac:chgData name="Jonathan Wyatt" userId="c3e1212f-7374-4739-8e9f-f13855138211" providerId="ADAL" clId="{3E220828-4C84-427F-9C97-3F80F24B92A1}" dt="2025-02-18T15:09:47.283" v="4886" actId="26606"/>
          <ac:cxnSpMkLst>
            <pc:docMk/>
            <pc:sldMk cId="2461919601" sldId="300"/>
            <ac:cxnSpMk id="26" creationId="{DC36F877-5419-44C1-A2CD-376BDDDC3E41}"/>
          </ac:cxnSpMkLst>
        </pc:cxnChg>
      </pc:sldChg>
      <pc:sldChg chg="new del">
        <pc:chgData name="Jonathan Wyatt" userId="c3e1212f-7374-4739-8e9f-f13855138211" providerId="ADAL" clId="{3E220828-4C84-427F-9C97-3F80F24B92A1}" dt="2025-02-18T20:11:12.045" v="5011" actId="47"/>
        <pc:sldMkLst>
          <pc:docMk/>
          <pc:sldMk cId="38298259" sldId="301"/>
        </pc:sldMkLst>
      </pc:sldChg>
      <pc:sldChg chg="addSp delSp modSp new mod setBg setClrOvrMap">
        <pc:chgData name="Jonathan Wyatt" userId="c3e1212f-7374-4739-8e9f-f13855138211" providerId="ADAL" clId="{3E220828-4C84-427F-9C97-3F80F24B92A1}" dt="2025-02-19T10:44:10.701" v="5744" actId="1076"/>
        <pc:sldMkLst>
          <pc:docMk/>
          <pc:sldMk cId="57035594" sldId="301"/>
        </pc:sldMkLst>
        <pc:spChg chg="mod ord">
          <ac:chgData name="Jonathan Wyatt" userId="c3e1212f-7374-4739-8e9f-f13855138211" providerId="ADAL" clId="{3E220828-4C84-427F-9C97-3F80F24B92A1}" dt="2025-02-19T10:44:10.016" v="5743" actId="207"/>
          <ac:spMkLst>
            <pc:docMk/>
            <pc:sldMk cId="57035594" sldId="301"/>
            <ac:spMk id="2" creationId="{1246B266-0F40-CEF2-66F0-6FC6BEB7D549}"/>
          </ac:spMkLst>
        </pc:spChg>
        <pc:spChg chg="del">
          <ac:chgData name="Jonathan Wyatt" userId="c3e1212f-7374-4739-8e9f-f13855138211" providerId="ADAL" clId="{3E220828-4C84-427F-9C97-3F80F24B92A1}" dt="2025-02-18T20:30:18.395" v="5461"/>
          <ac:spMkLst>
            <pc:docMk/>
            <pc:sldMk cId="57035594" sldId="301"/>
            <ac:spMk id="3" creationId="{9828CAF9-C88C-C685-BCF0-8E6908F517F4}"/>
          </ac:spMkLst>
        </pc:spChg>
        <pc:spChg chg="add">
          <ac:chgData name="Jonathan Wyatt" userId="c3e1212f-7374-4739-8e9f-f13855138211" providerId="ADAL" clId="{3E220828-4C84-427F-9C97-3F80F24B92A1}" dt="2025-02-18T20:30:22.677" v="5463" actId="26606"/>
          <ac:spMkLst>
            <pc:docMk/>
            <pc:sldMk cId="57035594" sldId="301"/>
            <ac:spMk id="1035" creationId="{80B98925-0550-1AFB-C1DC-02792400FB71}"/>
          </ac:spMkLst>
        </pc:spChg>
        <pc:spChg chg="add">
          <ac:chgData name="Jonathan Wyatt" userId="c3e1212f-7374-4739-8e9f-f13855138211" providerId="ADAL" clId="{3E220828-4C84-427F-9C97-3F80F24B92A1}" dt="2025-02-18T20:30:22.677" v="5463" actId="26606"/>
          <ac:spMkLst>
            <pc:docMk/>
            <pc:sldMk cId="57035594" sldId="301"/>
            <ac:spMk id="1037" creationId="{0CCA9273-E74E-A306-1F74-BEF9EDA30500}"/>
          </ac:spMkLst>
        </pc:spChg>
        <pc:picChg chg="add mod">
          <ac:chgData name="Jonathan Wyatt" userId="c3e1212f-7374-4739-8e9f-f13855138211" providerId="ADAL" clId="{3E220828-4C84-427F-9C97-3F80F24B92A1}" dt="2025-02-19T10:44:10.701" v="5744" actId="1076"/>
          <ac:picMkLst>
            <pc:docMk/>
            <pc:sldMk cId="57035594" sldId="301"/>
            <ac:picMk id="1026" creationId="{F6A790AE-A7F0-74A6-CCE7-B80B32EB33B0}"/>
          </ac:picMkLst>
        </pc:picChg>
        <pc:cxnChg chg="add">
          <ac:chgData name="Jonathan Wyatt" userId="c3e1212f-7374-4739-8e9f-f13855138211" providerId="ADAL" clId="{3E220828-4C84-427F-9C97-3F80F24B92A1}" dt="2025-02-18T20:30:22.677" v="5463" actId="26606"/>
          <ac:cxnSpMkLst>
            <pc:docMk/>
            <pc:sldMk cId="57035594" sldId="301"/>
            <ac:cxnSpMk id="1031" creationId="{F64F9B95-9045-48D2-B9F3-2927E98F54AA}"/>
          </ac:cxnSpMkLst>
        </pc:cxnChg>
        <pc:cxnChg chg="add">
          <ac:chgData name="Jonathan Wyatt" userId="c3e1212f-7374-4739-8e9f-f13855138211" providerId="ADAL" clId="{3E220828-4C84-427F-9C97-3F80F24B92A1}" dt="2025-02-18T20:30:22.677" v="5463" actId="26606"/>
          <ac:cxnSpMkLst>
            <pc:docMk/>
            <pc:sldMk cId="57035594" sldId="301"/>
            <ac:cxnSpMk id="1033" creationId="{085AA86F-6A4D-4BCB-A045-D992CDC2959B}"/>
          </ac:cxnSpMkLst>
        </pc:cxnChg>
      </pc:sldChg>
      <pc:sldChg chg="addSp delSp modSp new mod setBg addAnim setClrOvrMap">
        <pc:chgData name="Jonathan Wyatt" userId="c3e1212f-7374-4739-8e9f-f13855138211" providerId="ADAL" clId="{3E220828-4C84-427F-9C97-3F80F24B92A1}" dt="2025-02-19T10:38:39.823" v="5527" actId="122"/>
        <pc:sldMkLst>
          <pc:docMk/>
          <pc:sldMk cId="1053162353" sldId="302"/>
        </pc:sldMkLst>
        <pc:spChg chg="mod">
          <ac:chgData name="Jonathan Wyatt" userId="c3e1212f-7374-4739-8e9f-f13855138211" providerId="ADAL" clId="{3E220828-4C84-427F-9C97-3F80F24B92A1}" dt="2025-02-19T10:38:39.823" v="5527" actId="122"/>
          <ac:spMkLst>
            <pc:docMk/>
            <pc:sldMk cId="1053162353" sldId="302"/>
            <ac:spMk id="2" creationId="{0ABDDAB0-A267-042B-A1B5-0F5D690D3CBB}"/>
          </ac:spMkLst>
        </pc:spChg>
        <pc:spChg chg="del">
          <ac:chgData name="Jonathan Wyatt" userId="c3e1212f-7374-4739-8e9f-f13855138211" providerId="ADAL" clId="{3E220828-4C84-427F-9C97-3F80F24B92A1}" dt="2025-02-19T10:38:33.723" v="5523" actId="26606"/>
          <ac:spMkLst>
            <pc:docMk/>
            <pc:sldMk cId="1053162353" sldId="302"/>
            <ac:spMk id="3" creationId="{1D62C29F-A749-4605-44D6-7617240E2273}"/>
          </ac:spMkLst>
        </pc:spChg>
        <pc:spChg chg="add del">
          <ac:chgData name="Jonathan Wyatt" userId="c3e1212f-7374-4739-8e9f-f13855138211" providerId="ADAL" clId="{3E220828-4C84-427F-9C97-3F80F24B92A1}" dt="2025-02-19T10:38:37.840" v="5525" actId="26606"/>
          <ac:spMkLst>
            <pc:docMk/>
            <pc:sldMk cId="1053162353" sldId="302"/>
            <ac:spMk id="13" creationId="{33E93247-6229-44AB-A550-739E971E690B}"/>
          </ac:spMkLst>
        </pc:spChg>
        <pc:spChg chg="add del">
          <ac:chgData name="Jonathan Wyatt" userId="c3e1212f-7374-4739-8e9f-f13855138211" providerId="ADAL" clId="{3E220828-4C84-427F-9C97-3F80F24B92A1}" dt="2025-02-19T10:38:37.840" v="5525" actId="26606"/>
          <ac:spMkLst>
            <pc:docMk/>
            <pc:sldMk cId="1053162353" sldId="302"/>
            <ac:spMk id="15" creationId="{6BB6B482-ACCA-4938-8AEA-49D525C17221}"/>
          </ac:spMkLst>
        </pc:spChg>
        <pc:spChg chg="add">
          <ac:chgData name="Jonathan Wyatt" userId="c3e1212f-7374-4739-8e9f-f13855138211" providerId="ADAL" clId="{3E220828-4C84-427F-9C97-3F80F24B92A1}" dt="2025-02-19T10:38:37.840" v="5525" actId="26606"/>
          <ac:spMkLst>
            <pc:docMk/>
            <pc:sldMk cId="1053162353" sldId="302"/>
            <ac:spMk id="26" creationId="{33E93247-6229-44AB-A550-739E971E690B}"/>
          </ac:spMkLst>
        </pc:spChg>
        <pc:spChg chg="add">
          <ac:chgData name="Jonathan Wyatt" userId="c3e1212f-7374-4739-8e9f-f13855138211" providerId="ADAL" clId="{3E220828-4C84-427F-9C97-3F80F24B92A1}" dt="2025-02-19T10:38:37.840" v="5525" actId="26606"/>
          <ac:spMkLst>
            <pc:docMk/>
            <pc:sldMk cId="1053162353" sldId="302"/>
            <ac:spMk id="28" creationId="{A5D67320-FCFD-4931-AAF7-C6C853329C7F}"/>
          </ac:spMkLst>
        </pc:spChg>
        <pc:picChg chg="add mod">
          <ac:chgData name="Jonathan Wyatt" userId="c3e1212f-7374-4739-8e9f-f13855138211" providerId="ADAL" clId="{3E220828-4C84-427F-9C97-3F80F24B92A1}" dt="2025-02-19T10:38:37.840" v="5525" actId="26606"/>
          <ac:picMkLst>
            <pc:docMk/>
            <pc:sldMk cId="1053162353" sldId="302"/>
            <ac:picMk id="5" creationId="{836986CA-A3AD-6EE9-3EF7-26BBC137701F}"/>
          </ac:picMkLst>
        </pc:picChg>
        <pc:cxnChg chg="add del">
          <ac:chgData name="Jonathan Wyatt" userId="c3e1212f-7374-4739-8e9f-f13855138211" providerId="ADAL" clId="{3E220828-4C84-427F-9C97-3F80F24B92A1}" dt="2025-02-19T10:38:37.840" v="5525" actId="26606"/>
          <ac:cxnSpMkLst>
            <pc:docMk/>
            <pc:sldMk cId="1053162353" sldId="302"/>
            <ac:cxnSpMk id="9" creationId="{F64F9B95-9045-48D2-B9F3-2927E98F54AA}"/>
          </ac:cxnSpMkLst>
        </pc:cxnChg>
        <pc:cxnChg chg="add del">
          <ac:chgData name="Jonathan Wyatt" userId="c3e1212f-7374-4739-8e9f-f13855138211" providerId="ADAL" clId="{3E220828-4C84-427F-9C97-3F80F24B92A1}" dt="2025-02-19T10:38:37.840" v="5525" actId="26606"/>
          <ac:cxnSpMkLst>
            <pc:docMk/>
            <pc:sldMk cId="1053162353" sldId="302"/>
            <ac:cxnSpMk id="11" creationId="{085AA86F-6A4D-4BCB-A045-D992CDC2959B}"/>
          </ac:cxnSpMkLst>
        </pc:cxnChg>
        <pc:cxnChg chg="add">
          <ac:chgData name="Jonathan Wyatt" userId="c3e1212f-7374-4739-8e9f-f13855138211" providerId="ADAL" clId="{3E220828-4C84-427F-9C97-3F80F24B92A1}" dt="2025-02-19T10:38:33.723" v="5523" actId="26606"/>
          <ac:cxnSpMkLst>
            <pc:docMk/>
            <pc:sldMk cId="1053162353" sldId="302"/>
            <ac:cxnSpMk id="17" creationId="{EE2E603F-4A95-4FE8-BB06-211DFD75DBEF}"/>
          </ac:cxnSpMkLst>
        </pc:cxnChg>
        <pc:cxnChg chg="add">
          <ac:chgData name="Jonathan Wyatt" userId="c3e1212f-7374-4739-8e9f-f13855138211" providerId="ADAL" clId="{3E220828-4C84-427F-9C97-3F80F24B92A1}" dt="2025-02-19T10:38:37.840" v="5525" actId="26606"/>
          <ac:cxnSpMkLst>
            <pc:docMk/>
            <pc:sldMk cId="1053162353" sldId="302"/>
            <ac:cxnSpMk id="24" creationId="{085AA86F-6A4D-4BCB-A045-D992CDC2959B}"/>
          </ac:cxnSpMkLst>
        </pc:cxnChg>
        <pc:cxnChg chg="add">
          <ac:chgData name="Jonathan Wyatt" userId="c3e1212f-7374-4739-8e9f-f13855138211" providerId="ADAL" clId="{3E220828-4C84-427F-9C97-3F80F24B92A1}" dt="2025-02-19T10:38:37.840" v="5525" actId="26606"/>
          <ac:cxnSpMkLst>
            <pc:docMk/>
            <pc:sldMk cId="1053162353" sldId="302"/>
            <ac:cxnSpMk id="30" creationId="{EE2E603F-4A95-4FE8-BB06-211DFD75DBEF}"/>
          </ac:cxnSpMkLst>
        </pc:cxnChg>
      </pc:sldChg>
      <pc:sldChg chg="new del">
        <pc:chgData name="Jonathan Wyatt" userId="c3e1212f-7374-4739-8e9f-f13855138211" providerId="ADAL" clId="{3E220828-4C84-427F-9C97-3F80F24B92A1}" dt="2025-02-19T10:42:00.855" v="5682" actId="47"/>
        <pc:sldMkLst>
          <pc:docMk/>
          <pc:sldMk cId="2253544957" sldId="303"/>
        </pc:sldMkLst>
      </pc:sldChg>
      <pc:sldChg chg="addSp delSp modSp new mod ord setBg addAnim setClrOvrMap">
        <pc:chgData name="Jonathan Wyatt" userId="c3e1212f-7374-4739-8e9f-f13855138211" providerId="ADAL" clId="{3E220828-4C84-427F-9C97-3F80F24B92A1}" dt="2025-02-19T10:44:14.717" v="5746"/>
        <pc:sldMkLst>
          <pc:docMk/>
          <pc:sldMk cId="2833406311" sldId="303"/>
        </pc:sldMkLst>
        <pc:spChg chg="mod ord">
          <ac:chgData name="Jonathan Wyatt" userId="c3e1212f-7374-4739-8e9f-f13855138211" providerId="ADAL" clId="{3E220828-4C84-427F-9C97-3F80F24B92A1}" dt="2025-02-19T10:43:58.373" v="5741" actId="207"/>
          <ac:spMkLst>
            <pc:docMk/>
            <pc:sldMk cId="2833406311" sldId="303"/>
            <ac:spMk id="2" creationId="{345A026F-76E1-4C7F-C761-A010F461AB4D}"/>
          </ac:spMkLst>
        </pc:spChg>
        <pc:spChg chg="del">
          <ac:chgData name="Jonathan Wyatt" userId="c3e1212f-7374-4739-8e9f-f13855138211" providerId="ADAL" clId="{3E220828-4C84-427F-9C97-3F80F24B92A1}" dt="2025-02-19T10:43:30.779" v="5731" actId="478"/>
          <ac:spMkLst>
            <pc:docMk/>
            <pc:sldMk cId="2833406311" sldId="303"/>
            <ac:spMk id="3" creationId="{6BA0BDD4-0C4C-CB71-A881-B976DFF29ADE}"/>
          </ac:spMkLst>
        </pc:spChg>
        <pc:spChg chg="add">
          <ac:chgData name="Jonathan Wyatt" userId="c3e1212f-7374-4739-8e9f-f13855138211" providerId="ADAL" clId="{3E220828-4C84-427F-9C97-3F80F24B92A1}" dt="2025-02-19T10:43:32.289" v="5732" actId="26606"/>
          <ac:spMkLst>
            <pc:docMk/>
            <pc:sldMk cId="2833406311" sldId="303"/>
            <ac:spMk id="13" creationId="{0EECA69B-4C2A-7F31-8019-E90DB3BD49CB}"/>
          </ac:spMkLst>
        </pc:spChg>
        <pc:spChg chg="add">
          <ac:chgData name="Jonathan Wyatt" userId="c3e1212f-7374-4739-8e9f-f13855138211" providerId="ADAL" clId="{3E220828-4C84-427F-9C97-3F80F24B92A1}" dt="2025-02-19T10:43:32.289" v="5732" actId="26606"/>
          <ac:spMkLst>
            <pc:docMk/>
            <pc:sldMk cId="2833406311" sldId="303"/>
            <ac:spMk id="15" creationId="{1103FDB8-D911-F8F8-F9EC-FB7FF543594C}"/>
          </ac:spMkLst>
        </pc:spChg>
        <pc:picChg chg="add mod">
          <ac:chgData name="Jonathan Wyatt" userId="c3e1212f-7374-4739-8e9f-f13855138211" providerId="ADAL" clId="{3E220828-4C84-427F-9C97-3F80F24B92A1}" dt="2025-02-19T10:43:32.289" v="5732" actId="26606"/>
          <ac:picMkLst>
            <pc:docMk/>
            <pc:sldMk cId="2833406311" sldId="303"/>
            <ac:picMk id="4" creationId="{1DFD023D-3E39-1941-03CD-3DA4068B5C8F}"/>
          </ac:picMkLst>
        </pc:picChg>
        <pc:cxnChg chg="add">
          <ac:chgData name="Jonathan Wyatt" userId="c3e1212f-7374-4739-8e9f-f13855138211" providerId="ADAL" clId="{3E220828-4C84-427F-9C97-3F80F24B92A1}" dt="2025-02-19T10:43:32.289" v="5732" actId="26606"/>
          <ac:cxnSpMkLst>
            <pc:docMk/>
            <pc:sldMk cId="2833406311" sldId="303"/>
            <ac:cxnSpMk id="9" creationId="{F64F9B95-9045-48D2-B9F3-2927E98F54AA}"/>
          </ac:cxnSpMkLst>
        </pc:cxnChg>
        <pc:cxnChg chg="add">
          <ac:chgData name="Jonathan Wyatt" userId="c3e1212f-7374-4739-8e9f-f13855138211" providerId="ADAL" clId="{3E220828-4C84-427F-9C97-3F80F24B92A1}" dt="2025-02-19T10:43:32.289" v="5732" actId="26606"/>
          <ac:cxnSpMkLst>
            <pc:docMk/>
            <pc:sldMk cId="2833406311" sldId="303"/>
            <ac:cxnSpMk id="11" creationId="{085AA86F-6A4D-4BCB-A045-D992CDC2959B}"/>
          </ac:cxnSpMkLst>
        </pc:cxnChg>
      </pc:sldChg>
      <pc:sldChg chg="new del">
        <pc:chgData name="Jonathan Wyatt" userId="c3e1212f-7374-4739-8e9f-f13855138211" providerId="ADAL" clId="{3E220828-4C84-427F-9C97-3F80F24B92A1}" dt="2025-02-19T10:40:20.772" v="5529" actId="47"/>
        <pc:sldMkLst>
          <pc:docMk/>
          <pc:sldMk cId="3868135551" sldId="303"/>
        </pc:sldMkLst>
      </pc:sldChg>
      <pc:sldChg chg="addSp delSp modSp new mod modNotesTx">
        <pc:chgData name="Jonathan Wyatt" userId="c3e1212f-7374-4739-8e9f-f13855138211" providerId="ADAL" clId="{3E220828-4C84-427F-9C97-3F80F24B92A1}" dt="2025-02-19T11:23:23.272" v="7651" actId="313"/>
        <pc:sldMkLst>
          <pc:docMk/>
          <pc:sldMk cId="973395527" sldId="304"/>
        </pc:sldMkLst>
        <pc:spChg chg="mod">
          <ac:chgData name="Jonathan Wyatt" userId="c3e1212f-7374-4739-8e9f-f13855138211" providerId="ADAL" clId="{3E220828-4C84-427F-9C97-3F80F24B92A1}" dt="2025-02-19T10:49:34.058" v="6085" actId="20577"/>
          <ac:spMkLst>
            <pc:docMk/>
            <pc:sldMk cId="973395527" sldId="304"/>
            <ac:spMk id="2" creationId="{E6A3387C-B68B-EEB1-BBB6-8252E1E13F39}"/>
          </ac:spMkLst>
        </pc:spChg>
        <pc:spChg chg="del">
          <ac:chgData name="Jonathan Wyatt" userId="c3e1212f-7374-4739-8e9f-f13855138211" providerId="ADAL" clId="{3E220828-4C84-427F-9C97-3F80F24B92A1}" dt="2025-02-19T10:44:48.474" v="5748" actId="3680"/>
          <ac:spMkLst>
            <pc:docMk/>
            <pc:sldMk cId="973395527" sldId="304"/>
            <ac:spMk id="3" creationId="{F2993C94-5325-04DD-3E54-A63EF3C2E6D7}"/>
          </ac:spMkLst>
        </pc:spChg>
        <pc:graphicFrameChg chg="add mod ord modGraphic">
          <ac:chgData name="Jonathan Wyatt" userId="c3e1212f-7374-4739-8e9f-f13855138211" providerId="ADAL" clId="{3E220828-4C84-427F-9C97-3F80F24B92A1}" dt="2025-02-19T11:18:24.700" v="7071" actId="20577"/>
          <ac:graphicFrameMkLst>
            <pc:docMk/>
            <pc:sldMk cId="973395527" sldId="304"/>
            <ac:graphicFrameMk id="4" creationId="{9489DB6E-9D91-D4D1-F31D-A6F2599E23E7}"/>
          </ac:graphicFrameMkLst>
        </pc:graphicFrameChg>
      </pc:sldChg>
      <pc:sldChg chg="addSp delSp modSp new mod">
        <pc:chgData name="Jonathan Wyatt" userId="c3e1212f-7374-4739-8e9f-f13855138211" providerId="ADAL" clId="{3E220828-4C84-427F-9C97-3F80F24B92A1}" dt="2025-02-19T11:28:21.185" v="7724" actId="14100"/>
        <pc:sldMkLst>
          <pc:docMk/>
          <pc:sldMk cId="775925996" sldId="305"/>
        </pc:sldMkLst>
        <pc:spChg chg="mod">
          <ac:chgData name="Jonathan Wyatt" userId="c3e1212f-7374-4739-8e9f-f13855138211" providerId="ADAL" clId="{3E220828-4C84-427F-9C97-3F80F24B92A1}" dt="2025-02-19T11:27:11.029" v="7696" actId="1076"/>
          <ac:spMkLst>
            <pc:docMk/>
            <pc:sldMk cId="775925996" sldId="305"/>
            <ac:spMk id="2" creationId="{E756E7B6-2F97-090B-C4D9-898CEB625B91}"/>
          </ac:spMkLst>
        </pc:spChg>
        <pc:spChg chg="del">
          <ac:chgData name="Jonathan Wyatt" userId="c3e1212f-7374-4739-8e9f-f13855138211" providerId="ADAL" clId="{3E220828-4C84-427F-9C97-3F80F24B92A1}" dt="2025-02-19T11:26:21.788" v="7678" actId="478"/>
          <ac:spMkLst>
            <pc:docMk/>
            <pc:sldMk cId="775925996" sldId="305"/>
            <ac:spMk id="3" creationId="{E3220806-03F8-3DBF-9289-DFF41B8332C3}"/>
          </ac:spMkLst>
        </pc:spChg>
        <pc:picChg chg="add mod">
          <ac:chgData name="Jonathan Wyatt" userId="c3e1212f-7374-4739-8e9f-f13855138211" providerId="ADAL" clId="{3E220828-4C84-427F-9C97-3F80F24B92A1}" dt="2025-02-19T11:28:18.928" v="7723" actId="14100"/>
          <ac:picMkLst>
            <pc:docMk/>
            <pc:sldMk cId="775925996" sldId="305"/>
            <ac:picMk id="4" creationId="{C6E59437-2177-F539-A703-9A3CB6286D31}"/>
          </ac:picMkLst>
        </pc:picChg>
        <pc:picChg chg="add mod">
          <ac:chgData name="Jonathan Wyatt" userId="c3e1212f-7374-4739-8e9f-f13855138211" providerId="ADAL" clId="{3E220828-4C84-427F-9C97-3F80F24B92A1}" dt="2025-02-19T11:28:06.734" v="7716" actId="14100"/>
          <ac:picMkLst>
            <pc:docMk/>
            <pc:sldMk cId="775925996" sldId="305"/>
            <ac:picMk id="2050" creationId="{1256372B-5B18-B255-4CE2-45FACC7609DA}"/>
          </ac:picMkLst>
        </pc:picChg>
        <pc:picChg chg="add mod">
          <ac:chgData name="Jonathan Wyatt" userId="c3e1212f-7374-4739-8e9f-f13855138211" providerId="ADAL" clId="{3E220828-4C84-427F-9C97-3F80F24B92A1}" dt="2025-02-19T11:28:14.782" v="7721" actId="14100"/>
          <ac:picMkLst>
            <pc:docMk/>
            <pc:sldMk cId="775925996" sldId="305"/>
            <ac:picMk id="2052" creationId="{05529BE0-D682-103B-E46E-395A26FCE6C6}"/>
          </ac:picMkLst>
        </pc:picChg>
        <pc:picChg chg="add mod">
          <ac:chgData name="Jonathan Wyatt" userId="c3e1212f-7374-4739-8e9f-f13855138211" providerId="ADAL" clId="{3E220828-4C84-427F-9C97-3F80F24B92A1}" dt="2025-02-19T11:28:21.185" v="7724" actId="14100"/>
          <ac:picMkLst>
            <pc:docMk/>
            <pc:sldMk cId="775925996" sldId="305"/>
            <ac:picMk id="2054" creationId="{1B9D76F5-C21A-7DF9-241A-A98D52F2FAF2}"/>
          </ac:picMkLst>
        </pc:picChg>
        <pc:picChg chg="add mod">
          <ac:chgData name="Jonathan Wyatt" userId="c3e1212f-7374-4739-8e9f-f13855138211" providerId="ADAL" clId="{3E220828-4C84-427F-9C97-3F80F24B92A1}" dt="2025-02-19T11:28:01.268" v="7715" actId="1076"/>
          <ac:picMkLst>
            <pc:docMk/>
            <pc:sldMk cId="775925996" sldId="305"/>
            <ac:picMk id="2056" creationId="{D01D29E6-7F23-C498-AB34-BFABC328E1E0}"/>
          </ac:picMkLst>
        </pc:picChg>
      </pc:sldChg>
      <pc:sldChg chg="addSp delSp modSp new mod">
        <pc:chgData name="Jonathan Wyatt" userId="c3e1212f-7374-4739-8e9f-f13855138211" providerId="ADAL" clId="{3E220828-4C84-427F-9C97-3F80F24B92A1}" dt="2025-02-19T11:37:21.908" v="8594" actId="14100"/>
        <pc:sldMkLst>
          <pc:docMk/>
          <pc:sldMk cId="363117077" sldId="306"/>
        </pc:sldMkLst>
        <pc:spChg chg="mod">
          <ac:chgData name="Jonathan Wyatt" userId="c3e1212f-7374-4739-8e9f-f13855138211" providerId="ADAL" clId="{3E220828-4C84-427F-9C97-3F80F24B92A1}" dt="2025-02-19T11:37:18.952" v="8592" actId="313"/>
          <ac:spMkLst>
            <pc:docMk/>
            <pc:sldMk cId="363117077" sldId="306"/>
            <ac:spMk id="2" creationId="{7C9CD9E3-C8E5-6725-AE71-E2A71889DFA7}"/>
          </ac:spMkLst>
        </pc:spChg>
        <pc:spChg chg="mod">
          <ac:chgData name="Jonathan Wyatt" userId="c3e1212f-7374-4739-8e9f-f13855138211" providerId="ADAL" clId="{3E220828-4C84-427F-9C97-3F80F24B92A1}" dt="2025-02-19T11:29:58.512" v="7861" actId="20577"/>
          <ac:spMkLst>
            <pc:docMk/>
            <pc:sldMk cId="363117077" sldId="306"/>
            <ac:spMk id="3" creationId="{AD628FC2-321E-4314-B260-856FBEBFFF17}"/>
          </ac:spMkLst>
        </pc:spChg>
        <pc:graphicFrameChg chg="add del mod modGraphic">
          <ac:chgData name="Jonathan Wyatt" userId="c3e1212f-7374-4739-8e9f-f13855138211" providerId="ADAL" clId="{3E220828-4C84-427F-9C97-3F80F24B92A1}" dt="2025-02-19T11:32:39.591" v="8040" actId="478"/>
          <ac:graphicFrameMkLst>
            <pc:docMk/>
            <pc:sldMk cId="363117077" sldId="306"/>
            <ac:graphicFrameMk id="4" creationId="{05B363E7-E1D8-C77A-7AC9-5152781CF18C}"/>
          </ac:graphicFrameMkLst>
        </pc:graphicFrameChg>
        <pc:graphicFrameChg chg="add mod modGraphic">
          <ac:chgData name="Jonathan Wyatt" userId="c3e1212f-7374-4739-8e9f-f13855138211" providerId="ADAL" clId="{3E220828-4C84-427F-9C97-3F80F24B92A1}" dt="2025-02-19T11:37:21.908" v="8594" actId="14100"/>
          <ac:graphicFrameMkLst>
            <pc:docMk/>
            <pc:sldMk cId="363117077" sldId="306"/>
            <ac:graphicFrameMk id="5" creationId="{FAD8E460-B60D-EF87-8816-2A8503372E93}"/>
          </ac:graphicFrameMkLst>
        </pc:graphicFrameChg>
      </pc:sldChg>
      <pc:sldChg chg="modSp new mod">
        <pc:chgData name="Jonathan Wyatt" userId="c3e1212f-7374-4739-8e9f-f13855138211" providerId="ADAL" clId="{3E220828-4C84-427F-9C97-3F80F24B92A1}" dt="2025-02-19T12:05:06.184" v="9370" actId="5793"/>
        <pc:sldMkLst>
          <pc:docMk/>
          <pc:sldMk cId="3243179002" sldId="307"/>
        </pc:sldMkLst>
        <pc:spChg chg="mod">
          <ac:chgData name="Jonathan Wyatt" userId="c3e1212f-7374-4739-8e9f-f13855138211" providerId="ADAL" clId="{3E220828-4C84-427F-9C97-3F80F24B92A1}" dt="2025-02-19T12:00:50.158" v="8956" actId="20577"/>
          <ac:spMkLst>
            <pc:docMk/>
            <pc:sldMk cId="3243179002" sldId="307"/>
            <ac:spMk id="2" creationId="{92794768-EF18-9A05-37C6-22B56048F876}"/>
          </ac:spMkLst>
        </pc:spChg>
        <pc:spChg chg="mod">
          <ac:chgData name="Jonathan Wyatt" userId="c3e1212f-7374-4739-8e9f-f13855138211" providerId="ADAL" clId="{3E220828-4C84-427F-9C97-3F80F24B92A1}" dt="2025-02-19T12:05:06.184" v="9370" actId="5793"/>
          <ac:spMkLst>
            <pc:docMk/>
            <pc:sldMk cId="3243179002" sldId="307"/>
            <ac:spMk id="3" creationId="{1DA5CD31-B402-BD6E-2390-15940CE3C34B}"/>
          </ac:spMkLst>
        </pc:spChg>
      </pc:sldChg>
      <pc:sldChg chg="addSp delSp modSp new del mod">
        <pc:chgData name="Jonathan Wyatt" userId="c3e1212f-7374-4739-8e9f-f13855138211" providerId="ADAL" clId="{3E220828-4C84-427F-9C97-3F80F24B92A1}" dt="2025-02-19T11:53:14.619" v="8923" actId="47"/>
        <pc:sldMkLst>
          <pc:docMk/>
          <pc:sldMk cId="4161407513" sldId="307"/>
        </pc:sldMkLst>
        <pc:spChg chg="mod">
          <ac:chgData name="Jonathan Wyatt" userId="c3e1212f-7374-4739-8e9f-f13855138211" providerId="ADAL" clId="{3E220828-4C84-427F-9C97-3F80F24B92A1}" dt="2025-02-19T11:43:22.760" v="8922" actId="20577"/>
          <ac:spMkLst>
            <pc:docMk/>
            <pc:sldMk cId="4161407513" sldId="307"/>
            <ac:spMk id="2" creationId="{91BE84EC-52CA-ED2F-0D0D-9033DE346B13}"/>
          </ac:spMkLst>
        </pc:spChg>
        <pc:spChg chg="add del">
          <ac:chgData name="Jonathan Wyatt" userId="c3e1212f-7374-4739-8e9f-f13855138211" providerId="ADAL" clId="{3E220828-4C84-427F-9C97-3F80F24B92A1}" dt="2025-02-19T11:40:57.961" v="8707" actId="3680"/>
          <ac:spMkLst>
            <pc:docMk/>
            <pc:sldMk cId="4161407513" sldId="307"/>
            <ac:spMk id="3" creationId="{4766F75F-8362-06FC-4DAD-3419F0A06EB8}"/>
          </ac:spMkLst>
        </pc:spChg>
        <pc:graphicFrameChg chg="add del mod ord modGraphic">
          <ac:chgData name="Jonathan Wyatt" userId="c3e1212f-7374-4739-8e9f-f13855138211" providerId="ADAL" clId="{3E220828-4C84-427F-9C97-3F80F24B92A1}" dt="2025-02-19T11:39:28.619" v="8688" actId="3680"/>
          <ac:graphicFrameMkLst>
            <pc:docMk/>
            <pc:sldMk cId="4161407513" sldId="307"/>
            <ac:graphicFrameMk id="4" creationId="{B025F558-37F6-BB74-779D-1AFA78914EC2}"/>
          </ac:graphicFrameMkLst>
        </pc:graphicFrameChg>
        <pc:graphicFrameChg chg="add mod ord modGraphic">
          <ac:chgData name="Jonathan Wyatt" userId="c3e1212f-7374-4739-8e9f-f13855138211" providerId="ADAL" clId="{3E220828-4C84-427F-9C97-3F80F24B92A1}" dt="2025-02-19T11:42:58.682" v="8921" actId="313"/>
          <ac:graphicFrameMkLst>
            <pc:docMk/>
            <pc:sldMk cId="4161407513" sldId="307"/>
            <ac:graphicFrameMk id="5" creationId="{A8AD07DF-8E15-0FDC-9C9C-BE6082CADE83}"/>
          </ac:graphicFrameMkLst>
        </pc:graphicFrameChg>
      </pc:sldChg>
      <pc:sldChg chg="addSp delSp modSp new mod setBg">
        <pc:chgData name="Jonathan Wyatt" userId="c3e1212f-7374-4739-8e9f-f13855138211" providerId="ADAL" clId="{3E220828-4C84-427F-9C97-3F80F24B92A1}" dt="2025-02-19T12:07:33.323" v="9764" actId="26606"/>
        <pc:sldMkLst>
          <pc:docMk/>
          <pc:sldMk cId="2743614127" sldId="308"/>
        </pc:sldMkLst>
        <pc:spChg chg="mod">
          <ac:chgData name="Jonathan Wyatt" userId="c3e1212f-7374-4739-8e9f-f13855138211" providerId="ADAL" clId="{3E220828-4C84-427F-9C97-3F80F24B92A1}" dt="2025-02-19T12:07:33.323" v="9764" actId="26606"/>
          <ac:spMkLst>
            <pc:docMk/>
            <pc:sldMk cId="2743614127" sldId="308"/>
            <ac:spMk id="2" creationId="{19D8B22E-606F-3389-6D8F-5C023AC726EC}"/>
          </ac:spMkLst>
        </pc:spChg>
        <pc:spChg chg="del mod">
          <ac:chgData name="Jonathan Wyatt" userId="c3e1212f-7374-4739-8e9f-f13855138211" providerId="ADAL" clId="{3E220828-4C84-427F-9C97-3F80F24B92A1}" dt="2025-02-19T12:07:33.323" v="9764" actId="26606"/>
          <ac:spMkLst>
            <pc:docMk/>
            <pc:sldMk cId="2743614127" sldId="308"/>
            <ac:spMk id="3" creationId="{93A49199-5A4B-641A-9982-05BE47717CD3}"/>
          </ac:spMkLst>
        </pc:spChg>
        <pc:spChg chg="add">
          <ac:chgData name="Jonathan Wyatt" userId="c3e1212f-7374-4739-8e9f-f13855138211" providerId="ADAL" clId="{3E220828-4C84-427F-9C97-3F80F24B92A1}" dt="2025-02-19T12:07:33.323" v="9764" actId="26606"/>
          <ac:spMkLst>
            <pc:docMk/>
            <pc:sldMk cId="2743614127" sldId="308"/>
            <ac:spMk id="9" creationId="{F68B2C62-7648-4430-90D5-AE0F252AF113}"/>
          </ac:spMkLst>
        </pc:spChg>
        <pc:graphicFrameChg chg="add">
          <ac:chgData name="Jonathan Wyatt" userId="c3e1212f-7374-4739-8e9f-f13855138211" providerId="ADAL" clId="{3E220828-4C84-427F-9C97-3F80F24B92A1}" dt="2025-02-19T12:07:33.323" v="9764" actId="26606"/>
          <ac:graphicFrameMkLst>
            <pc:docMk/>
            <pc:sldMk cId="2743614127" sldId="308"/>
            <ac:graphicFrameMk id="5" creationId="{8D76A860-1347-FBBE-2535-29CA1F5C4DB9}"/>
          </ac:graphicFrameMkLst>
        </pc:graphicFrameChg>
        <pc:cxnChg chg="add">
          <ac:chgData name="Jonathan Wyatt" userId="c3e1212f-7374-4739-8e9f-f13855138211" providerId="ADAL" clId="{3E220828-4C84-427F-9C97-3F80F24B92A1}" dt="2025-02-19T12:07:33.323" v="9764" actId="26606"/>
          <ac:cxnSpMkLst>
            <pc:docMk/>
            <pc:sldMk cId="2743614127" sldId="308"/>
            <ac:cxnSpMk id="11" creationId="{4BFD5B9F-5FB6-467D-83D5-DF82F1907354}"/>
          </ac:cxnSpMkLst>
        </pc:cxnChg>
      </pc:sldChg>
      <pc:sldChg chg="addSp delSp modSp new mod setBg">
        <pc:chgData name="Jonathan Wyatt" userId="c3e1212f-7374-4739-8e9f-f13855138211" providerId="ADAL" clId="{3E220828-4C84-427F-9C97-3F80F24B92A1}" dt="2025-02-19T12:10:41.527" v="9994" actId="20577"/>
        <pc:sldMkLst>
          <pc:docMk/>
          <pc:sldMk cId="1723102561" sldId="309"/>
        </pc:sldMkLst>
        <pc:spChg chg="mod">
          <ac:chgData name="Jonathan Wyatt" userId="c3e1212f-7374-4739-8e9f-f13855138211" providerId="ADAL" clId="{3E220828-4C84-427F-9C97-3F80F24B92A1}" dt="2025-02-19T12:10:41.527" v="9994" actId="20577"/>
          <ac:spMkLst>
            <pc:docMk/>
            <pc:sldMk cId="1723102561" sldId="309"/>
            <ac:spMk id="2" creationId="{90E30E1B-3F83-3171-AC13-D77CC5EF8848}"/>
          </ac:spMkLst>
        </pc:spChg>
        <pc:spChg chg="del mod">
          <ac:chgData name="Jonathan Wyatt" userId="c3e1212f-7374-4739-8e9f-f13855138211" providerId="ADAL" clId="{3E220828-4C84-427F-9C97-3F80F24B92A1}" dt="2025-02-19T12:10:36.993" v="9991" actId="26606"/>
          <ac:spMkLst>
            <pc:docMk/>
            <pc:sldMk cId="1723102561" sldId="309"/>
            <ac:spMk id="3" creationId="{0751D85A-208F-F681-D2FC-6BE01EF9651F}"/>
          </ac:spMkLst>
        </pc:spChg>
        <pc:spChg chg="add">
          <ac:chgData name="Jonathan Wyatt" userId="c3e1212f-7374-4739-8e9f-f13855138211" providerId="ADAL" clId="{3E220828-4C84-427F-9C97-3F80F24B92A1}" dt="2025-02-19T12:10:36.993" v="9991" actId="26606"/>
          <ac:spMkLst>
            <pc:docMk/>
            <pc:sldMk cId="1723102561" sldId="309"/>
            <ac:spMk id="9" creationId="{F68B2C62-7648-4430-90D5-AE0F252AF113}"/>
          </ac:spMkLst>
        </pc:spChg>
        <pc:graphicFrameChg chg="add">
          <ac:chgData name="Jonathan Wyatt" userId="c3e1212f-7374-4739-8e9f-f13855138211" providerId="ADAL" clId="{3E220828-4C84-427F-9C97-3F80F24B92A1}" dt="2025-02-19T12:10:36.993" v="9991" actId="26606"/>
          <ac:graphicFrameMkLst>
            <pc:docMk/>
            <pc:sldMk cId="1723102561" sldId="309"/>
            <ac:graphicFrameMk id="5" creationId="{10A09224-69B9-0E32-CC34-C1EC5DF122F8}"/>
          </ac:graphicFrameMkLst>
        </pc:graphicFrameChg>
        <pc:cxnChg chg="add">
          <ac:chgData name="Jonathan Wyatt" userId="c3e1212f-7374-4739-8e9f-f13855138211" providerId="ADAL" clId="{3E220828-4C84-427F-9C97-3F80F24B92A1}" dt="2025-02-19T12:10:36.993" v="9991" actId="26606"/>
          <ac:cxnSpMkLst>
            <pc:docMk/>
            <pc:sldMk cId="1723102561" sldId="309"/>
            <ac:cxnSpMk id="11" creationId="{4BFD5B9F-5FB6-467D-83D5-DF82F1907354}"/>
          </ac:cxnSpMkLst>
        </pc:cxnChg>
      </pc:sldChg>
      <pc:sldChg chg="modSp new mod">
        <pc:chgData name="Jonathan Wyatt" userId="c3e1212f-7374-4739-8e9f-f13855138211" providerId="ADAL" clId="{3E220828-4C84-427F-9C97-3F80F24B92A1}" dt="2025-02-19T12:14:01.423" v="10156" actId="113"/>
        <pc:sldMkLst>
          <pc:docMk/>
          <pc:sldMk cId="1549729776" sldId="310"/>
        </pc:sldMkLst>
        <pc:spChg chg="mod">
          <ac:chgData name="Jonathan Wyatt" userId="c3e1212f-7374-4739-8e9f-f13855138211" providerId="ADAL" clId="{3E220828-4C84-427F-9C97-3F80F24B92A1}" dt="2025-02-19T12:11:27.400" v="10006" actId="122"/>
          <ac:spMkLst>
            <pc:docMk/>
            <pc:sldMk cId="1549729776" sldId="310"/>
            <ac:spMk id="2" creationId="{0F59D7FA-529C-A044-FEE5-FED8BA346B46}"/>
          </ac:spMkLst>
        </pc:spChg>
        <pc:spChg chg="mod">
          <ac:chgData name="Jonathan Wyatt" userId="c3e1212f-7374-4739-8e9f-f13855138211" providerId="ADAL" clId="{3E220828-4C84-427F-9C97-3F80F24B92A1}" dt="2025-02-19T12:14:01.423" v="10156" actId="113"/>
          <ac:spMkLst>
            <pc:docMk/>
            <pc:sldMk cId="1549729776" sldId="310"/>
            <ac:spMk id="3" creationId="{540314BF-FA1F-F19F-195F-A5767EE7D54D}"/>
          </ac:spMkLst>
        </pc:spChg>
      </pc:sldChg>
      <pc:sldChg chg="new del">
        <pc:chgData name="Jonathan Wyatt" userId="c3e1212f-7374-4739-8e9f-f13855138211" providerId="ADAL" clId="{3E220828-4C84-427F-9C97-3F80F24B92A1}" dt="2025-02-19T12:16:09.726" v="10158" actId="47"/>
        <pc:sldMkLst>
          <pc:docMk/>
          <pc:sldMk cId="2394982199" sldId="311"/>
        </pc:sldMkLst>
      </pc:sldChg>
      <pc:sldChg chg="addSp delSp modSp new mod setBg">
        <pc:chgData name="Jonathan Wyatt" userId="c3e1212f-7374-4739-8e9f-f13855138211" providerId="ADAL" clId="{3E220828-4C84-427F-9C97-3F80F24B92A1}" dt="2025-02-19T12:18:08.126" v="10412" actId="26606"/>
        <pc:sldMkLst>
          <pc:docMk/>
          <pc:sldMk cId="3223152618" sldId="311"/>
        </pc:sldMkLst>
        <pc:spChg chg="mod">
          <ac:chgData name="Jonathan Wyatt" userId="c3e1212f-7374-4739-8e9f-f13855138211" providerId="ADAL" clId="{3E220828-4C84-427F-9C97-3F80F24B92A1}" dt="2025-02-19T12:18:08.126" v="10412" actId="26606"/>
          <ac:spMkLst>
            <pc:docMk/>
            <pc:sldMk cId="3223152618" sldId="311"/>
            <ac:spMk id="2" creationId="{DE1CB916-AEE3-819F-8B1C-BEE27FA3393D}"/>
          </ac:spMkLst>
        </pc:spChg>
        <pc:spChg chg="del mod">
          <ac:chgData name="Jonathan Wyatt" userId="c3e1212f-7374-4739-8e9f-f13855138211" providerId="ADAL" clId="{3E220828-4C84-427F-9C97-3F80F24B92A1}" dt="2025-02-19T12:18:08.126" v="10412" actId="26606"/>
          <ac:spMkLst>
            <pc:docMk/>
            <pc:sldMk cId="3223152618" sldId="311"/>
            <ac:spMk id="3" creationId="{8D7ED131-77BC-4E4A-9DC6-C90374CC6EB0}"/>
          </ac:spMkLst>
        </pc:spChg>
        <pc:spChg chg="add">
          <ac:chgData name="Jonathan Wyatt" userId="c3e1212f-7374-4739-8e9f-f13855138211" providerId="ADAL" clId="{3E220828-4C84-427F-9C97-3F80F24B92A1}" dt="2025-02-19T12:18:08.126" v="10412" actId="26606"/>
          <ac:spMkLst>
            <pc:docMk/>
            <pc:sldMk cId="3223152618" sldId="311"/>
            <ac:spMk id="9" creationId="{F68B2C62-7648-4430-90D5-AE0F252AF113}"/>
          </ac:spMkLst>
        </pc:spChg>
        <pc:graphicFrameChg chg="add">
          <ac:chgData name="Jonathan Wyatt" userId="c3e1212f-7374-4739-8e9f-f13855138211" providerId="ADAL" clId="{3E220828-4C84-427F-9C97-3F80F24B92A1}" dt="2025-02-19T12:18:08.126" v="10412" actId="26606"/>
          <ac:graphicFrameMkLst>
            <pc:docMk/>
            <pc:sldMk cId="3223152618" sldId="311"/>
            <ac:graphicFrameMk id="5" creationId="{5B91E495-4031-BA60-F954-9351A3E9FC8C}"/>
          </ac:graphicFrameMkLst>
        </pc:graphicFrameChg>
        <pc:cxnChg chg="add">
          <ac:chgData name="Jonathan Wyatt" userId="c3e1212f-7374-4739-8e9f-f13855138211" providerId="ADAL" clId="{3E220828-4C84-427F-9C97-3F80F24B92A1}" dt="2025-02-19T12:18:08.126" v="10412" actId="26606"/>
          <ac:cxnSpMkLst>
            <pc:docMk/>
            <pc:sldMk cId="3223152618" sldId="311"/>
            <ac:cxnSpMk id="11" creationId="{4BFD5B9F-5FB6-467D-83D5-DF82F1907354}"/>
          </ac:cxnSpMkLst>
        </pc:cxn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5.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66.sv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11" Type="http://schemas.openxmlformats.org/officeDocument/2006/relationships/image" Target="../media/image65.png"/><Relationship Id="rId5" Type="http://schemas.openxmlformats.org/officeDocument/2006/relationships/image" Target="../media/image59.pn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png"/></Relationships>
</file>

<file path=ppt/diagrams/_rels/data6.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ata7.xml.rels><?xml version="1.0" encoding="UTF-8" standalone="yes"?>
<Relationships xmlns="http://schemas.openxmlformats.org/package/2006/relationships"><Relationship Id="rId8" Type="http://schemas.openxmlformats.org/officeDocument/2006/relationships/image" Target="../media/image83.sv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image" Target="../media/image77.svg"/><Relationship Id="rId1" Type="http://schemas.openxmlformats.org/officeDocument/2006/relationships/image" Target="../media/image76.png"/><Relationship Id="rId6" Type="http://schemas.openxmlformats.org/officeDocument/2006/relationships/image" Target="../media/image81.svg"/><Relationship Id="rId5" Type="http://schemas.openxmlformats.org/officeDocument/2006/relationships/image" Target="../media/image80.png"/><Relationship Id="rId10" Type="http://schemas.openxmlformats.org/officeDocument/2006/relationships/image" Target="../media/image85.svg"/><Relationship Id="rId4" Type="http://schemas.openxmlformats.org/officeDocument/2006/relationships/image" Target="../media/image79.svg"/><Relationship Id="rId9" Type="http://schemas.openxmlformats.org/officeDocument/2006/relationships/image" Target="../media/image8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66.sv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11" Type="http://schemas.openxmlformats.org/officeDocument/2006/relationships/image" Target="../media/image65.png"/><Relationship Id="rId5" Type="http://schemas.openxmlformats.org/officeDocument/2006/relationships/image" Target="../media/image59.pn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png"/></Relationships>
</file>

<file path=ppt/diagrams/_rels/drawing6.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83.sv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image" Target="../media/image77.svg"/><Relationship Id="rId1" Type="http://schemas.openxmlformats.org/officeDocument/2006/relationships/image" Target="../media/image76.png"/><Relationship Id="rId6" Type="http://schemas.openxmlformats.org/officeDocument/2006/relationships/image" Target="../media/image81.svg"/><Relationship Id="rId5" Type="http://schemas.openxmlformats.org/officeDocument/2006/relationships/image" Target="../media/image80.png"/><Relationship Id="rId10" Type="http://schemas.openxmlformats.org/officeDocument/2006/relationships/image" Target="../media/image85.svg"/><Relationship Id="rId4" Type="http://schemas.openxmlformats.org/officeDocument/2006/relationships/image" Target="../media/image79.svg"/><Relationship Id="rId9" Type="http://schemas.openxmlformats.org/officeDocument/2006/relationships/image" Target="../media/image8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4F4B35-7B48-4D95-B3CF-26D5F24900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6D49C4D-8501-4F6B-8DB3-AD59E079EA3D}">
      <dgm:prSet/>
      <dgm:spPr/>
      <dgm:t>
        <a:bodyPr/>
        <a:lstStyle/>
        <a:p>
          <a:r>
            <a:rPr lang="en-GB"/>
            <a:t>Recap of the Brain</a:t>
          </a:r>
          <a:endParaRPr lang="en-US"/>
        </a:p>
      </dgm:t>
    </dgm:pt>
    <dgm:pt modelId="{DC2134EA-A1F2-4F38-90A9-003587BA7FB7}" type="parTrans" cxnId="{4B0220A7-1808-496B-BB99-98CAE1EFF424}">
      <dgm:prSet/>
      <dgm:spPr/>
      <dgm:t>
        <a:bodyPr/>
        <a:lstStyle/>
        <a:p>
          <a:endParaRPr lang="en-US"/>
        </a:p>
      </dgm:t>
    </dgm:pt>
    <dgm:pt modelId="{4D570C66-627B-47F2-93FA-CB87193D9BB2}" type="sibTrans" cxnId="{4B0220A7-1808-496B-BB99-98CAE1EFF424}">
      <dgm:prSet/>
      <dgm:spPr/>
      <dgm:t>
        <a:bodyPr/>
        <a:lstStyle/>
        <a:p>
          <a:endParaRPr lang="en-US"/>
        </a:p>
      </dgm:t>
    </dgm:pt>
    <dgm:pt modelId="{8953183A-5EA2-4601-904D-B2A5A160FBA6}">
      <dgm:prSet/>
      <dgm:spPr/>
      <dgm:t>
        <a:bodyPr/>
        <a:lstStyle/>
        <a:p>
          <a:r>
            <a:rPr lang="en-GB"/>
            <a:t>What is addiction </a:t>
          </a:r>
          <a:endParaRPr lang="en-US"/>
        </a:p>
      </dgm:t>
    </dgm:pt>
    <dgm:pt modelId="{BF54C255-A176-4C01-ACA6-788C27CA547A}" type="parTrans" cxnId="{36AA6826-5F23-4B69-BFB8-838047D7169F}">
      <dgm:prSet/>
      <dgm:spPr/>
      <dgm:t>
        <a:bodyPr/>
        <a:lstStyle/>
        <a:p>
          <a:endParaRPr lang="en-US"/>
        </a:p>
      </dgm:t>
    </dgm:pt>
    <dgm:pt modelId="{8B7982FC-791F-4DC6-AF78-3ADBBAE4398F}" type="sibTrans" cxnId="{36AA6826-5F23-4B69-BFB8-838047D7169F}">
      <dgm:prSet/>
      <dgm:spPr/>
      <dgm:t>
        <a:bodyPr/>
        <a:lstStyle/>
        <a:p>
          <a:endParaRPr lang="en-US"/>
        </a:p>
      </dgm:t>
    </dgm:pt>
    <dgm:pt modelId="{88B1E1E0-F1D3-42E1-91B7-A72AC153BE03}">
      <dgm:prSet/>
      <dgm:spPr/>
      <dgm:t>
        <a:bodyPr/>
        <a:lstStyle/>
        <a:p>
          <a:r>
            <a:rPr lang="en-GB"/>
            <a:t>Contemporary addictions amongst children</a:t>
          </a:r>
          <a:endParaRPr lang="en-US"/>
        </a:p>
      </dgm:t>
    </dgm:pt>
    <dgm:pt modelId="{8E5C4C17-E55A-4B74-AE35-17A87DD1AF7A}" type="parTrans" cxnId="{B00F1C21-3CC1-40A0-AF29-4B6F6A74D31F}">
      <dgm:prSet/>
      <dgm:spPr/>
      <dgm:t>
        <a:bodyPr/>
        <a:lstStyle/>
        <a:p>
          <a:endParaRPr lang="en-US"/>
        </a:p>
      </dgm:t>
    </dgm:pt>
    <dgm:pt modelId="{766E3D71-5FE1-4E03-8444-D33D0E030BF2}" type="sibTrans" cxnId="{B00F1C21-3CC1-40A0-AF29-4B6F6A74D31F}">
      <dgm:prSet/>
      <dgm:spPr/>
      <dgm:t>
        <a:bodyPr/>
        <a:lstStyle/>
        <a:p>
          <a:endParaRPr lang="en-US"/>
        </a:p>
      </dgm:t>
    </dgm:pt>
    <dgm:pt modelId="{6BC4F65A-5BBE-4D00-BD11-8A241C163E8A}">
      <dgm:prSet/>
      <dgm:spPr/>
      <dgm:t>
        <a:bodyPr/>
        <a:lstStyle/>
        <a:p>
          <a:r>
            <a:rPr lang="en-GB"/>
            <a:t>Motivations behind digital  device usages</a:t>
          </a:r>
          <a:endParaRPr lang="en-US"/>
        </a:p>
      </dgm:t>
    </dgm:pt>
    <dgm:pt modelId="{9868C899-11DE-4DAB-81C7-627C5A02DAE1}" type="parTrans" cxnId="{D49C7883-77B3-4D2A-9659-B97E69D66DEE}">
      <dgm:prSet/>
      <dgm:spPr/>
      <dgm:t>
        <a:bodyPr/>
        <a:lstStyle/>
        <a:p>
          <a:endParaRPr lang="en-US"/>
        </a:p>
      </dgm:t>
    </dgm:pt>
    <dgm:pt modelId="{02FA0FCC-4639-4617-8238-EAEA35E624F9}" type="sibTrans" cxnId="{D49C7883-77B3-4D2A-9659-B97E69D66DEE}">
      <dgm:prSet/>
      <dgm:spPr/>
      <dgm:t>
        <a:bodyPr/>
        <a:lstStyle/>
        <a:p>
          <a:endParaRPr lang="en-US"/>
        </a:p>
      </dgm:t>
    </dgm:pt>
    <dgm:pt modelId="{0F673F48-C24F-4927-BF2D-6909CFFB3E4E}">
      <dgm:prSet/>
      <dgm:spPr/>
      <dgm:t>
        <a:bodyPr/>
        <a:lstStyle/>
        <a:p>
          <a:r>
            <a:rPr lang="en-GB"/>
            <a:t>Gaming Disorder </a:t>
          </a:r>
          <a:endParaRPr lang="en-US"/>
        </a:p>
      </dgm:t>
    </dgm:pt>
    <dgm:pt modelId="{1F527353-003F-4238-A0B7-BAE1026C6DE5}" type="parTrans" cxnId="{8BE1A0C9-8FE9-439F-9CD6-89BBB76F94BF}">
      <dgm:prSet/>
      <dgm:spPr/>
      <dgm:t>
        <a:bodyPr/>
        <a:lstStyle/>
        <a:p>
          <a:endParaRPr lang="en-US"/>
        </a:p>
      </dgm:t>
    </dgm:pt>
    <dgm:pt modelId="{F9FD932C-FD13-4C81-8879-87F5AB9BE28B}" type="sibTrans" cxnId="{8BE1A0C9-8FE9-439F-9CD6-89BBB76F94BF}">
      <dgm:prSet/>
      <dgm:spPr/>
      <dgm:t>
        <a:bodyPr/>
        <a:lstStyle/>
        <a:p>
          <a:endParaRPr lang="en-US"/>
        </a:p>
      </dgm:t>
    </dgm:pt>
    <dgm:pt modelId="{1F7A8740-96B6-4F0C-90E1-6051AB12B4EE}">
      <dgm:prSet/>
      <dgm:spPr/>
      <dgm:t>
        <a:bodyPr/>
        <a:lstStyle/>
        <a:p>
          <a:r>
            <a:rPr lang="en-GB"/>
            <a:t>Experiencing Game Play </a:t>
          </a:r>
          <a:endParaRPr lang="en-US"/>
        </a:p>
      </dgm:t>
    </dgm:pt>
    <dgm:pt modelId="{C3F2ECED-CE70-4B2F-AD7C-AB9BDB8EA76A}" type="parTrans" cxnId="{6D7B9D3F-0BED-42E3-83FC-2A9D356626FF}">
      <dgm:prSet/>
      <dgm:spPr/>
      <dgm:t>
        <a:bodyPr/>
        <a:lstStyle/>
        <a:p>
          <a:endParaRPr lang="en-US"/>
        </a:p>
      </dgm:t>
    </dgm:pt>
    <dgm:pt modelId="{CC4EDE51-589F-4851-B4EF-1305CC3D9EDE}" type="sibTrans" cxnId="{6D7B9D3F-0BED-42E3-83FC-2A9D356626FF}">
      <dgm:prSet/>
      <dgm:spPr/>
      <dgm:t>
        <a:bodyPr/>
        <a:lstStyle/>
        <a:p>
          <a:endParaRPr lang="en-US"/>
        </a:p>
      </dgm:t>
    </dgm:pt>
    <dgm:pt modelId="{5F76EC03-6FF4-40F2-9E60-BA9B9DD3F42B}">
      <dgm:prSet/>
      <dgm:spPr/>
      <dgm:t>
        <a:bodyPr/>
        <a:lstStyle/>
        <a:p>
          <a:r>
            <a:rPr lang="en-GB"/>
            <a:t>Behaviourism Theory </a:t>
          </a:r>
          <a:endParaRPr lang="en-US"/>
        </a:p>
      </dgm:t>
    </dgm:pt>
    <dgm:pt modelId="{5E5B40D9-8DDC-47CF-A578-D3BE15AD697F}" type="parTrans" cxnId="{092862AE-9F1E-4351-ABCF-7E987A530934}">
      <dgm:prSet/>
      <dgm:spPr/>
      <dgm:t>
        <a:bodyPr/>
        <a:lstStyle/>
        <a:p>
          <a:endParaRPr lang="en-US"/>
        </a:p>
      </dgm:t>
    </dgm:pt>
    <dgm:pt modelId="{13670650-6332-4ED3-9E04-2AC1F1C3CD0B}" type="sibTrans" cxnId="{092862AE-9F1E-4351-ABCF-7E987A530934}">
      <dgm:prSet/>
      <dgm:spPr/>
      <dgm:t>
        <a:bodyPr/>
        <a:lstStyle/>
        <a:p>
          <a:endParaRPr lang="en-US"/>
        </a:p>
      </dgm:t>
    </dgm:pt>
    <dgm:pt modelId="{65B786EE-1319-4415-9AF2-0BFCCD0916BE}" type="pres">
      <dgm:prSet presAssocID="{234F4B35-7B48-4D95-B3CF-26D5F2490096}" presName="linear" presStyleCnt="0">
        <dgm:presLayoutVars>
          <dgm:animLvl val="lvl"/>
          <dgm:resizeHandles val="exact"/>
        </dgm:presLayoutVars>
      </dgm:prSet>
      <dgm:spPr/>
    </dgm:pt>
    <dgm:pt modelId="{97FF7E2B-B575-4AB7-A60E-6BD515CEDA76}" type="pres">
      <dgm:prSet presAssocID="{56D49C4D-8501-4F6B-8DB3-AD59E079EA3D}" presName="parentText" presStyleLbl="node1" presStyleIdx="0" presStyleCnt="7">
        <dgm:presLayoutVars>
          <dgm:chMax val="0"/>
          <dgm:bulletEnabled val="1"/>
        </dgm:presLayoutVars>
      </dgm:prSet>
      <dgm:spPr/>
    </dgm:pt>
    <dgm:pt modelId="{326EFAEA-CA02-41DB-804E-95CDC303B2D5}" type="pres">
      <dgm:prSet presAssocID="{4D570C66-627B-47F2-93FA-CB87193D9BB2}" presName="spacer" presStyleCnt="0"/>
      <dgm:spPr/>
    </dgm:pt>
    <dgm:pt modelId="{DC352ED9-9EA0-4995-8BEC-DF5D0B471CBA}" type="pres">
      <dgm:prSet presAssocID="{8953183A-5EA2-4601-904D-B2A5A160FBA6}" presName="parentText" presStyleLbl="node1" presStyleIdx="1" presStyleCnt="7">
        <dgm:presLayoutVars>
          <dgm:chMax val="0"/>
          <dgm:bulletEnabled val="1"/>
        </dgm:presLayoutVars>
      </dgm:prSet>
      <dgm:spPr/>
    </dgm:pt>
    <dgm:pt modelId="{2A09060C-58EA-4CD9-ABD3-4DD9C243E559}" type="pres">
      <dgm:prSet presAssocID="{8B7982FC-791F-4DC6-AF78-3ADBBAE4398F}" presName="spacer" presStyleCnt="0"/>
      <dgm:spPr/>
    </dgm:pt>
    <dgm:pt modelId="{A8100B5F-A50C-4876-81C2-5208A7A8984A}" type="pres">
      <dgm:prSet presAssocID="{88B1E1E0-F1D3-42E1-91B7-A72AC153BE03}" presName="parentText" presStyleLbl="node1" presStyleIdx="2" presStyleCnt="7">
        <dgm:presLayoutVars>
          <dgm:chMax val="0"/>
          <dgm:bulletEnabled val="1"/>
        </dgm:presLayoutVars>
      </dgm:prSet>
      <dgm:spPr/>
    </dgm:pt>
    <dgm:pt modelId="{041225DB-3CBA-425D-A6C2-871AB6B6C19E}" type="pres">
      <dgm:prSet presAssocID="{766E3D71-5FE1-4E03-8444-D33D0E030BF2}" presName="spacer" presStyleCnt="0"/>
      <dgm:spPr/>
    </dgm:pt>
    <dgm:pt modelId="{8578E47E-63DD-47F1-B779-6BB654C6122F}" type="pres">
      <dgm:prSet presAssocID="{6BC4F65A-5BBE-4D00-BD11-8A241C163E8A}" presName="parentText" presStyleLbl="node1" presStyleIdx="3" presStyleCnt="7">
        <dgm:presLayoutVars>
          <dgm:chMax val="0"/>
          <dgm:bulletEnabled val="1"/>
        </dgm:presLayoutVars>
      </dgm:prSet>
      <dgm:spPr/>
    </dgm:pt>
    <dgm:pt modelId="{42468699-0CA2-42CB-9042-ADC63034ACE0}" type="pres">
      <dgm:prSet presAssocID="{02FA0FCC-4639-4617-8238-EAEA35E624F9}" presName="spacer" presStyleCnt="0"/>
      <dgm:spPr/>
    </dgm:pt>
    <dgm:pt modelId="{898DE701-ED1C-45C5-B15F-6F47FE2852A8}" type="pres">
      <dgm:prSet presAssocID="{0F673F48-C24F-4927-BF2D-6909CFFB3E4E}" presName="parentText" presStyleLbl="node1" presStyleIdx="4" presStyleCnt="7">
        <dgm:presLayoutVars>
          <dgm:chMax val="0"/>
          <dgm:bulletEnabled val="1"/>
        </dgm:presLayoutVars>
      </dgm:prSet>
      <dgm:spPr/>
    </dgm:pt>
    <dgm:pt modelId="{83940FAA-6A46-4C53-8C5B-CF2539E512E3}" type="pres">
      <dgm:prSet presAssocID="{F9FD932C-FD13-4C81-8879-87F5AB9BE28B}" presName="spacer" presStyleCnt="0"/>
      <dgm:spPr/>
    </dgm:pt>
    <dgm:pt modelId="{A6A8E96D-B392-4F0E-94C3-95B0C4895E42}" type="pres">
      <dgm:prSet presAssocID="{1F7A8740-96B6-4F0C-90E1-6051AB12B4EE}" presName="parentText" presStyleLbl="node1" presStyleIdx="5" presStyleCnt="7">
        <dgm:presLayoutVars>
          <dgm:chMax val="0"/>
          <dgm:bulletEnabled val="1"/>
        </dgm:presLayoutVars>
      </dgm:prSet>
      <dgm:spPr/>
    </dgm:pt>
    <dgm:pt modelId="{233A063F-B4CF-456B-A18A-1ACAC8B6F2B5}" type="pres">
      <dgm:prSet presAssocID="{CC4EDE51-589F-4851-B4EF-1305CC3D9EDE}" presName="spacer" presStyleCnt="0"/>
      <dgm:spPr/>
    </dgm:pt>
    <dgm:pt modelId="{C15813AB-EF62-46F4-ADCF-77C4AC882D53}" type="pres">
      <dgm:prSet presAssocID="{5F76EC03-6FF4-40F2-9E60-BA9B9DD3F42B}" presName="parentText" presStyleLbl="node1" presStyleIdx="6" presStyleCnt="7">
        <dgm:presLayoutVars>
          <dgm:chMax val="0"/>
          <dgm:bulletEnabled val="1"/>
        </dgm:presLayoutVars>
      </dgm:prSet>
      <dgm:spPr/>
    </dgm:pt>
  </dgm:ptLst>
  <dgm:cxnLst>
    <dgm:cxn modelId="{C446D811-F9F3-49DB-8BAD-BC3F46EB6514}" type="presOf" srcId="{88B1E1E0-F1D3-42E1-91B7-A72AC153BE03}" destId="{A8100B5F-A50C-4876-81C2-5208A7A8984A}" srcOrd="0" destOrd="0" presId="urn:microsoft.com/office/officeart/2005/8/layout/vList2"/>
    <dgm:cxn modelId="{B00F1C21-3CC1-40A0-AF29-4B6F6A74D31F}" srcId="{234F4B35-7B48-4D95-B3CF-26D5F2490096}" destId="{88B1E1E0-F1D3-42E1-91B7-A72AC153BE03}" srcOrd="2" destOrd="0" parTransId="{8E5C4C17-E55A-4B74-AE35-17A87DD1AF7A}" sibTransId="{766E3D71-5FE1-4E03-8444-D33D0E030BF2}"/>
    <dgm:cxn modelId="{8C278022-9279-4344-871B-9078F69589FE}" type="presOf" srcId="{56D49C4D-8501-4F6B-8DB3-AD59E079EA3D}" destId="{97FF7E2B-B575-4AB7-A60E-6BD515CEDA76}" srcOrd="0" destOrd="0" presId="urn:microsoft.com/office/officeart/2005/8/layout/vList2"/>
    <dgm:cxn modelId="{E1BE5425-8C1F-4AA2-91DF-3B13854DEF65}" type="presOf" srcId="{234F4B35-7B48-4D95-B3CF-26D5F2490096}" destId="{65B786EE-1319-4415-9AF2-0BFCCD0916BE}" srcOrd="0" destOrd="0" presId="urn:microsoft.com/office/officeart/2005/8/layout/vList2"/>
    <dgm:cxn modelId="{36AA6826-5F23-4B69-BFB8-838047D7169F}" srcId="{234F4B35-7B48-4D95-B3CF-26D5F2490096}" destId="{8953183A-5EA2-4601-904D-B2A5A160FBA6}" srcOrd="1" destOrd="0" parTransId="{BF54C255-A176-4C01-ACA6-788C27CA547A}" sibTransId="{8B7982FC-791F-4DC6-AF78-3ADBBAE4398F}"/>
    <dgm:cxn modelId="{D6776E3D-EC54-4AD0-B98F-77DBF7F9F0CB}" type="presOf" srcId="{8953183A-5EA2-4601-904D-B2A5A160FBA6}" destId="{DC352ED9-9EA0-4995-8BEC-DF5D0B471CBA}" srcOrd="0" destOrd="0" presId="urn:microsoft.com/office/officeart/2005/8/layout/vList2"/>
    <dgm:cxn modelId="{6D7B9D3F-0BED-42E3-83FC-2A9D356626FF}" srcId="{234F4B35-7B48-4D95-B3CF-26D5F2490096}" destId="{1F7A8740-96B6-4F0C-90E1-6051AB12B4EE}" srcOrd="5" destOrd="0" parTransId="{C3F2ECED-CE70-4B2F-AD7C-AB9BDB8EA76A}" sibTransId="{CC4EDE51-589F-4851-B4EF-1305CC3D9EDE}"/>
    <dgm:cxn modelId="{ED38144B-8C6C-4B88-94AD-1A6B00B413D5}" type="presOf" srcId="{5F76EC03-6FF4-40F2-9E60-BA9B9DD3F42B}" destId="{C15813AB-EF62-46F4-ADCF-77C4AC882D53}" srcOrd="0" destOrd="0" presId="urn:microsoft.com/office/officeart/2005/8/layout/vList2"/>
    <dgm:cxn modelId="{3A93026D-51EE-4B5A-ADE8-5526521A991A}" type="presOf" srcId="{6BC4F65A-5BBE-4D00-BD11-8A241C163E8A}" destId="{8578E47E-63DD-47F1-B779-6BB654C6122F}" srcOrd="0" destOrd="0" presId="urn:microsoft.com/office/officeart/2005/8/layout/vList2"/>
    <dgm:cxn modelId="{D49C7883-77B3-4D2A-9659-B97E69D66DEE}" srcId="{234F4B35-7B48-4D95-B3CF-26D5F2490096}" destId="{6BC4F65A-5BBE-4D00-BD11-8A241C163E8A}" srcOrd="3" destOrd="0" parTransId="{9868C899-11DE-4DAB-81C7-627C5A02DAE1}" sibTransId="{02FA0FCC-4639-4617-8238-EAEA35E624F9}"/>
    <dgm:cxn modelId="{4B0220A7-1808-496B-BB99-98CAE1EFF424}" srcId="{234F4B35-7B48-4D95-B3CF-26D5F2490096}" destId="{56D49C4D-8501-4F6B-8DB3-AD59E079EA3D}" srcOrd="0" destOrd="0" parTransId="{DC2134EA-A1F2-4F38-90A9-003587BA7FB7}" sibTransId="{4D570C66-627B-47F2-93FA-CB87193D9BB2}"/>
    <dgm:cxn modelId="{092862AE-9F1E-4351-ABCF-7E987A530934}" srcId="{234F4B35-7B48-4D95-B3CF-26D5F2490096}" destId="{5F76EC03-6FF4-40F2-9E60-BA9B9DD3F42B}" srcOrd="6" destOrd="0" parTransId="{5E5B40D9-8DDC-47CF-A578-D3BE15AD697F}" sibTransId="{13670650-6332-4ED3-9E04-2AC1F1C3CD0B}"/>
    <dgm:cxn modelId="{D1E065B3-54DB-47B7-982B-8EF69E11EE67}" type="presOf" srcId="{0F673F48-C24F-4927-BF2D-6909CFFB3E4E}" destId="{898DE701-ED1C-45C5-B15F-6F47FE2852A8}" srcOrd="0" destOrd="0" presId="urn:microsoft.com/office/officeart/2005/8/layout/vList2"/>
    <dgm:cxn modelId="{208727C0-0105-44AB-BFFD-B6A8DBA210D6}" type="presOf" srcId="{1F7A8740-96B6-4F0C-90E1-6051AB12B4EE}" destId="{A6A8E96D-B392-4F0E-94C3-95B0C4895E42}" srcOrd="0" destOrd="0" presId="urn:microsoft.com/office/officeart/2005/8/layout/vList2"/>
    <dgm:cxn modelId="{8BE1A0C9-8FE9-439F-9CD6-89BBB76F94BF}" srcId="{234F4B35-7B48-4D95-B3CF-26D5F2490096}" destId="{0F673F48-C24F-4927-BF2D-6909CFFB3E4E}" srcOrd="4" destOrd="0" parTransId="{1F527353-003F-4238-A0B7-BAE1026C6DE5}" sibTransId="{F9FD932C-FD13-4C81-8879-87F5AB9BE28B}"/>
    <dgm:cxn modelId="{D37C019B-B2CD-4080-9D69-B1F113A1A5C7}" type="presParOf" srcId="{65B786EE-1319-4415-9AF2-0BFCCD0916BE}" destId="{97FF7E2B-B575-4AB7-A60E-6BD515CEDA76}" srcOrd="0" destOrd="0" presId="urn:microsoft.com/office/officeart/2005/8/layout/vList2"/>
    <dgm:cxn modelId="{6E4B3761-B3D6-4580-BE92-0F7486FDD00A}" type="presParOf" srcId="{65B786EE-1319-4415-9AF2-0BFCCD0916BE}" destId="{326EFAEA-CA02-41DB-804E-95CDC303B2D5}" srcOrd="1" destOrd="0" presId="urn:microsoft.com/office/officeart/2005/8/layout/vList2"/>
    <dgm:cxn modelId="{BB382E28-D9BA-4F1E-B5B8-FEDF8D35BA9C}" type="presParOf" srcId="{65B786EE-1319-4415-9AF2-0BFCCD0916BE}" destId="{DC352ED9-9EA0-4995-8BEC-DF5D0B471CBA}" srcOrd="2" destOrd="0" presId="urn:microsoft.com/office/officeart/2005/8/layout/vList2"/>
    <dgm:cxn modelId="{CE89D4F4-F4D6-4F99-A479-62D6EE8B0986}" type="presParOf" srcId="{65B786EE-1319-4415-9AF2-0BFCCD0916BE}" destId="{2A09060C-58EA-4CD9-ABD3-4DD9C243E559}" srcOrd="3" destOrd="0" presId="urn:microsoft.com/office/officeart/2005/8/layout/vList2"/>
    <dgm:cxn modelId="{0C2471E1-0A5C-4B59-A512-B54996BDF709}" type="presParOf" srcId="{65B786EE-1319-4415-9AF2-0BFCCD0916BE}" destId="{A8100B5F-A50C-4876-81C2-5208A7A8984A}" srcOrd="4" destOrd="0" presId="urn:microsoft.com/office/officeart/2005/8/layout/vList2"/>
    <dgm:cxn modelId="{F15FA52A-3A3B-40E0-8A8D-5FCE555BDE30}" type="presParOf" srcId="{65B786EE-1319-4415-9AF2-0BFCCD0916BE}" destId="{041225DB-3CBA-425D-A6C2-871AB6B6C19E}" srcOrd="5" destOrd="0" presId="urn:microsoft.com/office/officeart/2005/8/layout/vList2"/>
    <dgm:cxn modelId="{010040E4-B1EB-4FCA-8FF7-09B01543B4CF}" type="presParOf" srcId="{65B786EE-1319-4415-9AF2-0BFCCD0916BE}" destId="{8578E47E-63DD-47F1-B779-6BB654C6122F}" srcOrd="6" destOrd="0" presId="urn:microsoft.com/office/officeart/2005/8/layout/vList2"/>
    <dgm:cxn modelId="{1DB94FEF-3F4F-4C9C-B91B-CE5802E61A60}" type="presParOf" srcId="{65B786EE-1319-4415-9AF2-0BFCCD0916BE}" destId="{42468699-0CA2-42CB-9042-ADC63034ACE0}" srcOrd="7" destOrd="0" presId="urn:microsoft.com/office/officeart/2005/8/layout/vList2"/>
    <dgm:cxn modelId="{242C8D01-EE37-40B9-BF96-FF0FDE318FE0}" type="presParOf" srcId="{65B786EE-1319-4415-9AF2-0BFCCD0916BE}" destId="{898DE701-ED1C-45C5-B15F-6F47FE2852A8}" srcOrd="8" destOrd="0" presId="urn:microsoft.com/office/officeart/2005/8/layout/vList2"/>
    <dgm:cxn modelId="{FCAA5DBC-46A1-48E8-80D2-F58E14D2FD0E}" type="presParOf" srcId="{65B786EE-1319-4415-9AF2-0BFCCD0916BE}" destId="{83940FAA-6A46-4C53-8C5B-CF2539E512E3}" srcOrd="9" destOrd="0" presId="urn:microsoft.com/office/officeart/2005/8/layout/vList2"/>
    <dgm:cxn modelId="{D8249272-5290-4CE5-BFD2-2068038C7F1F}" type="presParOf" srcId="{65B786EE-1319-4415-9AF2-0BFCCD0916BE}" destId="{A6A8E96D-B392-4F0E-94C3-95B0C4895E42}" srcOrd="10" destOrd="0" presId="urn:microsoft.com/office/officeart/2005/8/layout/vList2"/>
    <dgm:cxn modelId="{44347591-809E-488C-AAED-772135B4F65A}" type="presParOf" srcId="{65B786EE-1319-4415-9AF2-0BFCCD0916BE}" destId="{233A063F-B4CF-456B-A18A-1ACAC8B6F2B5}" srcOrd="11" destOrd="0" presId="urn:microsoft.com/office/officeart/2005/8/layout/vList2"/>
    <dgm:cxn modelId="{CCEB8E8F-2E44-4A53-AA15-7D627CFB3254}" type="presParOf" srcId="{65B786EE-1319-4415-9AF2-0BFCCD0916BE}" destId="{C15813AB-EF62-46F4-ADCF-77C4AC882D5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3DA513-A73B-4238-8DEC-41446EC9C4E3}" type="doc">
      <dgm:prSet loTypeId="urn:microsoft.com/office/officeart/2016/7/layout/VerticalHollowActionList" loCatId="List" qsTypeId="urn:microsoft.com/office/officeart/2005/8/quickstyle/simple1" qsCatId="simple" csTypeId="urn:microsoft.com/office/officeart/2005/8/colors/colorful2" csCatId="colorful"/>
      <dgm:spPr/>
      <dgm:t>
        <a:bodyPr/>
        <a:lstStyle/>
        <a:p>
          <a:endParaRPr lang="en-US"/>
        </a:p>
      </dgm:t>
    </dgm:pt>
    <dgm:pt modelId="{2F57E16F-019E-4A89-B776-5BA57B3F79B0}">
      <dgm:prSet/>
      <dgm:spPr/>
      <dgm:t>
        <a:bodyPr/>
        <a:lstStyle/>
        <a:p>
          <a:r>
            <a:rPr lang="en-US"/>
            <a:t>Recognise</a:t>
          </a:r>
        </a:p>
      </dgm:t>
    </dgm:pt>
    <dgm:pt modelId="{BE211996-7CA5-410A-8636-49793F2AA273}" type="parTrans" cxnId="{1B4E6C7D-9442-4AEE-BE7F-DB8DFBAD0B0A}">
      <dgm:prSet/>
      <dgm:spPr/>
      <dgm:t>
        <a:bodyPr/>
        <a:lstStyle/>
        <a:p>
          <a:endParaRPr lang="en-US"/>
        </a:p>
      </dgm:t>
    </dgm:pt>
    <dgm:pt modelId="{C21EA15E-AF07-4CF1-93F9-FA078D636441}" type="sibTrans" cxnId="{1B4E6C7D-9442-4AEE-BE7F-DB8DFBAD0B0A}">
      <dgm:prSet/>
      <dgm:spPr/>
      <dgm:t>
        <a:bodyPr/>
        <a:lstStyle/>
        <a:p>
          <a:endParaRPr lang="en-US"/>
        </a:p>
      </dgm:t>
    </dgm:pt>
    <dgm:pt modelId="{E84890C4-5DAB-437B-B377-98ACCF267E80}">
      <dgm:prSet/>
      <dgm:spPr/>
      <dgm:t>
        <a:bodyPr/>
        <a:lstStyle/>
        <a:p>
          <a:r>
            <a:rPr lang="en-US"/>
            <a:t>Recognise addiction characteristics </a:t>
          </a:r>
        </a:p>
      </dgm:t>
    </dgm:pt>
    <dgm:pt modelId="{7527BE73-CD2B-49DD-965D-24F63C103D19}" type="parTrans" cxnId="{1B2D7E6C-9892-47C4-8784-862223014361}">
      <dgm:prSet/>
      <dgm:spPr/>
      <dgm:t>
        <a:bodyPr/>
        <a:lstStyle/>
        <a:p>
          <a:endParaRPr lang="en-US"/>
        </a:p>
      </dgm:t>
    </dgm:pt>
    <dgm:pt modelId="{4BAFFC5C-D9FB-4C9D-A0A4-D2CA8F8EAD40}" type="sibTrans" cxnId="{1B2D7E6C-9892-47C4-8784-862223014361}">
      <dgm:prSet/>
      <dgm:spPr/>
      <dgm:t>
        <a:bodyPr/>
        <a:lstStyle/>
        <a:p>
          <a:endParaRPr lang="en-US"/>
        </a:p>
      </dgm:t>
    </dgm:pt>
    <dgm:pt modelId="{2623B976-C948-498B-8DB7-1F279FA7C96A}">
      <dgm:prSet/>
      <dgm:spPr/>
      <dgm:t>
        <a:bodyPr/>
        <a:lstStyle/>
        <a:p>
          <a:r>
            <a:rPr lang="en-US"/>
            <a:t>Explain</a:t>
          </a:r>
        </a:p>
      </dgm:t>
    </dgm:pt>
    <dgm:pt modelId="{DDF5D03C-631E-49F4-8897-051B2D64301D}" type="parTrans" cxnId="{9912E079-4B9B-411F-B3E4-0CD002008ABA}">
      <dgm:prSet/>
      <dgm:spPr/>
      <dgm:t>
        <a:bodyPr/>
        <a:lstStyle/>
        <a:p>
          <a:endParaRPr lang="en-US"/>
        </a:p>
      </dgm:t>
    </dgm:pt>
    <dgm:pt modelId="{396D2A7C-196F-4497-AADB-692B18DF5E1C}" type="sibTrans" cxnId="{9912E079-4B9B-411F-B3E4-0CD002008ABA}">
      <dgm:prSet/>
      <dgm:spPr/>
      <dgm:t>
        <a:bodyPr/>
        <a:lstStyle/>
        <a:p>
          <a:endParaRPr lang="en-US"/>
        </a:p>
      </dgm:t>
    </dgm:pt>
    <dgm:pt modelId="{E52FD1BC-157D-413F-9AE6-B39DA569ACCC}">
      <dgm:prSet/>
      <dgm:spPr/>
      <dgm:t>
        <a:bodyPr/>
        <a:lstStyle/>
        <a:p>
          <a:r>
            <a:rPr lang="en-US"/>
            <a:t>Explain how emergent technologies can be addictive</a:t>
          </a:r>
        </a:p>
      </dgm:t>
    </dgm:pt>
    <dgm:pt modelId="{1B667D7A-4CCA-4F39-94BC-4FA05C21292F}" type="parTrans" cxnId="{AC32C417-1267-4BBD-A7B5-C45750486447}">
      <dgm:prSet/>
      <dgm:spPr/>
      <dgm:t>
        <a:bodyPr/>
        <a:lstStyle/>
        <a:p>
          <a:endParaRPr lang="en-US"/>
        </a:p>
      </dgm:t>
    </dgm:pt>
    <dgm:pt modelId="{97805C9B-824B-4DEB-9A84-32956B878BF0}" type="sibTrans" cxnId="{AC32C417-1267-4BBD-A7B5-C45750486447}">
      <dgm:prSet/>
      <dgm:spPr/>
      <dgm:t>
        <a:bodyPr/>
        <a:lstStyle/>
        <a:p>
          <a:endParaRPr lang="en-US"/>
        </a:p>
      </dgm:t>
    </dgm:pt>
    <dgm:pt modelId="{7AB4566E-48C6-44CF-9133-DFA8776A4864}">
      <dgm:prSet/>
      <dgm:spPr/>
      <dgm:t>
        <a:bodyPr/>
        <a:lstStyle/>
        <a:p>
          <a:r>
            <a:rPr lang="en-US"/>
            <a:t>Evaluate</a:t>
          </a:r>
        </a:p>
      </dgm:t>
    </dgm:pt>
    <dgm:pt modelId="{AC914D63-462D-4280-A127-5150FB9DB117}" type="parTrans" cxnId="{7C463B6C-12D6-4374-AD82-2094B2B098AA}">
      <dgm:prSet/>
      <dgm:spPr/>
      <dgm:t>
        <a:bodyPr/>
        <a:lstStyle/>
        <a:p>
          <a:endParaRPr lang="en-US"/>
        </a:p>
      </dgm:t>
    </dgm:pt>
    <dgm:pt modelId="{28B32918-00A7-48F2-A080-CB5D64D65FBA}" type="sibTrans" cxnId="{7C463B6C-12D6-4374-AD82-2094B2B098AA}">
      <dgm:prSet/>
      <dgm:spPr/>
      <dgm:t>
        <a:bodyPr/>
        <a:lstStyle/>
        <a:p>
          <a:endParaRPr lang="en-US"/>
        </a:p>
      </dgm:t>
    </dgm:pt>
    <dgm:pt modelId="{0CB53BEE-4C32-4A05-BE8E-DD9CD1F3FED1}">
      <dgm:prSet/>
      <dgm:spPr/>
      <dgm:t>
        <a:bodyPr/>
        <a:lstStyle/>
        <a:p>
          <a:r>
            <a:rPr lang="en-US"/>
            <a:t>Evaluate computer games </a:t>
          </a:r>
        </a:p>
      </dgm:t>
    </dgm:pt>
    <dgm:pt modelId="{0C712BB4-548C-48EE-B0EF-E61C11EF11B7}" type="parTrans" cxnId="{36871D4F-E4D3-4245-ABC0-F868A180D8C7}">
      <dgm:prSet/>
      <dgm:spPr/>
      <dgm:t>
        <a:bodyPr/>
        <a:lstStyle/>
        <a:p>
          <a:endParaRPr lang="en-US"/>
        </a:p>
      </dgm:t>
    </dgm:pt>
    <dgm:pt modelId="{E45BD2AF-8307-4988-B89B-55C8BF30F808}" type="sibTrans" cxnId="{36871D4F-E4D3-4245-ABC0-F868A180D8C7}">
      <dgm:prSet/>
      <dgm:spPr/>
      <dgm:t>
        <a:bodyPr/>
        <a:lstStyle/>
        <a:p>
          <a:endParaRPr lang="en-US"/>
        </a:p>
      </dgm:t>
    </dgm:pt>
    <dgm:pt modelId="{22EA2D49-49BF-44BB-B40C-7F4AD6A49F6A}">
      <dgm:prSet/>
      <dgm:spPr/>
      <dgm:t>
        <a:bodyPr/>
        <a:lstStyle/>
        <a:p>
          <a:r>
            <a:rPr lang="en-US"/>
            <a:t>Apply</a:t>
          </a:r>
        </a:p>
      </dgm:t>
    </dgm:pt>
    <dgm:pt modelId="{602EC7B0-D30D-49B3-A4FD-2574FBBFD0E5}" type="parTrans" cxnId="{79051502-A02F-4BAD-9279-9A8A55DACBD8}">
      <dgm:prSet/>
      <dgm:spPr/>
      <dgm:t>
        <a:bodyPr/>
        <a:lstStyle/>
        <a:p>
          <a:endParaRPr lang="en-US"/>
        </a:p>
      </dgm:t>
    </dgm:pt>
    <dgm:pt modelId="{5E421CA0-A737-4247-B9B5-FF3AE6D5A472}" type="sibTrans" cxnId="{79051502-A02F-4BAD-9279-9A8A55DACBD8}">
      <dgm:prSet/>
      <dgm:spPr/>
      <dgm:t>
        <a:bodyPr/>
        <a:lstStyle/>
        <a:p>
          <a:endParaRPr lang="en-US"/>
        </a:p>
      </dgm:t>
    </dgm:pt>
    <dgm:pt modelId="{C1A788AE-AC6F-4606-8C9F-D14A30BE40F6}">
      <dgm:prSet/>
      <dgm:spPr/>
      <dgm:t>
        <a:bodyPr/>
        <a:lstStyle/>
        <a:p>
          <a:r>
            <a:rPr lang="en-US"/>
            <a:t>Apply theory to combat addiction </a:t>
          </a:r>
        </a:p>
      </dgm:t>
    </dgm:pt>
    <dgm:pt modelId="{0871596D-68DC-4CC0-A39E-3F5D4AD2D40B}" type="parTrans" cxnId="{BB912D45-1C10-4FEE-8119-24807CF9D930}">
      <dgm:prSet/>
      <dgm:spPr/>
      <dgm:t>
        <a:bodyPr/>
        <a:lstStyle/>
        <a:p>
          <a:endParaRPr lang="en-US"/>
        </a:p>
      </dgm:t>
    </dgm:pt>
    <dgm:pt modelId="{782980C5-C98A-458F-A8D7-85E3C3F53488}" type="sibTrans" cxnId="{BB912D45-1C10-4FEE-8119-24807CF9D930}">
      <dgm:prSet/>
      <dgm:spPr/>
      <dgm:t>
        <a:bodyPr/>
        <a:lstStyle/>
        <a:p>
          <a:endParaRPr lang="en-US"/>
        </a:p>
      </dgm:t>
    </dgm:pt>
    <dgm:pt modelId="{53567E1F-C006-4233-AD7A-2119169B434F}" type="pres">
      <dgm:prSet presAssocID="{AC3DA513-A73B-4238-8DEC-41446EC9C4E3}" presName="Name0" presStyleCnt="0">
        <dgm:presLayoutVars>
          <dgm:dir/>
          <dgm:animLvl val="lvl"/>
          <dgm:resizeHandles val="exact"/>
        </dgm:presLayoutVars>
      </dgm:prSet>
      <dgm:spPr/>
    </dgm:pt>
    <dgm:pt modelId="{64C0D92B-5BC7-4316-91EE-6DEE03CAE09F}" type="pres">
      <dgm:prSet presAssocID="{2F57E16F-019E-4A89-B776-5BA57B3F79B0}" presName="linNode" presStyleCnt="0"/>
      <dgm:spPr/>
    </dgm:pt>
    <dgm:pt modelId="{C60601DA-5246-4CBE-AD96-5EB495628519}" type="pres">
      <dgm:prSet presAssocID="{2F57E16F-019E-4A89-B776-5BA57B3F79B0}" presName="parentText" presStyleLbl="solidFgAcc1" presStyleIdx="0" presStyleCnt="4">
        <dgm:presLayoutVars>
          <dgm:chMax val="1"/>
          <dgm:bulletEnabled/>
        </dgm:presLayoutVars>
      </dgm:prSet>
      <dgm:spPr/>
    </dgm:pt>
    <dgm:pt modelId="{A0A59953-82EB-44DA-BBF2-E9E3B9A209BD}" type="pres">
      <dgm:prSet presAssocID="{2F57E16F-019E-4A89-B776-5BA57B3F79B0}" presName="descendantText" presStyleLbl="alignNode1" presStyleIdx="0" presStyleCnt="4">
        <dgm:presLayoutVars>
          <dgm:bulletEnabled/>
        </dgm:presLayoutVars>
      </dgm:prSet>
      <dgm:spPr/>
    </dgm:pt>
    <dgm:pt modelId="{214F59E5-E1F9-4138-8814-8374591FA5B2}" type="pres">
      <dgm:prSet presAssocID="{C21EA15E-AF07-4CF1-93F9-FA078D636441}" presName="sp" presStyleCnt="0"/>
      <dgm:spPr/>
    </dgm:pt>
    <dgm:pt modelId="{4D0CCADB-8068-4A0D-9858-B4A86B62709E}" type="pres">
      <dgm:prSet presAssocID="{2623B976-C948-498B-8DB7-1F279FA7C96A}" presName="linNode" presStyleCnt="0"/>
      <dgm:spPr/>
    </dgm:pt>
    <dgm:pt modelId="{792A39A7-4BB8-4D15-A801-0894D7EC5293}" type="pres">
      <dgm:prSet presAssocID="{2623B976-C948-498B-8DB7-1F279FA7C96A}" presName="parentText" presStyleLbl="solidFgAcc1" presStyleIdx="1" presStyleCnt="4">
        <dgm:presLayoutVars>
          <dgm:chMax val="1"/>
          <dgm:bulletEnabled/>
        </dgm:presLayoutVars>
      </dgm:prSet>
      <dgm:spPr/>
    </dgm:pt>
    <dgm:pt modelId="{8EF64BE5-13C8-4818-BEB7-68B61507DB6C}" type="pres">
      <dgm:prSet presAssocID="{2623B976-C948-498B-8DB7-1F279FA7C96A}" presName="descendantText" presStyleLbl="alignNode1" presStyleIdx="1" presStyleCnt="4">
        <dgm:presLayoutVars>
          <dgm:bulletEnabled/>
        </dgm:presLayoutVars>
      </dgm:prSet>
      <dgm:spPr/>
    </dgm:pt>
    <dgm:pt modelId="{B17B6764-2374-447B-A591-D5D5C450C907}" type="pres">
      <dgm:prSet presAssocID="{396D2A7C-196F-4497-AADB-692B18DF5E1C}" presName="sp" presStyleCnt="0"/>
      <dgm:spPr/>
    </dgm:pt>
    <dgm:pt modelId="{C08A14FE-4BBB-433D-9B9E-D1AD4F60B715}" type="pres">
      <dgm:prSet presAssocID="{7AB4566E-48C6-44CF-9133-DFA8776A4864}" presName="linNode" presStyleCnt="0"/>
      <dgm:spPr/>
    </dgm:pt>
    <dgm:pt modelId="{1ED27346-7F62-4CF0-82C8-64BDBFA555CD}" type="pres">
      <dgm:prSet presAssocID="{7AB4566E-48C6-44CF-9133-DFA8776A4864}" presName="parentText" presStyleLbl="solidFgAcc1" presStyleIdx="2" presStyleCnt="4">
        <dgm:presLayoutVars>
          <dgm:chMax val="1"/>
          <dgm:bulletEnabled/>
        </dgm:presLayoutVars>
      </dgm:prSet>
      <dgm:spPr/>
    </dgm:pt>
    <dgm:pt modelId="{8DCF3E2A-7097-4521-A92C-03F6AFE55D5E}" type="pres">
      <dgm:prSet presAssocID="{7AB4566E-48C6-44CF-9133-DFA8776A4864}" presName="descendantText" presStyleLbl="alignNode1" presStyleIdx="2" presStyleCnt="4">
        <dgm:presLayoutVars>
          <dgm:bulletEnabled/>
        </dgm:presLayoutVars>
      </dgm:prSet>
      <dgm:spPr/>
    </dgm:pt>
    <dgm:pt modelId="{C527DFE5-8CA4-4A3C-B0E9-998D4739FEFF}" type="pres">
      <dgm:prSet presAssocID="{28B32918-00A7-48F2-A080-CB5D64D65FBA}" presName="sp" presStyleCnt="0"/>
      <dgm:spPr/>
    </dgm:pt>
    <dgm:pt modelId="{69717569-4286-4083-BBC1-D6C97F6689A3}" type="pres">
      <dgm:prSet presAssocID="{22EA2D49-49BF-44BB-B40C-7F4AD6A49F6A}" presName="linNode" presStyleCnt="0"/>
      <dgm:spPr/>
    </dgm:pt>
    <dgm:pt modelId="{7432D49F-1667-48E0-8347-0214777AE803}" type="pres">
      <dgm:prSet presAssocID="{22EA2D49-49BF-44BB-B40C-7F4AD6A49F6A}" presName="parentText" presStyleLbl="solidFgAcc1" presStyleIdx="3" presStyleCnt="4">
        <dgm:presLayoutVars>
          <dgm:chMax val="1"/>
          <dgm:bulletEnabled/>
        </dgm:presLayoutVars>
      </dgm:prSet>
      <dgm:spPr/>
    </dgm:pt>
    <dgm:pt modelId="{0CF6F566-1672-481E-AC67-3EABA0759751}" type="pres">
      <dgm:prSet presAssocID="{22EA2D49-49BF-44BB-B40C-7F4AD6A49F6A}" presName="descendantText" presStyleLbl="alignNode1" presStyleIdx="3" presStyleCnt="4">
        <dgm:presLayoutVars>
          <dgm:bulletEnabled/>
        </dgm:presLayoutVars>
      </dgm:prSet>
      <dgm:spPr/>
    </dgm:pt>
  </dgm:ptLst>
  <dgm:cxnLst>
    <dgm:cxn modelId="{79051502-A02F-4BAD-9279-9A8A55DACBD8}" srcId="{AC3DA513-A73B-4238-8DEC-41446EC9C4E3}" destId="{22EA2D49-49BF-44BB-B40C-7F4AD6A49F6A}" srcOrd="3" destOrd="0" parTransId="{602EC7B0-D30D-49B3-A4FD-2574FBBFD0E5}" sibTransId="{5E421CA0-A737-4247-B9B5-FF3AE6D5A472}"/>
    <dgm:cxn modelId="{AC32C417-1267-4BBD-A7B5-C45750486447}" srcId="{2623B976-C948-498B-8DB7-1F279FA7C96A}" destId="{E52FD1BC-157D-413F-9AE6-B39DA569ACCC}" srcOrd="0" destOrd="0" parTransId="{1B667D7A-4CCA-4F39-94BC-4FA05C21292F}" sibTransId="{97805C9B-824B-4DEB-9A84-32956B878BF0}"/>
    <dgm:cxn modelId="{BB912D45-1C10-4FEE-8119-24807CF9D930}" srcId="{22EA2D49-49BF-44BB-B40C-7F4AD6A49F6A}" destId="{C1A788AE-AC6F-4606-8C9F-D14A30BE40F6}" srcOrd="0" destOrd="0" parTransId="{0871596D-68DC-4CC0-A39E-3F5D4AD2D40B}" sibTransId="{782980C5-C98A-458F-A8D7-85E3C3F53488}"/>
    <dgm:cxn modelId="{AA016C46-55EF-4DEA-99ED-857BEDAAE3B1}" type="presOf" srcId="{2623B976-C948-498B-8DB7-1F279FA7C96A}" destId="{792A39A7-4BB8-4D15-A801-0894D7EC5293}" srcOrd="0" destOrd="0" presId="urn:microsoft.com/office/officeart/2016/7/layout/VerticalHollowActionList"/>
    <dgm:cxn modelId="{1B4A626A-EF13-41AE-BEE2-1039C909C32A}" type="presOf" srcId="{2F57E16F-019E-4A89-B776-5BA57B3F79B0}" destId="{C60601DA-5246-4CBE-AD96-5EB495628519}" srcOrd="0" destOrd="0" presId="urn:microsoft.com/office/officeart/2016/7/layout/VerticalHollowActionList"/>
    <dgm:cxn modelId="{7C463B6C-12D6-4374-AD82-2094B2B098AA}" srcId="{AC3DA513-A73B-4238-8DEC-41446EC9C4E3}" destId="{7AB4566E-48C6-44CF-9133-DFA8776A4864}" srcOrd="2" destOrd="0" parTransId="{AC914D63-462D-4280-A127-5150FB9DB117}" sibTransId="{28B32918-00A7-48F2-A080-CB5D64D65FBA}"/>
    <dgm:cxn modelId="{1B2D7E6C-9892-47C4-8784-862223014361}" srcId="{2F57E16F-019E-4A89-B776-5BA57B3F79B0}" destId="{E84890C4-5DAB-437B-B377-98ACCF267E80}" srcOrd="0" destOrd="0" parTransId="{7527BE73-CD2B-49DD-965D-24F63C103D19}" sibTransId="{4BAFFC5C-D9FB-4C9D-A0A4-D2CA8F8EAD40}"/>
    <dgm:cxn modelId="{36871D4F-E4D3-4245-ABC0-F868A180D8C7}" srcId="{7AB4566E-48C6-44CF-9133-DFA8776A4864}" destId="{0CB53BEE-4C32-4A05-BE8E-DD9CD1F3FED1}" srcOrd="0" destOrd="0" parTransId="{0C712BB4-548C-48EE-B0EF-E61C11EF11B7}" sibTransId="{E45BD2AF-8307-4988-B89B-55C8BF30F808}"/>
    <dgm:cxn modelId="{9912E079-4B9B-411F-B3E4-0CD002008ABA}" srcId="{AC3DA513-A73B-4238-8DEC-41446EC9C4E3}" destId="{2623B976-C948-498B-8DB7-1F279FA7C96A}" srcOrd="1" destOrd="0" parTransId="{DDF5D03C-631E-49F4-8897-051B2D64301D}" sibTransId="{396D2A7C-196F-4497-AADB-692B18DF5E1C}"/>
    <dgm:cxn modelId="{1B4E6C7D-9442-4AEE-BE7F-DB8DFBAD0B0A}" srcId="{AC3DA513-A73B-4238-8DEC-41446EC9C4E3}" destId="{2F57E16F-019E-4A89-B776-5BA57B3F79B0}" srcOrd="0" destOrd="0" parTransId="{BE211996-7CA5-410A-8636-49793F2AA273}" sibTransId="{C21EA15E-AF07-4CF1-93F9-FA078D636441}"/>
    <dgm:cxn modelId="{3065FC7E-BB5E-490C-A840-5862DCDA367A}" type="presOf" srcId="{7AB4566E-48C6-44CF-9133-DFA8776A4864}" destId="{1ED27346-7F62-4CF0-82C8-64BDBFA555CD}" srcOrd="0" destOrd="0" presId="urn:microsoft.com/office/officeart/2016/7/layout/VerticalHollowActionList"/>
    <dgm:cxn modelId="{807180AA-7F36-4DEC-B95D-73916C4747E3}" type="presOf" srcId="{22EA2D49-49BF-44BB-B40C-7F4AD6A49F6A}" destId="{7432D49F-1667-48E0-8347-0214777AE803}" srcOrd="0" destOrd="0" presId="urn:microsoft.com/office/officeart/2016/7/layout/VerticalHollowActionList"/>
    <dgm:cxn modelId="{E9078ED5-5733-4B8B-B551-28BA102DF181}" type="presOf" srcId="{E84890C4-5DAB-437B-B377-98ACCF267E80}" destId="{A0A59953-82EB-44DA-BBF2-E9E3B9A209BD}" srcOrd="0" destOrd="0" presId="urn:microsoft.com/office/officeart/2016/7/layout/VerticalHollowActionList"/>
    <dgm:cxn modelId="{E3E717D8-E8DA-4A6D-860F-AF44E6E48780}" type="presOf" srcId="{AC3DA513-A73B-4238-8DEC-41446EC9C4E3}" destId="{53567E1F-C006-4233-AD7A-2119169B434F}" srcOrd="0" destOrd="0" presId="urn:microsoft.com/office/officeart/2016/7/layout/VerticalHollowActionList"/>
    <dgm:cxn modelId="{BAE432E4-333A-4512-A3F3-87A363D3F425}" type="presOf" srcId="{0CB53BEE-4C32-4A05-BE8E-DD9CD1F3FED1}" destId="{8DCF3E2A-7097-4521-A92C-03F6AFE55D5E}" srcOrd="0" destOrd="0" presId="urn:microsoft.com/office/officeart/2016/7/layout/VerticalHollowActionList"/>
    <dgm:cxn modelId="{5F983AED-C71E-4D66-B3CA-9770FAC30C42}" type="presOf" srcId="{E52FD1BC-157D-413F-9AE6-B39DA569ACCC}" destId="{8EF64BE5-13C8-4818-BEB7-68B61507DB6C}" srcOrd="0" destOrd="0" presId="urn:microsoft.com/office/officeart/2016/7/layout/VerticalHollowActionList"/>
    <dgm:cxn modelId="{90E8D6FF-F758-4C50-BEDF-A864899338B4}" type="presOf" srcId="{C1A788AE-AC6F-4606-8C9F-D14A30BE40F6}" destId="{0CF6F566-1672-481E-AC67-3EABA0759751}" srcOrd="0" destOrd="0" presId="urn:microsoft.com/office/officeart/2016/7/layout/VerticalHollowActionList"/>
    <dgm:cxn modelId="{3AA508AC-2FF1-423F-8018-ABEDEABA49AA}" type="presParOf" srcId="{53567E1F-C006-4233-AD7A-2119169B434F}" destId="{64C0D92B-5BC7-4316-91EE-6DEE03CAE09F}" srcOrd="0" destOrd="0" presId="urn:microsoft.com/office/officeart/2016/7/layout/VerticalHollowActionList"/>
    <dgm:cxn modelId="{ECE90E1D-4907-4DC5-804C-94425B02B0DC}" type="presParOf" srcId="{64C0D92B-5BC7-4316-91EE-6DEE03CAE09F}" destId="{C60601DA-5246-4CBE-AD96-5EB495628519}" srcOrd="0" destOrd="0" presId="urn:microsoft.com/office/officeart/2016/7/layout/VerticalHollowActionList"/>
    <dgm:cxn modelId="{341255FA-0B0E-4896-A0DE-091ED4C0EE92}" type="presParOf" srcId="{64C0D92B-5BC7-4316-91EE-6DEE03CAE09F}" destId="{A0A59953-82EB-44DA-BBF2-E9E3B9A209BD}" srcOrd="1" destOrd="0" presId="urn:microsoft.com/office/officeart/2016/7/layout/VerticalHollowActionList"/>
    <dgm:cxn modelId="{ABF3C85B-972C-47A7-9416-998C56FB820E}" type="presParOf" srcId="{53567E1F-C006-4233-AD7A-2119169B434F}" destId="{214F59E5-E1F9-4138-8814-8374591FA5B2}" srcOrd="1" destOrd="0" presId="urn:microsoft.com/office/officeart/2016/7/layout/VerticalHollowActionList"/>
    <dgm:cxn modelId="{46B5AF77-9D41-454F-9B9C-C90FDC71592F}" type="presParOf" srcId="{53567E1F-C006-4233-AD7A-2119169B434F}" destId="{4D0CCADB-8068-4A0D-9858-B4A86B62709E}" srcOrd="2" destOrd="0" presId="urn:microsoft.com/office/officeart/2016/7/layout/VerticalHollowActionList"/>
    <dgm:cxn modelId="{DAE6C549-2309-420E-8A3B-3A0E8E443FCE}" type="presParOf" srcId="{4D0CCADB-8068-4A0D-9858-B4A86B62709E}" destId="{792A39A7-4BB8-4D15-A801-0894D7EC5293}" srcOrd="0" destOrd="0" presId="urn:microsoft.com/office/officeart/2016/7/layout/VerticalHollowActionList"/>
    <dgm:cxn modelId="{3BFA8A8A-5125-4861-8746-EABBACA5BD74}" type="presParOf" srcId="{4D0CCADB-8068-4A0D-9858-B4A86B62709E}" destId="{8EF64BE5-13C8-4818-BEB7-68B61507DB6C}" srcOrd="1" destOrd="0" presId="urn:microsoft.com/office/officeart/2016/7/layout/VerticalHollowActionList"/>
    <dgm:cxn modelId="{C8829BAB-94DC-4C08-8CC3-F3E93226E470}" type="presParOf" srcId="{53567E1F-C006-4233-AD7A-2119169B434F}" destId="{B17B6764-2374-447B-A591-D5D5C450C907}" srcOrd="3" destOrd="0" presId="urn:microsoft.com/office/officeart/2016/7/layout/VerticalHollowActionList"/>
    <dgm:cxn modelId="{C7B962FD-DA82-4600-848E-CCA3609CC48D}" type="presParOf" srcId="{53567E1F-C006-4233-AD7A-2119169B434F}" destId="{C08A14FE-4BBB-433D-9B9E-D1AD4F60B715}" srcOrd="4" destOrd="0" presId="urn:microsoft.com/office/officeart/2016/7/layout/VerticalHollowActionList"/>
    <dgm:cxn modelId="{148E38FE-D252-49B0-BFF7-7B8E5DC1F0D4}" type="presParOf" srcId="{C08A14FE-4BBB-433D-9B9E-D1AD4F60B715}" destId="{1ED27346-7F62-4CF0-82C8-64BDBFA555CD}" srcOrd="0" destOrd="0" presId="urn:microsoft.com/office/officeart/2016/7/layout/VerticalHollowActionList"/>
    <dgm:cxn modelId="{4FCAF49B-D19D-4DD7-A9AF-0A1DB9C4BF95}" type="presParOf" srcId="{C08A14FE-4BBB-433D-9B9E-D1AD4F60B715}" destId="{8DCF3E2A-7097-4521-A92C-03F6AFE55D5E}" srcOrd="1" destOrd="0" presId="urn:microsoft.com/office/officeart/2016/7/layout/VerticalHollowActionList"/>
    <dgm:cxn modelId="{9AE862BA-7307-4F83-BC61-FC085F5F2838}" type="presParOf" srcId="{53567E1F-C006-4233-AD7A-2119169B434F}" destId="{C527DFE5-8CA4-4A3C-B0E9-998D4739FEFF}" srcOrd="5" destOrd="0" presId="urn:microsoft.com/office/officeart/2016/7/layout/VerticalHollowActionList"/>
    <dgm:cxn modelId="{76D7F02A-AC66-4FA0-968B-29A814E43869}" type="presParOf" srcId="{53567E1F-C006-4233-AD7A-2119169B434F}" destId="{69717569-4286-4083-BBC1-D6C97F6689A3}" srcOrd="6" destOrd="0" presId="urn:microsoft.com/office/officeart/2016/7/layout/VerticalHollowActionList"/>
    <dgm:cxn modelId="{1AC9B5E9-F346-4891-B289-A7BAE9A1024A}" type="presParOf" srcId="{69717569-4286-4083-BBC1-D6C97F6689A3}" destId="{7432D49F-1667-48E0-8347-0214777AE803}" srcOrd="0" destOrd="0" presId="urn:microsoft.com/office/officeart/2016/7/layout/VerticalHollowActionList"/>
    <dgm:cxn modelId="{86D15BF7-BAEF-47F9-A3F6-B7FBAD205A7A}" type="presParOf" srcId="{69717569-4286-4083-BBC1-D6C97F6689A3}" destId="{0CF6F566-1672-481E-AC67-3EABA0759751}"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2CA8E5-DDF2-4D23-82FC-BE616D0D35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FA9BB9-191D-4E9F-9CA5-4658584EB920}">
      <dgm:prSet/>
      <dgm:spPr/>
      <dgm:t>
        <a:bodyPr/>
        <a:lstStyle/>
        <a:p>
          <a:r>
            <a:rPr lang="en-GB"/>
            <a:t>The mind can not be observed and so it should be ignored </a:t>
          </a:r>
          <a:endParaRPr lang="en-US"/>
        </a:p>
      </dgm:t>
    </dgm:pt>
    <dgm:pt modelId="{56380205-B499-43EF-A17B-ACEBA1E21609}" type="parTrans" cxnId="{FB9E4D25-CFC0-4BD9-8A62-991F1C2A4847}">
      <dgm:prSet/>
      <dgm:spPr/>
      <dgm:t>
        <a:bodyPr/>
        <a:lstStyle/>
        <a:p>
          <a:endParaRPr lang="en-US"/>
        </a:p>
      </dgm:t>
    </dgm:pt>
    <dgm:pt modelId="{22C15206-52B5-4B7F-ABB3-0C0FDC17CB33}" type="sibTrans" cxnId="{FB9E4D25-CFC0-4BD9-8A62-991F1C2A4847}">
      <dgm:prSet/>
      <dgm:spPr/>
      <dgm:t>
        <a:bodyPr/>
        <a:lstStyle/>
        <a:p>
          <a:endParaRPr lang="en-US"/>
        </a:p>
      </dgm:t>
    </dgm:pt>
    <dgm:pt modelId="{66D91F14-2597-4A22-B15D-4C076A1EE114}">
      <dgm:prSet/>
      <dgm:spPr/>
      <dgm:t>
        <a:bodyPr/>
        <a:lstStyle/>
        <a:p>
          <a:r>
            <a:rPr lang="en-GB"/>
            <a:t>Only behaviour should be studied as it is observable.  </a:t>
          </a:r>
          <a:endParaRPr lang="en-US"/>
        </a:p>
      </dgm:t>
    </dgm:pt>
    <dgm:pt modelId="{6E96F160-23E9-41D0-8D28-F37F90210CC6}" type="parTrans" cxnId="{0E60EA17-4DC0-4BEF-9348-6EE3671D0227}">
      <dgm:prSet/>
      <dgm:spPr/>
      <dgm:t>
        <a:bodyPr/>
        <a:lstStyle/>
        <a:p>
          <a:endParaRPr lang="en-US"/>
        </a:p>
      </dgm:t>
    </dgm:pt>
    <dgm:pt modelId="{B81B5215-BE84-45A4-9BC4-50D6A79DEA57}" type="sibTrans" cxnId="{0E60EA17-4DC0-4BEF-9348-6EE3671D0227}">
      <dgm:prSet/>
      <dgm:spPr/>
      <dgm:t>
        <a:bodyPr/>
        <a:lstStyle/>
        <a:p>
          <a:endParaRPr lang="en-US"/>
        </a:p>
      </dgm:t>
    </dgm:pt>
    <dgm:pt modelId="{B00BC931-CE88-42A5-AA00-0D3B51C74CFD}">
      <dgm:prSet/>
      <dgm:spPr/>
      <dgm:t>
        <a:bodyPr/>
        <a:lstStyle/>
        <a:p>
          <a:r>
            <a:rPr lang="en-GB"/>
            <a:t>Behaviour can be studied objectively and scientifically using controlled laboratory experiments. </a:t>
          </a:r>
          <a:endParaRPr lang="en-US"/>
        </a:p>
      </dgm:t>
    </dgm:pt>
    <dgm:pt modelId="{56635121-89D1-40D5-A03B-EB644537E72E}" type="parTrans" cxnId="{B52174B5-BCD5-4457-B8C8-34B225AA431F}">
      <dgm:prSet/>
      <dgm:spPr/>
      <dgm:t>
        <a:bodyPr/>
        <a:lstStyle/>
        <a:p>
          <a:endParaRPr lang="en-US"/>
        </a:p>
      </dgm:t>
    </dgm:pt>
    <dgm:pt modelId="{CDFFE750-2270-4C7D-BC5E-6C9B718C472A}" type="sibTrans" cxnId="{B52174B5-BCD5-4457-B8C8-34B225AA431F}">
      <dgm:prSet/>
      <dgm:spPr/>
      <dgm:t>
        <a:bodyPr/>
        <a:lstStyle/>
        <a:p>
          <a:endParaRPr lang="en-US"/>
        </a:p>
      </dgm:t>
    </dgm:pt>
    <dgm:pt modelId="{FFC9DA3F-AF8A-413A-B8F1-0E6F528F8432}">
      <dgm:prSet/>
      <dgm:spPr/>
      <dgm:t>
        <a:bodyPr/>
        <a:lstStyle/>
        <a:p>
          <a:r>
            <a:rPr lang="en-GB"/>
            <a:t>Behaviour is learnt through classical conditioning and operant conditioning</a:t>
          </a:r>
          <a:endParaRPr lang="en-US"/>
        </a:p>
      </dgm:t>
    </dgm:pt>
    <dgm:pt modelId="{6BAF2048-AA7A-4552-ABE3-7A91F8F8ED88}" type="parTrans" cxnId="{D7609495-F592-4D42-AAB9-DF7F712A20B2}">
      <dgm:prSet/>
      <dgm:spPr/>
      <dgm:t>
        <a:bodyPr/>
        <a:lstStyle/>
        <a:p>
          <a:endParaRPr lang="en-US"/>
        </a:p>
      </dgm:t>
    </dgm:pt>
    <dgm:pt modelId="{AB40D42E-2D2B-4F22-8933-3D21190D1455}" type="sibTrans" cxnId="{D7609495-F592-4D42-AAB9-DF7F712A20B2}">
      <dgm:prSet/>
      <dgm:spPr/>
      <dgm:t>
        <a:bodyPr/>
        <a:lstStyle/>
        <a:p>
          <a:endParaRPr lang="en-US"/>
        </a:p>
      </dgm:t>
    </dgm:pt>
    <dgm:pt modelId="{E24575D0-C314-4BA0-B7C3-1F7E577538B9}" type="pres">
      <dgm:prSet presAssocID="{E12CA8E5-DDF2-4D23-82FC-BE616D0D35F9}" presName="root" presStyleCnt="0">
        <dgm:presLayoutVars>
          <dgm:dir/>
          <dgm:resizeHandles val="exact"/>
        </dgm:presLayoutVars>
      </dgm:prSet>
      <dgm:spPr/>
    </dgm:pt>
    <dgm:pt modelId="{DA233423-07C7-4D20-B454-8BADC5856D04}" type="pres">
      <dgm:prSet presAssocID="{4DFA9BB9-191D-4E9F-9CA5-4658584EB920}" presName="compNode" presStyleCnt="0"/>
      <dgm:spPr/>
    </dgm:pt>
    <dgm:pt modelId="{B2842748-1570-4EB9-9738-480470FA34F0}" type="pres">
      <dgm:prSet presAssocID="{4DFA9BB9-191D-4E9F-9CA5-4658584EB920}" presName="bgRect" presStyleLbl="bgShp" presStyleIdx="0" presStyleCnt="4"/>
      <dgm:spPr/>
    </dgm:pt>
    <dgm:pt modelId="{A082112C-53CE-4107-BA53-5C2693A542D8}" type="pres">
      <dgm:prSet presAssocID="{4DFA9BB9-191D-4E9F-9CA5-4658584EB9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BC902AC-31C0-47D4-8175-D8697652EBBF}" type="pres">
      <dgm:prSet presAssocID="{4DFA9BB9-191D-4E9F-9CA5-4658584EB920}" presName="spaceRect" presStyleCnt="0"/>
      <dgm:spPr/>
    </dgm:pt>
    <dgm:pt modelId="{EC8B002E-2A1B-472F-BC81-2EE9CF444D7D}" type="pres">
      <dgm:prSet presAssocID="{4DFA9BB9-191D-4E9F-9CA5-4658584EB920}" presName="parTx" presStyleLbl="revTx" presStyleIdx="0" presStyleCnt="4">
        <dgm:presLayoutVars>
          <dgm:chMax val="0"/>
          <dgm:chPref val="0"/>
        </dgm:presLayoutVars>
      </dgm:prSet>
      <dgm:spPr/>
    </dgm:pt>
    <dgm:pt modelId="{79CFE4D2-BA9F-4BDE-AE9D-142BCDE3E9C6}" type="pres">
      <dgm:prSet presAssocID="{22C15206-52B5-4B7F-ABB3-0C0FDC17CB33}" presName="sibTrans" presStyleCnt="0"/>
      <dgm:spPr/>
    </dgm:pt>
    <dgm:pt modelId="{EF406454-7553-4361-B6EC-F764527EBD4D}" type="pres">
      <dgm:prSet presAssocID="{66D91F14-2597-4A22-B15D-4C076A1EE114}" presName="compNode" presStyleCnt="0"/>
      <dgm:spPr/>
    </dgm:pt>
    <dgm:pt modelId="{E0EEA941-80C8-4268-9196-B834AB588461}" type="pres">
      <dgm:prSet presAssocID="{66D91F14-2597-4A22-B15D-4C076A1EE114}" presName="bgRect" presStyleLbl="bgShp" presStyleIdx="1" presStyleCnt="4"/>
      <dgm:spPr/>
    </dgm:pt>
    <dgm:pt modelId="{BB2A7965-5D19-4C51-89DA-4DB0895B703F}" type="pres">
      <dgm:prSet presAssocID="{66D91F14-2597-4A22-B15D-4C076A1EE1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40E3C7C8-4567-49E5-A72A-038B1CF3B4FB}" type="pres">
      <dgm:prSet presAssocID="{66D91F14-2597-4A22-B15D-4C076A1EE114}" presName="spaceRect" presStyleCnt="0"/>
      <dgm:spPr/>
    </dgm:pt>
    <dgm:pt modelId="{1470CABA-6BD4-4F3C-A4A2-A7A0DBEC7E6D}" type="pres">
      <dgm:prSet presAssocID="{66D91F14-2597-4A22-B15D-4C076A1EE114}" presName="parTx" presStyleLbl="revTx" presStyleIdx="1" presStyleCnt="4">
        <dgm:presLayoutVars>
          <dgm:chMax val="0"/>
          <dgm:chPref val="0"/>
        </dgm:presLayoutVars>
      </dgm:prSet>
      <dgm:spPr/>
    </dgm:pt>
    <dgm:pt modelId="{7D626E61-B40C-4CEE-82F0-E565F3E9C682}" type="pres">
      <dgm:prSet presAssocID="{B81B5215-BE84-45A4-9BC4-50D6A79DEA57}" presName="sibTrans" presStyleCnt="0"/>
      <dgm:spPr/>
    </dgm:pt>
    <dgm:pt modelId="{3096B867-D026-4ACE-95C3-594153234F95}" type="pres">
      <dgm:prSet presAssocID="{B00BC931-CE88-42A5-AA00-0D3B51C74CFD}" presName="compNode" presStyleCnt="0"/>
      <dgm:spPr/>
    </dgm:pt>
    <dgm:pt modelId="{EAD3B13C-82F7-49A0-94C1-298639E5585A}" type="pres">
      <dgm:prSet presAssocID="{B00BC931-CE88-42A5-AA00-0D3B51C74CFD}" presName="bgRect" presStyleLbl="bgShp" presStyleIdx="2" presStyleCnt="4"/>
      <dgm:spPr/>
    </dgm:pt>
    <dgm:pt modelId="{91A97848-0F2A-4A58-A303-4FA1AE889C8A}" type="pres">
      <dgm:prSet presAssocID="{B00BC931-CE88-42A5-AA00-0D3B51C74C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E4CD5863-B72B-4038-8C0B-4C06DA073090}" type="pres">
      <dgm:prSet presAssocID="{B00BC931-CE88-42A5-AA00-0D3B51C74CFD}" presName="spaceRect" presStyleCnt="0"/>
      <dgm:spPr/>
    </dgm:pt>
    <dgm:pt modelId="{1EC601BE-24D2-4519-9CC7-4B434AF64472}" type="pres">
      <dgm:prSet presAssocID="{B00BC931-CE88-42A5-AA00-0D3B51C74CFD}" presName="parTx" presStyleLbl="revTx" presStyleIdx="2" presStyleCnt="4">
        <dgm:presLayoutVars>
          <dgm:chMax val="0"/>
          <dgm:chPref val="0"/>
        </dgm:presLayoutVars>
      </dgm:prSet>
      <dgm:spPr/>
    </dgm:pt>
    <dgm:pt modelId="{BBF22DDD-2B30-4B33-86EC-CB76448F4FBD}" type="pres">
      <dgm:prSet presAssocID="{CDFFE750-2270-4C7D-BC5E-6C9B718C472A}" presName="sibTrans" presStyleCnt="0"/>
      <dgm:spPr/>
    </dgm:pt>
    <dgm:pt modelId="{50615E8B-A520-4DD9-8330-1EB0C2C32736}" type="pres">
      <dgm:prSet presAssocID="{FFC9DA3F-AF8A-413A-B8F1-0E6F528F8432}" presName="compNode" presStyleCnt="0"/>
      <dgm:spPr/>
    </dgm:pt>
    <dgm:pt modelId="{BFBD75F2-75F2-42A9-B848-61B0B0DE66BD}" type="pres">
      <dgm:prSet presAssocID="{FFC9DA3F-AF8A-413A-B8F1-0E6F528F8432}" presName="bgRect" presStyleLbl="bgShp" presStyleIdx="3" presStyleCnt="4"/>
      <dgm:spPr/>
    </dgm:pt>
    <dgm:pt modelId="{20D9E4A5-08F7-4F6F-A14C-9C69B57ADD12}" type="pres">
      <dgm:prSet presAssocID="{FFC9DA3F-AF8A-413A-B8F1-0E6F528F843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g"/>
        </a:ext>
      </dgm:extLst>
    </dgm:pt>
    <dgm:pt modelId="{64FBBA9E-B6A9-45C7-96C7-C1A8313797DE}" type="pres">
      <dgm:prSet presAssocID="{FFC9DA3F-AF8A-413A-B8F1-0E6F528F8432}" presName="spaceRect" presStyleCnt="0"/>
      <dgm:spPr/>
    </dgm:pt>
    <dgm:pt modelId="{D5AC2614-18A8-4AD3-AC59-0D5DD8F98F1C}" type="pres">
      <dgm:prSet presAssocID="{FFC9DA3F-AF8A-413A-B8F1-0E6F528F8432}" presName="parTx" presStyleLbl="revTx" presStyleIdx="3" presStyleCnt="4">
        <dgm:presLayoutVars>
          <dgm:chMax val="0"/>
          <dgm:chPref val="0"/>
        </dgm:presLayoutVars>
      </dgm:prSet>
      <dgm:spPr/>
    </dgm:pt>
  </dgm:ptLst>
  <dgm:cxnLst>
    <dgm:cxn modelId="{2EBE8F04-E081-470F-9671-9F458761E0D4}" type="presOf" srcId="{4DFA9BB9-191D-4E9F-9CA5-4658584EB920}" destId="{EC8B002E-2A1B-472F-BC81-2EE9CF444D7D}" srcOrd="0" destOrd="0" presId="urn:microsoft.com/office/officeart/2018/2/layout/IconVerticalSolidList"/>
    <dgm:cxn modelId="{0E60EA17-4DC0-4BEF-9348-6EE3671D0227}" srcId="{E12CA8E5-DDF2-4D23-82FC-BE616D0D35F9}" destId="{66D91F14-2597-4A22-B15D-4C076A1EE114}" srcOrd="1" destOrd="0" parTransId="{6E96F160-23E9-41D0-8D28-F37F90210CC6}" sibTransId="{B81B5215-BE84-45A4-9BC4-50D6A79DEA57}"/>
    <dgm:cxn modelId="{FB9E4D25-CFC0-4BD9-8A62-991F1C2A4847}" srcId="{E12CA8E5-DDF2-4D23-82FC-BE616D0D35F9}" destId="{4DFA9BB9-191D-4E9F-9CA5-4658584EB920}" srcOrd="0" destOrd="0" parTransId="{56380205-B499-43EF-A17B-ACEBA1E21609}" sibTransId="{22C15206-52B5-4B7F-ABB3-0C0FDC17CB33}"/>
    <dgm:cxn modelId="{5422CB64-F6A6-4B90-AD4C-1748BA2306C0}" type="presOf" srcId="{66D91F14-2597-4A22-B15D-4C076A1EE114}" destId="{1470CABA-6BD4-4F3C-A4A2-A7A0DBEC7E6D}" srcOrd="0" destOrd="0" presId="urn:microsoft.com/office/officeart/2018/2/layout/IconVerticalSolidList"/>
    <dgm:cxn modelId="{147B5752-6220-46CC-AFC5-D7BF95858D22}" type="presOf" srcId="{E12CA8E5-DDF2-4D23-82FC-BE616D0D35F9}" destId="{E24575D0-C314-4BA0-B7C3-1F7E577538B9}" srcOrd="0" destOrd="0" presId="urn:microsoft.com/office/officeart/2018/2/layout/IconVerticalSolidList"/>
    <dgm:cxn modelId="{828AE272-0166-4AC9-B4F8-AA0D3B5D9554}" type="presOf" srcId="{FFC9DA3F-AF8A-413A-B8F1-0E6F528F8432}" destId="{D5AC2614-18A8-4AD3-AC59-0D5DD8F98F1C}" srcOrd="0" destOrd="0" presId="urn:microsoft.com/office/officeart/2018/2/layout/IconVerticalSolidList"/>
    <dgm:cxn modelId="{54014656-43FD-4202-A615-CDA56018E038}" type="presOf" srcId="{B00BC931-CE88-42A5-AA00-0D3B51C74CFD}" destId="{1EC601BE-24D2-4519-9CC7-4B434AF64472}" srcOrd="0" destOrd="0" presId="urn:microsoft.com/office/officeart/2018/2/layout/IconVerticalSolidList"/>
    <dgm:cxn modelId="{D7609495-F592-4D42-AAB9-DF7F712A20B2}" srcId="{E12CA8E5-DDF2-4D23-82FC-BE616D0D35F9}" destId="{FFC9DA3F-AF8A-413A-B8F1-0E6F528F8432}" srcOrd="3" destOrd="0" parTransId="{6BAF2048-AA7A-4552-ABE3-7A91F8F8ED88}" sibTransId="{AB40D42E-2D2B-4F22-8933-3D21190D1455}"/>
    <dgm:cxn modelId="{B52174B5-BCD5-4457-B8C8-34B225AA431F}" srcId="{E12CA8E5-DDF2-4D23-82FC-BE616D0D35F9}" destId="{B00BC931-CE88-42A5-AA00-0D3B51C74CFD}" srcOrd="2" destOrd="0" parTransId="{56635121-89D1-40D5-A03B-EB644537E72E}" sibTransId="{CDFFE750-2270-4C7D-BC5E-6C9B718C472A}"/>
    <dgm:cxn modelId="{8E1D0423-C3F8-41C5-8FFA-A63ACE07301E}" type="presParOf" srcId="{E24575D0-C314-4BA0-B7C3-1F7E577538B9}" destId="{DA233423-07C7-4D20-B454-8BADC5856D04}" srcOrd="0" destOrd="0" presId="urn:microsoft.com/office/officeart/2018/2/layout/IconVerticalSolidList"/>
    <dgm:cxn modelId="{22B078FA-76DF-40AB-919E-41446BF49B60}" type="presParOf" srcId="{DA233423-07C7-4D20-B454-8BADC5856D04}" destId="{B2842748-1570-4EB9-9738-480470FA34F0}" srcOrd="0" destOrd="0" presId="urn:microsoft.com/office/officeart/2018/2/layout/IconVerticalSolidList"/>
    <dgm:cxn modelId="{311FE2B9-CF20-4E7F-9F79-EA52B5FD9A96}" type="presParOf" srcId="{DA233423-07C7-4D20-B454-8BADC5856D04}" destId="{A082112C-53CE-4107-BA53-5C2693A542D8}" srcOrd="1" destOrd="0" presId="urn:microsoft.com/office/officeart/2018/2/layout/IconVerticalSolidList"/>
    <dgm:cxn modelId="{FB67E21E-6313-4D7F-BF01-99542625E539}" type="presParOf" srcId="{DA233423-07C7-4D20-B454-8BADC5856D04}" destId="{6BC902AC-31C0-47D4-8175-D8697652EBBF}" srcOrd="2" destOrd="0" presId="urn:microsoft.com/office/officeart/2018/2/layout/IconVerticalSolidList"/>
    <dgm:cxn modelId="{C7EF5EA3-E1C3-49E8-94F8-22C1D18C4F3E}" type="presParOf" srcId="{DA233423-07C7-4D20-B454-8BADC5856D04}" destId="{EC8B002E-2A1B-472F-BC81-2EE9CF444D7D}" srcOrd="3" destOrd="0" presId="urn:microsoft.com/office/officeart/2018/2/layout/IconVerticalSolidList"/>
    <dgm:cxn modelId="{40AFDE2A-C709-40F9-BCEC-D17E111F70C5}" type="presParOf" srcId="{E24575D0-C314-4BA0-B7C3-1F7E577538B9}" destId="{79CFE4D2-BA9F-4BDE-AE9D-142BCDE3E9C6}" srcOrd="1" destOrd="0" presId="urn:microsoft.com/office/officeart/2018/2/layout/IconVerticalSolidList"/>
    <dgm:cxn modelId="{21EC33CE-F283-42AB-9635-0C512747481D}" type="presParOf" srcId="{E24575D0-C314-4BA0-B7C3-1F7E577538B9}" destId="{EF406454-7553-4361-B6EC-F764527EBD4D}" srcOrd="2" destOrd="0" presId="urn:microsoft.com/office/officeart/2018/2/layout/IconVerticalSolidList"/>
    <dgm:cxn modelId="{5AC2C1E5-8062-464B-981F-A5FEA7BA4F8B}" type="presParOf" srcId="{EF406454-7553-4361-B6EC-F764527EBD4D}" destId="{E0EEA941-80C8-4268-9196-B834AB588461}" srcOrd="0" destOrd="0" presId="urn:microsoft.com/office/officeart/2018/2/layout/IconVerticalSolidList"/>
    <dgm:cxn modelId="{153A67BA-3FDA-45B9-9EFE-359A2F6929E4}" type="presParOf" srcId="{EF406454-7553-4361-B6EC-F764527EBD4D}" destId="{BB2A7965-5D19-4C51-89DA-4DB0895B703F}" srcOrd="1" destOrd="0" presId="urn:microsoft.com/office/officeart/2018/2/layout/IconVerticalSolidList"/>
    <dgm:cxn modelId="{42F2E094-8BE6-4E7C-B2F9-E3A0EC65F3BE}" type="presParOf" srcId="{EF406454-7553-4361-B6EC-F764527EBD4D}" destId="{40E3C7C8-4567-49E5-A72A-038B1CF3B4FB}" srcOrd="2" destOrd="0" presId="urn:microsoft.com/office/officeart/2018/2/layout/IconVerticalSolidList"/>
    <dgm:cxn modelId="{035CB239-6E0E-4EB1-A51A-5FA3616788EE}" type="presParOf" srcId="{EF406454-7553-4361-B6EC-F764527EBD4D}" destId="{1470CABA-6BD4-4F3C-A4A2-A7A0DBEC7E6D}" srcOrd="3" destOrd="0" presId="urn:microsoft.com/office/officeart/2018/2/layout/IconVerticalSolidList"/>
    <dgm:cxn modelId="{37CAF2E3-065E-44FE-9237-4E3414E90107}" type="presParOf" srcId="{E24575D0-C314-4BA0-B7C3-1F7E577538B9}" destId="{7D626E61-B40C-4CEE-82F0-E565F3E9C682}" srcOrd="3" destOrd="0" presId="urn:microsoft.com/office/officeart/2018/2/layout/IconVerticalSolidList"/>
    <dgm:cxn modelId="{0563AFC4-41E2-496D-99E5-63710F0DEE69}" type="presParOf" srcId="{E24575D0-C314-4BA0-B7C3-1F7E577538B9}" destId="{3096B867-D026-4ACE-95C3-594153234F95}" srcOrd="4" destOrd="0" presId="urn:microsoft.com/office/officeart/2018/2/layout/IconVerticalSolidList"/>
    <dgm:cxn modelId="{48BFDC46-E835-497C-8B21-5AD013BEE3F0}" type="presParOf" srcId="{3096B867-D026-4ACE-95C3-594153234F95}" destId="{EAD3B13C-82F7-49A0-94C1-298639E5585A}" srcOrd="0" destOrd="0" presId="urn:microsoft.com/office/officeart/2018/2/layout/IconVerticalSolidList"/>
    <dgm:cxn modelId="{FF336310-A9C7-4EC9-AE10-0C10F75158F5}" type="presParOf" srcId="{3096B867-D026-4ACE-95C3-594153234F95}" destId="{91A97848-0F2A-4A58-A303-4FA1AE889C8A}" srcOrd="1" destOrd="0" presId="urn:microsoft.com/office/officeart/2018/2/layout/IconVerticalSolidList"/>
    <dgm:cxn modelId="{3177A034-82D6-434D-94E2-9694338531D7}" type="presParOf" srcId="{3096B867-D026-4ACE-95C3-594153234F95}" destId="{E4CD5863-B72B-4038-8C0B-4C06DA073090}" srcOrd="2" destOrd="0" presId="urn:microsoft.com/office/officeart/2018/2/layout/IconVerticalSolidList"/>
    <dgm:cxn modelId="{D1B56548-4EAF-4FA4-B062-F832D4ECDC34}" type="presParOf" srcId="{3096B867-D026-4ACE-95C3-594153234F95}" destId="{1EC601BE-24D2-4519-9CC7-4B434AF64472}" srcOrd="3" destOrd="0" presId="urn:microsoft.com/office/officeart/2018/2/layout/IconVerticalSolidList"/>
    <dgm:cxn modelId="{67571D49-11E3-44E0-A28D-80277CC719A5}" type="presParOf" srcId="{E24575D0-C314-4BA0-B7C3-1F7E577538B9}" destId="{BBF22DDD-2B30-4B33-86EC-CB76448F4FBD}" srcOrd="5" destOrd="0" presId="urn:microsoft.com/office/officeart/2018/2/layout/IconVerticalSolidList"/>
    <dgm:cxn modelId="{121A7894-3DAA-49CB-978E-5EE34F78013E}" type="presParOf" srcId="{E24575D0-C314-4BA0-B7C3-1F7E577538B9}" destId="{50615E8B-A520-4DD9-8330-1EB0C2C32736}" srcOrd="6" destOrd="0" presId="urn:microsoft.com/office/officeart/2018/2/layout/IconVerticalSolidList"/>
    <dgm:cxn modelId="{19936709-5333-4C41-973C-5F06DB0CA09E}" type="presParOf" srcId="{50615E8B-A520-4DD9-8330-1EB0C2C32736}" destId="{BFBD75F2-75F2-42A9-B848-61B0B0DE66BD}" srcOrd="0" destOrd="0" presId="urn:microsoft.com/office/officeart/2018/2/layout/IconVerticalSolidList"/>
    <dgm:cxn modelId="{8394DE92-2F99-48A1-896A-D714CE5DA0E5}" type="presParOf" srcId="{50615E8B-A520-4DD9-8330-1EB0C2C32736}" destId="{20D9E4A5-08F7-4F6F-A14C-9C69B57ADD12}" srcOrd="1" destOrd="0" presId="urn:microsoft.com/office/officeart/2018/2/layout/IconVerticalSolidList"/>
    <dgm:cxn modelId="{59E862ED-468B-451B-AD6A-9320CA46B10A}" type="presParOf" srcId="{50615E8B-A520-4DD9-8330-1EB0C2C32736}" destId="{64FBBA9E-B6A9-45C7-96C7-C1A8313797DE}" srcOrd="2" destOrd="0" presId="urn:microsoft.com/office/officeart/2018/2/layout/IconVerticalSolidList"/>
    <dgm:cxn modelId="{19DBA774-F02C-4197-8FF1-ADE705539013}" type="presParOf" srcId="{50615E8B-A520-4DD9-8330-1EB0C2C32736}" destId="{D5AC2614-18A8-4AD3-AC59-0D5DD8F98F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5FB4F0-057A-4FF0-971C-26C65895742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212749-069E-4418-831F-0F0A9385785E}">
      <dgm:prSet/>
      <dgm:spPr/>
      <dgm:t>
        <a:bodyPr/>
        <a:lstStyle/>
        <a:p>
          <a:r>
            <a:rPr lang="en-GB"/>
            <a:t>Thorndike : Connectionism (Trial and Error) </a:t>
          </a:r>
          <a:endParaRPr lang="en-US"/>
        </a:p>
      </dgm:t>
    </dgm:pt>
    <dgm:pt modelId="{181694EE-FF38-4ECD-840A-065601E609E1}" type="parTrans" cxnId="{A2BE7FBD-F8F2-4F40-BDF9-55321FF9C9FD}">
      <dgm:prSet/>
      <dgm:spPr/>
      <dgm:t>
        <a:bodyPr/>
        <a:lstStyle/>
        <a:p>
          <a:endParaRPr lang="en-US"/>
        </a:p>
      </dgm:t>
    </dgm:pt>
    <dgm:pt modelId="{9707A7E3-D48D-45AF-AF9B-D7D3C4F7E350}" type="sibTrans" cxnId="{A2BE7FBD-F8F2-4F40-BDF9-55321FF9C9FD}">
      <dgm:prSet/>
      <dgm:spPr/>
      <dgm:t>
        <a:bodyPr/>
        <a:lstStyle/>
        <a:p>
          <a:endParaRPr lang="en-US"/>
        </a:p>
      </dgm:t>
    </dgm:pt>
    <dgm:pt modelId="{9898B75D-EACF-4277-86B9-BA8290B654BC}">
      <dgm:prSet/>
      <dgm:spPr/>
      <dgm:t>
        <a:bodyPr/>
        <a:lstStyle/>
        <a:p>
          <a:r>
            <a:rPr lang="en-GB" dirty="0"/>
            <a:t>Watson: Classical Conditioning (Baby Albert)</a:t>
          </a:r>
          <a:endParaRPr lang="en-US" dirty="0"/>
        </a:p>
      </dgm:t>
    </dgm:pt>
    <dgm:pt modelId="{85E2EF85-A4C3-454D-8AD9-25F3500B345F}" type="parTrans" cxnId="{237BA5B2-EA6C-4BDB-91B8-8FCCCC7A7F82}">
      <dgm:prSet/>
      <dgm:spPr/>
      <dgm:t>
        <a:bodyPr/>
        <a:lstStyle/>
        <a:p>
          <a:endParaRPr lang="en-US"/>
        </a:p>
      </dgm:t>
    </dgm:pt>
    <dgm:pt modelId="{AC0AFD27-A980-4E49-B73D-4960D3D6DF38}" type="sibTrans" cxnId="{237BA5B2-EA6C-4BDB-91B8-8FCCCC7A7F82}">
      <dgm:prSet/>
      <dgm:spPr/>
      <dgm:t>
        <a:bodyPr/>
        <a:lstStyle/>
        <a:p>
          <a:endParaRPr lang="en-US"/>
        </a:p>
      </dgm:t>
    </dgm:pt>
    <dgm:pt modelId="{F1030309-D550-4CCD-8F3E-2E729AD4E320}">
      <dgm:prSet/>
      <dgm:spPr/>
      <dgm:t>
        <a:bodyPr/>
        <a:lstStyle/>
        <a:p>
          <a:r>
            <a:rPr lang="en-GB" dirty="0"/>
            <a:t>Pavlov: Stimulus-Response (Pavlov’s Dog) </a:t>
          </a:r>
          <a:endParaRPr lang="en-US" dirty="0"/>
        </a:p>
      </dgm:t>
    </dgm:pt>
    <dgm:pt modelId="{6893D7E9-12CF-4C32-951E-74A32932FDDF}" type="parTrans" cxnId="{CE2CC153-CD9E-4DC5-84FC-1E7BB6D53520}">
      <dgm:prSet/>
      <dgm:spPr/>
      <dgm:t>
        <a:bodyPr/>
        <a:lstStyle/>
        <a:p>
          <a:endParaRPr lang="en-US"/>
        </a:p>
      </dgm:t>
    </dgm:pt>
    <dgm:pt modelId="{51311F68-F3BF-405A-84BA-D4FE730B2FAA}" type="sibTrans" cxnId="{CE2CC153-CD9E-4DC5-84FC-1E7BB6D53520}">
      <dgm:prSet/>
      <dgm:spPr/>
      <dgm:t>
        <a:bodyPr/>
        <a:lstStyle/>
        <a:p>
          <a:endParaRPr lang="en-US"/>
        </a:p>
      </dgm:t>
    </dgm:pt>
    <dgm:pt modelId="{2B1E378E-93C0-4F52-82B5-966148A37CFE}">
      <dgm:prSet/>
      <dgm:spPr/>
      <dgm:t>
        <a:bodyPr/>
        <a:lstStyle/>
        <a:p>
          <a:r>
            <a:rPr lang="en-GB" dirty="0"/>
            <a:t>Skinner: Operant Conditioning (Radical Conditioning) </a:t>
          </a:r>
          <a:endParaRPr lang="en-US" dirty="0"/>
        </a:p>
      </dgm:t>
    </dgm:pt>
    <dgm:pt modelId="{CD2D9B15-D790-4B8A-9CD1-C719F9F513F6}" type="parTrans" cxnId="{DC6E8E1D-1CE3-4D61-B691-89BC16083E1D}">
      <dgm:prSet/>
      <dgm:spPr/>
      <dgm:t>
        <a:bodyPr/>
        <a:lstStyle/>
        <a:p>
          <a:endParaRPr lang="en-US"/>
        </a:p>
      </dgm:t>
    </dgm:pt>
    <dgm:pt modelId="{23F6F46A-97D5-4A39-B876-48F93E965CE5}" type="sibTrans" cxnId="{DC6E8E1D-1CE3-4D61-B691-89BC16083E1D}">
      <dgm:prSet/>
      <dgm:spPr/>
      <dgm:t>
        <a:bodyPr/>
        <a:lstStyle/>
        <a:p>
          <a:endParaRPr lang="en-US"/>
        </a:p>
      </dgm:t>
    </dgm:pt>
    <dgm:pt modelId="{FF8A6780-F37E-4776-AC3C-598F404E2A0B}">
      <dgm:prSet/>
      <dgm:spPr/>
      <dgm:t>
        <a:bodyPr/>
        <a:lstStyle/>
        <a:p>
          <a:r>
            <a:rPr lang="en-GB"/>
            <a:t>Tolman:  Latent Learning </a:t>
          </a:r>
          <a:endParaRPr lang="en-US"/>
        </a:p>
      </dgm:t>
    </dgm:pt>
    <dgm:pt modelId="{6BDB323A-F4A4-4BB3-80CC-E91DEAE101FA}" type="parTrans" cxnId="{A6CB7DE5-00DB-415C-B6DE-6E9E9493EF5E}">
      <dgm:prSet/>
      <dgm:spPr/>
      <dgm:t>
        <a:bodyPr/>
        <a:lstStyle/>
        <a:p>
          <a:endParaRPr lang="en-US"/>
        </a:p>
      </dgm:t>
    </dgm:pt>
    <dgm:pt modelId="{B7606322-3071-4EA8-A6A8-787F40875098}" type="sibTrans" cxnId="{A6CB7DE5-00DB-415C-B6DE-6E9E9493EF5E}">
      <dgm:prSet/>
      <dgm:spPr/>
      <dgm:t>
        <a:bodyPr/>
        <a:lstStyle/>
        <a:p>
          <a:endParaRPr lang="en-US"/>
        </a:p>
      </dgm:t>
    </dgm:pt>
    <dgm:pt modelId="{AB368657-03A9-4AAC-8316-EF161A1ACCF6}">
      <dgm:prSet/>
      <dgm:spPr/>
      <dgm:t>
        <a:bodyPr/>
        <a:lstStyle/>
        <a:p>
          <a:r>
            <a:rPr lang="en-GB"/>
            <a:t>Gagne: Nine Levels of Learning </a:t>
          </a:r>
          <a:endParaRPr lang="en-US"/>
        </a:p>
      </dgm:t>
    </dgm:pt>
    <dgm:pt modelId="{C0583BE6-F877-4C80-AFFB-1D8D4A813AE6}" type="parTrans" cxnId="{D08A30D4-47B8-4937-A25A-1BD037A906D9}">
      <dgm:prSet/>
      <dgm:spPr/>
      <dgm:t>
        <a:bodyPr/>
        <a:lstStyle/>
        <a:p>
          <a:endParaRPr lang="en-US"/>
        </a:p>
      </dgm:t>
    </dgm:pt>
    <dgm:pt modelId="{B4BE4DD8-9D3B-4BE0-8CE3-69BC95E0A368}" type="sibTrans" cxnId="{D08A30D4-47B8-4937-A25A-1BD037A906D9}">
      <dgm:prSet/>
      <dgm:spPr/>
      <dgm:t>
        <a:bodyPr/>
        <a:lstStyle/>
        <a:p>
          <a:endParaRPr lang="en-US"/>
        </a:p>
      </dgm:t>
    </dgm:pt>
    <dgm:pt modelId="{858DFED1-79C9-494E-BCF8-59F833E19F02}" type="pres">
      <dgm:prSet presAssocID="{FE5FB4F0-057A-4FF0-971C-26C65895742F}" presName="root" presStyleCnt="0">
        <dgm:presLayoutVars>
          <dgm:dir/>
          <dgm:resizeHandles val="exact"/>
        </dgm:presLayoutVars>
      </dgm:prSet>
      <dgm:spPr/>
    </dgm:pt>
    <dgm:pt modelId="{EB07306B-05D6-4590-A539-2454F74CB401}" type="pres">
      <dgm:prSet presAssocID="{6C212749-069E-4418-831F-0F0A9385785E}" presName="compNode" presStyleCnt="0"/>
      <dgm:spPr/>
    </dgm:pt>
    <dgm:pt modelId="{11A7EF7D-78F5-4AB6-B8ED-D7D7EAE51D6E}" type="pres">
      <dgm:prSet presAssocID="{6C212749-069E-4418-831F-0F0A9385785E}" presName="bgRect" presStyleLbl="bgShp" presStyleIdx="0" presStyleCnt="6"/>
      <dgm:spPr/>
    </dgm:pt>
    <dgm:pt modelId="{FDD5AA99-5079-47FB-BC42-807B5625F371}" type="pres">
      <dgm:prSet presAssocID="{6C212749-069E-4418-831F-0F0A9385785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FA01D044-4C71-442C-9E72-DE6FDC92AEFB}" type="pres">
      <dgm:prSet presAssocID="{6C212749-069E-4418-831F-0F0A9385785E}" presName="spaceRect" presStyleCnt="0"/>
      <dgm:spPr/>
    </dgm:pt>
    <dgm:pt modelId="{761F72D7-5861-4332-BA6E-E8D19364C028}" type="pres">
      <dgm:prSet presAssocID="{6C212749-069E-4418-831F-0F0A9385785E}" presName="parTx" presStyleLbl="revTx" presStyleIdx="0" presStyleCnt="6">
        <dgm:presLayoutVars>
          <dgm:chMax val="0"/>
          <dgm:chPref val="0"/>
        </dgm:presLayoutVars>
      </dgm:prSet>
      <dgm:spPr/>
    </dgm:pt>
    <dgm:pt modelId="{BA11BF9C-37D1-4BFC-8892-4E14F23F79E3}" type="pres">
      <dgm:prSet presAssocID="{9707A7E3-D48D-45AF-AF9B-D7D3C4F7E350}" presName="sibTrans" presStyleCnt="0"/>
      <dgm:spPr/>
    </dgm:pt>
    <dgm:pt modelId="{DAE842C6-F2DA-49B0-830F-78B7D7E90ABC}" type="pres">
      <dgm:prSet presAssocID="{9898B75D-EACF-4277-86B9-BA8290B654BC}" presName="compNode" presStyleCnt="0"/>
      <dgm:spPr/>
    </dgm:pt>
    <dgm:pt modelId="{39BE5F4F-CF72-4CF6-8340-332F7B621A66}" type="pres">
      <dgm:prSet presAssocID="{9898B75D-EACF-4277-86B9-BA8290B654BC}" presName="bgRect" presStyleLbl="bgShp" presStyleIdx="1" presStyleCnt="6"/>
      <dgm:spPr/>
    </dgm:pt>
    <dgm:pt modelId="{8A0678AD-C966-463A-81A8-D37E6CE7C567}" type="pres">
      <dgm:prSet presAssocID="{9898B75D-EACF-4277-86B9-BA8290B654B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300EA7ED-410A-497B-80B2-C31E30702D7B}" type="pres">
      <dgm:prSet presAssocID="{9898B75D-EACF-4277-86B9-BA8290B654BC}" presName="spaceRect" presStyleCnt="0"/>
      <dgm:spPr/>
    </dgm:pt>
    <dgm:pt modelId="{6FD65772-8796-402C-B25F-A86314A41503}" type="pres">
      <dgm:prSet presAssocID="{9898B75D-EACF-4277-86B9-BA8290B654BC}" presName="parTx" presStyleLbl="revTx" presStyleIdx="1" presStyleCnt="6">
        <dgm:presLayoutVars>
          <dgm:chMax val="0"/>
          <dgm:chPref val="0"/>
        </dgm:presLayoutVars>
      </dgm:prSet>
      <dgm:spPr/>
    </dgm:pt>
    <dgm:pt modelId="{D9C15AA5-4688-4C02-8E21-904D4D38602F}" type="pres">
      <dgm:prSet presAssocID="{AC0AFD27-A980-4E49-B73D-4960D3D6DF38}" presName="sibTrans" presStyleCnt="0"/>
      <dgm:spPr/>
    </dgm:pt>
    <dgm:pt modelId="{E25F22E8-7555-4C16-8E8C-BC3402043DE5}" type="pres">
      <dgm:prSet presAssocID="{F1030309-D550-4CCD-8F3E-2E729AD4E320}" presName="compNode" presStyleCnt="0"/>
      <dgm:spPr/>
    </dgm:pt>
    <dgm:pt modelId="{4ED5B2BD-DF6C-4C83-B4C9-922D7828944F}" type="pres">
      <dgm:prSet presAssocID="{F1030309-D550-4CCD-8F3E-2E729AD4E320}" presName="bgRect" presStyleLbl="bgShp" presStyleIdx="2" presStyleCnt="6"/>
      <dgm:spPr/>
    </dgm:pt>
    <dgm:pt modelId="{AC19E424-1197-4FB9-9187-C7B52D04A8A7}" type="pres">
      <dgm:prSet presAssocID="{F1030309-D550-4CCD-8F3E-2E729AD4E32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g"/>
        </a:ext>
      </dgm:extLst>
    </dgm:pt>
    <dgm:pt modelId="{70B5CA0D-6991-4237-BE83-D118F3C7AC5D}" type="pres">
      <dgm:prSet presAssocID="{F1030309-D550-4CCD-8F3E-2E729AD4E320}" presName="spaceRect" presStyleCnt="0"/>
      <dgm:spPr/>
    </dgm:pt>
    <dgm:pt modelId="{D70CE7B2-939D-4CE1-980A-51E047756547}" type="pres">
      <dgm:prSet presAssocID="{F1030309-D550-4CCD-8F3E-2E729AD4E320}" presName="parTx" presStyleLbl="revTx" presStyleIdx="2" presStyleCnt="6">
        <dgm:presLayoutVars>
          <dgm:chMax val="0"/>
          <dgm:chPref val="0"/>
        </dgm:presLayoutVars>
      </dgm:prSet>
      <dgm:spPr/>
    </dgm:pt>
    <dgm:pt modelId="{C72E4C7A-643F-4E88-BAF3-8C132C9A952D}" type="pres">
      <dgm:prSet presAssocID="{51311F68-F3BF-405A-84BA-D4FE730B2FAA}" presName="sibTrans" presStyleCnt="0"/>
      <dgm:spPr/>
    </dgm:pt>
    <dgm:pt modelId="{20799817-3589-4F5E-A55C-B7E2ADA10792}" type="pres">
      <dgm:prSet presAssocID="{2B1E378E-93C0-4F52-82B5-966148A37CFE}" presName="compNode" presStyleCnt="0"/>
      <dgm:spPr/>
    </dgm:pt>
    <dgm:pt modelId="{D93E0100-47C1-4E3A-9038-8E49E16BD33E}" type="pres">
      <dgm:prSet presAssocID="{2B1E378E-93C0-4F52-82B5-966148A37CFE}" presName="bgRect" presStyleLbl="bgShp" presStyleIdx="3" presStyleCnt="6"/>
      <dgm:spPr/>
    </dgm:pt>
    <dgm:pt modelId="{FDA2C5D5-C26D-4907-B67E-088DEA01FB6E}" type="pres">
      <dgm:prSet presAssocID="{2B1E378E-93C0-4F52-82B5-966148A37CF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07B2F4B-DD72-4BC4-8C46-FEB05913D6C8}" type="pres">
      <dgm:prSet presAssocID="{2B1E378E-93C0-4F52-82B5-966148A37CFE}" presName="spaceRect" presStyleCnt="0"/>
      <dgm:spPr/>
    </dgm:pt>
    <dgm:pt modelId="{25AFB78A-C48C-42A5-823A-BB7984574DCC}" type="pres">
      <dgm:prSet presAssocID="{2B1E378E-93C0-4F52-82B5-966148A37CFE}" presName="parTx" presStyleLbl="revTx" presStyleIdx="3" presStyleCnt="6">
        <dgm:presLayoutVars>
          <dgm:chMax val="0"/>
          <dgm:chPref val="0"/>
        </dgm:presLayoutVars>
      </dgm:prSet>
      <dgm:spPr/>
    </dgm:pt>
    <dgm:pt modelId="{18236505-340D-4255-93C1-0993DA35B9D6}" type="pres">
      <dgm:prSet presAssocID="{23F6F46A-97D5-4A39-B876-48F93E965CE5}" presName="sibTrans" presStyleCnt="0"/>
      <dgm:spPr/>
    </dgm:pt>
    <dgm:pt modelId="{64421680-27B0-4630-8BCE-02130921837B}" type="pres">
      <dgm:prSet presAssocID="{FF8A6780-F37E-4776-AC3C-598F404E2A0B}" presName="compNode" presStyleCnt="0"/>
      <dgm:spPr/>
    </dgm:pt>
    <dgm:pt modelId="{1743F9B9-EC87-4097-AD77-0C6FBA1995B6}" type="pres">
      <dgm:prSet presAssocID="{FF8A6780-F37E-4776-AC3C-598F404E2A0B}" presName="bgRect" presStyleLbl="bgShp" presStyleIdx="4" presStyleCnt="6"/>
      <dgm:spPr/>
    </dgm:pt>
    <dgm:pt modelId="{0DFC5E35-2378-4ED7-AD7F-D4545FDD1F60}" type="pres">
      <dgm:prSet presAssocID="{FF8A6780-F37E-4776-AC3C-598F404E2A0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oked Turkey"/>
        </a:ext>
      </dgm:extLst>
    </dgm:pt>
    <dgm:pt modelId="{217CA182-1A15-4333-873C-B0491399619D}" type="pres">
      <dgm:prSet presAssocID="{FF8A6780-F37E-4776-AC3C-598F404E2A0B}" presName="spaceRect" presStyleCnt="0"/>
      <dgm:spPr/>
    </dgm:pt>
    <dgm:pt modelId="{6E7BC016-2D46-440D-872B-2575201585B6}" type="pres">
      <dgm:prSet presAssocID="{FF8A6780-F37E-4776-AC3C-598F404E2A0B}" presName="parTx" presStyleLbl="revTx" presStyleIdx="4" presStyleCnt="6">
        <dgm:presLayoutVars>
          <dgm:chMax val="0"/>
          <dgm:chPref val="0"/>
        </dgm:presLayoutVars>
      </dgm:prSet>
      <dgm:spPr/>
    </dgm:pt>
    <dgm:pt modelId="{2314640C-62CD-4496-B387-86F57F36D62F}" type="pres">
      <dgm:prSet presAssocID="{B7606322-3071-4EA8-A6A8-787F40875098}" presName="sibTrans" presStyleCnt="0"/>
      <dgm:spPr/>
    </dgm:pt>
    <dgm:pt modelId="{8D971C0A-EE80-4D1F-8713-62F75D0CE9ED}" type="pres">
      <dgm:prSet presAssocID="{AB368657-03A9-4AAC-8316-EF161A1ACCF6}" presName="compNode" presStyleCnt="0"/>
      <dgm:spPr/>
    </dgm:pt>
    <dgm:pt modelId="{D8E5704B-30D2-46E8-8BB8-309306F7AC5D}" type="pres">
      <dgm:prSet presAssocID="{AB368657-03A9-4AAC-8316-EF161A1ACCF6}" presName="bgRect" presStyleLbl="bgShp" presStyleIdx="5" presStyleCnt="6"/>
      <dgm:spPr/>
    </dgm:pt>
    <dgm:pt modelId="{29C63228-93F0-4CF5-86DC-B1E426244BE9}" type="pres">
      <dgm:prSet presAssocID="{AB368657-03A9-4AAC-8316-EF161A1ACC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aduation Cap"/>
        </a:ext>
      </dgm:extLst>
    </dgm:pt>
    <dgm:pt modelId="{9722BB72-C1A0-42B8-9C8E-924BB6FE6667}" type="pres">
      <dgm:prSet presAssocID="{AB368657-03A9-4AAC-8316-EF161A1ACCF6}" presName="spaceRect" presStyleCnt="0"/>
      <dgm:spPr/>
    </dgm:pt>
    <dgm:pt modelId="{631C62DB-B360-4BCE-B873-884C4A83E61E}" type="pres">
      <dgm:prSet presAssocID="{AB368657-03A9-4AAC-8316-EF161A1ACCF6}" presName="parTx" presStyleLbl="revTx" presStyleIdx="5" presStyleCnt="6">
        <dgm:presLayoutVars>
          <dgm:chMax val="0"/>
          <dgm:chPref val="0"/>
        </dgm:presLayoutVars>
      </dgm:prSet>
      <dgm:spPr/>
    </dgm:pt>
  </dgm:ptLst>
  <dgm:cxnLst>
    <dgm:cxn modelId="{238D6802-1140-4099-B3BC-300FBF000672}" type="presOf" srcId="{6C212749-069E-4418-831F-0F0A9385785E}" destId="{761F72D7-5861-4332-BA6E-E8D19364C028}" srcOrd="0" destOrd="0" presId="urn:microsoft.com/office/officeart/2018/2/layout/IconVerticalSolidList"/>
    <dgm:cxn modelId="{B0C39F05-1CEA-4A41-B359-1B6673539348}" type="presOf" srcId="{AB368657-03A9-4AAC-8316-EF161A1ACCF6}" destId="{631C62DB-B360-4BCE-B873-884C4A83E61E}" srcOrd="0" destOrd="0" presId="urn:microsoft.com/office/officeart/2018/2/layout/IconVerticalSolidList"/>
    <dgm:cxn modelId="{0603BF10-1B79-4556-937D-83AA4A7C3478}" type="presOf" srcId="{FF8A6780-F37E-4776-AC3C-598F404E2A0B}" destId="{6E7BC016-2D46-440D-872B-2575201585B6}" srcOrd="0" destOrd="0" presId="urn:microsoft.com/office/officeart/2018/2/layout/IconVerticalSolidList"/>
    <dgm:cxn modelId="{8A7B1716-4120-4DC7-AC54-2A969CEB9BF2}" type="presOf" srcId="{9898B75D-EACF-4277-86B9-BA8290B654BC}" destId="{6FD65772-8796-402C-B25F-A86314A41503}" srcOrd="0" destOrd="0" presId="urn:microsoft.com/office/officeart/2018/2/layout/IconVerticalSolidList"/>
    <dgm:cxn modelId="{DC6E8E1D-1CE3-4D61-B691-89BC16083E1D}" srcId="{FE5FB4F0-057A-4FF0-971C-26C65895742F}" destId="{2B1E378E-93C0-4F52-82B5-966148A37CFE}" srcOrd="3" destOrd="0" parTransId="{CD2D9B15-D790-4B8A-9CD1-C719F9F513F6}" sibTransId="{23F6F46A-97D5-4A39-B876-48F93E965CE5}"/>
    <dgm:cxn modelId="{0582AB21-2401-4560-8F51-E7B96BC75809}" type="presOf" srcId="{F1030309-D550-4CCD-8F3E-2E729AD4E320}" destId="{D70CE7B2-939D-4CE1-980A-51E047756547}" srcOrd="0" destOrd="0" presId="urn:microsoft.com/office/officeart/2018/2/layout/IconVerticalSolidList"/>
    <dgm:cxn modelId="{CE2CC153-CD9E-4DC5-84FC-1E7BB6D53520}" srcId="{FE5FB4F0-057A-4FF0-971C-26C65895742F}" destId="{F1030309-D550-4CCD-8F3E-2E729AD4E320}" srcOrd="2" destOrd="0" parTransId="{6893D7E9-12CF-4C32-951E-74A32932FDDF}" sibTransId="{51311F68-F3BF-405A-84BA-D4FE730B2FAA}"/>
    <dgm:cxn modelId="{A2C39399-7716-4296-AB39-62E608361E85}" type="presOf" srcId="{FE5FB4F0-057A-4FF0-971C-26C65895742F}" destId="{858DFED1-79C9-494E-BCF8-59F833E19F02}" srcOrd="0" destOrd="0" presId="urn:microsoft.com/office/officeart/2018/2/layout/IconVerticalSolidList"/>
    <dgm:cxn modelId="{237BA5B2-EA6C-4BDB-91B8-8FCCCC7A7F82}" srcId="{FE5FB4F0-057A-4FF0-971C-26C65895742F}" destId="{9898B75D-EACF-4277-86B9-BA8290B654BC}" srcOrd="1" destOrd="0" parTransId="{85E2EF85-A4C3-454D-8AD9-25F3500B345F}" sibTransId="{AC0AFD27-A980-4E49-B73D-4960D3D6DF38}"/>
    <dgm:cxn modelId="{502EF8BC-75D3-4F4C-8683-A0537EDA0827}" type="presOf" srcId="{2B1E378E-93C0-4F52-82B5-966148A37CFE}" destId="{25AFB78A-C48C-42A5-823A-BB7984574DCC}" srcOrd="0" destOrd="0" presId="urn:microsoft.com/office/officeart/2018/2/layout/IconVerticalSolidList"/>
    <dgm:cxn modelId="{A2BE7FBD-F8F2-4F40-BDF9-55321FF9C9FD}" srcId="{FE5FB4F0-057A-4FF0-971C-26C65895742F}" destId="{6C212749-069E-4418-831F-0F0A9385785E}" srcOrd="0" destOrd="0" parTransId="{181694EE-FF38-4ECD-840A-065601E609E1}" sibTransId="{9707A7E3-D48D-45AF-AF9B-D7D3C4F7E350}"/>
    <dgm:cxn modelId="{D08A30D4-47B8-4937-A25A-1BD037A906D9}" srcId="{FE5FB4F0-057A-4FF0-971C-26C65895742F}" destId="{AB368657-03A9-4AAC-8316-EF161A1ACCF6}" srcOrd="5" destOrd="0" parTransId="{C0583BE6-F877-4C80-AFFB-1D8D4A813AE6}" sibTransId="{B4BE4DD8-9D3B-4BE0-8CE3-69BC95E0A368}"/>
    <dgm:cxn modelId="{A6CB7DE5-00DB-415C-B6DE-6E9E9493EF5E}" srcId="{FE5FB4F0-057A-4FF0-971C-26C65895742F}" destId="{FF8A6780-F37E-4776-AC3C-598F404E2A0B}" srcOrd="4" destOrd="0" parTransId="{6BDB323A-F4A4-4BB3-80CC-E91DEAE101FA}" sibTransId="{B7606322-3071-4EA8-A6A8-787F40875098}"/>
    <dgm:cxn modelId="{348F62CD-A534-46D5-9659-C8C3788413E9}" type="presParOf" srcId="{858DFED1-79C9-494E-BCF8-59F833E19F02}" destId="{EB07306B-05D6-4590-A539-2454F74CB401}" srcOrd="0" destOrd="0" presId="urn:microsoft.com/office/officeart/2018/2/layout/IconVerticalSolidList"/>
    <dgm:cxn modelId="{7E185E55-68D9-4A84-B868-9BB0A48A0031}" type="presParOf" srcId="{EB07306B-05D6-4590-A539-2454F74CB401}" destId="{11A7EF7D-78F5-4AB6-B8ED-D7D7EAE51D6E}" srcOrd="0" destOrd="0" presId="urn:microsoft.com/office/officeart/2018/2/layout/IconVerticalSolidList"/>
    <dgm:cxn modelId="{BE7F2D41-0675-453F-92F4-3D2FC55E677F}" type="presParOf" srcId="{EB07306B-05D6-4590-A539-2454F74CB401}" destId="{FDD5AA99-5079-47FB-BC42-807B5625F371}" srcOrd="1" destOrd="0" presId="urn:microsoft.com/office/officeart/2018/2/layout/IconVerticalSolidList"/>
    <dgm:cxn modelId="{C9856FAC-F5F8-4646-A393-49CA2557ADF7}" type="presParOf" srcId="{EB07306B-05D6-4590-A539-2454F74CB401}" destId="{FA01D044-4C71-442C-9E72-DE6FDC92AEFB}" srcOrd="2" destOrd="0" presId="urn:microsoft.com/office/officeart/2018/2/layout/IconVerticalSolidList"/>
    <dgm:cxn modelId="{BF0CBA49-E973-4AD2-962E-5293AC708F27}" type="presParOf" srcId="{EB07306B-05D6-4590-A539-2454F74CB401}" destId="{761F72D7-5861-4332-BA6E-E8D19364C028}" srcOrd="3" destOrd="0" presId="urn:microsoft.com/office/officeart/2018/2/layout/IconVerticalSolidList"/>
    <dgm:cxn modelId="{3EB2A667-61E9-4596-ACCB-E8F4D1A545C4}" type="presParOf" srcId="{858DFED1-79C9-494E-BCF8-59F833E19F02}" destId="{BA11BF9C-37D1-4BFC-8892-4E14F23F79E3}" srcOrd="1" destOrd="0" presId="urn:microsoft.com/office/officeart/2018/2/layout/IconVerticalSolidList"/>
    <dgm:cxn modelId="{34B8A823-B216-411A-A517-AFF96BACC02A}" type="presParOf" srcId="{858DFED1-79C9-494E-BCF8-59F833E19F02}" destId="{DAE842C6-F2DA-49B0-830F-78B7D7E90ABC}" srcOrd="2" destOrd="0" presId="urn:microsoft.com/office/officeart/2018/2/layout/IconVerticalSolidList"/>
    <dgm:cxn modelId="{55B2639D-6214-42F0-9D47-85E49A497E66}" type="presParOf" srcId="{DAE842C6-F2DA-49B0-830F-78B7D7E90ABC}" destId="{39BE5F4F-CF72-4CF6-8340-332F7B621A66}" srcOrd="0" destOrd="0" presId="urn:microsoft.com/office/officeart/2018/2/layout/IconVerticalSolidList"/>
    <dgm:cxn modelId="{DCF8B345-3545-44B2-B24C-CB16CD3B2C59}" type="presParOf" srcId="{DAE842C6-F2DA-49B0-830F-78B7D7E90ABC}" destId="{8A0678AD-C966-463A-81A8-D37E6CE7C567}" srcOrd="1" destOrd="0" presId="urn:microsoft.com/office/officeart/2018/2/layout/IconVerticalSolidList"/>
    <dgm:cxn modelId="{C558D793-AB76-4DEC-A7C9-2675F8387DBA}" type="presParOf" srcId="{DAE842C6-F2DA-49B0-830F-78B7D7E90ABC}" destId="{300EA7ED-410A-497B-80B2-C31E30702D7B}" srcOrd="2" destOrd="0" presId="urn:microsoft.com/office/officeart/2018/2/layout/IconVerticalSolidList"/>
    <dgm:cxn modelId="{874A7450-1822-44A1-AB47-DD9795D568E0}" type="presParOf" srcId="{DAE842C6-F2DA-49B0-830F-78B7D7E90ABC}" destId="{6FD65772-8796-402C-B25F-A86314A41503}" srcOrd="3" destOrd="0" presId="urn:microsoft.com/office/officeart/2018/2/layout/IconVerticalSolidList"/>
    <dgm:cxn modelId="{01771286-041E-422A-9DC9-8AF2F6CF1FB0}" type="presParOf" srcId="{858DFED1-79C9-494E-BCF8-59F833E19F02}" destId="{D9C15AA5-4688-4C02-8E21-904D4D38602F}" srcOrd="3" destOrd="0" presId="urn:microsoft.com/office/officeart/2018/2/layout/IconVerticalSolidList"/>
    <dgm:cxn modelId="{3B7AF131-1127-434E-8EDD-AEC3C31DE614}" type="presParOf" srcId="{858DFED1-79C9-494E-BCF8-59F833E19F02}" destId="{E25F22E8-7555-4C16-8E8C-BC3402043DE5}" srcOrd="4" destOrd="0" presId="urn:microsoft.com/office/officeart/2018/2/layout/IconVerticalSolidList"/>
    <dgm:cxn modelId="{4BBCB9BB-56CB-4968-8FDE-F473A11D9009}" type="presParOf" srcId="{E25F22E8-7555-4C16-8E8C-BC3402043DE5}" destId="{4ED5B2BD-DF6C-4C83-B4C9-922D7828944F}" srcOrd="0" destOrd="0" presId="urn:microsoft.com/office/officeart/2018/2/layout/IconVerticalSolidList"/>
    <dgm:cxn modelId="{723A3DC0-200A-466A-AF42-72912D19DD82}" type="presParOf" srcId="{E25F22E8-7555-4C16-8E8C-BC3402043DE5}" destId="{AC19E424-1197-4FB9-9187-C7B52D04A8A7}" srcOrd="1" destOrd="0" presId="urn:microsoft.com/office/officeart/2018/2/layout/IconVerticalSolidList"/>
    <dgm:cxn modelId="{6999D99F-9EE1-4258-AC1D-30618CE97728}" type="presParOf" srcId="{E25F22E8-7555-4C16-8E8C-BC3402043DE5}" destId="{70B5CA0D-6991-4237-BE83-D118F3C7AC5D}" srcOrd="2" destOrd="0" presId="urn:microsoft.com/office/officeart/2018/2/layout/IconVerticalSolidList"/>
    <dgm:cxn modelId="{757D7ED8-CB56-4483-B00B-92F30A7C815F}" type="presParOf" srcId="{E25F22E8-7555-4C16-8E8C-BC3402043DE5}" destId="{D70CE7B2-939D-4CE1-980A-51E047756547}" srcOrd="3" destOrd="0" presId="urn:microsoft.com/office/officeart/2018/2/layout/IconVerticalSolidList"/>
    <dgm:cxn modelId="{E95049A0-777A-42FF-A01F-DDF230CC8D83}" type="presParOf" srcId="{858DFED1-79C9-494E-BCF8-59F833E19F02}" destId="{C72E4C7A-643F-4E88-BAF3-8C132C9A952D}" srcOrd="5" destOrd="0" presId="urn:microsoft.com/office/officeart/2018/2/layout/IconVerticalSolidList"/>
    <dgm:cxn modelId="{0AF08AB2-FF39-4EBE-9CE7-04B3E8B92714}" type="presParOf" srcId="{858DFED1-79C9-494E-BCF8-59F833E19F02}" destId="{20799817-3589-4F5E-A55C-B7E2ADA10792}" srcOrd="6" destOrd="0" presId="urn:microsoft.com/office/officeart/2018/2/layout/IconVerticalSolidList"/>
    <dgm:cxn modelId="{72499F1A-24CE-4DD7-B944-6D5E2BE9422B}" type="presParOf" srcId="{20799817-3589-4F5E-A55C-B7E2ADA10792}" destId="{D93E0100-47C1-4E3A-9038-8E49E16BD33E}" srcOrd="0" destOrd="0" presId="urn:microsoft.com/office/officeart/2018/2/layout/IconVerticalSolidList"/>
    <dgm:cxn modelId="{ECCB7181-7C61-4EF6-A5F6-B505424ED166}" type="presParOf" srcId="{20799817-3589-4F5E-A55C-B7E2ADA10792}" destId="{FDA2C5D5-C26D-4907-B67E-088DEA01FB6E}" srcOrd="1" destOrd="0" presId="urn:microsoft.com/office/officeart/2018/2/layout/IconVerticalSolidList"/>
    <dgm:cxn modelId="{81B3E2A6-7A9C-43AA-B8F5-A2CF31A507DD}" type="presParOf" srcId="{20799817-3589-4F5E-A55C-B7E2ADA10792}" destId="{E07B2F4B-DD72-4BC4-8C46-FEB05913D6C8}" srcOrd="2" destOrd="0" presId="urn:microsoft.com/office/officeart/2018/2/layout/IconVerticalSolidList"/>
    <dgm:cxn modelId="{AC0B03AD-7782-4554-BCBC-C5D2C7DE586A}" type="presParOf" srcId="{20799817-3589-4F5E-A55C-B7E2ADA10792}" destId="{25AFB78A-C48C-42A5-823A-BB7984574DCC}" srcOrd="3" destOrd="0" presId="urn:microsoft.com/office/officeart/2018/2/layout/IconVerticalSolidList"/>
    <dgm:cxn modelId="{C7DB65AE-26E7-4CDE-AD72-BADD88653C95}" type="presParOf" srcId="{858DFED1-79C9-494E-BCF8-59F833E19F02}" destId="{18236505-340D-4255-93C1-0993DA35B9D6}" srcOrd="7" destOrd="0" presId="urn:microsoft.com/office/officeart/2018/2/layout/IconVerticalSolidList"/>
    <dgm:cxn modelId="{027C0150-B29E-42E2-9565-EBF1721DD90E}" type="presParOf" srcId="{858DFED1-79C9-494E-BCF8-59F833E19F02}" destId="{64421680-27B0-4630-8BCE-02130921837B}" srcOrd="8" destOrd="0" presId="urn:microsoft.com/office/officeart/2018/2/layout/IconVerticalSolidList"/>
    <dgm:cxn modelId="{6B397A90-55D8-40D3-B5D4-3EB0075AFD0F}" type="presParOf" srcId="{64421680-27B0-4630-8BCE-02130921837B}" destId="{1743F9B9-EC87-4097-AD77-0C6FBA1995B6}" srcOrd="0" destOrd="0" presId="urn:microsoft.com/office/officeart/2018/2/layout/IconVerticalSolidList"/>
    <dgm:cxn modelId="{3211ADDA-BD7E-411E-9F01-FF80744E285F}" type="presParOf" srcId="{64421680-27B0-4630-8BCE-02130921837B}" destId="{0DFC5E35-2378-4ED7-AD7F-D4545FDD1F60}" srcOrd="1" destOrd="0" presId="urn:microsoft.com/office/officeart/2018/2/layout/IconVerticalSolidList"/>
    <dgm:cxn modelId="{7942360E-ED70-4B52-B495-EDAE64D584A6}" type="presParOf" srcId="{64421680-27B0-4630-8BCE-02130921837B}" destId="{217CA182-1A15-4333-873C-B0491399619D}" srcOrd="2" destOrd="0" presId="urn:microsoft.com/office/officeart/2018/2/layout/IconVerticalSolidList"/>
    <dgm:cxn modelId="{61AADD21-A7D5-4B4F-B4DD-5BAB7EABBF25}" type="presParOf" srcId="{64421680-27B0-4630-8BCE-02130921837B}" destId="{6E7BC016-2D46-440D-872B-2575201585B6}" srcOrd="3" destOrd="0" presId="urn:microsoft.com/office/officeart/2018/2/layout/IconVerticalSolidList"/>
    <dgm:cxn modelId="{15EB7DA9-0172-4EC6-8DCA-ED23B5F72C95}" type="presParOf" srcId="{858DFED1-79C9-494E-BCF8-59F833E19F02}" destId="{2314640C-62CD-4496-B387-86F57F36D62F}" srcOrd="9" destOrd="0" presId="urn:microsoft.com/office/officeart/2018/2/layout/IconVerticalSolidList"/>
    <dgm:cxn modelId="{267D86A9-A163-4BE4-B651-2F956B61B968}" type="presParOf" srcId="{858DFED1-79C9-494E-BCF8-59F833E19F02}" destId="{8D971C0A-EE80-4D1F-8713-62F75D0CE9ED}" srcOrd="10" destOrd="0" presId="urn:microsoft.com/office/officeart/2018/2/layout/IconVerticalSolidList"/>
    <dgm:cxn modelId="{5E83A476-0CCE-472B-8C44-048705E722A5}" type="presParOf" srcId="{8D971C0A-EE80-4D1F-8713-62F75D0CE9ED}" destId="{D8E5704B-30D2-46E8-8BB8-309306F7AC5D}" srcOrd="0" destOrd="0" presId="urn:microsoft.com/office/officeart/2018/2/layout/IconVerticalSolidList"/>
    <dgm:cxn modelId="{DC99B9CC-E6A2-437B-B7C5-6F371F336C20}" type="presParOf" srcId="{8D971C0A-EE80-4D1F-8713-62F75D0CE9ED}" destId="{29C63228-93F0-4CF5-86DC-B1E426244BE9}" srcOrd="1" destOrd="0" presId="urn:microsoft.com/office/officeart/2018/2/layout/IconVerticalSolidList"/>
    <dgm:cxn modelId="{CE5FE304-EE43-4EF4-B411-7B5D085D43A3}" type="presParOf" srcId="{8D971C0A-EE80-4D1F-8713-62F75D0CE9ED}" destId="{9722BB72-C1A0-42B8-9C8E-924BB6FE6667}" srcOrd="2" destOrd="0" presId="urn:microsoft.com/office/officeart/2018/2/layout/IconVerticalSolidList"/>
    <dgm:cxn modelId="{102BEDAB-A2E9-405F-A75E-F36C50F623F6}" type="presParOf" srcId="{8D971C0A-EE80-4D1F-8713-62F75D0CE9ED}" destId="{631C62DB-B360-4BCE-B873-884C4A83E6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DC4AE7-54B9-4AF1-AB03-B5BB34DD73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D7E4580-56B1-4CD9-8005-529BC0698EF9}">
      <dgm:prSet/>
      <dgm:spPr/>
      <dgm:t>
        <a:bodyPr/>
        <a:lstStyle/>
        <a:p>
          <a:r>
            <a:rPr lang="en-GB"/>
            <a:t>How did you feel while playing the game? </a:t>
          </a:r>
          <a:endParaRPr lang="en-US"/>
        </a:p>
      </dgm:t>
    </dgm:pt>
    <dgm:pt modelId="{CBD4E8BD-E218-4475-9458-1EC532D49B58}" type="parTrans" cxnId="{36F680BC-5866-4347-9C95-D7C726A4930E}">
      <dgm:prSet/>
      <dgm:spPr/>
      <dgm:t>
        <a:bodyPr/>
        <a:lstStyle/>
        <a:p>
          <a:endParaRPr lang="en-US"/>
        </a:p>
      </dgm:t>
    </dgm:pt>
    <dgm:pt modelId="{77A4F147-F897-4ACB-AFCC-1E3B2E94F73F}" type="sibTrans" cxnId="{36F680BC-5866-4347-9C95-D7C726A4930E}">
      <dgm:prSet/>
      <dgm:spPr/>
      <dgm:t>
        <a:bodyPr/>
        <a:lstStyle/>
        <a:p>
          <a:endParaRPr lang="en-US"/>
        </a:p>
      </dgm:t>
    </dgm:pt>
    <dgm:pt modelId="{52DFB0B1-0D3F-48FE-9C32-3AB5E9C74020}">
      <dgm:prSet/>
      <dgm:spPr/>
      <dgm:t>
        <a:bodyPr/>
        <a:lstStyle/>
        <a:p>
          <a:r>
            <a:rPr lang="en-GB"/>
            <a:t>What was your favourite part of the game? </a:t>
          </a:r>
          <a:endParaRPr lang="en-US"/>
        </a:p>
      </dgm:t>
    </dgm:pt>
    <dgm:pt modelId="{B96E672B-D23B-4661-AEF4-1571A12451B7}" type="parTrans" cxnId="{43B33821-CDE0-4E3E-956F-8B724A4B2C54}">
      <dgm:prSet/>
      <dgm:spPr/>
      <dgm:t>
        <a:bodyPr/>
        <a:lstStyle/>
        <a:p>
          <a:endParaRPr lang="en-US"/>
        </a:p>
      </dgm:t>
    </dgm:pt>
    <dgm:pt modelId="{6EC84A93-4271-47C8-8A70-0C2DA1511316}" type="sibTrans" cxnId="{43B33821-CDE0-4E3E-956F-8B724A4B2C54}">
      <dgm:prSet/>
      <dgm:spPr/>
      <dgm:t>
        <a:bodyPr/>
        <a:lstStyle/>
        <a:p>
          <a:endParaRPr lang="en-US"/>
        </a:p>
      </dgm:t>
    </dgm:pt>
    <dgm:pt modelId="{7BFDA546-D591-4F1B-922F-B87D00BFAB9D}">
      <dgm:prSet/>
      <dgm:spPr/>
      <dgm:t>
        <a:bodyPr/>
        <a:lstStyle/>
        <a:p>
          <a:r>
            <a:rPr lang="en-GB"/>
            <a:t>Did you gain any sense of accomplishment? </a:t>
          </a:r>
          <a:endParaRPr lang="en-US"/>
        </a:p>
      </dgm:t>
    </dgm:pt>
    <dgm:pt modelId="{6D234F62-0BF9-4192-94EA-4FD58C65F00E}" type="parTrans" cxnId="{D94184E8-0932-4414-8839-FCA3081C9915}">
      <dgm:prSet/>
      <dgm:spPr/>
      <dgm:t>
        <a:bodyPr/>
        <a:lstStyle/>
        <a:p>
          <a:endParaRPr lang="en-US"/>
        </a:p>
      </dgm:t>
    </dgm:pt>
    <dgm:pt modelId="{FB3CDA93-CD33-4692-9035-8E4145FB462A}" type="sibTrans" cxnId="{D94184E8-0932-4414-8839-FCA3081C9915}">
      <dgm:prSet/>
      <dgm:spPr/>
      <dgm:t>
        <a:bodyPr/>
        <a:lstStyle/>
        <a:p>
          <a:endParaRPr lang="en-US"/>
        </a:p>
      </dgm:t>
    </dgm:pt>
    <dgm:pt modelId="{CB855F93-CBD5-4346-90B5-FDF40075ADDB}">
      <dgm:prSet/>
      <dgm:spPr/>
      <dgm:t>
        <a:bodyPr/>
        <a:lstStyle/>
        <a:p>
          <a:r>
            <a:rPr lang="en-GB"/>
            <a:t>How did you feel after you stopped playing? </a:t>
          </a:r>
          <a:endParaRPr lang="en-US"/>
        </a:p>
      </dgm:t>
    </dgm:pt>
    <dgm:pt modelId="{62DE88C8-B60C-45DE-9EF9-7A6FE61D8A2F}" type="parTrans" cxnId="{787B12F5-C0C9-4415-A9DB-69F9A98B838B}">
      <dgm:prSet/>
      <dgm:spPr/>
      <dgm:t>
        <a:bodyPr/>
        <a:lstStyle/>
        <a:p>
          <a:endParaRPr lang="en-US"/>
        </a:p>
      </dgm:t>
    </dgm:pt>
    <dgm:pt modelId="{932A809E-1D6F-45BD-AABF-9330BC174AE0}" type="sibTrans" cxnId="{787B12F5-C0C9-4415-A9DB-69F9A98B838B}">
      <dgm:prSet/>
      <dgm:spPr/>
      <dgm:t>
        <a:bodyPr/>
        <a:lstStyle/>
        <a:p>
          <a:endParaRPr lang="en-US"/>
        </a:p>
      </dgm:t>
    </dgm:pt>
    <dgm:pt modelId="{328FADFF-A506-4140-B15D-E1A662021C77}">
      <dgm:prSet/>
      <dgm:spPr/>
      <dgm:t>
        <a:bodyPr/>
        <a:lstStyle/>
        <a:p>
          <a:r>
            <a:rPr lang="en-GB"/>
            <a:t>What was engaging about the game? </a:t>
          </a:r>
          <a:endParaRPr lang="en-US"/>
        </a:p>
      </dgm:t>
    </dgm:pt>
    <dgm:pt modelId="{84C2D662-5180-4C74-AE41-0D2BA9CF9634}" type="parTrans" cxnId="{A47DE396-5EBB-4D0D-9AB0-6591942D84FE}">
      <dgm:prSet/>
      <dgm:spPr/>
      <dgm:t>
        <a:bodyPr/>
        <a:lstStyle/>
        <a:p>
          <a:endParaRPr lang="en-US"/>
        </a:p>
      </dgm:t>
    </dgm:pt>
    <dgm:pt modelId="{044A710A-8A81-45CE-8494-346A7924BDDB}" type="sibTrans" cxnId="{A47DE396-5EBB-4D0D-9AB0-6591942D84FE}">
      <dgm:prSet/>
      <dgm:spPr/>
      <dgm:t>
        <a:bodyPr/>
        <a:lstStyle/>
        <a:p>
          <a:endParaRPr lang="en-US"/>
        </a:p>
      </dgm:t>
    </dgm:pt>
    <dgm:pt modelId="{29D799EC-E790-4DCA-8DB5-45814A6C8672}">
      <dgm:prSet/>
      <dgm:spPr/>
      <dgm:t>
        <a:bodyPr/>
        <a:lstStyle/>
        <a:p>
          <a:r>
            <a:rPr lang="en-GB"/>
            <a:t>What did you learning? </a:t>
          </a:r>
          <a:endParaRPr lang="en-US"/>
        </a:p>
      </dgm:t>
    </dgm:pt>
    <dgm:pt modelId="{729D96F8-DE92-4F36-87AE-1911738C4919}" type="parTrans" cxnId="{86049593-E00E-4E19-9C13-BA1A6CC8A72B}">
      <dgm:prSet/>
      <dgm:spPr/>
      <dgm:t>
        <a:bodyPr/>
        <a:lstStyle/>
        <a:p>
          <a:endParaRPr lang="en-US"/>
        </a:p>
      </dgm:t>
    </dgm:pt>
    <dgm:pt modelId="{16B658ED-2D3A-40EC-97E5-F8939B32B279}" type="sibTrans" cxnId="{86049593-E00E-4E19-9C13-BA1A6CC8A72B}">
      <dgm:prSet/>
      <dgm:spPr/>
      <dgm:t>
        <a:bodyPr/>
        <a:lstStyle/>
        <a:p>
          <a:endParaRPr lang="en-US"/>
        </a:p>
      </dgm:t>
    </dgm:pt>
    <dgm:pt modelId="{73FD8701-4EBC-4CDA-A418-6D5F18D2168C}" type="pres">
      <dgm:prSet presAssocID="{59DC4AE7-54B9-4AF1-AB03-B5BB34DD7355}" presName="root" presStyleCnt="0">
        <dgm:presLayoutVars>
          <dgm:dir/>
          <dgm:resizeHandles val="exact"/>
        </dgm:presLayoutVars>
      </dgm:prSet>
      <dgm:spPr/>
    </dgm:pt>
    <dgm:pt modelId="{3F7A57A2-D557-4083-A346-CED43755944A}" type="pres">
      <dgm:prSet presAssocID="{5D7E4580-56B1-4CD9-8005-529BC0698EF9}" presName="compNode" presStyleCnt="0"/>
      <dgm:spPr/>
    </dgm:pt>
    <dgm:pt modelId="{99EF63E2-A3A3-4C7B-9A34-E68DDDF274C3}" type="pres">
      <dgm:prSet presAssocID="{5D7E4580-56B1-4CD9-8005-529BC0698EF9}" presName="bgRect" presStyleLbl="bgShp" presStyleIdx="0" presStyleCnt="6"/>
      <dgm:spPr/>
    </dgm:pt>
    <dgm:pt modelId="{6242B8BE-D2D6-4EA6-A611-43FF0EE0935C}" type="pres">
      <dgm:prSet presAssocID="{5D7E4580-56B1-4CD9-8005-529BC0698EF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ing Cards"/>
        </a:ext>
      </dgm:extLst>
    </dgm:pt>
    <dgm:pt modelId="{B73DFE18-EE4D-4FDA-9826-EC6472EB70BE}" type="pres">
      <dgm:prSet presAssocID="{5D7E4580-56B1-4CD9-8005-529BC0698EF9}" presName="spaceRect" presStyleCnt="0"/>
      <dgm:spPr/>
    </dgm:pt>
    <dgm:pt modelId="{BFE55C6B-DE37-49CB-8D1A-1CDB55A49D2B}" type="pres">
      <dgm:prSet presAssocID="{5D7E4580-56B1-4CD9-8005-529BC0698EF9}" presName="parTx" presStyleLbl="revTx" presStyleIdx="0" presStyleCnt="6">
        <dgm:presLayoutVars>
          <dgm:chMax val="0"/>
          <dgm:chPref val="0"/>
        </dgm:presLayoutVars>
      </dgm:prSet>
      <dgm:spPr/>
    </dgm:pt>
    <dgm:pt modelId="{EB73BF3F-EBF2-42E1-850E-7428F4CD0684}" type="pres">
      <dgm:prSet presAssocID="{77A4F147-F897-4ACB-AFCC-1E3B2E94F73F}" presName="sibTrans" presStyleCnt="0"/>
      <dgm:spPr/>
    </dgm:pt>
    <dgm:pt modelId="{A3B84AEA-D8F8-4A01-867D-51831ADABECC}" type="pres">
      <dgm:prSet presAssocID="{52DFB0B1-0D3F-48FE-9C32-3AB5E9C74020}" presName="compNode" presStyleCnt="0"/>
      <dgm:spPr/>
    </dgm:pt>
    <dgm:pt modelId="{6F18CBDA-CFA0-4E17-A1C2-B4152527549A}" type="pres">
      <dgm:prSet presAssocID="{52DFB0B1-0D3F-48FE-9C32-3AB5E9C74020}" presName="bgRect" presStyleLbl="bgShp" presStyleIdx="1" presStyleCnt="6"/>
      <dgm:spPr/>
    </dgm:pt>
    <dgm:pt modelId="{A560CC34-A73A-43F6-B2FD-BF4B706F760E}" type="pres">
      <dgm:prSet presAssocID="{52DFB0B1-0D3F-48FE-9C32-3AB5E9C7402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ss Pieces"/>
        </a:ext>
      </dgm:extLst>
    </dgm:pt>
    <dgm:pt modelId="{876C98E1-403E-45E8-956C-F19CD33B451F}" type="pres">
      <dgm:prSet presAssocID="{52DFB0B1-0D3F-48FE-9C32-3AB5E9C74020}" presName="spaceRect" presStyleCnt="0"/>
      <dgm:spPr/>
    </dgm:pt>
    <dgm:pt modelId="{EC3589A4-6778-494A-803F-A496FA3E87AE}" type="pres">
      <dgm:prSet presAssocID="{52DFB0B1-0D3F-48FE-9C32-3AB5E9C74020}" presName="parTx" presStyleLbl="revTx" presStyleIdx="1" presStyleCnt="6">
        <dgm:presLayoutVars>
          <dgm:chMax val="0"/>
          <dgm:chPref val="0"/>
        </dgm:presLayoutVars>
      </dgm:prSet>
      <dgm:spPr/>
    </dgm:pt>
    <dgm:pt modelId="{5C99A95A-6B0A-4D52-BCBA-207B1B52A729}" type="pres">
      <dgm:prSet presAssocID="{6EC84A93-4271-47C8-8A70-0C2DA1511316}" presName="sibTrans" presStyleCnt="0"/>
      <dgm:spPr/>
    </dgm:pt>
    <dgm:pt modelId="{0DB116BC-6748-437E-A99F-4D65833E9461}" type="pres">
      <dgm:prSet presAssocID="{7BFDA546-D591-4F1B-922F-B87D00BFAB9D}" presName="compNode" presStyleCnt="0"/>
      <dgm:spPr/>
    </dgm:pt>
    <dgm:pt modelId="{8AEBC88E-8284-4C08-8B3F-AA4A1E412C2A}" type="pres">
      <dgm:prSet presAssocID="{7BFDA546-D591-4F1B-922F-B87D00BFAB9D}" presName="bgRect" presStyleLbl="bgShp" presStyleIdx="2" presStyleCnt="6"/>
      <dgm:spPr/>
    </dgm:pt>
    <dgm:pt modelId="{653F8CD0-397C-4F46-9404-F1C8A553AF04}" type="pres">
      <dgm:prSet presAssocID="{7BFDA546-D591-4F1B-922F-B87D00BFAB9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7D9D5400-FDE5-4BF3-ABB0-3455161BF3B0}" type="pres">
      <dgm:prSet presAssocID="{7BFDA546-D591-4F1B-922F-B87D00BFAB9D}" presName="spaceRect" presStyleCnt="0"/>
      <dgm:spPr/>
    </dgm:pt>
    <dgm:pt modelId="{1DFD4551-9F2C-42E6-809D-64FBDC6302B9}" type="pres">
      <dgm:prSet presAssocID="{7BFDA546-D591-4F1B-922F-B87D00BFAB9D}" presName="parTx" presStyleLbl="revTx" presStyleIdx="2" presStyleCnt="6">
        <dgm:presLayoutVars>
          <dgm:chMax val="0"/>
          <dgm:chPref val="0"/>
        </dgm:presLayoutVars>
      </dgm:prSet>
      <dgm:spPr/>
    </dgm:pt>
    <dgm:pt modelId="{8D6736F5-DFD0-4348-96B0-586CD49AD134}" type="pres">
      <dgm:prSet presAssocID="{FB3CDA93-CD33-4692-9035-8E4145FB462A}" presName="sibTrans" presStyleCnt="0"/>
      <dgm:spPr/>
    </dgm:pt>
    <dgm:pt modelId="{6D7E7477-6B3E-4649-97C0-73D35C15DC6C}" type="pres">
      <dgm:prSet presAssocID="{CB855F93-CBD5-4346-90B5-FDF40075ADDB}" presName="compNode" presStyleCnt="0"/>
      <dgm:spPr/>
    </dgm:pt>
    <dgm:pt modelId="{4A9BB9CE-BBC7-466D-9872-163893111939}" type="pres">
      <dgm:prSet presAssocID="{CB855F93-CBD5-4346-90B5-FDF40075ADDB}" presName="bgRect" presStyleLbl="bgShp" presStyleIdx="3" presStyleCnt="6"/>
      <dgm:spPr/>
    </dgm:pt>
    <dgm:pt modelId="{99213B00-33A4-43A3-957F-FB5AEF958011}" type="pres">
      <dgm:prSet presAssocID="{CB855F93-CBD5-4346-90B5-FDF40075AD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D14A70E1-A7C0-4D4D-98AF-B970BBA138BB}" type="pres">
      <dgm:prSet presAssocID="{CB855F93-CBD5-4346-90B5-FDF40075ADDB}" presName="spaceRect" presStyleCnt="0"/>
      <dgm:spPr/>
    </dgm:pt>
    <dgm:pt modelId="{02C6BE8A-3306-4DF7-8BED-1B4F77345EBA}" type="pres">
      <dgm:prSet presAssocID="{CB855F93-CBD5-4346-90B5-FDF40075ADDB}" presName="parTx" presStyleLbl="revTx" presStyleIdx="3" presStyleCnt="6">
        <dgm:presLayoutVars>
          <dgm:chMax val="0"/>
          <dgm:chPref val="0"/>
        </dgm:presLayoutVars>
      </dgm:prSet>
      <dgm:spPr/>
    </dgm:pt>
    <dgm:pt modelId="{A97D07AE-5A9D-466A-971E-38064014B1FC}" type="pres">
      <dgm:prSet presAssocID="{932A809E-1D6F-45BD-AABF-9330BC174AE0}" presName="sibTrans" presStyleCnt="0"/>
      <dgm:spPr/>
    </dgm:pt>
    <dgm:pt modelId="{1E25D10B-69BA-4F82-853F-54BB60DCDAE0}" type="pres">
      <dgm:prSet presAssocID="{328FADFF-A506-4140-B15D-E1A662021C77}" presName="compNode" presStyleCnt="0"/>
      <dgm:spPr/>
    </dgm:pt>
    <dgm:pt modelId="{C9A9DCF1-ABCB-4E60-B5D2-83B94D0F09FB}" type="pres">
      <dgm:prSet presAssocID="{328FADFF-A506-4140-B15D-E1A662021C77}" presName="bgRect" presStyleLbl="bgShp" presStyleIdx="4" presStyleCnt="6"/>
      <dgm:spPr/>
    </dgm:pt>
    <dgm:pt modelId="{628BFB4E-6135-4509-968F-D062AC6A1D2E}" type="pres">
      <dgm:prSet presAssocID="{328FADFF-A506-4140-B15D-E1A662021C7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me controller"/>
        </a:ext>
      </dgm:extLst>
    </dgm:pt>
    <dgm:pt modelId="{2E951875-6889-4880-87E8-DBB50F172668}" type="pres">
      <dgm:prSet presAssocID="{328FADFF-A506-4140-B15D-E1A662021C77}" presName="spaceRect" presStyleCnt="0"/>
      <dgm:spPr/>
    </dgm:pt>
    <dgm:pt modelId="{3B65712B-BED5-4798-8ACB-E75D0E8CA009}" type="pres">
      <dgm:prSet presAssocID="{328FADFF-A506-4140-B15D-E1A662021C77}" presName="parTx" presStyleLbl="revTx" presStyleIdx="4" presStyleCnt="6">
        <dgm:presLayoutVars>
          <dgm:chMax val="0"/>
          <dgm:chPref val="0"/>
        </dgm:presLayoutVars>
      </dgm:prSet>
      <dgm:spPr/>
    </dgm:pt>
    <dgm:pt modelId="{A8C1F79A-3C40-4D6C-919E-8FE2935814F3}" type="pres">
      <dgm:prSet presAssocID="{044A710A-8A81-45CE-8494-346A7924BDDB}" presName="sibTrans" presStyleCnt="0"/>
      <dgm:spPr/>
    </dgm:pt>
    <dgm:pt modelId="{2A3FAB39-10F8-4CC8-A144-18F5DCCCE6CD}" type="pres">
      <dgm:prSet presAssocID="{29D799EC-E790-4DCA-8DB5-45814A6C8672}" presName="compNode" presStyleCnt="0"/>
      <dgm:spPr/>
    </dgm:pt>
    <dgm:pt modelId="{A55A291A-62BF-4DC6-97B4-F9B9EE35B4BF}" type="pres">
      <dgm:prSet presAssocID="{29D799EC-E790-4DCA-8DB5-45814A6C8672}" presName="bgRect" presStyleLbl="bgShp" presStyleIdx="5" presStyleCnt="6"/>
      <dgm:spPr/>
    </dgm:pt>
    <dgm:pt modelId="{9EAB784E-78AA-416F-ADEE-DEFB82837199}" type="pres">
      <dgm:prSet presAssocID="{29D799EC-E790-4DCA-8DB5-45814A6C867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ssroom"/>
        </a:ext>
      </dgm:extLst>
    </dgm:pt>
    <dgm:pt modelId="{AA7D331C-D786-46A4-9C71-7C64389E7206}" type="pres">
      <dgm:prSet presAssocID="{29D799EC-E790-4DCA-8DB5-45814A6C8672}" presName="spaceRect" presStyleCnt="0"/>
      <dgm:spPr/>
    </dgm:pt>
    <dgm:pt modelId="{4602E13C-CA40-47C0-B83B-D1939673E247}" type="pres">
      <dgm:prSet presAssocID="{29D799EC-E790-4DCA-8DB5-45814A6C8672}" presName="parTx" presStyleLbl="revTx" presStyleIdx="5" presStyleCnt="6">
        <dgm:presLayoutVars>
          <dgm:chMax val="0"/>
          <dgm:chPref val="0"/>
        </dgm:presLayoutVars>
      </dgm:prSet>
      <dgm:spPr/>
    </dgm:pt>
  </dgm:ptLst>
  <dgm:cxnLst>
    <dgm:cxn modelId="{F5FF3B1A-47AB-4EE2-A50E-81A14943418A}" type="presOf" srcId="{7BFDA546-D591-4F1B-922F-B87D00BFAB9D}" destId="{1DFD4551-9F2C-42E6-809D-64FBDC6302B9}" srcOrd="0" destOrd="0" presId="urn:microsoft.com/office/officeart/2018/2/layout/IconVerticalSolidList"/>
    <dgm:cxn modelId="{43B33821-CDE0-4E3E-956F-8B724A4B2C54}" srcId="{59DC4AE7-54B9-4AF1-AB03-B5BB34DD7355}" destId="{52DFB0B1-0D3F-48FE-9C32-3AB5E9C74020}" srcOrd="1" destOrd="0" parTransId="{B96E672B-D23B-4661-AEF4-1571A12451B7}" sibTransId="{6EC84A93-4271-47C8-8A70-0C2DA1511316}"/>
    <dgm:cxn modelId="{A02A4E29-90B7-482D-9482-D89D0F513767}" type="presOf" srcId="{5D7E4580-56B1-4CD9-8005-529BC0698EF9}" destId="{BFE55C6B-DE37-49CB-8D1A-1CDB55A49D2B}" srcOrd="0" destOrd="0" presId="urn:microsoft.com/office/officeart/2018/2/layout/IconVerticalSolidList"/>
    <dgm:cxn modelId="{58BEEE46-9BDA-4CE8-9CD9-6AD26456123B}" type="presOf" srcId="{29D799EC-E790-4DCA-8DB5-45814A6C8672}" destId="{4602E13C-CA40-47C0-B83B-D1939673E247}" srcOrd="0" destOrd="0" presId="urn:microsoft.com/office/officeart/2018/2/layout/IconVerticalSolidList"/>
    <dgm:cxn modelId="{8B563F50-E4E9-4E20-9FBA-3D2927BD5C60}" type="presOf" srcId="{52DFB0B1-0D3F-48FE-9C32-3AB5E9C74020}" destId="{EC3589A4-6778-494A-803F-A496FA3E87AE}" srcOrd="0" destOrd="0" presId="urn:microsoft.com/office/officeart/2018/2/layout/IconVerticalSolidList"/>
    <dgm:cxn modelId="{FE94B086-DF40-482E-BD54-2A1FB1855696}" type="presOf" srcId="{59DC4AE7-54B9-4AF1-AB03-B5BB34DD7355}" destId="{73FD8701-4EBC-4CDA-A418-6D5F18D2168C}" srcOrd="0" destOrd="0" presId="urn:microsoft.com/office/officeart/2018/2/layout/IconVerticalSolidList"/>
    <dgm:cxn modelId="{86049593-E00E-4E19-9C13-BA1A6CC8A72B}" srcId="{59DC4AE7-54B9-4AF1-AB03-B5BB34DD7355}" destId="{29D799EC-E790-4DCA-8DB5-45814A6C8672}" srcOrd="5" destOrd="0" parTransId="{729D96F8-DE92-4F36-87AE-1911738C4919}" sibTransId="{16B658ED-2D3A-40EC-97E5-F8939B32B279}"/>
    <dgm:cxn modelId="{8003AA96-7BC0-4F04-9D2A-BAEACAF5F35A}" type="presOf" srcId="{CB855F93-CBD5-4346-90B5-FDF40075ADDB}" destId="{02C6BE8A-3306-4DF7-8BED-1B4F77345EBA}" srcOrd="0" destOrd="0" presId="urn:microsoft.com/office/officeart/2018/2/layout/IconVerticalSolidList"/>
    <dgm:cxn modelId="{A47DE396-5EBB-4D0D-9AB0-6591942D84FE}" srcId="{59DC4AE7-54B9-4AF1-AB03-B5BB34DD7355}" destId="{328FADFF-A506-4140-B15D-E1A662021C77}" srcOrd="4" destOrd="0" parTransId="{84C2D662-5180-4C74-AE41-0D2BA9CF9634}" sibTransId="{044A710A-8A81-45CE-8494-346A7924BDDB}"/>
    <dgm:cxn modelId="{586CEEB7-8895-4BC2-BD9F-096BA6CA71E6}" type="presOf" srcId="{328FADFF-A506-4140-B15D-E1A662021C77}" destId="{3B65712B-BED5-4798-8ACB-E75D0E8CA009}" srcOrd="0" destOrd="0" presId="urn:microsoft.com/office/officeart/2018/2/layout/IconVerticalSolidList"/>
    <dgm:cxn modelId="{36F680BC-5866-4347-9C95-D7C726A4930E}" srcId="{59DC4AE7-54B9-4AF1-AB03-B5BB34DD7355}" destId="{5D7E4580-56B1-4CD9-8005-529BC0698EF9}" srcOrd="0" destOrd="0" parTransId="{CBD4E8BD-E218-4475-9458-1EC532D49B58}" sibTransId="{77A4F147-F897-4ACB-AFCC-1E3B2E94F73F}"/>
    <dgm:cxn modelId="{D94184E8-0932-4414-8839-FCA3081C9915}" srcId="{59DC4AE7-54B9-4AF1-AB03-B5BB34DD7355}" destId="{7BFDA546-D591-4F1B-922F-B87D00BFAB9D}" srcOrd="2" destOrd="0" parTransId="{6D234F62-0BF9-4192-94EA-4FD58C65F00E}" sibTransId="{FB3CDA93-CD33-4692-9035-8E4145FB462A}"/>
    <dgm:cxn modelId="{787B12F5-C0C9-4415-A9DB-69F9A98B838B}" srcId="{59DC4AE7-54B9-4AF1-AB03-B5BB34DD7355}" destId="{CB855F93-CBD5-4346-90B5-FDF40075ADDB}" srcOrd="3" destOrd="0" parTransId="{62DE88C8-B60C-45DE-9EF9-7A6FE61D8A2F}" sibTransId="{932A809E-1D6F-45BD-AABF-9330BC174AE0}"/>
    <dgm:cxn modelId="{1014B8C4-4C7B-4D31-BC14-E081157C47BB}" type="presParOf" srcId="{73FD8701-4EBC-4CDA-A418-6D5F18D2168C}" destId="{3F7A57A2-D557-4083-A346-CED43755944A}" srcOrd="0" destOrd="0" presId="urn:microsoft.com/office/officeart/2018/2/layout/IconVerticalSolidList"/>
    <dgm:cxn modelId="{6C3B2DBC-6676-4B92-BB3B-BA9A86F250EE}" type="presParOf" srcId="{3F7A57A2-D557-4083-A346-CED43755944A}" destId="{99EF63E2-A3A3-4C7B-9A34-E68DDDF274C3}" srcOrd="0" destOrd="0" presId="urn:microsoft.com/office/officeart/2018/2/layout/IconVerticalSolidList"/>
    <dgm:cxn modelId="{194A3DAF-31AC-417F-9896-B582390B52EC}" type="presParOf" srcId="{3F7A57A2-D557-4083-A346-CED43755944A}" destId="{6242B8BE-D2D6-4EA6-A611-43FF0EE0935C}" srcOrd="1" destOrd="0" presId="urn:microsoft.com/office/officeart/2018/2/layout/IconVerticalSolidList"/>
    <dgm:cxn modelId="{B12C3ACC-D642-4C6E-B146-BA38D637E407}" type="presParOf" srcId="{3F7A57A2-D557-4083-A346-CED43755944A}" destId="{B73DFE18-EE4D-4FDA-9826-EC6472EB70BE}" srcOrd="2" destOrd="0" presId="urn:microsoft.com/office/officeart/2018/2/layout/IconVerticalSolidList"/>
    <dgm:cxn modelId="{193835FA-943D-4ADE-8A6E-CDDFA4DD58D1}" type="presParOf" srcId="{3F7A57A2-D557-4083-A346-CED43755944A}" destId="{BFE55C6B-DE37-49CB-8D1A-1CDB55A49D2B}" srcOrd="3" destOrd="0" presId="urn:microsoft.com/office/officeart/2018/2/layout/IconVerticalSolidList"/>
    <dgm:cxn modelId="{5ECB24A2-09EF-477C-8DF8-98E3DFA5EA32}" type="presParOf" srcId="{73FD8701-4EBC-4CDA-A418-6D5F18D2168C}" destId="{EB73BF3F-EBF2-42E1-850E-7428F4CD0684}" srcOrd="1" destOrd="0" presId="urn:microsoft.com/office/officeart/2018/2/layout/IconVerticalSolidList"/>
    <dgm:cxn modelId="{56AB8F89-A338-44DC-96F6-EF5E2CCFD550}" type="presParOf" srcId="{73FD8701-4EBC-4CDA-A418-6D5F18D2168C}" destId="{A3B84AEA-D8F8-4A01-867D-51831ADABECC}" srcOrd="2" destOrd="0" presId="urn:microsoft.com/office/officeart/2018/2/layout/IconVerticalSolidList"/>
    <dgm:cxn modelId="{5420B06C-C3AC-425D-A8F2-0C099CA4DEB4}" type="presParOf" srcId="{A3B84AEA-D8F8-4A01-867D-51831ADABECC}" destId="{6F18CBDA-CFA0-4E17-A1C2-B4152527549A}" srcOrd="0" destOrd="0" presId="urn:microsoft.com/office/officeart/2018/2/layout/IconVerticalSolidList"/>
    <dgm:cxn modelId="{3416EEB1-1F70-4FAE-AA03-F28F23914FA6}" type="presParOf" srcId="{A3B84AEA-D8F8-4A01-867D-51831ADABECC}" destId="{A560CC34-A73A-43F6-B2FD-BF4B706F760E}" srcOrd="1" destOrd="0" presId="urn:microsoft.com/office/officeart/2018/2/layout/IconVerticalSolidList"/>
    <dgm:cxn modelId="{9F2DFD20-53E7-45F1-B85D-A93DA94FE42D}" type="presParOf" srcId="{A3B84AEA-D8F8-4A01-867D-51831ADABECC}" destId="{876C98E1-403E-45E8-956C-F19CD33B451F}" srcOrd="2" destOrd="0" presId="urn:microsoft.com/office/officeart/2018/2/layout/IconVerticalSolidList"/>
    <dgm:cxn modelId="{6239B994-2CB3-47F5-A846-ED26DC7D49D1}" type="presParOf" srcId="{A3B84AEA-D8F8-4A01-867D-51831ADABECC}" destId="{EC3589A4-6778-494A-803F-A496FA3E87AE}" srcOrd="3" destOrd="0" presId="urn:microsoft.com/office/officeart/2018/2/layout/IconVerticalSolidList"/>
    <dgm:cxn modelId="{4CD14DB5-1A85-4DFB-930D-621D4D0973E1}" type="presParOf" srcId="{73FD8701-4EBC-4CDA-A418-6D5F18D2168C}" destId="{5C99A95A-6B0A-4D52-BCBA-207B1B52A729}" srcOrd="3" destOrd="0" presId="urn:microsoft.com/office/officeart/2018/2/layout/IconVerticalSolidList"/>
    <dgm:cxn modelId="{68BF933D-3BBE-4796-BB7F-8327EEB2EA2A}" type="presParOf" srcId="{73FD8701-4EBC-4CDA-A418-6D5F18D2168C}" destId="{0DB116BC-6748-437E-A99F-4D65833E9461}" srcOrd="4" destOrd="0" presId="urn:microsoft.com/office/officeart/2018/2/layout/IconVerticalSolidList"/>
    <dgm:cxn modelId="{F2E37D11-A104-4CEA-90DF-A20CA1C4162A}" type="presParOf" srcId="{0DB116BC-6748-437E-A99F-4D65833E9461}" destId="{8AEBC88E-8284-4C08-8B3F-AA4A1E412C2A}" srcOrd="0" destOrd="0" presId="urn:microsoft.com/office/officeart/2018/2/layout/IconVerticalSolidList"/>
    <dgm:cxn modelId="{E551155B-8988-4F01-A00C-63A1FCD158BB}" type="presParOf" srcId="{0DB116BC-6748-437E-A99F-4D65833E9461}" destId="{653F8CD0-397C-4F46-9404-F1C8A553AF04}" srcOrd="1" destOrd="0" presId="urn:microsoft.com/office/officeart/2018/2/layout/IconVerticalSolidList"/>
    <dgm:cxn modelId="{AD1B60EE-6AE6-4A94-86B8-32487EF5FBA1}" type="presParOf" srcId="{0DB116BC-6748-437E-A99F-4D65833E9461}" destId="{7D9D5400-FDE5-4BF3-ABB0-3455161BF3B0}" srcOrd="2" destOrd="0" presId="urn:microsoft.com/office/officeart/2018/2/layout/IconVerticalSolidList"/>
    <dgm:cxn modelId="{8B380892-4625-4F48-A289-3BA58B23B864}" type="presParOf" srcId="{0DB116BC-6748-437E-A99F-4D65833E9461}" destId="{1DFD4551-9F2C-42E6-809D-64FBDC6302B9}" srcOrd="3" destOrd="0" presId="urn:microsoft.com/office/officeart/2018/2/layout/IconVerticalSolidList"/>
    <dgm:cxn modelId="{F23CA381-E38A-44A8-A6FF-488A5C7D61B7}" type="presParOf" srcId="{73FD8701-4EBC-4CDA-A418-6D5F18D2168C}" destId="{8D6736F5-DFD0-4348-96B0-586CD49AD134}" srcOrd="5" destOrd="0" presId="urn:microsoft.com/office/officeart/2018/2/layout/IconVerticalSolidList"/>
    <dgm:cxn modelId="{9052DA6E-DD16-4E97-8A26-405879EF69B1}" type="presParOf" srcId="{73FD8701-4EBC-4CDA-A418-6D5F18D2168C}" destId="{6D7E7477-6B3E-4649-97C0-73D35C15DC6C}" srcOrd="6" destOrd="0" presId="urn:microsoft.com/office/officeart/2018/2/layout/IconVerticalSolidList"/>
    <dgm:cxn modelId="{40374510-4CC5-4680-990E-CE8967D58649}" type="presParOf" srcId="{6D7E7477-6B3E-4649-97C0-73D35C15DC6C}" destId="{4A9BB9CE-BBC7-466D-9872-163893111939}" srcOrd="0" destOrd="0" presId="urn:microsoft.com/office/officeart/2018/2/layout/IconVerticalSolidList"/>
    <dgm:cxn modelId="{4603F11C-63DF-4848-95EB-CC9A5EDB1474}" type="presParOf" srcId="{6D7E7477-6B3E-4649-97C0-73D35C15DC6C}" destId="{99213B00-33A4-43A3-957F-FB5AEF958011}" srcOrd="1" destOrd="0" presId="urn:microsoft.com/office/officeart/2018/2/layout/IconVerticalSolidList"/>
    <dgm:cxn modelId="{1BB1C7C5-CDC7-4903-AF35-FBFFB8734A68}" type="presParOf" srcId="{6D7E7477-6B3E-4649-97C0-73D35C15DC6C}" destId="{D14A70E1-A7C0-4D4D-98AF-B970BBA138BB}" srcOrd="2" destOrd="0" presId="urn:microsoft.com/office/officeart/2018/2/layout/IconVerticalSolidList"/>
    <dgm:cxn modelId="{A0513A28-7C34-4314-BE7E-6505C9482C58}" type="presParOf" srcId="{6D7E7477-6B3E-4649-97C0-73D35C15DC6C}" destId="{02C6BE8A-3306-4DF7-8BED-1B4F77345EBA}" srcOrd="3" destOrd="0" presId="urn:microsoft.com/office/officeart/2018/2/layout/IconVerticalSolidList"/>
    <dgm:cxn modelId="{E3C7BF83-D5E3-4773-BC78-6EAF8304A1A0}" type="presParOf" srcId="{73FD8701-4EBC-4CDA-A418-6D5F18D2168C}" destId="{A97D07AE-5A9D-466A-971E-38064014B1FC}" srcOrd="7" destOrd="0" presId="urn:microsoft.com/office/officeart/2018/2/layout/IconVerticalSolidList"/>
    <dgm:cxn modelId="{7E7ADF96-A7E2-4FB2-BCAF-548B2F712ABF}" type="presParOf" srcId="{73FD8701-4EBC-4CDA-A418-6D5F18D2168C}" destId="{1E25D10B-69BA-4F82-853F-54BB60DCDAE0}" srcOrd="8" destOrd="0" presId="urn:microsoft.com/office/officeart/2018/2/layout/IconVerticalSolidList"/>
    <dgm:cxn modelId="{1DFE374D-7A44-420D-B1D9-7501B0D07341}" type="presParOf" srcId="{1E25D10B-69BA-4F82-853F-54BB60DCDAE0}" destId="{C9A9DCF1-ABCB-4E60-B5D2-83B94D0F09FB}" srcOrd="0" destOrd="0" presId="urn:microsoft.com/office/officeart/2018/2/layout/IconVerticalSolidList"/>
    <dgm:cxn modelId="{3219E7EA-BE3F-4C31-BF35-F26281A77F00}" type="presParOf" srcId="{1E25D10B-69BA-4F82-853F-54BB60DCDAE0}" destId="{628BFB4E-6135-4509-968F-D062AC6A1D2E}" srcOrd="1" destOrd="0" presId="urn:microsoft.com/office/officeart/2018/2/layout/IconVerticalSolidList"/>
    <dgm:cxn modelId="{93FE77E7-CBD7-436B-8491-7493FA41612A}" type="presParOf" srcId="{1E25D10B-69BA-4F82-853F-54BB60DCDAE0}" destId="{2E951875-6889-4880-87E8-DBB50F172668}" srcOrd="2" destOrd="0" presId="urn:microsoft.com/office/officeart/2018/2/layout/IconVerticalSolidList"/>
    <dgm:cxn modelId="{438049D2-F11E-400D-84AB-18E250F24975}" type="presParOf" srcId="{1E25D10B-69BA-4F82-853F-54BB60DCDAE0}" destId="{3B65712B-BED5-4798-8ACB-E75D0E8CA009}" srcOrd="3" destOrd="0" presId="urn:microsoft.com/office/officeart/2018/2/layout/IconVerticalSolidList"/>
    <dgm:cxn modelId="{CD9E5372-FC83-4079-A531-AAEC7B3036AA}" type="presParOf" srcId="{73FD8701-4EBC-4CDA-A418-6D5F18D2168C}" destId="{A8C1F79A-3C40-4D6C-919E-8FE2935814F3}" srcOrd="9" destOrd="0" presId="urn:microsoft.com/office/officeart/2018/2/layout/IconVerticalSolidList"/>
    <dgm:cxn modelId="{EF3C1DF3-1C6E-4F84-96B7-7852BEFB319F}" type="presParOf" srcId="{73FD8701-4EBC-4CDA-A418-6D5F18D2168C}" destId="{2A3FAB39-10F8-4CC8-A144-18F5DCCCE6CD}" srcOrd="10" destOrd="0" presId="urn:microsoft.com/office/officeart/2018/2/layout/IconVerticalSolidList"/>
    <dgm:cxn modelId="{0F801405-1C2A-41EE-9BA5-B4AFF3AD63F1}" type="presParOf" srcId="{2A3FAB39-10F8-4CC8-A144-18F5DCCCE6CD}" destId="{A55A291A-62BF-4DC6-97B4-F9B9EE35B4BF}" srcOrd="0" destOrd="0" presId="urn:microsoft.com/office/officeart/2018/2/layout/IconVerticalSolidList"/>
    <dgm:cxn modelId="{B471FB29-E7E0-4EA1-8C08-F319A0504602}" type="presParOf" srcId="{2A3FAB39-10F8-4CC8-A144-18F5DCCCE6CD}" destId="{9EAB784E-78AA-416F-ADEE-DEFB82837199}" srcOrd="1" destOrd="0" presId="urn:microsoft.com/office/officeart/2018/2/layout/IconVerticalSolidList"/>
    <dgm:cxn modelId="{FB1D7C6D-2500-43CB-97B4-C9EECDE6A19C}" type="presParOf" srcId="{2A3FAB39-10F8-4CC8-A144-18F5DCCCE6CD}" destId="{AA7D331C-D786-46A4-9C71-7C64389E7206}" srcOrd="2" destOrd="0" presId="urn:microsoft.com/office/officeart/2018/2/layout/IconVerticalSolidList"/>
    <dgm:cxn modelId="{D2E5391D-B940-46B5-9D5A-078A25E0287B}" type="presParOf" srcId="{2A3FAB39-10F8-4CC8-A144-18F5DCCCE6CD}" destId="{4602E13C-CA40-47C0-B83B-D1939673E2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C13120-766A-4568-9EE2-265CC0C73C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C35A330-69BA-434E-A886-E6790B694737}">
      <dgm:prSet/>
      <dgm:spPr/>
      <dgm:t>
        <a:bodyPr/>
        <a:lstStyle/>
        <a:p>
          <a:r>
            <a:rPr lang="en-GB"/>
            <a:t>Role Modelling: </a:t>
          </a:r>
          <a:endParaRPr lang="en-US"/>
        </a:p>
      </dgm:t>
    </dgm:pt>
    <dgm:pt modelId="{63353E80-B8BF-4BFF-A189-B672BB7815D0}" type="parTrans" cxnId="{6B0E2DBF-60A9-467D-A4AA-9E4F3C366DE8}">
      <dgm:prSet/>
      <dgm:spPr/>
      <dgm:t>
        <a:bodyPr/>
        <a:lstStyle/>
        <a:p>
          <a:endParaRPr lang="en-US"/>
        </a:p>
      </dgm:t>
    </dgm:pt>
    <dgm:pt modelId="{28B075BD-BFA1-489A-A09D-A9AE0AA71395}" type="sibTrans" cxnId="{6B0E2DBF-60A9-467D-A4AA-9E4F3C366DE8}">
      <dgm:prSet/>
      <dgm:spPr/>
      <dgm:t>
        <a:bodyPr/>
        <a:lstStyle/>
        <a:p>
          <a:endParaRPr lang="en-US"/>
        </a:p>
      </dgm:t>
    </dgm:pt>
    <dgm:pt modelId="{8C26DE59-1D00-414C-827B-1C32571F86E0}">
      <dgm:prSet/>
      <dgm:spPr/>
      <dgm:t>
        <a:bodyPr/>
        <a:lstStyle/>
        <a:p>
          <a:r>
            <a:rPr lang="en-GB"/>
            <a:t>Show examples of their influencers showing positive game play </a:t>
          </a:r>
          <a:endParaRPr lang="en-US"/>
        </a:p>
      </dgm:t>
    </dgm:pt>
    <dgm:pt modelId="{DE2C8FE4-5260-49EA-ACE6-FEE0F98F9704}" type="parTrans" cxnId="{D58E3FE4-E6AC-49E6-AAD9-3F8331E512DA}">
      <dgm:prSet/>
      <dgm:spPr/>
      <dgm:t>
        <a:bodyPr/>
        <a:lstStyle/>
        <a:p>
          <a:endParaRPr lang="en-US"/>
        </a:p>
      </dgm:t>
    </dgm:pt>
    <dgm:pt modelId="{B129A383-5AB6-4D05-AD29-F1E72F62950E}" type="sibTrans" cxnId="{D58E3FE4-E6AC-49E6-AAD9-3F8331E512DA}">
      <dgm:prSet/>
      <dgm:spPr/>
      <dgm:t>
        <a:bodyPr/>
        <a:lstStyle/>
        <a:p>
          <a:endParaRPr lang="en-US"/>
        </a:p>
      </dgm:t>
    </dgm:pt>
    <dgm:pt modelId="{861DDC0F-32D7-4780-A47A-51940B07D5D5}">
      <dgm:prSet/>
      <dgm:spPr/>
      <dgm:t>
        <a:bodyPr/>
        <a:lstStyle/>
        <a:p>
          <a:r>
            <a:rPr lang="en-GB"/>
            <a:t>Observations: </a:t>
          </a:r>
          <a:endParaRPr lang="en-US"/>
        </a:p>
      </dgm:t>
    </dgm:pt>
    <dgm:pt modelId="{41B4F05B-1845-4CDF-869F-BC5E0C46B5C3}" type="parTrans" cxnId="{FF4ACF90-BDD6-41FD-92EF-2D38BC4893D1}">
      <dgm:prSet/>
      <dgm:spPr/>
      <dgm:t>
        <a:bodyPr/>
        <a:lstStyle/>
        <a:p>
          <a:endParaRPr lang="en-US"/>
        </a:p>
      </dgm:t>
    </dgm:pt>
    <dgm:pt modelId="{5F624FA9-B6E4-417B-9CC0-29C5BD0E60D5}" type="sibTrans" cxnId="{FF4ACF90-BDD6-41FD-92EF-2D38BC4893D1}">
      <dgm:prSet/>
      <dgm:spPr/>
      <dgm:t>
        <a:bodyPr/>
        <a:lstStyle/>
        <a:p>
          <a:endParaRPr lang="en-US"/>
        </a:p>
      </dgm:t>
    </dgm:pt>
    <dgm:pt modelId="{ECCAB03F-151C-43BC-93CA-150E9895F2F2}">
      <dgm:prSet/>
      <dgm:spPr/>
      <dgm:t>
        <a:bodyPr/>
        <a:lstStyle/>
        <a:p>
          <a:r>
            <a:rPr lang="en-GB"/>
            <a:t>Demonstrate positive and healthy game play and how it can be apart of their lives</a:t>
          </a:r>
          <a:endParaRPr lang="en-US"/>
        </a:p>
      </dgm:t>
    </dgm:pt>
    <dgm:pt modelId="{6DD2378F-C33A-4DA4-8266-9E8FAB3B7B19}" type="parTrans" cxnId="{5313FD32-5695-45B9-A686-54EAFD583568}">
      <dgm:prSet/>
      <dgm:spPr/>
      <dgm:t>
        <a:bodyPr/>
        <a:lstStyle/>
        <a:p>
          <a:endParaRPr lang="en-US"/>
        </a:p>
      </dgm:t>
    </dgm:pt>
    <dgm:pt modelId="{4E4E6629-A029-4874-A99C-7E8B25049214}" type="sibTrans" cxnId="{5313FD32-5695-45B9-A686-54EAFD583568}">
      <dgm:prSet/>
      <dgm:spPr/>
      <dgm:t>
        <a:bodyPr/>
        <a:lstStyle/>
        <a:p>
          <a:endParaRPr lang="en-US"/>
        </a:p>
      </dgm:t>
    </dgm:pt>
    <dgm:pt modelId="{D1F501AA-98F8-41EC-9EEA-C21BE1A8256C}" type="pres">
      <dgm:prSet presAssocID="{A2C13120-766A-4568-9EE2-265CC0C73C14}" presName="root" presStyleCnt="0">
        <dgm:presLayoutVars>
          <dgm:dir/>
          <dgm:resizeHandles val="exact"/>
        </dgm:presLayoutVars>
      </dgm:prSet>
      <dgm:spPr/>
    </dgm:pt>
    <dgm:pt modelId="{4AC906F0-031A-4E24-88C6-B37B81120DDF}" type="pres">
      <dgm:prSet presAssocID="{BC35A330-69BA-434E-A886-E6790B694737}" presName="compNode" presStyleCnt="0"/>
      <dgm:spPr/>
    </dgm:pt>
    <dgm:pt modelId="{54A7A603-4C25-4F39-A2FF-B32B6BCD64FB}" type="pres">
      <dgm:prSet presAssocID="{BC35A330-69BA-434E-A886-E6790B694737}" presName="bgRect" presStyleLbl="bgShp" presStyleIdx="0" presStyleCnt="4"/>
      <dgm:spPr/>
    </dgm:pt>
    <dgm:pt modelId="{3ABCFA18-6BB3-4428-906D-1AB9967F93CF}" type="pres">
      <dgm:prSet presAssocID="{BC35A330-69BA-434E-A886-E6790B6947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72B33F72-9C5A-4A61-BC54-CDD99FBE9A15}" type="pres">
      <dgm:prSet presAssocID="{BC35A330-69BA-434E-A886-E6790B694737}" presName="spaceRect" presStyleCnt="0"/>
      <dgm:spPr/>
    </dgm:pt>
    <dgm:pt modelId="{54D85961-C9D4-4E88-AE7C-E144EA02C974}" type="pres">
      <dgm:prSet presAssocID="{BC35A330-69BA-434E-A886-E6790B694737}" presName="parTx" presStyleLbl="revTx" presStyleIdx="0" presStyleCnt="4">
        <dgm:presLayoutVars>
          <dgm:chMax val="0"/>
          <dgm:chPref val="0"/>
        </dgm:presLayoutVars>
      </dgm:prSet>
      <dgm:spPr/>
    </dgm:pt>
    <dgm:pt modelId="{F7F21890-F0C9-4743-BE3B-EC5B211BD3B6}" type="pres">
      <dgm:prSet presAssocID="{28B075BD-BFA1-489A-A09D-A9AE0AA71395}" presName="sibTrans" presStyleCnt="0"/>
      <dgm:spPr/>
    </dgm:pt>
    <dgm:pt modelId="{32398296-6143-4109-8A1B-75C56970B45F}" type="pres">
      <dgm:prSet presAssocID="{8C26DE59-1D00-414C-827B-1C32571F86E0}" presName="compNode" presStyleCnt="0"/>
      <dgm:spPr/>
    </dgm:pt>
    <dgm:pt modelId="{424E7B09-A336-41B6-B74A-EDB13BFE5668}" type="pres">
      <dgm:prSet presAssocID="{8C26DE59-1D00-414C-827B-1C32571F86E0}" presName="bgRect" presStyleLbl="bgShp" presStyleIdx="1" presStyleCnt="4"/>
      <dgm:spPr/>
    </dgm:pt>
    <dgm:pt modelId="{B26897F0-AD01-4965-A3B9-73C6F1923A31}" type="pres">
      <dgm:prSet presAssocID="{8C26DE59-1D00-414C-827B-1C32571F86E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D7CC4529-0DFE-4B16-97BB-4091873D9238}" type="pres">
      <dgm:prSet presAssocID="{8C26DE59-1D00-414C-827B-1C32571F86E0}" presName="spaceRect" presStyleCnt="0"/>
      <dgm:spPr/>
    </dgm:pt>
    <dgm:pt modelId="{BE1EA1AF-DAB7-444A-B3C9-A9AFF3CF9054}" type="pres">
      <dgm:prSet presAssocID="{8C26DE59-1D00-414C-827B-1C32571F86E0}" presName="parTx" presStyleLbl="revTx" presStyleIdx="1" presStyleCnt="4">
        <dgm:presLayoutVars>
          <dgm:chMax val="0"/>
          <dgm:chPref val="0"/>
        </dgm:presLayoutVars>
      </dgm:prSet>
      <dgm:spPr/>
    </dgm:pt>
    <dgm:pt modelId="{03CD468E-1D3D-4041-8181-5BC4DD6C192F}" type="pres">
      <dgm:prSet presAssocID="{B129A383-5AB6-4D05-AD29-F1E72F62950E}" presName="sibTrans" presStyleCnt="0"/>
      <dgm:spPr/>
    </dgm:pt>
    <dgm:pt modelId="{78CA7598-FD4C-48A5-ABE3-7D53E497A5D8}" type="pres">
      <dgm:prSet presAssocID="{861DDC0F-32D7-4780-A47A-51940B07D5D5}" presName="compNode" presStyleCnt="0"/>
      <dgm:spPr/>
    </dgm:pt>
    <dgm:pt modelId="{690A6A06-A38E-4FF8-B9A5-D30B5F51F5DB}" type="pres">
      <dgm:prSet presAssocID="{861DDC0F-32D7-4780-A47A-51940B07D5D5}" presName="bgRect" presStyleLbl="bgShp" presStyleIdx="2" presStyleCnt="4"/>
      <dgm:spPr/>
    </dgm:pt>
    <dgm:pt modelId="{F2472896-482E-4BC2-8A65-2391A7E198D1}" type="pres">
      <dgm:prSet presAssocID="{861DDC0F-32D7-4780-A47A-51940B07D5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85824E6D-EC69-4537-A165-3EECBABA20A4}" type="pres">
      <dgm:prSet presAssocID="{861DDC0F-32D7-4780-A47A-51940B07D5D5}" presName="spaceRect" presStyleCnt="0"/>
      <dgm:spPr/>
    </dgm:pt>
    <dgm:pt modelId="{DEBA9AD2-3C2F-4869-AEA2-D5256AE75DE4}" type="pres">
      <dgm:prSet presAssocID="{861DDC0F-32D7-4780-A47A-51940B07D5D5}" presName="parTx" presStyleLbl="revTx" presStyleIdx="2" presStyleCnt="4">
        <dgm:presLayoutVars>
          <dgm:chMax val="0"/>
          <dgm:chPref val="0"/>
        </dgm:presLayoutVars>
      </dgm:prSet>
      <dgm:spPr/>
    </dgm:pt>
    <dgm:pt modelId="{08B98A15-4319-4444-8469-3A4080457EB8}" type="pres">
      <dgm:prSet presAssocID="{5F624FA9-B6E4-417B-9CC0-29C5BD0E60D5}" presName="sibTrans" presStyleCnt="0"/>
      <dgm:spPr/>
    </dgm:pt>
    <dgm:pt modelId="{F149D13E-AD6A-4990-B2CB-234EE2746AB9}" type="pres">
      <dgm:prSet presAssocID="{ECCAB03F-151C-43BC-93CA-150E9895F2F2}" presName="compNode" presStyleCnt="0"/>
      <dgm:spPr/>
    </dgm:pt>
    <dgm:pt modelId="{9DC9B8FF-B2C3-49AE-BE8B-AF621F357F6A}" type="pres">
      <dgm:prSet presAssocID="{ECCAB03F-151C-43BC-93CA-150E9895F2F2}" presName="bgRect" presStyleLbl="bgShp" presStyleIdx="3" presStyleCnt="4"/>
      <dgm:spPr/>
    </dgm:pt>
    <dgm:pt modelId="{6DE6579A-CE02-4F7C-B29D-F785B4F1B335}" type="pres">
      <dgm:prSet presAssocID="{ECCAB03F-151C-43BC-93CA-150E9895F2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me controller"/>
        </a:ext>
      </dgm:extLst>
    </dgm:pt>
    <dgm:pt modelId="{591A5E0E-431A-4BDD-8A9A-B3773A915D45}" type="pres">
      <dgm:prSet presAssocID="{ECCAB03F-151C-43BC-93CA-150E9895F2F2}" presName="spaceRect" presStyleCnt="0"/>
      <dgm:spPr/>
    </dgm:pt>
    <dgm:pt modelId="{5147751B-9BCF-419D-986B-E1E469C7579A}" type="pres">
      <dgm:prSet presAssocID="{ECCAB03F-151C-43BC-93CA-150E9895F2F2}" presName="parTx" presStyleLbl="revTx" presStyleIdx="3" presStyleCnt="4">
        <dgm:presLayoutVars>
          <dgm:chMax val="0"/>
          <dgm:chPref val="0"/>
        </dgm:presLayoutVars>
      </dgm:prSet>
      <dgm:spPr/>
    </dgm:pt>
  </dgm:ptLst>
  <dgm:cxnLst>
    <dgm:cxn modelId="{2DC8791C-ACA2-413C-9D8D-1609027BF3EA}" type="presOf" srcId="{BC35A330-69BA-434E-A886-E6790B694737}" destId="{54D85961-C9D4-4E88-AE7C-E144EA02C974}" srcOrd="0" destOrd="0" presId="urn:microsoft.com/office/officeart/2018/2/layout/IconVerticalSolidList"/>
    <dgm:cxn modelId="{C2347E28-306C-431D-8C43-415EA7C66748}" type="presOf" srcId="{A2C13120-766A-4568-9EE2-265CC0C73C14}" destId="{D1F501AA-98F8-41EC-9EEA-C21BE1A8256C}" srcOrd="0" destOrd="0" presId="urn:microsoft.com/office/officeart/2018/2/layout/IconVerticalSolidList"/>
    <dgm:cxn modelId="{5313FD32-5695-45B9-A686-54EAFD583568}" srcId="{A2C13120-766A-4568-9EE2-265CC0C73C14}" destId="{ECCAB03F-151C-43BC-93CA-150E9895F2F2}" srcOrd="3" destOrd="0" parTransId="{6DD2378F-C33A-4DA4-8266-9E8FAB3B7B19}" sibTransId="{4E4E6629-A029-4874-A99C-7E8B25049214}"/>
    <dgm:cxn modelId="{FF4ACF90-BDD6-41FD-92EF-2D38BC4893D1}" srcId="{A2C13120-766A-4568-9EE2-265CC0C73C14}" destId="{861DDC0F-32D7-4780-A47A-51940B07D5D5}" srcOrd="2" destOrd="0" parTransId="{41B4F05B-1845-4CDF-869F-BC5E0C46B5C3}" sibTransId="{5F624FA9-B6E4-417B-9CC0-29C5BD0E60D5}"/>
    <dgm:cxn modelId="{97B5D5AF-C0DF-4A67-A997-55617BB6C192}" type="presOf" srcId="{861DDC0F-32D7-4780-A47A-51940B07D5D5}" destId="{DEBA9AD2-3C2F-4869-AEA2-D5256AE75DE4}" srcOrd="0" destOrd="0" presId="urn:microsoft.com/office/officeart/2018/2/layout/IconVerticalSolidList"/>
    <dgm:cxn modelId="{6B0E2DBF-60A9-467D-A4AA-9E4F3C366DE8}" srcId="{A2C13120-766A-4568-9EE2-265CC0C73C14}" destId="{BC35A330-69BA-434E-A886-E6790B694737}" srcOrd="0" destOrd="0" parTransId="{63353E80-B8BF-4BFF-A189-B672BB7815D0}" sibTransId="{28B075BD-BFA1-489A-A09D-A9AE0AA71395}"/>
    <dgm:cxn modelId="{D58E3FE4-E6AC-49E6-AAD9-3F8331E512DA}" srcId="{A2C13120-766A-4568-9EE2-265CC0C73C14}" destId="{8C26DE59-1D00-414C-827B-1C32571F86E0}" srcOrd="1" destOrd="0" parTransId="{DE2C8FE4-5260-49EA-ACE6-FEE0F98F9704}" sibTransId="{B129A383-5AB6-4D05-AD29-F1E72F62950E}"/>
    <dgm:cxn modelId="{43C6C1EA-3598-4786-9778-6BF8F6D8E1ED}" type="presOf" srcId="{ECCAB03F-151C-43BC-93CA-150E9895F2F2}" destId="{5147751B-9BCF-419D-986B-E1E469C7579A}" srcOrd="0" destOrd="0" presId="urn:microsoft.com/office/officeart/2018/2/layout/IconVerticalSolidList"/>
    <dgm:cxn modelId="{903C5DEC-7FFE-46F5-8135-D7B63CF2774A}" type="presOf" srcId="{8C26DE59-1D00-414C-827B-1C32571F86E0}" destId="{BE1EA1AF-DAB7-444A-B3C9-A9AFF3CF9054}" srcOrd="0" destOrd="0" presId="urn:microsoft.com/office/officeart/2018/2/layout/IconVerticalSolidList"/>
    <dgm:cxn modelId="{AB6BC271-982B-4E8D-9C15-E89F3C3D1794}" type="presParOf" srcId="{D1F501AA-98F8-41EC-9EEA-C21BE1A8256C}" destId="{4AC906F0-031A-4E24-88C6-B37B81120DDF}" srcOrd="0" destOrd="0" presId="urn:microsoft.com/office/officeart/2018/2/layout/IconVerticalSolidList"/>
    <dgm:cxn modelId="{B86BB9F3-197C-422D-8FCF-89B02BC4AEA6}" type="presParOf" srcId="{4AC906F0-031A-4E24-88C6-B37B81120DDF}" destId="{54A7A603-4C25-4F39-A2FF-B32B6BCD64FB}" srcOrd="0" destOrd="0" presId="urn:microsoft.com/office/officeart/2018/2/layout/IconVerticalSolidList"/>
    <dgm:cxn modelId="{5A13B25E-9867-47A3-84E0-E685004AE51A}" type="presParOf" srcId="{4AC906F0-031A-4E24-88C6-B37B81120DDF}" destId="{3ABCFA18-6BB3-4428-906D-1AB9967F93CF}" srcOrd="1" destOrd="0" presId="urn:microsoft.com/office/officeart/2018/2/layout/IconVerticalSolidList"/>
    <dgm:cxn modelId="{89AFE98B-3BD6-4256-B13C-9CD36118CA29}" type="presParOf" srcId="{4AC906F0-031A-4E24-88C6-B37B81120DDF}" destId="{72B33F72-9C5A-4A61-BC54-CDD99FBE9A15}" srcOrd="2" destOrd="0" presId="urn:microsoft.com/office/officeart/2018/2/layout/IconVerticalSolidList"/>
    <dgm:cxn modelId="{7F666E08-79CC-463E-BEA7-D1DE713BB00A}" type="presParOf" srcId="{4AC906F0-031A-4E24-88C6-B37B81120DDF}" destId="{54D85961-C9D4-4E88-AE7C-E144EA02C974}" srcOrd="3" destOrd="0" presId="urn:microsoft.com/office/officeart/2018/2/layout/IconVerticalSolidList"/>
    <dgm:cxn modelId="{64CBCCE6-20FB-44BF-8358-2FC86623CFAB}" type="presParOf" srcId="{D1F501AA-98F8-41EC-9EEA-C21BE1A8256C}" destId="{F7F21890-F0C9-4743-BE3B-EC5B211BD3B6}" srcOrd="1" destOrd="0" presId="urn:microsoft.com/office/officeart/2018/2/layout/IconVerticalSolidList"/>
    <dgm:cxn modelId="{9B459E8A-76A6-4225-8E2A-8231DC722BD8}" type="presParOf" srcId="{D1F501AA-98F8-41EC-9EEA-C21BE1A8256C}" destId="{32398296-6143-4109-8A1B-75C56970B45F}" srcOrd="2" destOrd="0" presId="urn:microsoft.com/office/officeart/2018/2/layout/IconVerticalSolidList"/>
    <dgm:cxn modelId="{A54241ED-A400-4A60-A65E-99690225A7B9}" type="presParOf" srcId="{32398296-6143-4109-8A1B-75C56970B45F}" destId="{424E7B09-A336-41B6-B74A-EDB13BFE5668}" srcOrd="0" destOrd="0" presId="urn:microsoft.com/office/officeart/2018/2/layout/IconVerticalSolidList"/>
    <dgm:cxn modelId="{9119E94A-24FD-45DD-AE34-09546BB38BD6}" type="presParOf" srcId="{32398296-6143-4109-8A1B-75C56970B45F}" destId="{B26897F0-AD01-4965-A3B9-73C6F1923A31}" srcOrd="1" destOrd="0" presId="urn:microsoft.com/office/officeart/2018/2/layout/IconVerticalSolidList"/>
    <dgm:cxn modelId="{54D4323A-DC8D-438C-A4C6-93876AC1014D}" type="presParOf" srcId="{32398296-6143-4109-8A1B-75C56970B45F}" destId="{D7CC4529-0DFE-4B16-97BB-4091873D9238}" srcOrd="2" destOrd="0" presId="urn:microsoft.com/office/officeart/2018/2/layout/IconVerticalSolidList"/>
    <dgm:cxn modelId="{476B763F-3ADF-486A-8D1C-A9080009D5C8}" type="presParOf" srcId="{32398296-6143-4109-8A1B-75C56970B45F}" destId="{BE1EA1AF-DAB7-444A-B3C9-A9AFF3CF9054}" srcOrd="3" destOrd="0" presId="urn:microsoft.com/office/officeart/2018/2/layout/IconVerticalSolidList"/>
    <dgm:cxn modelId="{0FA0AB8D-B154-44D5-8934-391DE0EED0D4}" type="presParOf" srcId="{D1F501AA-98F8-41EC-9EEA-C21BE1A8256C}" destId="{03CD468E-1D3D-4041-8181-5BC4DD6C192F}" srcOrd="3" destOrd="0" presId="urn:microsoft.com/office/officeart/2018/2/layout/IconVerticalSolidList"/>
    <dgm:cxn modelId="{F66D0BD6-BAEE-415F-BBF2-1F382778FA2C}" type="presParOf" srcId="{D1F501AA-98F8-41EC-9EEA-C21BE1A8256C}" destId="{78CA7598-FD4C-48A5-ABE3-7D53E497A5D8}" srcOrd="4" destOrd="0" presId="urn:microsoft.com/office/officeart/2018/2/layout/IconVerticalSolidList"/>
    <dgm:cxn modelId="{D91CDD89-9B12-46D6-B231-D040D034CB46}" type="presParOf" srcId="{78CA7598-FD4C-48A5-ABE3-7D53E497A5D8}" destId="{690A6A06-A38E-4FF8-B9A5-D30B5F51F5DB}" srcOrd="0" destOrd="0" presId="urn:microsoft.com/office/officeart/2018/2/layout/IconVerticalSolidList"/>
    <dgm:cxn modelId="{0CB133EF-EA1B-47EA-9B62-DEDC6933B5E7}" type="presParOf" srcId="{78CA7598-FD4C-48A5-ABE3-7D53E497A5D8}" destId="{F2472896-482E-4BC2-8A65-2391A7E198D1}" srcOrd="1" destOrd="0" presId="urn:microsoft.com/office/officeart/2018/2/layout/IconVerticalSolidList"/>
    <dgm:cxn modelId="{CB302D3E-2FBA-45A8-B148-161A3AEFB9C7}" type="presParOf" srcId="{78CA7598-FD4C-48A5-ABE3-7D53E497A5D8}" destId="{85824E6D-EC69-4537-A165-3EECBABA20A4}" srcOrd="2" destOrd="0" presId="urn:microsoft.com/office/officeart/2018/2/layout/IconVerticalSolidList"/>
    <dgm:cxn modelId="{B17A812F-2CB4-4A6C-B31C-BE3C0D06C0AC}" type="presParOf" srcId="{78CA7598-FD4C-48A5-ABE3-7D53E497A5D8}" destId="{DEBA9AD2-3C2F-4869-AEA2-D5256AE75DE4}" srcOrd="3" destOrd="0" presId="urn:microsoft.com/office/officeart/2018/2/layout/IconVerticalSolidList"/>
    <dgm:cxn modelId="{2BF6ECA3-0814-471E-BA2F-483BD2AF8C15}" type="presParOf" srcId="{D1F501AA-98F8-41EC-9EEA-C21BE1A8256C}" destId="{08B98A15-4319-4444-8469-3A4080457EB8}" srcOrd="5" destOrd="0" presId="urn:microsoft.com/office/officeart/2018/2/layout/IconVerticalSolidList"/>
    <dgm:cxn modelId="{E448537D-0EE9-4309-B8A5-0AD8AD6825D9}" type="presParOf" srcId="{D1F501AA-98F8-41EC-9EEA-C21BE1A8256C}" destId="{F149D13E-AD6A-4990-B2CB-234EE2746AB9}" srcOrd="6" destOrd="0" presId="urn:microsoft.com/office/officeart/2018/2/layout/IconVerticalSolidList"/>
    <dgm:cxn modelId="{07B26B4E-8100-40C6-816C-53DA35A11CAD}" type="presParOf" srcId="{F149D13E-AD6A-4990-B2CB-234EE2746AB9}" destId="{9DC9B8FF-B2C3-49AE-BE8B-AF621F357F6A}" srcOrd="0" destOrd="0" presId="urn:microsoft.com/office/officeart/2018/2/layout/IconVerticalSolidList"/>
    <dgm:cxn modelId="{FD23C2FC-D496-4DB5-B0BD-78E78DF429CB}" type="presParOf" srcId="{F149D13E-AD6A-4990-B2CB-234EE2746AB9}" destId="{6DE6579A-CE02-4F7C-B29D-F785B4F1B335}" srcOrd="1" destOrd="0" presId="urn:microsoft.com/office/officeart/2018/2/layout/IconVerticalSolidList"/>
    <dgm:cxn modelId="{EB7E4DEC-C6D9-456A-B1DD-997EE632FA6F}" type="presParOf" srcId="{F149D13E-AD6A-4990-B2CB-234EE2746AB9}" destId="{591A5E0E-431A-4BDD-8A9A-B3773A915D45}" srcOrd="2" destOrd="0" presId="urn:microsoft.com/office/officeart/2018/2/layout/IconVerticalSolidList"/>
    <dgm:cxn modelId="{C8953D98-7F0F-4394-BF37-2E3A930CEF12}" type="presParOf" srcId="{F149D13E-AD6A-4990-B2CB-234EE2746AB9}" destId="{5147751B-9BCF-419D-986B-E1E469C757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3505D5-056D-4DA8-82BE-343D424B03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387186-3E43-4CB8-AEC7-F086C1CDC58F}">
      <dgm:prSet/>
      <dgm:spPr/>
      <dgm:t>
        <a:bodyPr/>
        <a:lstStyle/>
        <a:p>
          <a:r>
            <a:rPr lang="en-GB"/>
            <a:t>Aversion Therapy: Pairing addictive behaviour with negative stimulus </a:t>
          </a:r>
          <a:endParaRPr lang="en-US"/>
        </a:p>
      </dgm:t>
    </dgm:pt>
    <dgm:pt modelId="{B055F682-AFDD-4218-934D-D28BE9911ABE}" type="parTrans" cxnId="{1174F3B6-60BC-4D1A-A92F-6895E603E5E7}">
      <dgm:prSet/>
      <dgm:spPr/>
      <dgm:t>
        <a:bodyPr/>
        <a:lstStyle/>
        <a:p>
          <a:endParaRPr lang="en-US"/>
        </a:p>
      </dgm:t>
    </dgm:pt>
    <dgm:pt modelId="{EF4314BF-B51F-4852-922E-FA196C7D77DD}" type="sibTrans" cxnId="{1174F3B6-60BC-4D1A-A92F-6895E603E5E7}">
      <dgm:prSet/>
      <dgm:spPr/>
      <dgm:t>
        <a:bodyPr/>
        <a:lstStyle/>
        <a:p>
          <a:endParaRPr lang="en-US"/>
        </a:p>
      </dgm:t>
    </dgm:pt>
    <dgm:pt modelId="{DAB8B119-B595-445C-A05A-7704F216E9A4}">
      <dgm:prSet/>
      <dgm:spPr/>
      <dgm:t>
        <a:bodyPr/>
        <a:lstStyle/>
        <a:p>
          <a:r>
            <a:rPr lang="en-GB"/>
            <a:t>Display warning </a:t>
          </a:r>
          <a:endParaRPr lang="en-US"/>
        </a:p>
      </dgm:t>
    </dgm:pt>
    <dgm:pt modelId="{8B462098-FB6C-4622-9424-3EE46792267E}" type="parTrans" cxnId="{85125BC6-572E-4E63-BC72-C20829EE1616}">
      <dgm:prSet/>
      <dgm:spPr/>
      <dgm:t>
        <a:bodyPr/>
        <a:lstStyle/>
        <a:p>
          <a:endParaRPr lang="en-US"/>
        </a:p>
      </dgm:t>
    </dgm:pt>
    <dgm:pt modelId="{5D7FA8B7-B7FB-4C34-A3D6-51700958A267}" type="sibTrans" cxnId="{85125BC6-572E-4E63-BC72-C20829EE1616}">
      <dgm:prSet/>
      <dgm:spPr/>
      <dgm:t>
        <a:bodyPr/>
        <a:lstStyle/>
        <a:p>
          <a:endParaRPr lang="en-US"/>
        </a:p>
      </dgm:t>
    </dgm:pt>
    <dgm:pt modelId="{67FDC178-5782-47FB-95D1-D79180C160AC}">
      <dgm:prSet/>
      <dgm:spPr/>
      <dgm:t>
        <a:bodyPr/>
        <a:lstStyle/>
        <a:p>
          <a:r>
            <a:rPr lang="en-GB"/>
            <a:t>Turning the internet off </a:t>
          </a:r>
          <a:endParaRPr lang="en-US"/>
        </a:p>
      </dgm:t>
    </dgm:pt>
    <dgm:pt modelId="{3D6E1CC7-8ECE-4C6E-879A-CB5AA408289C}" type="parTrans" cxnId="{004073FA-9099-4552-8C42-5C4C47A3304E}">
      <dgm:prSet/>
      <dgm:spPr/>
      <dgm:t>
        <a:bodyPr/>
        <a:lstStyle/>
        <a:p>
          <a:endParaRPr lang="en-US"/>
        </a:p>
      </dgm:t>
    </dgm:pt>
    <dgm:pt modelId="{802F3E32-FEDE-4A62-A2C2-8B9AB059E7D6}" type="sibTrans" cxnId="{004073FA-9099-4552-8C42-5C4C47A3304E}">
      <dgm:prSet/>
      <dgm:spPr/>
      <dgm:t>
        <a:bodyPr/>
        <a:lstStyle/>
        <a:p>
          <a:endParaRPr lang="en-US"/>
        </a:p>
      </dgm:t>
    </dgm:pt>
    <dgm:pt modelId="{399C7D8C-8CB0-4024-9F22-B6D6AF481E8E}">
      <dgm:prSet/>
      <dgm:spPr/>
      <dgm:t>
        <a:bodyPr/>
        <a:lstStyle/>
        <a:p>
          <a:r>
            <a:rPr lang="en-GB"/>
            <a:t>Cue exposure: </a:t>
          </a:r>
          <a:endParaRPr lang="en-US"/>
        </a:p>
      </dgm:t>
    </dgm:pt>
    <dgm:pt modelId="{C2363E6B-1AFF-4399-B3FC-B0D982D3E04C}" type="parTrans" cxnId="{2CDB8EAC-57EF-4F54-9756-3EC8DD49B980}">
      <dgm:prSet/>
      <dgm:spPr/>
      <dgm:t>
        <a:bodyPr/>
        <a:lstStyle/>
        <a:p>
          <a:endParaRPr lang="en-US"/>
        </a:p>
      </dgm:t>
    </dgm:pt>
    <dgm:pt modelId="{6318F475-F18A-4D52-A176-869794994FF5}" type="sibTrans" cxnId="{2CDB8EAC-57EF-4F54-9756-3EC8DD49B980}">
      <dgm:prSet/>
      <dgm:spPr/>
      <dgm:t>
        <a:bodyPr/>
        <a:lstStyle/>
        <a:p>
          <a:endParaRPr lang="en-US"/>
        </a:p>
      </dgm:t>
    </dgm:pt>
    <dgm:pt modelId="{55F11F85-4022-4CC1-916F-5622CCAC1562}">
      <dgm:prSet/>
      <dgm:spPr/>
      <dgm:t>
        <a:bodyPr/>
        <a:lstStyle/>
        <a:p>
          <a:r>
            <a:rPr lang="en-GB"/>
            <a:t>Setting time limits </a:t>
          </a:r>
          <a:endParaRPr lang="en-US"/>
        </a:p>
      </dgm:t>
    </dgm:pt>
    <dgm:pt modelId="{AF34D5BF-2B31-4877-B627-C20DDDF96ED2}" type="parTrans" cxnId="{0F0B570E-BE1F-4742-89A5-620976F67FA3}">
      <dgm:prSet/>
      <dgm:spPr/>
      <dgm:t>
        <a:bodyPr/>
        <a:lstStyle/>
        <a:p>
          <a:endParaRPr lang="en-US"/>
        </a:p>
      </dgm:t>
    </dgm:pt>
    <dgm:pt modelId="{92E6B5D5-154C-42E7-8561-B8DFDB93EDB0}" type="sibTrans" cxnId="{0F0B570E-BE1F-4742-89A5-620976F67FA3}">
      <dgm:prSet/>
      <dgm:spPr/>
      <dgm:t>
        <a:bodyPr/>
        <a:lstStyle/>
        <a:p>
          <a:endParaRPr lang="en-US"/>
        </a:p>
      </dgm:t>
    </dgm:pt>
    <dgm:pt modelId="{B29FF476-F4AC-4E8D-9B3F-C9C15ABB552B}" type="pres">
      <dgm:prSet presAssocID="{9F3505D5-056D-4DA8-82BE-343D424B03D9}" presName="root" presStyleCnt="0">
        <dgm:presLayoutVars>
          <dgm:dir/>
          <dgm:resizeHandles val="exact"/>
        </dgm:presLayoutVars>
      </dgm:prSet>
      <dgm:spPr/>
    </dgm:pt>
    <dgm:pt modelId="{7B59F905-003F-4DAE-BE1E-104A8DEE70B3}" type="pres">
      <dgm:prSet presAssocID="{82387186-3E43-4CB8-AEC7-F086C1CDC58F}" presName="compNode" presStyleCnt="0"/>
      <dgm:spPr/>
    </dgm:pt>
    <dgm:pt modelId="{578A4840-4D7B-4A57-B49A-51C92FEE8BC2}" type="pres">
      <dgm:prSet presAssocID="{82387186-3E43-4CB8-AEC7-F086C1CDC58F}" presName="bgRect" presStyleLbl="bgShp" presStyleIdx="0" presStyleCnt="5"/>
      <dgm:spPr/>
    </dgm:pt>
    <dgm:pt modelId="{58AEC801-4C45-42B5-8F63-BAA6E265FB6B}" type="pres">
      <dgm:prSet presAssocID="{82387186-3E43-4CB8-AEC7-F086C1CDC58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A1CD5524-69E9-4497-8BA2-438F82C60B41}" type="pres">
      <dgm:prSet presAssocID="{82387186-3E43-4CB8-AEC7-F086C1CDC58F}" presName="spaceRect" presStyleCnt="0"/>
      <dgm:spPr/>
    </dgm:pt>
    <dgm:pt modelId="{01E053BB-836B-4DB9-A2C8-A2C2B4583202}" type="pres">
      <dgm:prSet presAssocID="{82387186-3E43-4CB8-AEC7-F086C1CDC58F}" presName="parTx" presStyleLbl="revTx" presStyleIdx="0" presStyleCnt="5">
        <dgm:presLayoutVars>
          <dgm:chMax val="0"/>
          <dgm:chPref val="0"/>
        </dgm:presLayoutVars>
      </dgm:prSet>
      <dgm:spPr/>
    </dgm:pt>
    <dgm:pt modelId="{C601E1F3-D5E7-4C86-8E79-85FE6807B3C6}" type="pres">
      <dgm:prSet presAssocID="{EF4314BF-B51F-4852-922E-FA196C7D77DD}" presName="sibTrans" presStyleCnt="0"/>
      <dgm:spPr/>
    </dgm:pt>
    <dgm:pt modelId="{211F8424-8E48-44F8-904A-4F88BB38D9B3}" type="pres">
      <dgm:prSet presAssocID="{DAB8B119-B595-445C-A05A-7704F216E9A4}" presName="compNode" presStyleCnt="0"/>
      <dgm:spPr/>
    </dgm:pt>
    <dgm:pt modelId="{5BD8E8B1-730B-44A7-BDB6-22920935A828}" type="pres">
      <dgm:prSet presAssocID="{DAB8B119-B595-445C-A05A-7704F216E9A4}" presName="bgRect" presStyleLbl="bgShp" presStyleIdx="1" presStyleCnt="5"/>
      <dgm:spPr/>
    </dgm:pt>
    <dgm:pt modelId="{EF0140C2-E5D7-4628-BA45-0A826D48C6D2}" type="pres">
      <dgm:prSet presAssocID="{DAB8B119-B595-445C-A05A-7704F216E9A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B9933D3C-3C75-4633-A32B-B5DC0071458F}" type="pres">
      <dgm:prSet presAssocID="{DAB8B119-B595-445C-A05A-7704F216E9A4}" presName="spaceRect" presStyleCnt="0"/>
      <dgm:spPr/>
    </dgm:pt>
    <dgm:pt modelId="{ED61F1EB-265A-4211-A13D-C07AD6222FE6}" type="pres">
      <dgm:prSet presAssocID="{DAB8B119-B595-445C-A05A-7704F216E9A4}" presName="parTx" presStyleLbl="revTx" presStyleIdx="1" presStyleCnt="5">
        <dgm:presLayoutVars>
          <dgm:chMax val="0"/>
          <dgm:chPref val="0"/>
        </dgm:presLayoutVars>
      </dgm:prSet>
      <dgm:spPr/>
    </dgm:pt>
    <dgm:pt modelId="{81F2C803-2094-4B66-A55A-666772471222}" type="pres">
      <dgm:prSet presAssocID="{5D7FA8B7-B7FB-4C34-A3D6-51700958A267}" presName="sibTrans" presStyleCnt="0"/>
      <dgm:spPr/>
    </dgm:pt>
    <dgm:pt modelId="{06103B0C-68FE-4994-ABA5-DBC9E9257C94}" type="pres">
      <dgm:prSet presAssocID="{67FDC178-5782-47FB-95D1-D79180C160AC}" presName="compNode" presStyleCnt="0"/>
      <dgm:spPr/>
    </dgm:pt>
    <dgm:pt modelId="{58D14D41-3687-48FD-A9C9-96639FD91B4E}" type="pres">
      <dgm:prSet presAssocID="{67FDC178-5782-47FB-95D1-D79180C160AC}" presName="bgRect" presStyleLbl="bgShp" presStyleIdx="2" presStyleCnt="5"/>
      <dgm:spPr/>
    </dgm:pt>
    <dgm:pt modelId="{AA72727A-A8DE-4A40-9B75-E59DCED51CED}" type="pres">
      <dgm:prSet presAssocID="{67FDC178-5782-47FB-95D1-D79180C160A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Fi"/>
        </a:ext>
      </dgm:extLst>
    </dgm:pt>
    <dgm:pt modelId="{60A07BCD-7D8E-4055-9238-9CBE61BE0468}" type="pres">
      <dgm:prSet presAssocID="{67FDC178-5782-47FB-95D1-D79180C160AC}" presName="spaceRect" presStyleCnt="0"/>
      <dgm:spPr/>
    </dgm:pt>
    <dgm:pt modelId="{5A1CBEBE-5929-49D2-A999-650790BE9EC8}" type="pres">
      <dgm:prSet presAssocID="{67FDC178-5782-47FB-95D1-D79180C160AC}" presName="parTx" presStyleLbl="revTx" presStyleIdx="2" presStyleCnt="5">
        <dgm:presLayoutVars>
          <dgm:chMax val="0"/>
          <dgm:chPref val="0"/>
        </dgm:presLayoutVars>
      </dgm:prSet>
      <dgm:spPr/>
    </dgm:pt>
    <dgm:pt modelId="{A348B7D7-80AD-40FD-B29E-ACFA12D150D2}" type="pres">
      <dgm:prSet presAssocID="{802F3E32-FEDE-4A62-A2C2-8B9AB059E7D6}" presName="sibTrans" presStyleCnt="0"/>
      <dgm:spPr/>
    </dgm:pt>
    <dgm:pt modelId="{48249648-D3FE-4649-903F-47ABE9063864}" type="pres">
      <dgm:prSet presAssocID="{399C7D8C-8CB0-4024-9F22-B6D6AF481E8E}" presName="compNode" presStyleCnt="0"/>
      <dgm:spPr/>
    </dgm:pt>
    <dgm:pt modelId="{39016EC4-AA3D-4118-BE6F-F81DE361EEB1}" type="pres">
      <dgm:prSet presAssocID="{399C7D8C-8CB0-4024-9F22-B6D6AF481E8E}" presName="bgRect" presStyleLbl="bgShp" presStyleIdx="3" presStyleCnt="5"/>
      <dgm:spPr/>
    </dgm:pt>
    <dgm:pt modelId="{9847EFD8-8647-4D8B-8258-DE3927E4CFB2}" type="pres">
      <dgm:prSet presAssocID="{399C7D8C-8CB0-4024-9F22-B6D6AF481E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2FBEC145-A3F3-4369-A701-1D58C3E49037}" type="pres">
      <dgm:prSet presAssocID="{399C7D8C-8CB0-4024-9F22-B6D6AF481E8E}" presName="spaceRect" presStyleCnt="0"/>
      <dgm:spPr/>
    </dgm:pt>
    <dgm:pt modelId="{F92733BA-8C80-46DB-AD60-A49D86617B36}" type="pres">
      <dgm:prSet presAssocID="{399C7D8C-8CB0-4024-9F22-B6D6AF481E8E}" presName="parTx" presStyleLbl="revTx" presStyleIdx="3" presStyleCnt="5">
        <dgm:presLayoutVars>
          <dgm:chMax val="0"/>
          <dgm:chPref val="0"/>
        </dgm:presLayoutVars>
      </dgm:prSet>
      <dgm:spPr/>
    </dgm:pt>
    <dgm:pt modelId="{E79125C1-C741-4A84-BCAB-7DF88EDB14CF}" type="pres">
      <dgm:prSet presAssocID="{6318F475-F18A-4D52-A176-869794994FF5}" presName="sibTrans" presStyleCnt="0"/>
      <dgm:spPr/>
    </dgm:pt>
    <dgm:pt modelId="{9C1E98DB-87CD-440B-AEA4-56700C317581}" type="pres">
      <dgm:prSet presAssocID="{55F11F85-4022-4CC1-916F-5622CCAC1562}" presName="compNode" presStyleCnt="0"/>
      <dgm:spPr/>
    </dgm:pt>
    <dgm:pt modelId="{B52E5182-4DF3-4CEA-A6D7-9F3AC00B6903}" type="pres">
      <dgm:prSet presAssocID="{55F11F85-4022-4CC1-916F-5622CCAC1562}" presName="bgRect" presStyleLbl="bgShp" presStyleIdx="4" presStyleCnt="5"/>
      <dgm:spPr/>
    </dgm:pt>
    <dgm:pt modelId="{B1EEA397-A85F-4400-8CE9-A58BDE6D2034}" type="pres">
      <dgm:prSet presAssocID="{55F11F85-4022-4CC1-916F-5622CCAC156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F0C09BCE-8468-4FC3-A720-DA12302883E6}" type="pres">
      <dgm:prSet presAssocID="{55F11F85-4022-4CC1-916F-5622CCAC1562}" presName="spaceRect" presStyleCnt="0"/>
      <dgm:spPr/>
    </dgm:pt>
    <dgm:pt modelId="{BB5FBE23-9761-418F-9D84-E5B8FDC8DF50}" type="pres">
      <dgm:prSet presAssocID="{55F11F85-4022-4CC1-916F-5622CCAC1562}" presName="parTx" presStyleLbl="revTx" presStyleIdx="4" presStyleCnt="5">
        <dgm:presLayoutVars>
          <dgm:chMax val="0"/>
          <dgm:chPref val="0"/>
        </dgm:presLayoutVars>
      </dgm:prSet>
      <dgm:spPr/>
    </dgm:pt>
  </dgm:ptLst>
  <dgm:cxnLst>
    <dgm:cxn modelId="{9E767B0D-11BB-47C3-A4E1-10BEF486F438}" type="presOf" srcId="{82387186-3E43-4CB8-AEC7-F086C1CDC58F}" destId="{01E053BB-836B-4DB9-A2C8-A2C2B4583202}" srcOrd="0" destOrd="0" presId="urn:microsoft.com/office/officeart/2018/2/layout/IconVerticalSolidList"/>
    <dgm:cxn modelId="{0F0B570E-BE1F-4742-89A5-620976F67FA3}" srcId="{9F3505D5-056D-4DA8-82BE-343D424B03D9}" destId="{55F11F85-4022-4CC1-916F-5622CCAC1562}" srcOrd="4" destOrd="0" parTransId="{AF34D5BF-2B31-4877-B627-C20DDDF96ED2}" sibTransId="{92E6B5D5-154C-42E7-8561-B8DFDB93EDB0}"/>
    <dgm:cxn modelId="{26054D0F-328F-4731-BB7B-5F07A8199E19}" type="presOf" srcId="{9F3505D5-056D-4DA8-82BE-343D424B03D9}" destId="{B29FF476-F4AC-4E8D-9B3F-C9C15ABB552B}" srcOrd="0" destOrd="0" presId="urn:microsoft.com/office/officeart/2018/2/layout/IconVerticalSolidList"/>
    <dgm:cxn modelId="{E9694F30-2A71-4EB5-A275-193207DF7D5E}" type="presOf" srcId="{67FDC178-5782-47FB-95D1-D79180C160AC}" destId="{5A1CBEBE-5929-49D2-A999-650790BE9EC8}" srcOrd="0" destOrd="0" presId="urn:microsoft.com/office/officeart/2018/2/layout/IconVerticalSolidList"/>
    <dgm:cxn modelId="{C1DD3440-F53C-4D48-81FB-E52FA04F4519}" type="presOf" srcId="{55F11F85-4022-4CC1-916F-5622CCAC1562}" destId="{BB5FBE23-9761-418F-9D84-E5B8FDC8DF50}" srcOrd="0" destOrd="0" presId="urn:microsoft.com/office/officeart/2018/2/layout/IconVerticalSolidList"/>
    <dgm:cxn modelId="{2B5E2469-2B0C-4353-BDDF-629417707525}" type="presOf" srcId="{DAB8B119-B595-445C-A05A-7704F216E9A4}" destId="{ED61F1EB-265A-4211-A13D-C07AD6222FE6}" srcOrd="0" destOrd="0" presId="urn:microsoft.com/office/officeart/2018/2/layout/IconVerticalSolidList"/>
    <dgm:cxn modelId="{2CDB8EAC-57EF-4F54-9756-3EC8DD49B980}" srcId="{9F3505D5-056D-4DA8-82BE-343D424B03D9}" destId="{399C7D8C-8CB0-4024-9F22-B6D6AF481E8E}" srcOrd="3" destOrd="0" parTransId="{C2363E6B-1AFF-4399-B3FC-B0D982D3E04C}" sibTransId="{6318F475-F18A-4D52-A176-869794994FF5}"/>
    <dgm:cxn modelId="{1174F3B6-60BC-4D1A-A92F-6895E603E5E7}" srcId="{9F3505D5-056D-4DA8-82BE-343D424B03D9}" destId="{82387186-3E43-4CB8-AEC7-F086C1CDC58F}" srcOrd="0" destOrd="0" parTransId="{B055F682-AFDD-4218-934D-D28BE9911ABE}" sibTransId="{EF4314BF-B51F-4852-922E-FA196C7D77DD}"/>
    <dgm:cxn modelId="{85125BC6-572E-4E63-BC72-C20829EE1616}" srcId="{9F3505D5-056D-4DA8-82BE-343D424B03D9}" destId="{DAB8B119-B595-445C-A05A-7704F216E9A4}" srcOrd="1" destOrd="0" parTransId="{8B462098-FB6C-4622-9424-3EE46792267E}" sibTransId="{5D7FA8B7-B7FB-4C34-A3D6-51700958A267}"/>
    <dgm:cxn modelId="{B48E17D0-8207-435B-8922-F75535E6B7FC}" type="presOf" srcId="{399C7D8C-8CB0-4024-9F22-B6D6AF481E8E}" destId="{F92733BA-8C80-46DB-AD60-A49D86617B36}" srcOrd="0" destOrd="0" presId="urn:microsoft.com/office/officeart/2018/2/layout/IconVerticalSolidList"/>
    <dgm:cxn modelId="{004073FA-9099-4552-8C42-5C4C47A3304E}" srcId="{9F3505D5-056D-4DA8-82BE-343D424B03D9}" destId="{67FDC178-5782-47FB-95D1-D79180C160AC}" srcOrd="2" destOrd="0" parTransId="{3D6E1CC7-8ECE-4C6E-879A-CB5AA408289C}" sibTransId="{802F3E32-FEDE-4A62-A2C2-8B9AB059E7D6}"/>
    <dgm:cxn modelId="{AE38A162-D403-4747-9498-06012A906177}" type="presParOf" srcId="{B29FF476-F4AC-4E8D-9B3F-C9C15ABB552B}" destId="{7B59F905-003F-4DAE-BE1E-104A8DEE70B3}" srcOrd="0" destOrd="0" presId="urn:microsoft.com/office/officeart/2018/2/layout/IconVerticalSolidList"/>
    <dgm:cxn modelId="{1D523AC6-D906-4D6F-A309-DAC6C2E5CD59}" type="presParOf" srcId="{7B59F905-003F-4DAE-BE1E-104A8DEE70B3}" destId="{578A4840-4D7B-4A57-B49A-51C92FEE8BC2}" srcOrd="0" destOrd="0" presId="urn:microsoft.com/office/officeart/2018/2/layout/IconVerticalSolidList"/>
    <dgm:cxn modelId="{4DA71204-E106-4AA0-8B1E-57F6331DC6BC}" type="presParOf" srcId="{7B59F905-003F-4DAE-BE1E-104A8DEE70B3}" destId="{58AEC801-4C45-42B5-8F63-BAA6E265FB6B}" srcOrd="1" destOrd="0" presId="urn:microsoft.com/office/officeart/2018/2/layout/IconVerticalSolidList"/>
    <dgm:cxn modelId="{8E8AB61F-F21C-4C34-A346-7EA65FF8DF9B}" type="presParOf" srcId="{7B59F905-003F-4DAE-BE1E-104A8DEE70B3}" destId="{A1CD5524-69E9-4497-8BA2-438F82C60B41}" srcOrd="2" destOrd="0" presId="urn:microsoft.com/office/officeart/2018/2/layout/IconVerticalSolidList"/>
    <dgm:cxn modelId="{78283A25-6B89-4095-8B4E-6FB5EB8D224D}" type="presParOf" srcId="{7B59F905-003F-4DAE-BE1E-104A8DEE70B3}" destId="{01E053BB-836B-4DB9-A2C8-A2C2B4583202}" srcOrd="3" destOrd="0" presId="urn:microsoft.com/office/officeart/2018/2/layout/IconVerticalSolidList"/>
    <dgm:cxn modelId="{3F9B9C3B-50A9-44C3-8287-5CE301A36FAE}" type="presParOf" srcId="{B29FF476-F4AC-4E8D-9B3F-C9C15ABB552B}" destId="{C601E1F3-D5E7-4C86-8E79-85FE6807B3C6}" srcOrd="1" destOrd="0" presId="urn:microsoft.com/office/officeart/2018/2/layout/IconVerticalSolidList"/>
    <dgm:cxn modelId="{E583793C-3719-4BA6-98AD-A9D7A706DE06}" type="presParOf" srcId="{B29FF476-F4AC-4E8D-9B3F-C9C15ABB552B}" destId="{211F8424-8E48-44F8-904A-4F88BB38D9B3}" srcOrd="2" destOrd="0" presId="urn:microsoft.com/office/officeart/2018/2/layout/IconVerticalSolidList"/>
    <dgm:cxn modelId="{E16991C4-7E16-46CA-A6DA-E2EBDE710428}" type="presParOf" srcId="{211F8424-8E48-44F8-904A-4F88BB38D9B3}" destId="{5BD8E8B1-730B-44A7-BDB6-22920935A828}" srcOrd="0" destOrd="0" presId="urn:microsoft.com/office/officeart/2018/2/layout/IconVerticalSolidList"/>
    <dgm:cxn modelId="{552F75E3-DA50-49DA-B757-DC960C170E83}" type="presParOf" srcId="{211F8424-8E48-44F8-904A-4F88BB38D9B3}" destId="{EF0140C2-E5D7-4628-BA45-0A826D48C6D2}" srcOrd="1" destOrd="0" presId="urn:microsoft.com/office/officeart/2018/2/layout/IconVerticalSolidList"/>
    <dgm:cxn modelId="{BD746952-ED50-40BD-B91F-DCFAA035CE8B}" type="presParOf" srcId="{211F8424-8E48-44F8-904A-4F88BB38D9B3}" destId="{B9933D3C-3C75-4633-A32B-B5DC0071458F}" srcOrd="2" destOrd="0" presId="urn:microsoft.com/office/officeart/2018/2/layout/IconVerticalSolidList"/>
    <dgm:cxn modelId="{7A106C22-EF31-4604-AAA0-214FA4DE65E8}" type="presParOf" srcId="{211F8424-8E48-44F8-904A-4F88BB38D9B3}" destId="{ED61F1EB-265A-4211-A13D-C07AD6222FE6}" srcOrd="3" destOrd="0" presId="urn:microsoft.com/office/officeart/2018/2/layout/IconVerticalSolidList"/>
    <dgm:cxn modelId="{F06337B0-42FE-4E46-96CC-40446EB5CEAA}" type="presParOf" srcId="{B29FF476-F4AC-4E8D-9B3F-C9C15ABB552B}" destId="{81F2C803-2094-4B66-A55A-666772471222}" srcOrd="3" destOrd="0" presId="urn:microsoft.com/office/officeart/2018/2/layout/IconVerticalSolidList"/>
    <dgm:cxn modelId="{3E4F6EFB-9A05-4B3E-BB15-9B00BDC7832C}" type="presParOf" srcId="{B29FF476-F4AC-4E8D-9B3F-C9C15ABB552B}" destId="{06103B0C-68FE-4994-ABA5-DBC9E9257C94}" srcOrd="4" destOrd="0" presId="urn:microsoft.com/office/officeart/2018/2/layout/IconVerticalSolidList"/>
    <dgm:cxn modelId="{50D63C65-D286-426E-A4DD-FA0ACFA9199A}" type="presParOf" srcId="{06103B0C-68FE-4994-ABA5-DBC9E9257C94}" destId="{58D14D41-3687-48FD-A9C9-96639FD91B4E}" srcOrd="0" destOrd="0" presId="urn:microsoft.com/office/officeart/2018/2/layout/IconVerticalSolidList"/>
    <dgm:cxn modelId="{21A66A88-F485-4693-BE67-BD6969B0EA34}" type="presParOf" srcId="{06103B0C-68FE-4994-ABA5-DBC9E9257C94}" destId="{AA72727A-A8DE-4A40-9B75-E59DCED51CED}" srcOrd="1" destOrd="0" presId="urn:microsoft.com/office/officeart/2018/2/layout/IconVerticalSolidList"/>
    <dgm:cxn modelId="{02B2FAED-AA65-4C3F-99BE-06A23A75D0CF}" type="presParOf" srcId="{06103B0C-68FE-4994-ABA5-DBC9E9257C94}" destId="{60A07BCD-7D8E-4055-9238-9CBE61BE0468}" srcOrd="2" destOrd="0" presId="urn:microsoft.com/office/officeart/2018/2/layout/IconVerticalSolidList"/>
    <dgm:cxn modelId="{D5093F5C-1FEA-4465-8DCB-FFE0514109BD}" type="presParOf" srcId="{06103B0C-68FE-4994-ABA5-DBC9E9257C94}" destId="{5A1CBEBE-5929-49D2-A999-650790BE9EC8}" srcOrd="3" destOrd="0" presId="urn:microsoft.com/office/officeart/2018/2/layout/IconVerticalSolidList"/>
    <dgm:cxn modelId="{4E54363A-BB65-468E-AA26-7475CD9BEFFC}" type="presParOf" srcId="{B29FF476-F4AC-4E8D-9B3F-C9C15ABB552B}" destId="{A348B7D7-80AD-40FD-B29E-ACFA12D150D2}" srcOrd="5" destOrd="0" presId="urn:microsoft.com/office/officeart/2018/2/layout/IconVerticalSolidList"/>
    <dgm:cxn modelId="{4F4D287C-BE13-4CA5-8183-0C831C3CF72A}" type="presParOf" srcId="{B29FF476-F4AC-4E8D-9B3F-C9C15ABB552B}" destId="{48249648-D3FE-4649-903F-47ABE9063864}" srcOrd="6" destOrd="0" presId="urn:microsoft.com/office/officeart/2018/2/layout/IconVerticalSolidList"/>
    <dgm:cxn modelId="{447F7FCD-BF62-4FF4-BC5C-BC2E07AFF260}" type="presParOf" srcId="{48249648-D3FE-4649-903F-47ABE9063864}" destId="{39016EC4-AA3D-4118-BE6F-F81DE361EEB1}" srcOrd="0" destOrd="0" presId="urn:microsoft.com/office/officeart/2018/2/layout/IconVerticalSolidList"/>
    <dgm:cxn modelId="{A59F4F8E-899F-4B72-B4A7-CE4E1569E405}" type="presParOf" srcId="{48249648-D3FE-4649-903F-47ABE9063864}" destId="{9847EFD8-8647-4D8B-8258-DE3927E4CFB2}" srcOrd="1" destOrd="0" presId="urn:microsoft.com/office/officeart/2018/2/layout/IconVerticalSolidList"/>
    <dgm:cxn modelId="{E07C8039-624D-4EE1-9236-D966C86D01A3}" type="presParOf" srcId="{48249648-D3FE-4649-903F-47ABE9063864}" destId="{2FBEC145-A3F3-4369-A701-1D58C3E49037}" srcOrd="2" destOrd="0" presId="urn:microsoft.com/office/officeart/2018/2/layout/IconVerticalSolidList"/>
    <dgm:cxn modelId="{2D1EF9B4-ED8C-4B62-BE22-B7F9451FD96B}" type="presParOf" srcId="{48249648-D3FE-4649-903F-47ABE9063864}" destId="{F92733BA-8C80-46DB-AD60-A49D86617B36}" srcOrd="3" destOrd="0" presId="urn:microsoft.com/office/officeart/2018/2/layout/IconVerticalSolidList"/>
    <dgm:cxn modelId="{0D097D36-BD57-4008-AFD3-7C79A5D9CB57}" type="presParOf" srcId="{B29FF476-F4AC-4E8D-9B3F-C9C15ABB552B}" destId="{E79125C1-C741-4A84-BCAB-7DF88EDB14CF}" srcOrd="7" destOrd="0" presId="urn:microsoft.com/office/officeart/2018/2/layout/IconVerticalSolidList"/>
    <dgm:cxn modelId="{6E72307D-81AA-491D-A0AD-DFA2C852A25E}" type="presParOf" srcId="{B29FF476-F4AC-4E8D-9B3F-C9C15ABB552B}" destId="{9C1E98DB-87CD-440B-AEA4-56700C317581}" srcOrd="8" destOrd="0" presId="urn:microsoft.com/office/officeart/2018/2/layout/IconVerticalSolidList"/>
    <dgm:cxn modelId="{0C65295B-121C-4800-A9A2-AAF0D764DB56}" type="presParOf" srcId="{9C1E98DB-87CD-440B-AEA4-56700C317581}" destId="{B52E5182-4DF3-4CEA-A6D7-9F3AC00B6903}" srcOrd="0" destOrd="0" presId="urn:microsoft.com/office/officeart/2018/2/layout/IconVerticalSolidList"/>
    <dgm:cxn modelId="{2799873C-0446-4494-AF1B-1D0151581CAE}" type="presParOf" srcId="{9C1E98DB-87CD-440B-AEA4-56700C317581}" destId="{B1EEA397-A85F-4400-8CE9-A58BDE6D2034}" srcOrd="1" destOrd="0" presId="urn:microsoft.com/office/officeart/2018/2/layout/IconVerticalSolidList"/>
    <dgm:cxn modelId="{5CE99C34-B6C8-4465-939C-EF0DF6229323}" type="presParOf" srcId="{9C1E98DB-87CD-440B-AEA4-56700C317581}" destId="{F0C09BCE-8468-4FC3-A720-DA12302883E6}" srcOrd="2" destOrd="0" presId="urn:microsoft.com/office/officeart/2018/2/layout/IconVerticalSolidList"/>
    <dgm:cxn modelId="{36AB357A-3944-4D65-88F1-7B05551FC1DB}" type="presParOf" srcId="{9C1E98DB-87CD-440B-AEA4-56700C317581}" destId="{BB5FBE23-9761-418F-9D84-E5B8FDC8DF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F7E2B-B575-4AB7-A60E-6BD515CEDA76}">
      <dsp:nvSpPr>
        <dsp:cNvPr id="0" name=""/>
        <dsp:cNvSpPr/>
      </dsp:nvSpPr>
      <dsp:spPr>
        <a:xfrm>
          <a:off x="0" y="486049"/>
          <a:ext cx="6171948" cy="58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Recap of the Brain</a:t>
          </a:r>
          <a:endParaRPr lang="en-US" sz="2500" kern="1200"/>
        </a:p>
      </dsp:txBody>
      <dsp:txXfrm>
        <a:off x="28557" y="514606"/>
        <a:ext cx="6114834" cy="527886"/>
      </dsp:txXfrm>
    </dsp:sp>
    <dsp:sp modelId="{DC352ED9-9EA0-4995-8BEC-DF5D0B471CBA}">
      <dsp:nvSpPr>
        <dsp:cNvPr id="0" name=""/>
        <dsp:cNvSpPr/>
      </dsp:nvSpPr>
      <dsp:spPr>
        <a:xfrm>
          <a:off x="0" y="1143049"/>
          <a:ext cx="6171948" cy="585000"/>
        </a:xfrm>
        <a:prstGeom prst="roundRect">
          <a:avLst/>
        </a:prstGeom>
        <a:solidFill>
          <a:schemeClr val="accent2">
            <a:hueOff val="-67869"/>
            <a:satOff val="-582"/>
            <a:lumOff val="-3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is addiction </a:t>
          </a:r>
          <a:endParaRPr lang="en-US" sz="2500" kern="1200"/>
        </a:p>
      </dsp:txBody>
      <dsp:txXfrm>
        <a:off x="28557" y="1171606"/>
        <a:ext cx="6114834" cy="527886"/>
      </dsp:txXfrm>
    </dsp:sp>
    <dsp:sp modelId="{A8100B5F-A50C-4876-81C2-5208A7A8984A}">
      <dsp:nvSpPr>
        <dsp:cNvPr id="0" name=""/>
        <dsp:cNvSpPr/>
      </dsp:nvSpPr>
      <dsp:spPr>
        <a:xfrm>
          <a:off x="0" y="1800049"/>
          <a:ext cx="6171948" cy="585000"/>
        </a:xfrm>
        <a:prstGeom prst="roundRect">
          <a:avLst/>
        </a:prstGeom>
        <a:solidFill>
          <a:schemeClr val="accent2">
            <a:hueOff val="-135738"/>
            <a:satOff val="-1163"/>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Contemporary addictions amongst children</a:t>
          </a:r>
          <a:endParaRPr lang="en-US" sz="2500" kern="1200"/>
        </a:p>
      </dsp:txBody>
      <dsp:txXfrm>
        <a:off x="28557" y="1828606"/>
        <a:ext cx="6114834" cy="527886"/>
      </dsp:txXfrm>
    </dsp:sp>
    <dsp:sp modelId="{8578E47E-63DD-47F1-B779-6BB654C6122F}">
      <dsp:nvSpPr>
        <dsp:cNvPr id="0" name=""/>
        <dsp:cNvSpPr/>
      </dsp:nvSpPr>
      <dsp:spPr>
        <a:xfrm>
          <a:off x="0" y="2457049"/>
          <a:ext cx="6171948" cy="5850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Motivations behind digital  device usages</a:t>
          </a:r>
          <a:endParaRPr lang="en-US" sz="2500" kern="1200"/>
        </a:p>
      </dsp:txBody>
      <dsp:txXfrm>
        <a:off x="28557" y="2485606"/>
        <a:ext cx="6114834" cy="527886"/>
      </dsp:txXfrm>
    </dsp:sp>
    <dsp:sp modelId="{898DE701-ED1C-45C5-B15F-6F47FE2852A8}">
      <dsp:nvSpPr>
        <dsp:cNvPr id="0" name=""/>
        <dsp:cNvSpPr/>
      </dsp:nvSpPr>
      <dsp:spPr>
        <a:xfrm>
          <a:off x="0" y="3114049"/>
          <a:ext cx="6171948" cy="585000"/>
        </a:xfrm>
        <a:prstGeom prst="roundRect">
          <a:avLst/>
        </a:prstGeom>
        <a:solidFill>
          <a:schemeClr val="accent2">
            <a:hueOff val="-271475"/>
            <a:satOff val="-2327"/>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Gaming Disorder </a:t>
          </a:r>
          <a:endParaRPr lang="en-US" sz="2500" kern="1200"/>
        </a:p>
      </dsp:txBody>
      <dsp:txXfrm>
        <a:off x="28557" y="3142606"/>
        <a:ext cx="6114834" cy="527886"/>
      </dsp:txXfrm>
    </dsp:sp>
    <dsp:sp modelId="{A6A8E96D-B392-4F0E-94C3-95B0C4895E42}">
      <dsp:nvSpPr>
        <dsp:cNvPr id="0" name=""/>
        <dsp:cNvSpPr/>
      </dsp:nvSpPr>
      <dsp:spPr>
        <a:xfrm>
          <a:off x="0" y="3771050"/>
          <a:ext cx="6171948" cy="585000"/>
        </a:xfrm>
        <a:prstGeom prst="roundRect">
          <a:avLst/>
        </a:prstGeom>
        <a:solidFill>
          <a:schemeClr val="accent2">
            <a:hueOff val="-339344"/>
            <a:satOff val="-2908"/>
            <a:lumOff val="-1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Experiencing Game Play </a:t>
          </a:r>
          <a:endParaRPr lang="en-US" sz="2500" kern="1200"/>
        </a:p>
      </dsp:txBody>
      <dsp:txXfrm>
        <a:off x="28557" y="3799607"/>
        <a:ext cx="6114834" cy="527886"/>
      </dsp:txXfrm>
    </dsp:sp>
    <dsp:sp modelId="{C15813AB-EF62-46F4-ADCF-77C4AC882D53}">
      <dsp:nvSpPr>
        <dsp:cNvPr id="0" name=""/>
        <dsp:cNvSpPr/>
      </dsp:nvSpPr>
      <dsp:spPr>
        <a:xfrm>
          <a:off x="0" y="4428050"/>
          <a:ext cx="6171948" cy="5850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Behaviourism Theory </a:t>
          </a:r>
          <a:endParaRPr lang="en-US" sz="2500" kern="1200"/>
        </a:p>
      </dsp:txBody>
      <dsp:txXfrm>
        <a:off x="28557" y="4456607"/>
        <a:ext cx="6114834"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59953-82EB-44DA-BBF2-E9E3B9A209BD}">
      <dsp:nvSpPr>
        <dsp:cNvPr id="0" name=""/>
        <dsp:cNvSpPr/>
      </dsp:nvSpPr>
      <dsp:spPr>
        <a:xfrm>
          <a:off x="1234389" y="2537"/>
          <a:ext cx="4937558" cy="131436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802" tIns="333847" rIns="95802" bIns="333847" numCol="1" spcCol="1270" anchor="ctr" anchorCtr="0">
          <a:noAutofit/>
        </a:bodyPr>
        <a:lstStyle/>
        <a:p>
          <a:pPr marL="0" lvl="0" indent="0" algn="l" defTabSz="711200">
            <a:lnSpc>
              <a:spcPct val="90000"/>
            </a:lnSpc>
            <a:spcBef>
              <a:spcPct val="0"/>
            </a:spcBef>
            <a:spcAft>
              <a:spcPct val="35000"/>
            </a:spcAft>
            <a:buNone/>
          </a:pPr>
          <a:r>
            <a:rPr lang="en-US" sz="1600" kern="1200"/>
            <a:t>Recognise addiction characteristics </a:t>
          </a:r>
        </a:p>
      </dsp:txBody>
      <dsp:txXfrm>
        <a:off x="1234389" y="2537"/>
        <a:ext cx="4937558" cy="1314360"/>
      </dsp:txXfrm>
    </dsp:sp>
    <dsp:sp modelId="{C60601DA-5246-4CBE-AD96-5EB495628519}">
      <dsp:nvSpPr>
        <dsp:cNvPr id="0" name=""/>
        <dsp:cNvSpPr/>
      </dsp:nvSpPr>
      <dsp:spPr>
        <a:xfrm>
          <a:off x="0" y="2537"/>
          <a:ext cx="1234389" cy="1314360"/>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5320" tIns="129830" rIns="65320" bIns="129830" numCol="1" spcCol="1270" anchor="ctr" anchorCtr="0">
          <a:noAutofit/>
        </a:bodyPr>
        <a:lstStyle/>
        <a:p>
          <a:pPr marL="0" lvl="0" indent="0" algn="ctr" defTabSz="889000">
            <a:lnSpc>
              <a:spcPct val="90000"/>
            </a:lnSpc>
            <a:spcBef>
              <a:spcPct val="0"/>
            </a:spcBef>
            <a:spcAft>
              <a:spcPct val="35000"/>
            </a:spcAft>
            <a:buNone/>
          </a:pPr>
          <a:r>
            <a:rPr lang="en-US" sz="2000" kern="1200"/>
            <a:t>Recognise</a:t>
          </a:r>
        </a:p>
      </dsp:txBody>
      <dsp:txXfrm>
        <a:off x="0" y="2537"/>
        <a:ext cx="1234389" cy="1314360"/>
      </dsp:txXfrm>
    </dsp:sp>
    <dsp:sp modelId="{8EF64BE5-13C8-4818-BEB7-68B61507DB6C}">
      <dsp:nvSpPr>
        <dsp:cNvPr id="0" name=""/>
        <dsp:cNvSpPr/>
      </dsp:nvSpPr>
      <dsp:spPr>
        <a:xfrm>
          <a:off x="1234389" y="1395759"/>
          <a:ext cx="4937558" cy="1314360"/>
        </a:xfrm>
        <a:prstGeom prst="rect">
          <a:avLst/>
        </a:prstGeom>
        <a:solidFill>
          <a:schemeClr val="accent2">
            <a:hueOff val="-135738"/>
            <a:satOff val="-1163"/>
            <a:lumOff val="-7712"/>
            <a:alphaOff val="0"/>
          </a:schemeClr>
        </a:solidFill>
        <a:ln w="12700" cap="flat" cmpd="sng" algn="ctr">
          <a:solidFill>
            <a:schemeClr val="accent2">
              <a:hueOff val="-135738"/>
              <a:satOff val="-1163"/>
              <a:lumOff val="-77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802" tIns="333847" rIns="95802" bIns="333847" numCol="1" spcCol="1270" anchor="ctr" anchorCtr="0">
          <a:noAutofit/>
        </a:bodyPr>
        <a:lstStyle/>
        <a:p>
          <a:pPr marL="0" lvl="0" indent="0" algn="l" defTabSz="711200">
            <a:lnSpc>
              <a:spcPct val="90000"/>
            </a:lnSpc>
            <a:spcBef>
              <a:spcPct val="0"/>
            </a:spcBef>
            <a:spcAft>
              <a:spcPct val="35000"/>
            </a:spcAft>
            <a:buNone/>
          </a:pPr>
          <a:r>
            <a:rPr lang="en-US" sz="1600" kern="1200"/>
            <a:t>Explain how emergent technologies can be addictive</a:t>
          </a:r>
        </a:p>
      </dsp:txBody>
      <dsp:txXfrm>
        <a:off x="1234389" y="1395759"/>
        <a:ext cx="4937558" cy="1314360"/>
      </dsp:txXfrm>
    </dsp:sp>
    <dsp:sp modelId="{792A39A7-4BB8-4D15-A801-0894D7EC5293}">
      <dsp:nvSpPr>
        <dsp:cNvPr id="0" name=""/>
        <dsp:cNvSpPr/>
      </dsp:nvSpPr>
      <dsp:spPr>
        <a:xfrm>
          <a:off x="0" y="1395759"/>
          <a:ext cx="1234389" cy="1314360"/>
        </a:xfrm>
        <a:prstGeom prst="rect">
          <a:avLst/>
        </a:prstGeom>
        <a:solidFill>
          <a:schemeClr val="lt1">
            <a:hueOff val="0"/>
            <a:satOff val="0"/>
            <a:lumOff val="0"/>
            <a:alphaOff val="0"/>
          </a:schemeClr>
        </a:solidFill>
        <a:ln w="12700" cap="flat" cmpd="sng" algn="ctr">
          <a:solidFill>
            <a:schemeClr val="accent2">
              <a:hueOff val="-135738"/>
              <a:satOff val="-1163"/>
              <a:lumOff val="-77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5320" tIns="129830" rIns="65320" bIns="129830" numCol="1" spcCol="1270" anchor="ctr" anchorCtr="0">
          <a:noAutofit/>
        </a:bodyPr>
        <a:lstStyle/>
        <a:p>
          <a:pPr marL="0" lvl="0" indent="0" algn="ctr" defTabSz="889000">
            <a:lnSpc>
              <a:spcPct val="90000"/>
            </a:lnSpc>
            <a:spcBef>
              <a:spcPct val="0"/>
            </a:spcBef>
            <a:spcAft>
              <a:spcPct val="35000"/>
            </a:spcAft>
            <a:buNone/>
          </a:pPr>
          <a:r>
            <a:rPr lang="en-US" sz="2000" kern="1200"/>
            <a:t>Explain</a:t>
          </a:r>
        </a:p>
      </dsp:txBody>
      <dsp:txXfrm>
        <a:off x="0" y="1395759"/>
        <a:ext cx="1234389" cy="1314360"/>
      </dsp:txXfrm>
    </dsp:sp>
    <dsp:sp modelId="{8DCF3E2A-7097-4521-A92C-03F6AFE55D5E}">
      <dsp:nvSpPr>
        <dsp:cNvPr id="0" name=""/>
        <dsp:cNvSpPr/>
      </dsp:nvSpPr>
      <dsp:spPr>
        <a:xfrm>
          <a:off x="1234389" y="2788980"/>
          <a:ext cx="4937558" cy="1314360"/>
        </a:xfrm>
        <a:prstGeom prst="rect">
          <a:avLst/>
        </a:prstGeom>
        <a:solidFill>
          <a:schemeClr val="accent2">
            <a:hueOff val="-271475"/>
            <a:satOff val="-2327"/>
            <a:lumOff val="-15425"/>
            <a:alphaOff val="0"/>
          </a:schemeClr>
        </a:solidFill>
        <a:ln w="12700" cap="flat" cmpd="sng" algn="ctr">
          <a:solidFill>
            <a:schemeClr val="accent2">
              <a:hueOff val="-271475"/>
              <a:satOff val="-2327"/>
              <a:lumOff val="-154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802" tIns="333847" rIns="95802" bIns="333847" numCol="1" spcCol="1270" anchor="ctr" anchorCtr="0">
          <a:noAutofit/>
        </a:bodyPr>
        <a:lstStyle/>
        <a:p>
          <a:pPr marL="0" lvl="0" indent="0" algn="l" defTabSz="711200">
            <a:lnSpc>
              <a:spcPct val="90000"/>
            </a:lnSpc>
            <a:spcBef>
              <a:spcPct val="0"/>
            </a:spcBef>
            <a:spcAft>
              <a:spcPct val="35000"/>
            </a:spcAft>
            <a:buNone/>
          </a:pPr>
          <a:r>
            <a:rPr lang="en-US" sz="1600" kern="1200"/>
            <a:t>Evaluate computer games </a:t>
          </a:r>
        </a:p>
      </dsp:txBody>
      <dsp:txXfrm>
        <a:off x="1234389" y="2788980"/>
        <a:ext cx="4937558" cy="1314360"/>
      </dsp:txXfrm>
    </dsp:sp>
    <dsp:sp modelId="{1ED27346-7F62-4CF0-82C8-64BDBFA555CD}">
      <dsp:nvSpPr>
        <dsp:cNvPr id="0" name=""/>
        <dsp:cNvSpPr/>
      </dsp:nvSpPr>
      <dsp:spPr>
        <a:xfrm>
          <a:off x="0" y="2788980"/>
          <a:ext cx="1234389" cy="1314360"/>
        </a:xfrm>
        <a:prstGeom prst="rect">
          <a:avLst/>
        </a:prstGeom>
        <a:solidFill>
          <a:schemeClr val="lt1">
            <a:hueOff val="0"/>
            <a:satOff val="0"/>
            <a:lumOff val="0"/>
            <a:alphaOff val="0"/>
          </a:schemeClr>
        </a:solidFill>
        <a:ln w="12700" cap="flat" cmpd="sng" algn="ctr">
          <a:solidFill>
            <a:schemeClr val="accent2">
              <a:hueOff val="-271475"/>
              <a:satOff val="-2327"/>
              <a:lumOff val="-154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5320" tIns="129830" rIns="65320" bIns="129830" numCol="1" spcCol="1270" anchor="ctr" anchorCtr="0">
          <a:noAutofit/>
        </a:bodyPr>
        <a:lstStyle/>
        <a:p>
          <a:pPr marL="0" lvl="0" indent="0" algn="ctr" defTabSz="889000">
            <a:lnSpc>
              <a:spcPct val="90000"/>
            </a:lnSpc>
            <a:spcBef>
              <a:spcPct val="0"/>
            </a:spcBef>
            <a:spcAft>
              <a:spcPct val="35000"/>
            </a:spcAft>
            <a:buNone/>
          </a:pPr>
          <a:r>
            <a:rPr lang="en-US" sz="2000" kern="1200"/>
            <a:t>Evaluate</a:t>
          </a:r>
        </a:p>
      </dsp:txBody>
      <dsp:txXfrm>
        <a:off x="0" y="2788980"/>
        <a:ext cx="1234389" cy="1314360"/>
      </dsp:txXfrm>
    </dsp:sp>
    <dsp:sp modelId="{0CF6F566-1672-481E-AC67-3EABA0759751}">
      <dsp:nvSpPr>
        <dsp:cNvPr id="0" name=""/>
        <dsp:cNvSpPr/>
      </dsp:nvSpPr>
      <dsp:spPr>
        <a:xfrm>
          <a:off x="1234389" y="4182202"/>
          <a:ext cx="4937558" cy="1314360"/>
        </a:xfrm>
        <a:prstGeom prst="rect">
          <a:avLst/>
        </a:prstGeom>
        <a:solidFill>
          <a:schemeClr val="accent2">
            <a:hueOff val="-407213"/>
            <a:satOff val="-3490"/>
            <a:lumOff val="-23137"/>
            <a:alphaOff val="0"/>
          </a:schemeClr>
        </a:solidFill>
        <a:ln w="12700" cap="flat" cmpd="sng" algn="ctr">
          <a:solidFill>
            <a:schemeClr val="accent2">
              <a:hueOff val="-407213"/>
              <a:satOff val="-3490"/>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802" tIns="333847" rIns="95802" bIns="333847" numCol="1" spcCol="1270" anchor="ctr" anchorCtr="0">
          <a:noAutofit/>
        </a:bodyPr>
        <a:lstStyle/>
        <a:p>
          <a:pPr marL="0" lvl="0" indent="0" algn="l" defTabSz="711200">
            <a:lnSpc>
              <a:spcPct val="90000"/>
            </a:lnSpc>
            <a:spcBef>
              <a:spcPct val="0"/>
            </a:spcBef>
            <a:spcAft>
              <a:spcPct val="35000"/>
            </a:spcAft>
            <a:buNone/>
          </a:pPr>
          <a:r>
            <a:rPr lang="en-US" sz="1600" kern="1200"/>
            <a:t>Apply theory to combat addiction </a:t>
          </a:r>
        </a:p>
      </dsp:txBody>
      <dsp:txXfrm>
        <a:off x="1234389" y="4182202"/>
        <a:ext cx="4937558" cy="1314360"/>
      </dsp:txXfrm>
    </dsp:sp>
    <dsp:sp modelId="{7432D49F-1667-48E0-8347-0214777AE803}">
      <dsp:nvSpPr>
        <dsp:cNvPr id="0" name=""/>
        <dsp:cNvSpPr/>
      </dsp:nvSpPr>
      <dsp:spPr>
        <a:xfrm>
          <a:off x="0" y="4182202"/>
          <a:ext cx="1234389" cy="1314360"/>
        </a:xfrm>
        <a:prstGeom prst="rect">
          <a:avLst/>
        </a:prstGeom>
        <a:solidFill>
          <a:schemeClr val="lt1">
            <a:hueOff val="0"/>
            <a:satOff val="0"/>
            <a:lumOff val="0"/>
            <a:alphaOff val="0"/>
          </a:schemeClr>
        </a:solidFill>
        <a:ln w="12700" cap="flat" cmpd="sng" algn="ctr">
          <a:solidFill>
            <a:schemeClr val="accent2">
              <a:hueOff val="-407213"/>
              <a:satOff val="-3490"/>
              <a:lumOff val="-231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5320" tIns="129830" rIns="65320" bIns="129830" numCol="1" spcCol="1270" anchor="ctr" anchorCtr="0">
          <a:noAutofit/>
        </a:bodyPr>
        <a:lstStyle/>
        <a:p>
          <a:pPr marL="0" lvl="0" indent="0" algn="ctr" defTabSz="889000">
            <a:lnSpc>
              <a:spcPct val="90000"/>
            </a:lnSpc>
            <a:spcBef>
              <a:spcPct val="0"/>
            </a:spcBef>
            <a:spcAft>
              <a:spcPct val="35000"/>
            </a:spcAft>
            <a:buNone/>
          </a:pPr>
          <a:r>
            <a:rPr lang="en-US" sz="2000" kern="1200"/>
            <a:t>Apply</a:t>
          </a:r>
        </a:p>
      </dsp:txBody>
      <dsp:txXfrm>
        <a:off x="0" y="4182202"/>
        <a:ext cx="1234389" cy="1314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42748-1570-4EB9-9738-480470FA34F0}">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2112C-53CE-4107-BA53-5C2693A542D8}">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8B002E-2A1B-472F-BC81-2EE9CF444D7D}">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The mind can not be observed and so it should be ignored </a:t>
          </a:r>
          <a:endParaRPr lang="en-US" sz="2200" kern="1200"/>
        </a:p>
      </dsp:txBody>
      <dsp:txXfrm>
        <a:off x="1336039" y="2282"/>
        <a:ext cx="4835908" cy="1156744"/>
      </dsp:txXfrm>
    </dsp:sp>
    <dsp:sp modelId="{E0EEA941-80C8-4268-9196-B834AB588461}">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A7965-5D19-4C51-89DA-4DB0895B703F}">
      <dsp:nvSpPr>
        <dsp:cNvPr id="0" name=""/>
        <dsp:cNvSpPr/>
      </dsp:nvSpPr>
      <dsp:spPr>
        <a:xfrm>
          <a:off x="349915" y="170848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70CABA-6BD4-4F3C-A4A2-A7A0DBEC7E6D}">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Only behaviour should be studied as it is observable.  </a:t>
          </a:r>
          <a:endParaRPr lang="en-US" sz="2200" kern="1200"/>
        </a:p>
      </dsp:txBody>
      <dsp:txXfrm>
        <a:off x="1336039" y="1448212"/>
        <a:ext cx="4835908" cy="1156744"/>
      </dsp:txXfrm>
    </dsp:sp>
    <dsp:sp modelId="{EAD3B13C-82F7-49A0-94C1-298639E5585A}">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97848-0F2A-4A58-A303-4FA1AE889C8A}">
      <dsp:nvSpPr>
        <dsp:cNvPr id="0" name=""/>
        <dsp:cNvSpPr/>
      </dsp:nvSpPr>
      <dsp:spPr>
        <a:xfrm>
          <a:off x="349915" y="3154410"/>
          <a:ext cx="636209" cy="63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C601BE-24D2-4519-9CC7-4B434AF64472}">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Behaviour can be studied objectively and scientifically using controlled laboratory experiments. </a:t>
          </a:r>
          <a:endParaRPr lang="en-US" sz="2200" kern="1200"/>
        </a:p>
      </dsp:txBody>
      <dsp:txXfrm>
        <a:off x="1336039" y="2894143"/>
        <a:ext cx="4835908" cy="1156744"/>
      </dsp:txXfrm>
    </dsp:sp>
    <dsp:sp modelId="{BFBD75F2-75F2-42A9-B848-61B0B0DE66BD}">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9E4A5-08F7-4F6F-A14C-9C69B57ADD12}">
      <dsp:nvSpPr>
        <dsp:cNvPr id="0" name=""/>
        <dsp:cNvSpPr/>
      </dsp:nvSpPr>
      <dsp:spPr>
        <a:xfrm>
          <a:off x="349915" y="4600340"/>
          <a:ext cx="636209" cy="6362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C2614-18A8-4AD3-AC59-0D5DD8F98F1C}">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Behaviour is learnt through classical conditioning and operant conditioning</a:t>
          </a:r>
          <a:endParaRPr lang="en-US" sz="2200" kern="1200"/>
        </a:p>
      </dsp:txBody>
      <dsp:txXfrm>
        <a:off x="1336039" y="4340073"/>
        <a:ext cx="4835908" cy="11567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7EF7D-78F5-4AB6-B8ED-D7D7EAE51D6E}">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5AA99-5079-47FB-BC42-807B5625F371}">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1F72D7-5861-4332-BA6E-E8D19364C02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Thorndike : Connectionism (Trial and Error) </a:t>
          </a:r>
          <a:endParaRPr lang="en-US" sz="1900" kern="1200"/>
        </a:p>
      </dsp:txBody>
      <dsp:txXfrm>
        <a:off x="875496" y="1778"/>
        <a:ext cx="5296451" cy="758005"/>
      </dsp:txXfrm>
    </dsp:sp>
    <dsp:sp modelId="{39BE5F4F-CF72-4CF6-8340-332F7B621A66}">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678AD-C966-463A-81A8-D37E6CE7C567}">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D65772-8796-402C-B25F-A86314A41503}">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dirty="0"/>
            <a:t>Watson: Classical Conditioning (Baby Albert)</a:t>
          </a:r>
          <a:endParaRPr lang="en-US" sz="1900" kern="1200" dirty="0"/>
        </a:p>
      </dsp:txBody>
      <dsp:txXfrm>
        <a:off x="875496" y="949286"/>
        <a:ext cx="5296451" cy="758005"/>
      </dsp:txXfrm>
    </dsp:sp>
    <dsp:sp modelId="{4ED5B2BD-DF6C-4C83-B4C9-922D7828944F}">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9E424-1197-4FB9-9187-C7B52D04A8A7}">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0CE7B2-939D-4CE1-980A-51E047756547}">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dirty="0"/>
            <a:t>Pavlov: Stimulus-Response (Pavlov’s Dog) </a:t>
          </a:r>
          <a:endParaRPr lang="en-US" sz="1900" kern="1200" dirty="0"/>
        </a:p>
      </dsp:txBody>
      <dsp:txXfrm>
        <a:off x="875496" y="1896793"/>
        <a:ext cx="5296451" cy="758005"/>
      </dsp:txXfrm>
    </dsp:sp>
    <dsp:sp modelId="{D93E0100-47C1-4E3A-9038-8E49E16BD33E}">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2C5D5-C26D-4907-B67E-088DEA01FB6E}">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AFB78A-C48C-42A5-823A-BB7984574DCC}">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dirty="0"/>
            <a:t>Skinner: Operant Conditioning (Radical Conditioning) </a:t>
          </a:r>
          <a:endParaRPr lang="en-US" sz="1900" kern="1200" dirty="0"/>
        </a:p>
      </dsp:txBody>
      <dsp:txXfrm>
        <a:off x="875496" y="2844300"/>
        <a:ext cx="5296451" cy="758005"/>
      </dsp:txXfrm>
    </dsp:sp>
    <dsp:sp modelId="{1743F9B9-EC87-4097-AD77-0C6FBA1995B6}">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FC5E35-2378-4ED7-AD7F-D4545FDD1F60}">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7BC016-2D46-440D-872B-2575201585B6}">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Tolman:  Latent Learning </a:t>
          </a:r>
          <a:endParaRPr lang="en-US" sz="1900" kern="1200"/>
        </a:p>
      </dsp:txBody>
      <dsp:txXfrm>
        <a:off x="875496" y="3791808"/>
        <a:ext cx="5296451" cy="758005"/>
      </dsp:txXfrm>
    </dsp:sp>
    <dsp:sp modelId="{D8E5704B-30D2-46E8-8BB8-309306F7AC5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C63228-93F0-4CF5-86DC-B1E426244BE9}">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C62DB-B360-4BCE-B873-884C4A83E61E}">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Gagne: Nine Levels of Learning </a:t>
          </a:r>
          <a:endParaRPr lang="en-US" sz="1900" kern="1200"/>
        </a:p>
      </dsp:txBody>
      <dsp:txXfrm>
        <a:off x="875496" y="4739315"/>
        <a:ext cx="5296451" cy="758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F63E2-A3A3-4C7B-9A34-E68DDDF274C3}">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2B8BE-D2D6-4EA6-A611-43FF0EE0935C}">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E55C6B-DE37-49CB-8D1A-1CDB55A49D2B}">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How did you feel while playing the game? </a:t>
          </a:r>
          <a:endParaRPr lang="en-US" sz="1900" kern="1200"/>
        </a:p>
      </dsp:txBody>
      <dsp:txXfrm>
        <a:off x="875496" y="1778"/>
        <a:ext cx="5296451" cy="758005"/>
      </dsp:txXfrm>
    </dsp:sp>
    <dsp:sp modelId="{6F18CBDA-CFA0-4E17-A1C2-B4152527549A}">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0CC34-A73A-43F6-B2FD-BF4B706F760E}">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3589A4-6778-494A-803F-A496FA3E87AE}">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What was your favourite part of the game? </a:t>
          </a:r>
          <a:endParaRPr lang="en-US" sz="1900" kern="1200"/>
        </a:p>
      </dsp:txBody>
      <dsp:txXfrm>
        <a:off x="875496" y="949286"/>
        <a:ext cx="5296451" cy="758005"/>
      </dsp:txXfrm>
    </dsp:sp>
    <dsp:sp modelId="{8AEBC88E-8284-4C08-8B3F-AA4A1E412C2A}">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3F8CD0-397C-4F46-9404-F1C8A553AF04}">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FD4551-9F2C-42E6-809D-64FBDC6302B9}">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Did you gain any sense of accomplishment? </a:t>
          </a:r>
          <a:endParaRPr lang="en-US" sz="1900" kern="1200"/>
        </a:p>
      </dsp:txBody>
      <dsp:txXfrm>
        <a:off x="875496" y="1896793"/>
        <a:ext cx="5296451" cy="758005"/>
      </dsp:txXfrm>
    </dsp:sp>
    <dsp:sp modelId="{4A9BB9CE-BBC7-466D-9872-163893111939}">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13B00-33A4-43A3-957F-FB5AEF958011}">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6BE8A-3306-4DF7-8BED-1B4F77345EBA}">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How did you feel after you stopped playing? </a:t>
          </a:r>
          <a:endParaRPr lang="en-US" sz="1900" kern="1200"/>
        </a:p>
      </dsp:txBody>
      <dsp:txXfrm>
        <a:off x="875496" y="2844300"/>
        <a:ext cx="5296451" cy="758005"/>
      </dsp:txXfrm>
    </dsp:sp>
    <dsp:sp modelId="{C9A9DCF1-ABCB-4E60-B5D2-83B94D0F09FB}">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BFB4E-6135-4509-968F-D062AC6A1D2E}">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65712B-BED5-4798-8ACB-E75D0E8CA009}">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What was engaging about the game? </a:t>
          </a:r>
          <a:endParaRPr lang="en-US" sz="1900" kern="1200"/>
        </a:p>
      </dsp:txBody>
      <dsp:txXfrm>
        <a:off x="875496" y="3791808"/>
        <a:ext cx="5296451" cy="758005"/>
      </dsp:txXfrm>
    </dsp:sp>
    <dsp:sp modelId="{A55A291A-62BF-4DC6-97B4-F9B9EE35B4BF}">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B784E-78AA-416F-ADEE-DEFB82837199}">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02E13C-CA40-47C0-B83B-D1939673E247}">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844550">
            <a:lnSpc>
              <a:spcPct val="90000"/>
            </a:lnSpc>
            <a:spcBef>
              <a:spcPct val="0"/>
            </a:spcBef>
            <a:spcAft>
              <a:spcPct val="35000"/>
            </a:spcAft>
            <a:buNone/>
          </a:pPr>
          <a:r>
            <a:rPr lang="en-GB" sz="1900" kern="1200"/>
            <a:t>What did you learning? </a:t>
          </a:r>
          <a:endParaRPr lang="en-US" sz="1900" kern="1200"/>
        </a:p>
      </dsp:txBody>
      <dsp:txXfrm>
        <a:off x="875496" y="4739315"/>
        <a:ext cx="5296451" cy="7580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7A603-4C25-4F39-A2FF-B32B6BCD64FB}">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BCFA18-6BB3-4428-906D-1AB9967F93CF}">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D85961-C9D4-4E88-AE7C-E144EA02C974}">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Role Modelling: </a:t>
          </a:r>
          <a:endParaRPr lang="en-US" sz="2200" kern="1200"/>
        </a:p>
      </dsp:txBody>
      <dsp:txXfrm>
        <a:off x="1336039" y="2282"/>
        <a:ext cx="4835908" cy="1156744"/>
      </dsp:txXfrm>
    </dsp:sp>
    <dsp:sp modelId="{424E7B09-A336-41B6-B74A-EDB13BFE5668}">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6897F0-AD01-4965-A3B9-73C6F1923A31}">
      <dsp:nvSpPr>
        <dsp:cNvPr id="0" name=""/>
        <dsp:cNvSpPr/>
      </dsp:nvSpPr>
      <dsp:spPr>
        <a:xfrm>
          <a:off x="349915" y="170848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1EA1AF-DAB7-444A-B3C9-A9AFF3CF9054}">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Show examples of their influencers showing positive game play </a:t>
          </a:r>
          <a:endParaRPr lang="en-US" sz="2200" kern="1200"/>
        </a:p>
      </dsp:txBody>
      <dsp:txXfrm>
        <a:off x="1336039" y="1448212"/>
        <a:ext cx="4835908" cy="1156744"/>
      </dsp:txXfrm>
    </dsp:sp>
    <dsp:sp modelId="{690A6A06-A38E-4FF8-B9A5-D30B5F51F5DB}">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72896-482E-4BC2-8A65-2391A7E198D1}">
      <dsp:nvSpPr>
        <dsp:cNvPr id="0" name=""/>
        <dsp:cNvSpPr/>
      </dsp:nvSpPr>
      <dsp:spPr>
        <a:xfrm>
          <a:off x="349915" y="3154410"/>
          <a:ext cx="636209" cy="63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BA9AD2-3C2F-4869-AEA2-D5256AE75DE4}">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Observations: </a:t>
          </a:r>
          <a:endParaRPr lang="en-US" sz="2200" kern="1200"/>
        </a:p>
      </dsp:txBody>
      <dsp:txXfrm>
        <a:off x="1336039" y="2894143"/>
        <a:ext cx="4835908" cy="1156744"/>
      </dsp:txXfrm>
    </dsp:sp>
    <dsp:sp modelId="{9DC9B8FF-B2C3-49AE-BE8B-AF621F357F6A}">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6579A-CE02-4F7C-B29D-F785B4F1B335}">
      <dsp:nvSpPr>
        <dsp:cNvPr id="0" name=""/>
        <dsp:cNvSpPr/>
      </dsp:nvSpPr>
      <dsp:spPr>
        <a:xfrm>
          <a:off x="349915" y="4600340"/>
          <a:ext cx="636209" cy="6362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47751B-9BCF-419D-986B-E1E469C7579A}">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Demonstrate positive and healthy game play and how it can be apart of their lives</a:t>
          </a:r>
          <a:endParaRPr lang="en-US" sz="2200" kern="1200"/>
        </a:p>
      </dsp:txBody>
      <dsp:txXfrm>
        <a:off x="1336039" y="4340073"/>
        <a:ext cx="4835908" cy="11567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A4840-4D7B-4A57-B49A-51C92FEE8BC2}">
      <dsp:nvSpPr>
        <dsp:cNvPr id="0" name=""/>
        <dsp:cNvSpPr/>
      </dsp:nvSpPr>
      <dsp:spPr>
        <a:xfrm>
          <a:off x="0" y="4296"/>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EC801-4C45-42B5-8F63-BAA6E265FB6B}">
      <dsp:nvSpPr>
        <dsp:cNvPr id="0" name=""/>
        <dsp:cNvSpPr/>
      </dsp:nvSpPr>
      <dsp:spPr>
        <a:xfrm>
          <a:off x="276813" y="210190"/>
          <a:ext cx="503296" cy="503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E053BB-836B-4DB9-A2C8-A2C2B4583202}">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Aversion Therapy: Pairing addictive behaviour with negative stimulus </a:t>
          </a:r>
          <a:endParaRPr lang="en-US" sz="1900" kern="1200"/>
        </a:p>
      </dsp:txBody>
      <dsp:txXfrm>
        <a:off x="1056922" y="4296"/>
        <a:ext cx="5115025" cy="915084"/>
      </dsp:txXfrm>
    </dsp:sp>
    <dsp:sp modelId="{5BD8E8B1-730B-44A7-BDB6-22920935A828}">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140C2-E5D7-4628-BA45-0A826D48C6D2}">
      <dsp:nvSpPr>
        <dsp:cNvPr id="0" name=""/>
        <dsp:cNvSpPr/>
      </dsp:nvSpPr>
      <dsp:spPr>
        <a:xfrm>
          <a:off x="276813" y="1354045"/>
          <a:ext cx="503296" cy="503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61F1EB-265A-4211-A13D-C07AD6222FE6}">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Display warning </a:t>
          </a:r>
          <a:endParaRPr lang="en-US" sz="1900" kern="1200"/>
        </a:p>
      </dsp:txBody>
      <dsp:txXfrm>
        <a:off x="1056922" y="1148151"/>
        <a:ext cx="5115025" cy="915084"/>
      </dsp:txXfrm>
    </dsp:sp>
    <dsp:sp modelId="{58D14D41-3687-48FD-A9C9-96639FD91B4E}">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72727A-A8DE-4A40-9B75-E59DCED51CED}">
      <dsp:nvSpPr>
        <dsp:cNvPr id="0" name=""/>
        <dsp:cNvSpPr/>
      </dsp:nvSpPr>
      <dsp:spPr>
        <a:xfrm>
          <a:off x="276813" y="2497901"/>
          <a:ext cx="503296" cy="503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1CBEBE-5929-49D2-A999-650790BE9EC8}">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Turning the internet off </a:t>
          </a:r>
          <a:endParaRPr lang="en-US" sz="1900" kern="1200"/>
        </a:p>
      </dsp:txBody>
      <dsp:txXfrm>
        <a:off x="1056922" y="2292007"/>
        <a:ext cx="5115025" cy="915084"/>
      </dsp:txXfrm>
    </dsp:sp>
    <dsp:sp modelId="{39016EC4-AA3D-4118-BE6F-F81DE361EEB1}">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7EFD8-8647-4D8B-8258-DE3927E4CFB2}">
      <dsp:nvSpPr>
        <dsp:cNvPr id="0" name=""/>
        <dsp:cNvSpPr/>
      </dsp:nvSpPr>
      <dsp:spPr>
        <a:xfrm>
          <a:off x="276813" y="3641757"/>
          <a:ext cx="503296" cy="503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733BA-8C80-46DB-AD60-A49D86617B36}">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Cue exposure: </a:t>
          </a:r>
          <a:endParaRPr lang="en-US" sz="1900" kern="1200"/>
        </a:p>
      </dsp:txBody>
      <dsp:txXfrm>
        <a:off x="1056922" y="3435863"/>
        <a:ext cx="5115025" cy="915084"/>
      </dsp:txXfrm>
    </dsp:sp>
    <dsp:sp modelId="{B52E5182-4DF3-4CEA-A6D7-9F3AC00B6903}">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EA397-A85F-4400-8CE9-A58BDE6D2034}">
      <dsp:nvSpPr>
        <dsp:cNvPr id="0" name=""/>
        <dsp:cNvSpPr/>
      </dsp:nvSpPr>
      <dsp:spPr>
        <a:xfrm>
          <a:off x="276813" y="4785613"/>
          <a:ext cx="503296" cy="503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FBE23-9761-418F-9D84-E5B8FDC8DF50}">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Setting time limits </a:t>
          </a:r>
          <a:endParaRPr lang="en-US" sz="1900" kern="1200"/>
        </a:p>
      </dsp:txBody>
      <dsp:txXfrm>
        <a:off x="1056922" y="4579719"/>
        <a:ext cx="5115025" cy="9150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F4158-DCD7-47B5-BC17-1436C5C717BF}"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6B5572-2E28-4DFD-A629-36E8050899E2}" type="slidenum">
              <a:rPr lang="en-GB" smtClean="0"/>
              <a:t>‹#›</a:t>
            </a:fld>
            <a:endParaRPr lang="en-GB"/>
          </a:p>
        </p:txBody>
      </p:sp>
    </p:spTree>
    <p:extLst>
      <p:ext uri="{BB962C8B-B14F-4D97-AF65-F5344CB8AC3E}">
        <p14:creationId xmlns:p14="http://schemas.microsoft.com/office/powerpoint/2010/main" val="2098882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6B5572-2E28-4DFD-A629-36E8050899E2}" type="slidenum">
              <a:rPr lang="en-GB" smtClean="0"/>
              <a:t>6</a:t>
            </a:fld>
            <a:endParaRPr lang="en-GB"/>
          </a:p>
        </p:txBody>
      </p:sp>
    </p:spTree>
    <p:extLst>
      <p:ext uri="{BB962C8B-B14F-4D97-AF65-F5344CB8AC3E}">
        <p14:creationId xmlns:p14="http://schemas.microsoft.com/office/powerpoint/2010/main" val="3934815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6B5572-2E28-4DFD-A629-36E8050899E2}" type="slidenum">
              <a:rPr lang="en-GB" smtClean="0"/>
              <a:t>7</a:t>
            </a:fld>
            <a:endParaRPr lang="en-GB"/>
          </a:p>
        </p:txBody>
      </p:sp>
    </p:spTree>
    <p:extLst>
      <p:ext uri="{BB962C8B-B14F-4D97-AF65-F5344CB8AC3E}">
        <p14:creationId xmlns:p14="http://schemas.microsoft.com/office/powerpoint/2010/main" val="2216524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Pre-alcoholic phase: This is the starting point, where alcohol is used as a crutch to cope with stress or unwind after a long day. </a:t>
            </a:r>
          </a:p>
          <a:p>
            <a:r>
              <a:rPr lang="en-GB" dirty="0"/>
              <a:t>Prodromal phase: During this stage, you may feel like you’re still in control, but you’ll start to feel intense cravings and a growing preoccupation with alcohol.</a:t>
            </a:r>
          </a:p>
          <a:p>
            <a:r>
              <a:rPr lang="en-GB" dirty="0"/>
              <a:t>Crucial phase: Your life may start to unravel during this stage. Your drinking may become uncontrollable, resulting in relationship, work, or school problems.</a:t>
            </a:r>
          </a:p>
          <a:p>
            <a:r>
              <a:rPr lang="en-GB" dirty="0"/>
              <a:t>Chronic phase: The most severe stage, marked by a physical and mental dependence on alcohol. This can lead to serious, long-term health issues.</a:t>
            </a:r>
          </a:p>
          <a:p>
            <a:r>
              <a:rPr lang="en-GB" dirty="0"/>
              <a:t>Recovery &amp; rehabilitation: This stage begins when you develop an honest desire to change and seek help. Some people hit rock bottom first before looking for treatment.</a:t>
            </a:r>
          </a:p>
          <a:p>
            <a:r>
              <a:rPr lang="en-GB" dirty="0"/>
              <a:t>Sponsored</a:t>
            </a:r>
          </a:p>
        </p:txBody>
      </p:sp>
      <p:sp>
        <p:nvSpPr>
          <p:cNvPr id="4" name="Slide Number Placeholder 3"/>
          <p:cNvSpPr>
            <a:spLocks noGrp="1"/>
          </p:cNvSpPr>
          <p:nvPr>
            <p:ph type="sldNum" sz="quarter" idx="5"/>
          </p:nvPr>
        </p:nvSpPr>
        <p:spPr/>
        <p:txBody>
          <a:bodyPr/>
          <a:lstStyle/>
          <a:p>
            <a:fld id="{0B6B5572-2E28-4DFD-A629-36E8050899E2}" type="slidenum">
              <a:rPr lang="en-GB" smtClean="0"/>
              <a:t>10</a:t>
            </a:fld>
            <a:endParaRPr lang="en-GB"/>
          </a:p>
        </p:txBody>
      </p:sp>
    </p:spTree>
    <p:extLst>
      <p:ext uri="{BB962C8B-B14F-4D97-AF65-F5344CB8AC3E}">
        <p14:creationId xmlns:p14="http://schemas.microsoft.com/office/powerpoint/2010/main" val="642959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Perception of Reward Stimulus: This perception gets processed by various regions of the brain, including the hippocampus (which provides context based on past experiences) and the amygdala (which adds emotional weight to the stimulus).</a:t>
            </a:r>
          </a:p>
          <a:p>
            <a:r>
              <a:rPr lang="en-GB" dirty="0"/>
              <a:t>Dopamine is then transmitted to the Ventral Tegmental Area, feelings of pleasure and reward is present. </a:t>
            </a:r>
          </a:p>
          <a:p>
            <a:endParaRPr lang="en-GB" dirty="0"/>
          </a:p>
          <a:p>
            <a:r>
              <a:rPr lang="en-GB" dirty="0"/>
              <a:t>Reinforcement of behaviour: The prefrontal cortex (which plays a role in decision-making and planning) assesses the entire event. The stronger the response, the stronger the feeling. </a:t>
            </a:r>
          </a:p>
          <a:p>
            <a:r>
              <a:rPr lang="en-GB" dirty="0"/>
              <a:t>The role of feedback: The </a:t>
            </a:r>
            <a:r>
              <a:rPr lang="en-GB" dirty="0" err="1"/>
              <a:t>contious</a:t>
            </a:r>
            <a:r>
              <a:rPr lang="en-GB" dirty="0"/>
              <a:t> provision of feedback creates a loop and helps refine and adjust behaviours to optimize reward-seeking actions over time.</a:t>
            </a:r>
          </a:p>
        </p:txBody>
      </p:sp>
      <p:sp>
        <p:nvSpPr>
          <p:cNvPr id="4" name="Slide Number Placeholder 3"/>
          <p:cNvSpPr>
            <a:spLocks noGrp="1"/>
          </p:cNvSpPr>
          <p:nvPr>
            <p:ph type="sldNum" sz="quarter" idx="5"/>
          </p:nvPr>
        </p:nvSpPr>
        <p:spPr/>
        <p:txBody>
          <a:bodyPr/>
          <a:lstStyle/>
          <a:p>
            <a:fld id="{0B6B5572-2E28-4DFD-A629-36E8050899E2}" type="slidenum">
              <a:rPr lang="en-GB" smtClean="0"/>
              <a:t>11</a:t>
            </a:fld>
            <a:endParaRPr lang="en-GB"/>
          </a:p>
        </p:txBody>
      </p:sp>
    </p:spTree>
    <p:extLst>
      <p:ext uri="{BB962C8B-B14F-4D97-AF65-F5344CB8AC3E}">
        <p14:creationId xmlns:p14="http://schemas.microsoft.com/office/powerpoint/2010/main" val="679559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Thorndike: Experimented on cats to see how they managed to escape from a locked box through “trail and error”. </a:t>
            </a:r>
          </a:p>
        </p:txBody>
      </p:sp>
      <p:sp>
        <p:nvSpPr>
          <p:cNvPr id="4" name="Slide Number Placeholder 3"/>
          <p:cNvSpPr>
            <a:spLocks noGrp="1"/>
          </p:cNvSpPr>
          <p:nvPr>
            <p:ph type="sldNum" sz="quarter" idx="5"/>
          </p:nvPr>
        </p:nvSpPr>
        <p:spPr/>
        <p:txBody>
          <a:bodyPr/>
          <a:lstStyle/>
          <a:p>
            <a:fld id="{0B6B5572-2E28-4DFD-A629-36E8050899E2}" type="slidenum">
              <a:rPr lang="en-GB" smtClean="0"/>
              <a:t>22</a:t>
            </a:fld>
            <a:endParaRPr lang="en-GB"/>
          </a:p>
        </p:txBody>
      </p:sp>
    </p:spTree>
    <p:extLst>
      <p:ext uri="{BB962C8B-B14F-4D97-AF65-F5344CB8AC3E}">
        <p14:creationId xmlns:p14="http://schemas.microsoft.com/office/powerpoint/2010/main" val="3339517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6B5572-2E28-4DFD-A629-36E8050899E2}" type="slidenum">
              <a:rPr lang="en-GB" smtClean="0"/>
              <a:t>27</a:t>
            </a:fld>
            <a:endParaRPr lang="en-GB"/>
          </a:p>
        </p:txBody>
      </p:sp>
    </p:spTree>
    <p:extLst>
      <p:ext uri="{BB962C8B-B14F-4D97-AF65-F5344CB8AC3E}">
        <p14:creationId xmlns:p14="http://schemas.microsoft.com/office/powerpoint/2010/main" val="207298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Peppa Pig video, what behaviours would you expect a child to exhibit? </a:t>
            </a:r>
          </a:p>
        </p:txBody>
      </p:sp>
      <p:sp>
        <p:nvSpPr>
          <p:cNvPr id="4" name="Slide Number Placeholder 3"/>
          <p:cNvSpPr>
            <a:spLocks noGrp="1"/>
          </p:cNvSpPr>
          <p:nvPr>
            <p:ph type="sldNum" sz="quarter" idx="5"/>
          </p:nvPr>
        </p:nvSpPr>
        <p:spPr/>
        <p:txBody>
          <a:bodyPr/>
          <a:lstStyle/>
          <a:p>
            <a:fld id="{0B6B5572-2E28-4DFD-A629-36E8050899E2}" type="slidenum">
              <a:rPr lang="en-GB" smtClean="0"/>
              <a:t>28</a:t>
            </a:fld>
            <a:endParaRPr lang="en-GB"/>
          </a:p>
        </p:txBody>
      </p:sp>
    </p:spTree>
    <p:extLst>
      <p:ext uri="{BB962C8B-B14F-4D97-AF65-F5344CB8AC3E}">
        <p14:creationId xmlns:p14="http://schemas.microsoft.com/office/powerpoint/2010/main" val="2225007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Counting: How many Pokémon did they catch? How many battles have they had?</a:t>
            </a:r>
          </a:p>
          <a:p>
            <a:r>
              <a:rPr lang="en-GB" dirty="0"/>
              <a:t>Substructions: How many battles have they won compared to loss? </a:t>
            </a:r>
          </a:p>
          <a:p>
            <a:r>
              <a:rPr lang="en-GB" dirty="0"/>
              <a:t>Biology: Use the different Pokémon species to teach about real-world animals and their habitats</a:t>
            </a:r>
          </a:p>
          <a:p>
            <a:r>
              <a:rPr lang="en-GB" dirty="0"/>
              <a:t>Ecology: The type of environments/habitats Pokémon live in. </a:t>
            </a:r>
          </a:p>
          <a:p>
            <a:r>
              <a:rPr lang="en-GB" dirty="0"/>
              <a:t>Psychics: Discussion around elements (electricity, fire, water, air) and how they are stronger or weaker, for example water conducts electricity therefore electric Pokémon are stronger than water in battle. </a:t>
            </a:r>
          </a:p>
          <a:p>
            <a:r>
              <a:rPr lang="en-GB" dirty="0"/>
              <a:t>Reading: Get students to read about their Pokémon, and to follow the storyline and follow instructions. </a:t>
            </a:r>
          </a:p>
          <a:p>
            <a:r>
              <a:rPr lang="en-GB" dirty="0"/>
              <a:t>Writing: Students can be encouraged to write a descriptive piece about their favourite Pokémon.</a:t>
            </a:r>
          </a:p>
          <a:p>
            <a:r>
              <a:rPr lang="en-GB" dirty="0"/>
              <a:t>Vocabulary: Introduce new vocabulary words related to the game, such as "evolution," "trainer," and "battle." Create vocabulary lists and quizzes to reinforce learning.</a:t>
            </a:r>
          </a:p>
          <a:p>
            <a:r>
              <a:rPr lang="en-GB" dirty="0"/>
              <a:t>Use the game's map to teach about different geographical features and regions.</a:t>
            </a:r>
          </a:p>
          <a:p>
            <a:r>
              <a:rPr lang="en-GB" dirty="0"/>
              <a:t>Relationships: Friendship, Rivalries </a:t>
            </a:r>
          </a:p>
          <a:p>
            <a:r>
              <a:rPr lang="en-GB" dirty="0"/>
              <a:t>Care: Take of your Pokémon by healing them, taking them to the poke centre (hospital), Feeding, Washing</a:t>
            </a:r>
          </a:p>
          <a:p>
            <a:r>
              <a:rPr lang="en-GB" dirty="0"/>
              <a:t>Teamwork: Work with your Pokémon to win, you can battle with other players. </a:t>
            </a:r>
          </a:p>
          <a:p>
            <a:r>
              <a:rPr lang="en-GB" dirty="0"/>
              <a:t>Problem solving: Completing Tasks, Think about strategies to win battles. Where is the best place to go to catch Pokémon. </a:t>
            </a:r>
          </a:p>
          <a:p>
            <a:r>
              <a:rPr lang="en-GB" dirty="0"/>
              <a:t>Drawing: Children can draw their favourite Pokémon</a:t>
            </a:r>
          </a:p>
          <a:p>
            <a:r>
              <a:rPr lang="en-GB" dirty="0"/>
              <a:t>Colours: Children can learn about different types of colours </a:t>
            </a:r>
          </a:p>
          <a:p>
            <a:endParaRPr lang="en-GB" dirty="0"/>
          </a:p>
        </p:txBody>
      </p:sp>
      <p:sp>
        <p:nvSpPr>
          <p:cNvPr id="4" name="Slide Number Placeholder 3"/>
          <p:cNvSpPr>
            <a:spLocks noGrp="1"/>
          </p:cNvSpPr>
          <p:nvPr>
            <p:ph type="sldNum" sz="quarter" idx="5"/>
          </p:nvPr>
        </p:nvSpPr>
        <p:spPr/>
        <p:txBody>
          <a:bodyPr/>
          <a:lstStyle/>
          <a:p>
            <a:fld id="{0B6B5572-2E28-4DFD-A629-36E8050899E2}" type="slidenum">
              <a:rPr lang="en-GB" smtClean="0"/>
              <a:t>31</a:t>
            </a:fld>
            <a:endParaRPr lang="en-GB"/>
          </a:p>
        </p:txBody>
      </p:sp>
    </p:spTree>
    <p:extLst>
      <p:ext uri="{BB962C8B-B14F-4D97-AF65-F5344CB8AC3E}">
        <p14:creationId xmlns:p14="http://schemas.microsoft.com/office/powerpoint/2010/main" val="3106983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6B5572-2E28-4DFD-A629-36E8050899E2}" type="slidenum">
              <a:rPr lang="en-GB" smtClean="0"/>
              <a:t>32</a:t>
            </a:fld>
            <a:endParaRPr lang="en-GB"/>
          </a:p>
        </p:txBody>
      </p:sp>
    </p:spTree>
    <p:extLst>
      <p:ext uri="{BB962C8B-B14F-4D97-AF65-F5344CB8AC3E}">
        <p14:creationId xmlns:p14="http://schemas.microsoft.com/office/powerpoint/2010/main" val="3390061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6B5572-2E28-4DFD-A629-36E8050899E2}" type="slidenum">
              <a:rPr lang="en-GB" smtClean="0"/>
              <a:t>39</a:t>
            </a:fld>
            <a:endParaRPr lang="en-GB"/>
          </a:p>
        </p:txBody>
      </p:sp>
    </p:spTree>
    <p:extLst>
      <p:ext uri="{BB962C8B-B14F-4D97-AF65-F5344CB8AC3E}">
        <p14:creationId xmlns:p14="http://schemas.microsoft.com/office/powerpoint/2010/main" val="4101365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9633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3819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0573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0471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53149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0276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89977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95698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4035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42566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9587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49011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57660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1375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962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553625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8465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40218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09365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39195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511390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448762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2/19/2025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4113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23439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52" r:id="rId5"/>
    <p:sldLayoutId id="2147483753" r:id="rId6"/>
    <p:sldLayoutId id="2147483758" r:id="rId7"/>
    <p:sldLayoutId id="2147483754" r:id="rId8"/>
    <p:sldLayoutId id="2147483755" r:id="rId9"/>
    <p:sldLayoutId id="2147483756" r:id="rId10"/>
    <p:sldLayoutId id="214748375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2/19/2025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663950250"/>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2" r:id="rId6"/>
    <p:sldLayoutId id="2147483727" r:id="rId7"/>
    <p:sldLayoutId id="2147483728" r:id="rId8"/>
    <p:sldLayoutId id="2147483729" r:id="rId9"/>
    <p:sldLayoutId id="2147483730" r:id="rId10"/>
    <p:sldLayoutId id="2147483731" r:id="rId11"/>
    <p:sldLayoutId id="2147483733"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rooEBjZWpDc?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v0f_iDrx0qc?feature=oembed" TargetMode="External"/><Relationship Id="rId1" Type="http://schemas.openxmlformats.org/officeDocument/2006/relationships/video" Target="https://www.youtube.com/embed/R2WNWSnWFnQ?feature=oembed" TargetMode="External"/><Relationship Id="rId5" Type="http://schemas.openxmlformats.org/officeDocument/2006/relationships/image" Target="../media/image18.jpeg"/><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s://www.youtube.com/watch?v=X-lgMnvPDQ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CTseCNXPC5c?feature=oembed" TargetMode="External"/><Relationship Id="rId4" Type="http://schemas.openxmlformats.org/officeDocument/2006/relationships/image" Target="../media/image47.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1HEQ0rXBLXE?feature=oembed" TargetMode="External"/><Relationship Id="rId4" Type="http://schemas.openxmlformats.org/officeDocument/2006/relationships/image" Target="../media/image48.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jpeg"/><Relationship Id="rId4" Type="http://schemas.openxmlformats.org/officeDocument/2006/relationships/image" Target="../media/image52.jpe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nhs.uk/live-well/addiction-support/addiction-what-is-it/" TargetMode="External"/><Relationship Id="rId2" Type="http://schemas.openxmlformats.org/officeDocument/2006/relationships/hyperlink" Target="https://www.who.int/standards/classifications/frequently-asked-questions/gaming-disorder" TargetMode="External"/><Relationship Id="rId1" Type="http://schemas.openxmlformats.org/officeDocument/2006/relationships/slideLayout" Target="../slideLayouts/slideLayout2.xml"/><Relationship Id="rId4" Type="http://schemas.openxmlformats.org/officeDocument/2006/relationships/hyperlink" Target="https://doi.org/10.1093/pch/pxab0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blue background with white lines&#10;&#10;Description automatically generated">
            <a:extLst>
              <a:ext uri="{FF2B5EF4-FFF2-40B4-BE49-F238E27FC236}">
                <a16:creationId xmlns:a16="http://schemas.microsoft.com/office/drawing/2014/main" id="{059E3D38-9DE1-EBCB-EC9F-256CC42E68CB}"/>
              </a:ext>
            </a:extLst>
          </p:cNvPr>
          <p:cNvPicPr>
            <a:picLocks noChangeAspect="1"/>
          </p:cNvPicPr>
          <p:nvPr/>
        </p:nvPicPr>
        <p:blipFill>
          <a:blip r:embed="rId2"/>
          <a:srcRect l="2037" t="11382" r="1" b="10733"/>
          <a:stretch/>
        </p:blipFill>
        <p:spPr>
          <a:xfrm>
            <a:off x="20" y="10"/>
            <a:ext cx="12191979" cy="6857990"/>
          </a:xfrm>
          <a:prstGeom prst="rect">
            <a:avLst/>
          </a:prstGeom>
        </p:spPr>
      </p:pic>
      <p:sp>
        <p:nvSpPr>
          <p:cNvPr id="18" name="Rectangle 17">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EE027A17-85E0-C556-125C-D41F5F2DFB54}"/>
              </a:ext>
            </a:extLst>
          </p:cNvPr>
          <p:cNvSpPr>
            <a:spLocks noGrp="1"/>
          </p:cNvSpPr>
          <p:nvPr>
            <p:ph type="ctrTitle"/>
          </p:nvPr>
        </p:nvSpPr>
        <p:spPr>
          <a:xfrm>
            <a:off x="7145736" y="908651"/>
            <a:ext cx="4754880" cy="4171779"/>
          </a:xfrm>
        </p:spPr>
        <p:txBody>
          <a:bodyPr anchor="t">
            <a:normAutofit/>
          </a:bodyPr>
          <a:lstStyle/>
          <a:p>
            <a:pPr>
              <a:lnSpc>
                <a:spcPct val="90000"/>
              </a:lnSpc>
            </a:pPr>
            <a:r>
              <a:rPr lang="en-GB" sz="5100"/>
              <a:t>Children, Young People and Emerging Technologies: </a:t>
            </a:r>
          </a:p>
        </p:txBody>
      </p:sp>
      <p:sp>
        <p:nvSpPr>
          <p:cNvPr id="3" name="Subtitle 2">
            <a:extLst>
              <a:ext uri="{FF2B5EF4-FFF2-40B4-BE49-F238E27FC236}">
                <a16:creationId xmlns:a16="http://schemas.microsoft.com/office/drawing/2014/main" id="{CD39CFAE-8F8E-4DDA-DB0D-E2D6C8BD37CC}"/>
              </a:ext>
            </a:extLst>
          </p:cNvPr>
          <p:cNvSpPr>
            <a:spLocks noGrp="1"/>
          </p:cNvSpPr>
          <p:nvPr>
            <p:ph type="subTitle" idx="1"/>
          </p:nvPr>
        </p:nvSpPr>
        <p:spPr>
          <a:xfrm>
            <a:off x="7145736" y="3982515"/>
            <a:ext cx="4754880" cy="1003638"/>
          </a:xfrm>
        </p:spPr>
        <p:txBody>
          <a:bodyPr anchor="b">
            <a:normAutofit/>
          </a:bodyPr>
          <a:lstStyle/>
          <a:p>
            <a:pPr algn="ctr"/>
            <a:r>
              <a:rPr lang="en-GB" sz="2200" dirty="0"/>
              <a:t>Addictive Behaviours </a:t>
            </a:r>
          </a:p>
        </p:txBody>
      </p:sp>
      <p:cxnSp>
        <p:nvCxnSpPr>
          <p:cNvPr id="20" name="Straight Connector 19">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3004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29A123C-D9AA-BB94-5BD8-0A1BA144B739}"/>
              </a:ext>
            </a:extLst>
          </p:cNvPr>
          <p:cNvSpPr>
            <a:spLocks noGrp="1"/>
          </p:cNvSpPr>
          <p:nvPr>
            <p:ph type="title"/>
          </p:nvPr>
        </p:nvSpPr>
        <p:spPr>
          <a:xfrm>
            <a:off x="704088" y="914400"/>
            <a:ext cx="3914776" cy="3977269"/>
          </a:xfrm>
        </p:spPr>
        <p:txBody>
          <a:bodyPr>
            <a:normAutofit/>
          </a:bodyPr>
          <a:lstStyle/>
          <a:p>
            <a:r>
              <a:rPr lang="en-GB" dirty="0"/>
              <a:t>Contents Page </a:t>
            </a:r>
          </a:p>
        </p:txBody>
      </p:sp>
      <p:graphicFrame>
        <p:nvGraphicFramePr>
          <p:cNvPr id="5" name="Content Placeholder 2">
            <a:extLst>
              <a:ext uri="{FF2B5EF4-FFF2-40B4-BE49-F238E27FC236}">
                <a16:creationId xmlns:a16="http://schemas.microsoft.com/office/drawing/2014/main" id="{1EF5139C-CE66-E1F3-C7EB-DA3744B2E5AD}"/>
              </a:ext>
            </a:extLst>
          </p:cNvPr>
          <p:cNvGraphicFramePr>
            <a:graphicFrameLocks noGrp="1"/>
          </p:cNvGraphicFramePr>
          <p:nvPr>
            <p:ph idx="1"/>
            <p:extLst>
              <p:ext uri="{D42A27DB-BD31-4B8C-83A1-F6EECF244321}">
                <p14:modId xmlns:p14="http://schemas.microsoft.com/office/powerpoint/2010/main" val="384640969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335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21D3C19-1C8D-E8D0-DC2D-BDA5B4CBA1AF}"/>
              </a:ext>
            </a:extLst>
          </p:cNvPr>
          <p:cNvSpPr>
            <a:spLocks noGrp="1"/>
          </p:cNvSpPr>
          <p:nvPr>
            <p:ph type="title"/>
          </p:nvPr>
        </p:nvSpPr>
        <p:spPr>
          <a:xfrm>
            <a:off x="704088" y="914400"/>
            <a:ext cx="3914776" cy="3977269"/>
          </a:xfrm>
        </p:spPr>
        <p:txBody>
          <a:bodyPr>
            <a:normAutofit/>
          </a:bodyPr>
          <a:lstStyle/>
          <a:p>
            <a:r>
              <a:rPr lang="en-GB" dirty="0"/>
              <a:t>Lesson Objectives </a:t>
            </a:r>
          </a:p>
        </p:txBody>
      </p:sp>
      <p:graphicFrame>
        <p:nvGraphicFramePr>
          <p:cNvPr id="5" name="Content Placeholder 2">
            <a:extLst>
              <a:ext uri="{FF2B5EF4-FFF2-40B4-BE49-F238E27FC236}">
                <a16:creationId xmlns:a16="http://schemas.microsoft.com/office/drawing/2014/main" id="{CE8625EE-0E58-18FE-554F-F5B77127CB83}"/>
              </a:ext>
            </a:extLst>
          </p:cNvPr>
          <p:cNvGraphicFramePr>
            <a:graphicFrameLocks noGrp="1"/>
          </p:cNvGraphicFramePr>
          <p:nvPr>
            <p:ph idx="1"/>
            <p:extLst>
              <p:ext uri="{D42A27DB-BD31-4B8C-83A1-F6EECF244321}">
                <p14:modId xmlns:p14="http://schemas.microsoft.com/office/powerpoint/2010/main" val="40391650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496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B25B-D8C9-E229-372C-6EF31F806FB1}"/>
              </a:ext>
            </a:extLst>
          </p:cNvPr>
          <p:cNvSpPr>
            <a:spLocks noGrp="1"/>
          </p:cNvSpPr>
          <p:nvPr>
            <p:ph type="title"/>
          </p:nvPr>
        </p:nvSpPr>
        <p:spPr/>
        <p:txBody>
          <a:bodyPr/>
          <a:lstStyle/>
          <a:p>
            <a:r>
              <a:rPr lang="en-GB" dirty="0"/>
              <a:t>The brain</a:t>
            </a:r>
          </a:p>
        </p:txBody>
      </p:sp>
      <p:graphicFrame>
        <p:nvGraphicFramePr>
          <p:cNvPr id="4" name="Content Placeholder 3">
            <a:extLst>
              <a:ext uri="{FF2B5EF4-FFF2-40B4-BE49-F238E27FC236}">
                <a16:creationId xmlns:a16="http://schemas.microsoft.com/office/drawing/2014/main" id="{893AF0CA-3D7F-E44C-56C2-EB4D5B4AC460}"/>
              </a:ext>
            </a:extLst>
          </p:cNvPr>
          <p:cNvGraphicFramePr>
            <a:graphicFrameLocks noGrp="1"/>
          </p:cNvGraphicFramePr>
          <p:nvPr>
            <p:ph idx="1"/>
            <p:extLst>
              <p:ext uri="{D42A27DB-BD31-4B8C-83A1-F6EECF244321}">
                <p14:modId xmlns:p14="http://schemas.microsoft.com/office/powerpoint/2010/main" val="1996111679"/>
              </p:ext>
            </p:extLst>
          </p:nvPr>
        </p:nvGraphicFramePr>
        <p:xfrm>
          <a:off x="700088" y="2222500"/>
          <a:ext cx="10691811" cy="4312920"/>
        </p:xfrm>
        <a:graphic>
          <a:graphicData uri="http://schemas.openxmlformats.org/drawingml/2006/table">
            <a:tbl>
              <a:tblPr firstRow="1" bandRow="1">
                <a:tableStyleId>{5C22544A-7EE6-4342-B048-85BDC9FD1C3A}</a:tableStyleId>
              </a:tblPr>
              <a:tblGrid>
                <a:gridCol w="3563937">
                  <a:extLst>
                    <a:ext uri="{9D8B030D-6E8A-4147-A177-3AD203B41FA5}">
                      <a16:colId xmlns:a16="http://schemas.microsoft.com/office/drawing/2014/main" val="2176765227"/>
                    </a:ext>
                  </a:extLst>
                </a:gridCol>
                <a:gridCol w="3563937">
                  <a:extLst>
                    <a:ext uri="{9D8B030D-6E8A-4147-A177-3AD203B41FA5}">
                      <a16:colId xmlns:a16="http://schemas.microsoft.com/office/drawing/2014/main" val="543516719"/>
                    </a:ext>
                  </a:extLst>
                </a:gridCol>
                <a:gridCol w="3563937">
                  <a:extLst>
                    <a:ext uri="{9D8B030D-6E8A-4147-A177-3AD203B41FA5}">
                      <a16:colId xmlns:a16="http://schemas.microsoft.com/office/drawing/2014/main" val="402055377"/>
                    </a:ext>
                  </a:extLst>
                </a:gridCol>
              </a:tblGrid>
              <a:tr h="370840">
                <a:tc>
                  <a:txBody>
                    <a:bodyPr/>
                    <a:lstStyle/>
                    <a:p>
                      <a:r>
                        <a:rPr lang="en-GB" dirty="0"/>
                        <a:t>5-7 years old </a:t>
                      </a:r>
                    </a:p>
                  </a:txBody>
                  <a:tcPr/>
                </a:tc>
                <a:tc>
                  <a:txBody>
                    <a:bodyPr/>
                    <a:lstStyle/>
                    <a:p>
                      <a:r>
                        <a:rPr lang="en-GB" dirty="0"/>
                        <a:t>9-12 years old </a:t>
                      </a:r>
                    </a:p>
                  </a:txBody>
                  <a:tcPr/>
                </a:tc>
                <a:tc>
                  <a:txBody>
                    <a:bodyPr/>
                    <a:lstStyle/>
                    <a:p>
                      <a:r>
                        <a:rPr lang="en-GB" dirty="0"/>
                        <a:t>13- above </a:t>
                      </a:r>
                    </a:p>
                  </a:txBody>
                  <a:tcPr/>
                </a:tc>
                <a:extLst>
                  <a:ext uri="{0D108BD9-81ED-4DB2-BD59-A6C34878D82A}">
                    <a16:rowId xmlns:a16="http://schemas.microsoft.com/office/drawing/2014/main" val="841982355"/>
                  </a:ext>
                </a:extLst>
              </a:tr>
              <a:tr h="370840">
                <a:tc>
                  <a:txBody>
                    <a:bodyPr/>
                    <a:lstStyle/>
                    <a:p>
                      <a:r>
                        <a:rPr lang="en-GB" dirty="0"/>
                        <a:t>Brain size increase to about 95% </a:t>
                      </a:r>
                    </a:p>
                  </a:txBody>
                  <a:tcPr/>
                </a:tc>
                <a:tc>
                  <a:txBody>
                    <a:bodyPr/>
                    <a:lstStyle/>
                    <a:p>
                      <a:r>
                        <a:rPr lang="en-GB" dirty="0"/>
                        <a:t>Spends long periods on their hobbies and interests </a:t>
                      </a:r>
                    </a:p>
                  </a:txBody>
                  <a:tcPr/>
                </a:tc>
                <a:tc>
                  <a:txBody>
                    <a:bodyPr/>
                    <a:lstStyle/>
                    <a:p>
                      <a:r>
                        <a:rPr lang="en-GB" dirty="0"/>
                        <a:t>Moral interests </a:t>
                      </a:r>
                    </a:p>
                  </a:txBody>
                  <a:tcPr/>
                </a:tc>
                <a:extLst>
                  <a:ext uri="{0D108BD9-81ED-4DB2-BD59-A6C34878D82A}">
                    <a16:rowId xmlns:a16="http://schemas.microsoft.com/office/drawing/2014/main" val="1664219463"/>
                  </a:ext>
                </a:extLst>
              </a:tr>
              <a:tr h="370840">
                <a:tc>
                  <a:txBody>
                    <a:bodyPr/>
                    <a:lstStyle/>
                    <a:p>
                      <a:r>
                        <a:rPr lang="en-GB" dirty="0"/>
                        <a:t>Memory and remembering increases </a:t>
                      </a:r>
                    </a:p>
                  </a:txBody>
                  <a:tcPr/>
                </a:tc>
                <a:tc>
                  <a:txBody>
                    <a:bodyPr/>
                    <a:lstStyle/>
                    <a:p>
                      <a:r>
                        <a:rPr lang="en-GB" dirty="0"/>
                        <a:t>Recognises solutions </a:t>
                      </a:r>
                    </a:p>
                  </a:txBody>
                  <a:tcPr/>
                </a:tc>
                <a:tc>
                  <a:txBody>
                    <a:bodyPr/>
                    <a:lstStyle/>
                    <a:p>
                      <a:r>
                        <a:rPr lang="en-GB" dirty="0"/>
                        <a:t>Abstract thought </a:t>
                      </a:r>
                    </a:p>
                  </a:txBody>
                  <a:tcPr/>
                </a:tc>
                <a:extLst>
                  <a:ext uri="{0D108BD9-81ED-4DB2-BD59-A6C34878D82A}">
                    <a16:rowId xmlns:a16="http://schemas.microsoft.com/office/drawing/2014/main" val="983048309"/>
                  </a:ext>
                </a:extLst>
              </a:tr>
              <a:tr h="370840">
                <a:tc>
                  <a:txBody>
                    <a:bodyPr/>
                    <a:lstStyle/>
                    <a:p>
                      <a:r>
                        <a:rPr lang="en-GB" dirty="0"/>
                        <a:t>Problem solving and thinking develops </a:t>
                      </a:r>
                    </a:p>
                  </a:txBody>
                  <a:tcPr/>
                </a:tc>
                <a:tc>
                  <a:txBody>
                    <a:bodyPr/>
                    <a:lstStyle/>
                    <a:p>
                      <a:r>
                        <a:rPr lang="en-GB" dirty="0"/>
                        <a:t>Increased levels of thinking and memory </a:t>
                      </a:r>
                    </a:p>
                  </a:txBody>
                  <a:tcPr/>
                </a:tc>
                <a:tc>
                  <a:txBody>
                    <a:bodyPr/>
                    <a:lstStyle/>
                    <a:p>
                      <a:r>
                        <a:rPr lang="en-GB" dirty="0"/>
                        <a:t>Think about the meaning of life </a:t>
                      </a:r>
                    </a:p>
                  </a:txBody>
                  <a:tcPr/>
                </a:tc>
                <a:extLst>
                  <a:ext uri="{0D108BD9-81ED-4DB2-BD59-A6C34878D82A}">
                    <a16:rowId xmlns:a16="http://schemas.microsoft.com/office/drawing/2014/main" val="2147189344"/>
                  </a:ext>
                </a:extLst>
              </a:tr>
              <a:tr h="370840">
                <a:tc>
                  <a:txBody>
                    <a:bodyPr/>
                    <a:lstStyle/>
                    <a:p>
                      <a:r>
                        <a:rPr lang="en-GB" dirty="0"/>
                        <a:t>Emotional regulation begins</a:t>
                      </a:r>
                    </a:p>
                  </a:txBody>
                  <a:tcPr/>
                </a:tc>
                <a:tc>
                  <a:txBody>
                    <a:bodyPr/>
                    <a:lstStyle/>
                    <a:p>
                      <a:r>
                        <a:rPr lang="en-GB" dirty="0"/>
                        <a:t>Draw conclusions from what they have witnessed </a:t>
                      </a:r>
                    </a:p>
                  </a:txBody>
                  <a:tcPr/>
                </a:tc>
                <a:tc>
                  <a:txBody>
                    <a:bodyPr/>
                    <a:lstStyle/>
                    <a:p>
                      <a:endParaRPr lang="en-GB"/>
                    </a:p>
                  </a:txBody>
                  <a:tcPr/>
                </a:tc>
                <a:extLst>
                  <a:ext uri="{0D108BD9-81ED-4DB2-BD59-A6C34878D82A}">
                    <a16:rowId xmlns:a16="http://schemas.microsoft.com/office/drawing/2014/main" val="1223306230"/>
                  </a:ext>
                </a:extLst>
              </a:tr>
              <a:tr h="370840">
                <a:tc>
                  <a:txBody>
                    <a:bodyPr/>
                    <a:lstStyle/>
                    <a:p>
                      <a:r>
                        <a:rPr lang="en-GB" dirty="0"/>
                        <a:t>Learns right from wrong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57151686"/>
                  </a:ext>
                </a:extLst>
              </a:tr>
              <a:tr h="370840">
                <a:tc>
                  <a:txBody>
                    <a:bodyPr/>
                    <a:lstStyle/>
                    <a:p>
                      <a:r>
                        <a:rPr lang="en-GB" dirty="0"/>
                        <a:t>Enjoys routines, develops interests and competition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6210064"/>
                  </a:ext>
                </a:extLst>
              </a:tr>
              <a:tr h="370840">
                <a:tc>
                  <a:txBody>
                    <a:bodyPr/>
                    <a:lstStyle/>
                    <a:p>
                      <a:r>
                        <a:rPr lang="en-GB" dirty="0"/>
                        <a:t>Increased concentration </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625769912"/>
                  </a:ext>
                </a:extLst>
              </a:tr>
            </a:tbl>
          </a:graphicData>
        </a:graphic>
      </p:graphicFrame>
    </p:spTree>
    <p:extLst>
      <p:ext uri="{BB962C8B-B14F-4D97-AF65-F5344CB8AC3E}">
        <p14:creationId xmlns:p14="http://schemas.microsoft.com/office/powerpoint/2010/main" val="1059823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006D1-8D51-EC8E-0DDB-E0D9BDDFE1BC}"/>
              </a:ext>
            </a:extLst>
          </p:cNvPr>
          <p:cNvSpPr>
            <a:spLocks noGrp="1"/>
          </p:cNvSpPr>
          <p:nvPr>
            <p:ph type="title"/>
          </p:nvPr>
        </p:nvSpPr>
        <p:spPr/>
        <p:txBody>
          <a:bodyPr/>
          <a:lstStyle/>
          <a:p>
            <a:pPr algn="ctr"/>
            <a:r>
              <a:rPr lang="en-GB" dirty="0"/>
              <a:t>Amygdala and Prefrontal Cortex </a:t>
            </a:r>
          </a:p>
        </p:txBody>
      </p:sp>
      <p:graphicFrame>
        <p:nvGraphicFramePr>
          <p:cNvPr id="4" name="Content Placeholder 3">
            <a:extLst>
              <a:ext uri="{FF2B5EF4-FFF2-40B4-BE49-F238E27FC236}">
                <a16:creationId xmlns:a16="http://schemas.microsoft.com/office/drawing/2014/main" id="{AD111588-E4D7-07EA-DE05-A156DC44EC52}"/>
              </a:ext>
            </a:extLst>
          </p:cNvPr>
          <p:cNvGraphicFramePr>
            <a:graphicFrameLocks noGrp="1"/>
          </p:cNvGraphicFramePr>
          <p:nvPr>
            <p:ph idx="1"/>
            <p:extLst>
              <p:ext uri="{D42A27DB-BD31-4B8C-83A1-F6EECF244321}">
                <p14:modId xmlns:p14="http://schemas.microsoft.com/office/powerpoint/2010/main" val="3375408160"/>
              </p:ext>
            </p:extLst>
          </p:nvPr>
        </p:nvGraphicFramePr>
        <p:xfrm>
          <a:off x="700088" y="2222500"/>
          <a:ext cx="7247124" cy="3404037"/>
        </p:xfrm>
        <a:graphic>
          <a:graphicData uri="http://schemas.openxmlformats.org/drawingml/2006/table">
            <a:tbl>
              <a:tblPr firstRow="1" bandRow="1">
                <a:tableStyleId>{5C22544A-7EE6-4342-B048-85BDC9FD1C3A}</a:tableStyleId>
              </a:tblPr>
              <a:tblGrid>
                <a:gridCol w="3623562">
                  <a:extLst>
                    <a:ext uri="{9D8B030D-6E8A-4147-A177-3AD203B41FA5}">
                      <a16:colId xmlns:a16="http://schemas.microsoft.com/office/drawing/2014/main" val="3775685620"/>
                    </a:ext>
                  </a:extLst>
                </a:gridCol>
                <a:gridCol w="3623562">
                  <a:extLst>
                    <a:ext uri="{9D8B030D-6E8A-4147-A177-3AD203B41FA5}">
                      <a16:colId xmlns:a16="http://schemas.microsoft.com/office/drawing/2014/main" val="2527964023"/>
                    </a:ext>
                  </a:extLst>
                </a:gridCol>
              </a:tblGrid>
              <a:tr h="570011">
                <a:tc>
                  <a:txBody>
                    <a:bodyPr/>
                    <a:lstStyle/>
                    <a:p>
                      <a:r>
                        <a:rPr lang="en-GB" dirty="0"/>
                        <a:t>Amygdala </a:t>
                      </a:r>
                    </a:p>
                  </a:txBody>
                  <a:tcPr/>
                </a:tc>
                <a:tc>
                  <a:txBody>
                    <a:bodyPr/>
                    <a:lstStyle/>
                    <a:p>
                      <a:pPr algn="ctr"/>
                      <a:r>
                        <a:rPr lang="en-GB" dirty="0"/>
                        <a:t>Prefrontal Cortex </a:t>
                      </a:r>
                    </a:p>
                  </a:txBody>
                  <a:tcPr/>
                </a:tc>
                <a:extLst>
                  <a:ext uri="{0D108BD9-81ED-4DB2-BD59-A6C34878D82A}">
                    <a16:rowId xmlns:a16="http://schemas.microsoft.com/office/drawing/2014/main" val="582731653"/>
                  </a:ext>
                </a:extLst>
              </a:tr>
              <a:tr h="570011">
                <a:tc>
                  <a:txBody>
                    <a:bodyPr/>
                    <a:lstStyle/>
                    <a:p>
                      <a:r>
                        <a:rPr lang="en-GB" dirty="0"/>
                        <a:t>Part of the limbic system </a:t>
                      </a:r>
                    </a:p>
                  </a:txBody>
                  <a:tcPr/>
                </a:tc>
                <a:tc>
                  <a:txBody>
                    <a:bodyPr/>
                    <a:lstStyle/>
                    <a:p>
                      <a:r>
                        <a:rPr lang="en-GB" dirty="0"/>
                        <a:t>Part of the cerebral cortex </a:t>
                      </a:r>
                    </a:p>
                  </a:txBody>
                  <a:tcPr/>
                </a:tc>
                <a:extLst>
                  <a:ext uri="{0D108BD9-81ED-4DB2-BD59-A6C34878D82A}">
                    <a16:rowId xmlns:a16="http://schemas.microsoft.com/office/drawing/2014/main" val="1587554979"/>
                  </a:ext>
                </a:extLst>
              </a:tr>
              <a:tr h="570011">
                <a:tc>
                  <a:txBody>
                    <a:bodyPr/>
                    <a:lstStyle/>
                    <a:p>
                      <a:r>
                        <a:rPr lang="en-GB" dirty="0"/>
                        <a:t>Centre for emotions, behaviour and motivation </a:t>
                      </a:r>
                    </a:p>
                  </a:txBody>
                  <a:tcPr/>
                </a:tc>
                <a:tc>
                  <a:txBody>
                    <a:bodyPr/>
                    <a:lstStyle/>
                    <a:p>
                      <a:r>
                        <a:rPr lang="en-GB" dirty="0"/>
                        <a:t>Regulates behaviour and governs social interactions </a:t>
                      </a:r>
                    </a:p>
                  </a:txBody>
                  <a:tcPr/>
                </a:tc>
                <a:extLst>
                  <a:ext uri="{0D108BD9-81ED-4DB2-BD59-A6C34878D82A}">
                    <a16:rowId xmlns:a16="http://schemas.microsoft.com/office/drawing/2014/main" val="1496947879"/>
                  </a:ext>
                </a:extLst>
              </a:tr>
              <a:tr h="570011">
                <a:tc>
                  <a:txBody>
                    <a:bodyPr/>
                    <a:lstStyle/>
                    <a:p>
                      <a:r>
                        <a:rPr lang="en-GB" dirty="0"/>
                        <a:t>It integrates internal and external stimuli </a:t>
                      </a:r>
                    </a:p>
                  </a:txBody>
                  <a:tcPr/>
                </a:tc>
                <a:tc>
                  <a:txBody>
                    <a:bodyPr/>
                    <a:lstStyle/>
                    <a:p>
                      <a:r>
                        <a:rPr lang="en-GB" dirty="0"/>
                        <a:t>Ability to delay gratification of impulse </a:t>
                      </a:r>
                    </a:p>
                  </a:txBody>
                  <a:tcPr/>
                </a:tc>
                <a:extLst>
                  <a:ext uri="{0D108BD9-81ED-4DB2-BD59-A6C34878D82A}">
                    <a16:rowId xmlns:a16="http://schemas.microsoft.com/office/drawing/2014/main" val="2633287811"/>
                  </a:ext>
                </a:extLst>
              </a:tr>
              <a:tr h="983855">
                <a:tc>
                  <a:txBody>
                    <a:bodyPr/>
                    <a:lstStyle/>
                    <a:p>
                      <a:r>
                        <a:rPr lang="en-GB" dirty="0"/>
                        <a:t>Gives us an instinctive feeling ‘gut’ reaction to environment </a:t>
                      </a:r>
                    </a:p>
                  </a:txBody>
                  <a:tcPr/>
                </a:tc>
                <a:tc>
                  <a:txBody>
                    <a:bodyPr/>
                    <a:lstStyle/>
                    <a:p>
                      <a:r>
                        <a:rPr lang="en-GB" dirty="0"/>
                        <a:t>When not working properly, feelings of irritability, anger occur alongside limited impulse control. </a:t>
                      </a:r>
                    </a:p>
                  </a:txBody>
                  <a:tcPr/>
                </a:tc>
                <a:extLst>
                  <a:ext uri="{0D108BD9-81ED-4DB2-BD59-A6C34878D82A}">
                    <a16:rowId xmlns:a16="http://schemas.microsoft.com/office/drawing/2014/main" val="3801272156"/>
                  </a:ext>
                </a:extLst>
              </a:tr>
            </a:tbl>
          </a:graphicData>
        </a:graphic>
      </p:graphicFrame>
      <p:pic>
        <p:nvPicPr>
          <p:cNvPr id="5" name="irc_mi" descr="Image result for prefrontal cortex aggression">
            <a:extLst>
              <a:ext uri="{FF2B5EF4-FFF2-40B4-BE49-F238E27FC236}">
                <a16:creationId xmlns:a16="http://schemas.microsoft.com/office/drawing/2014/main" id="{5B2FC1E7-CBFC-14B7-19E1-B00DE4E1AB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47212" y="2221992"/>
            <a:ext cx="4244788" cy="34040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436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030C5-4F97-C05A-A585-03677008D5AF}"/>
              </a:ext>
            </a:extLst>
          </p:cNvPr>
          <p:cNvSpPr>
            <a:spLocks noGrp="1"/>
          </p:cNvSpPr>
          <p:nvPr>
            <p:ph type="title"/>
          </p:nvPr>
        </p:nvSpPr>
        <p:spPr>
          <a:xfrm>
            <a:off x="8138159" y="1177348"/>
            <a:ext cx="3330906" cy="3441068"/>
          </a:xfrm>
        </p:spPr>
        <p:txBody>
          <a:bodyPr vert="horz" lIns="91440" tIns="45720" rIns="91440" bIns="45720" rtlCol="0" anchor="t">
            <a:normAutofit/>
          </a:bodyPr>
          <a:lstStyle/>
          <a:p>
            <a:pPr algn="ctr"/>
            <a:r>
              <a:rPr lang="en-US" sz="4200" dirty="0"/>
              <a:t>What is addiction? </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Brain in head">
            <a:extLst>
              <a:ext uri="{FF2B5EF4-FFF2-40B4-BE49-F238E27FC236}">
                <a16:creationId xmlns:a16="http://schemas.microsoft.com/office/drawing/2014/main" id="{FE792F9A-4190-C422-F164-DB4842922E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45541" y="863602"/>
            <a:ext cx="5134757" cy="5134757"/>
          </a:xfrm>
          <a:prstGeom prst="rect">
            <a:avLst/>
          </a:prstGeom>
        </p:spPr>
      </p:pic>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2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63" name="Straight Connector 2062">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descr="Overweight kids overcome junk food addiction by staring at it">
            <a:extLst>
              <a:ext uri="{FF2B5EF4-FFF2-40B4-BE49-F238E27FC236}">
                <a16:creationId xmlns:a16="http://schemas.microsoft.com/office/drawing/2014/main" id="{C87E676C-208A-B682-9DED-68A709B8DE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93" r="-5" b="-5"/>
          <a:stretch/>
        </p:blipFill>
        <p:spPr bwMode="auto">
          <a:xfrm>
            <a:off x="5245485" y="723901"/>
            <a:ext cx="3032979" cy="2160817"/>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A66B983C-424B-49C9-D77D-96A8A7CE160D}"/>
              </a:ext>
            </a:extLst>
          </p:cNvPr>
          <p:cNvPicPr>
            <a:picLocks noChangeAspect="1"/>
          </p:cNvPicPr>
          <p:nvPr/>
        </p:nvPicPr>
        <p:blipFill>
          <a:blip r:embed="rId4"/>
          <a:srcRect l="29272" r="5733" b="-2"/>
          <a:stretch/>
        </p:blipFill>
        <p:spPr>
          <a:xfrm>
            <a:off x="5245485" y="3047999"/>
            <a:ext cx="3032979" cy="3105404"/>
          </a:xfrm>
          <a:prstGeom prst="rect">
            <a:avLst/>
          </a:prstGeom>
        </p:spPr>
      </p:pic>
      <p:pic>
        <p:nvPicPr>
          <p:cNvPr id="2054" name="Picture 6" descr="Teens and drinking - Today's Parent">
            <a:extLst>
              <a:ext uri="{FF2B5EF4-FFF2-40B4-BE49-F238E27FC236}">
                <a16:creationId xmlns:a16="http://schemas.microsoft.com/office/drawing/2014/main" id="{9EAC620B-9A0C-C9C9-5E4A-3A6ECB93D7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0841" r="31153" b="-2"/>
          <a:stretch/>
        </p:blipFill>
        <p:spPr bwMode="auto">
          <a:xfrm>
            <a:off x="8416670" y="723900"/>
            <a:ext cx="3032979" cy="31590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rug addiction | Drug abuse signs and symptoms | UKAT">
            <a:extLst>
              <a:ext uri="{FF2B5EF4-FFF2-40B4-BE49-F238E27FC236}">
                <a16:creationId xmlns:a16="http://schemas.microsoft.com/office/drawing/2014/main" id="{AA51BF45-688D-9812-5AFD-F3AA3E8860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6642" r="1663" b="-2"/>
          <a:stretch/>
        </p:blipFill>
        <p:spPr bwMode="auto">
          <a:xfrm>
            <a:off x="8416670" y="4038152"/>
            <a:ext cx="3032979" cy="21152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19834A2-7451-5BFF-A4A2-BEF1D4C35441}"/>
              </a:ext>
            </a:extLst>
          </p:cNvPr>
          <p:cNvSpPr>
            <a:spLocks noGrp="1"/>
          </p:cNvSpPr>
          <p:nvPr>
            <p:ph type="title"/>
          </p:nvPr>
        </p:nvSpPr>
        <p:spPr>
          <a:xfrm>
            <a:off x="700088" y="909638"/>
            <a:ext cx="3968166" cy="1316736"/>
          </a:xfrm>
        </p:spPr>
        <p:txBody>
          <a:bodyPr>
            <a:normAutofit/>
          </a:bodyPr>
          <a:lstStyle/>
          <a:p>
            <a:r>
              <a:rPr lang="en-GB" dirty="0"/>
              <a:t>Addiction </a:t>
            </a:r>
          </a:p>
        </p:txBody>
      </p:sp>
      <p:sp>
        <p:nvSpPr>
          <p:cNvPr id="2058" name="Content Placeholder 2057">
            <a:extLst>
              <a:ext uri="{FF2B5EF4-FFF2-40B4-BE49-F238E27FC236}">
                <a16:creationId xmlns:a16="http://schemas.microsoft.com/office/drawing/2014/main" id="{4959C21C-4030-8DDB-7D8F-59435C7AA01B}"/>
              </a:ext>
            </a:extLst>
          </p:cNvPr>
          <p:cNvSpPr>
            <a:spLocks noGrp="1"/>
          </p:cNvSpPr>
          <p:nvPr>
            <p:ph idx="1"/>
          </p:nvPr>
        </p:nvSpPr>
        <p:spPr>
          <a:xfrm>
            <a:off x="0" y="2226374"/>
            <a:ext cx="5107279" cy="3105404"/>
          </a:xfrm>
        </p:spPr>
        <p:txBody>
          <a:bodyPr>
            <a:normAutofit/>
          </a:bodyPr>
          <a:lstStyle/>
          <a:p>
            <a:pPr marL="0" indent="0">
              <a:buNone/>
            </a:pPr>
            <a:r>
              <a:rPr lang="en-US" dirty="0"/>
              <a:t>Addiction can be defined as: </a:t>
            </a:r>
          </a:p>
          <a:p>
            <a:pPr marL="0" indent="0" algn="ctr">
              <a:buNone/>
            </a:pPr>
            <a:r>
              <a:rPr lang="en-GB" dirty="0"/>
              <a:t>“not having control over doing, taking or using something to the point where it could be harmful to you” (NHS, 2024) </a:t>
            </a:r>
            <a:endParaRPr lang="en-US" dirty="0"/>
          </a:p>
        </p:txBody>
      </p:sp>
    </p:spTree>
    <p:extLst>
      <p:ext uri="{BB962C8B-B14F-4D97-AF65-F5344CB8AC3E}">
        <p14:creationId xmlns:p14="http://schemas.microsoft.com/office/powerpoint/2010/main" val="1098355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42E62-EF4D-2A37-13CB-17A92E099402}"/>
              </a:ext>
            </a:extLst>
          </p:cNvPr>
          <p:cNvSpPr>
            <a:spLocks noGrp="1"/>
          </p:cNvSpPr>
          <p:nvPr>
            <p:ph type="title"/>
          </p:nvPr>
        </p:nvSpPr>
        <p:spPr>
          <a:xfrm>
            <a:off x="750367" y="88900"/>
            <a:ext cx="10691265" cy="653796"/>
          </a:xfrm>
        </p:spPr>
        <p:txBody>
          <a:bodyPr>
            <a:normAutofit fontScale="90000"/>
          </a:bodyPr>
          <a:lstStyle/>
          <a:p>
            <a:pPr algn="ctr"/>
            <a:r>
              <a:rPr lang="en-GB" dirty="0"/>
              <a:t>Contemporary Addictions </a:t>
            </a:r>
          </a:p>
        </p:txBody>
      </p:sp>
      <p:graphicFrame>
        <p:nvGraphicFramePr>
          <p:cNvPr id="4" name="Content Placeholder 3">
            <a:extLst>
              <a:ext uri="{FF2B5EF4-FFF2-40B4-BE49-F238E27FC236}">
                <a16:creationId xmlns:a16="http://schemas.microsoft.com/office/drawing/2014/main" id="{7A047101-3426-AF3B-2927-56331C140B2C}"/>
              </a:ext>
            </a:extLst>
          </p:cNvPr>
          <p:cNvGraphicFramePr>
            <a:graphicFrameLocks noGrp="1"/>
          </p:cNvGraphicFramePr>
          <p:nvPr>
            <p:ph idx="1"/>
            <p:extLst>
              <p:ext uri="{D42A27DB-BD31-4B8C-83A1-F6EECF244321}">
                <p14:modId xmlns:p14="http://schemas.microsoft.com/office/powerpoint/2010/main" val="3324564565"/>
              </p:ext>
            </p:extLst>
          </p:nvPr>
        </p:nvGraphicFramePr>
        <p:xfrm>
          <a:off x="0" y="742696"/>
          <a:ext cx="12192000" cy="6280131"/>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457054061"/>
                    </a:ext>
                  </a:extLst>
                </a:gridCol>
                <a:gridCol w="3048000">
                  <a:extLst>
                    <a:ext uri="{9D8B030D-6E8A-4147-A177-3AD203B41FA5}">
                      <a16:colId xmlns:a16="http://schemas.microsoft.com/office/drawing/2014/main" val="2696780573"/>
                    </a:ext>
                  </a:extLst>
                </a:gridCol>
                <a:gridCol w="3048000">
                  <a:extLst>
                    <a:ext uri="{9D8B030D-6E8A-4147-A177-3AD203B41FA5}">
                      <a16:colId xmlns:a16="http://schemas.microsoft.com/office/drawing/2014/main" val="2031093716"/>
                    </a:ext>
                  </a:extLst>
                </a:gridCol>
                <a:gridCol w="3048000">
                  <a:extLst>
                    <a:ext uri="{9D8B030D-6E8A-4147-A177-3AD203B41FA5}">
                      <a16:colId xmlns:a16="http://schemas.microsoft.com/office/drawing/2014/main" val="1865144487"/>
                    </a:ext>
                  </a:extLst>
                </a:gridCol>
              </a:tblGrid>
              <a:tr h="348595">
                <a:tc>
                  <a:txBody>
                    <a:bodyPr/>
                    <a:lstStyle/>
                    <a:p>
                      <a:r>
                        <a:rPr lang="en-GB" dirty="0"/>
                        <a:t>Addictive Behaviour </a:t>
                      </a:r>
                    </a:p>
                  </a:txBody>
                  <a:tcPr/>
                </a:tc>
                <a:tc>
                  <a:txBody>
                    <a:bodyPr/>
                    <a:lstStyle/>
                    <a:p>
                      <a:r>
                        <a:rPr lang="en-GB" dirty="0"/>
                        <a:t>Statistics </a:t>
                      </a:r>
                    </a:p>
                  </a:txBody>
                  <a:tcPr/>
                </a:tc>
                <a:tc>
                  <a:txBody>
                    <a:bodyPr/>
                    <a:lstStyle/>
                    <a:p>
                      <a:r>
                        <a:rPr lang="en-GB" dirty="0"/>
                        <a:t>Concerns </a:t>
                      </a:r>
                    </a:p>
                  </a:txBody>
                  <a:tcPr/>
                </a:tc>
                <a:tc>
                  <a:txBody>
                    <a:bodyPr/>
                    <a:lstStyle/>
                    <a:p>
                      <a:r>
                        <a:rPr lang="en-GB" dirty="0"/>
                        <a:t>Source </a:t>
                      </a:r>
                    </a:p>
                  </a:txBody>
                  <a:tcPr/>
                </a:tc>
                <a:extLst>
                  <a:ext uri="{0D108BD9-81ED-4DB2-BD59-A6C34878D82A}">
                    <a16:rowId xmlns:a16="http://schemas.microsoft.com/office/drawing/2014/main" val="1031673207"/>
                  </a:ext>
                </a:extLst>
              </a:tr>
              <a:tr h="601685">
                <a:tc>
                  <a:txBody>
                    <a:bodyPr/>
                    <a:lstStyle/>
                    <a:p>
                      <a:r>
                        <a:rPr lang="en-GB" dirty="0"/>
                        <a:t>Vaping </a:t>
                      </a:r>
                    </a:p>
                  </a:txBody>
                  <a:tcPr/>
                </a:tc>
                <a:tc>
                  <a:txBody>
                    <a:bodyPr/>
                    <a:lstStyle/>
                    <a:p>
                      <a:r>
                        <a:rPr lang="en-GB" dirty="0"/>
                        <a:t>36% of 15-19 years old reported trying vaping </a:t>
                      </a:r>
                    </a:p>
                  </a:txBody>
                  <a:tcPr/>
                </a:tc>
                <a:tc>
                  <a:txBody>
                    <a:bodyPr/>
                    <a:lstStyle/>
                    <a:p>
                      <a:r>
                        <a:rPr lang="en-GB" dirty="0"/>
                        <a:t>Chronic Health conditions </a:t>
                      </a:r>
                    </a:p>
                  </a:txBody>
                  <a:tcPr/>
                </a:tc>
                <a:tc>
                  <a:txBody>
                    <a:bodyPr/>
                    <a:lstStyle/>
                    <a:p>
                      <a:r>
                        <a:rPr lang="en-GB" dirty="0"/>
                        <a:t> (cited in </a:t>
                      </a:r>
                      <a:r>
                        <a:rPr lang="en-GB" dirty="0" err="1"/>
                        <a:t>Chadi,Vyver</a:t>
                      </a:r>
                      <a:r>
                        <a:rPr lang="en-GB" dirty="0"/>
                        <a:t> and Richard, 2021)</a:t>
                      </a:r>
                    </a:p>
                  </a:txBody>
                  <a:tcPr/>
                </a:tc>
                <a:extLst>
                  <a:ext uri="{0D108BD9-81ED-4DB2-BD59-A6C34878D82A}">
                    <a16:rowId xmlns:a16="http://schemas.microsoft.com/office/drawing/2014/main" val="2959505866"/>
                  </a:ext>
                </a:extLst>
              </a:tr>
              <a:tr h="1891011">
                <a:tc>
                  <a:txBody>
                    <a:bodyPr/>
                    <a:lstStyle/>
                    <a:p>
                      <a:r>
                        <a:rPr lang="en-GB" dirty="0"/>
                        <a:t>Social Media </a:t>
                      </a:r>
                    </a:p>
                  </a:txBody>
                  <a:tcPr/>
                </a:tc>
                <a:tc>
                  <a:txBody>
                    <a:bodyPr/>
                    <a:lstStyle/>
                    <a:p>
                      <a:r>
                        <a:rPr lang="en-GB" dirty="0"/>
                        <a:t>Up to 95% of youth ages </a:t>
                      </a:r>
                    </a:p>
                    <a:p>
                      <a:r>
                        <a:rPr lang="en-GB" dirty="0"/>
                        <a:t>13–17 report using a </a:t>
                      </a:r>
                    </a:p>
                    <a:p>
                      <a:r>
                        <a:rPr lang="en-GB" dirty="0"/>
                        <a:t>social media platform, </a:t>
                      </a:r>
                    </a:p>
                    <a:p>
                      <a:r>
                        <a:rPr lang="en-GB" dirty="0"/>
                        <a:t>with more than a third </a:t>
                      </a:r>
                    </a:p>
                    <a:p>
                      <a:r>
                        <a:rPr lang="en-GB" dirty="0"/>
                        <a:t>saying they use social </a:t>
                      </a:r>
                    </a:p>
                    <a:p>
                      <a:r>
                        <a:rPr lang="en-GB" dirty="0"/>
                        <a:t>media “almost constantly.”</a:t>
                      </a:r>
                    </a:p>
                  </a:txBody>
                  <a:tcPr/>
                </a:tc>
                <a:tc>
                  <a:txBody>
                    <a:bodyPr/>
                    <a:lstStyle/>
                    <a:p>
                      <a:r>
                        <a:rPr lang="en-GB" dirty="0"/>
                        <a:t>Ill-mental health </a:t>
                      </a:r>
                    </a:p>
                  </a:txBody>
                  <a:tcPr/>
                </a:tc>
                <a:tc>
                  <a:txBody>
                    <a:bodyPr/>
                    <a:lstStyle/>
                    <a:p>
                      <a:r>
                        <a:rPr lang="en-GB" dirty="0"/>
                        <a:t>(The U.S. Surgeon General’s Advisory,2023) </a:t>
                      </a:r>
                    </a:p>
                  </a:txBody>
                  <a:tcPr/>
                </a:tc>
                <a:extLst>
                  <a:ext uri="{0D108BD9-81ED-4DB2-BD59-A6C34878D82A}">
                    <a16:rowId xmlns:a16="http://schemas.microsoft.com/office/drawing/2014/main" val="4293187817"/>
                  </a:ext>
                </a:extLst>
              </a:tr>
              <a:tr h="859550">
                <a:tc>
                  <a:txBody>
                    <a:bodyPr/>
                    <a:lstStyle/>
                    <a:p>
                      <a:r>
                        <a:rPr lang="en-GB" dirty="0"/>
                        <a:t>Gaming </a:t>
                      </a:r>
                    </a:p>
                  </a:txBody>
                  <a:tcPr/>
                </a:tc>
                <a:tc>
                  <a:txBody>
                    <a:bodyPr/>
                    <a:lstStyle/>
                    <a:p>
                      <a:r>
                        <a:rPr lang="en-GB" dirty="0"/>
                        <a:t>Worldwide prevalence of gaming disorder was 3.05% </a:t>
                      </a:r>
                    </a:p>
                  </a:txBody>
                  <a:tcPr/>
                </a:tc>
                <a:tc>
                  <a:txBody>
                    <a:bodyPr/>
                    <a:lstStyle/>
                    <a:p>
                      <a:r>
                        <a:rPr lang="en-GB" dirty="0"/>
                        <a:t>Sedentary lifestyle </a:t>
                      </a:r>
                    </a:p>
                    <a:p>
                      <a:r>
                        <a:rPr lang="en-GB" dirty="0"/>
                        <a:t>Obesity </a:t>
                      </a:r>
                    </a:p>
                    <a:p>
                      <a:r>
                        <a:rPr lang="en-GB" dirty="0"/>
                        <a:t>Social skill deficits </a:t>
                      </a:r>
                    </a:p>
                  </a:txBody>
                  <a:tcPr/>
                </a:tc>
                <a:tc>
                  <a:txBody>
                    <a:bodyPr/>
                    <a:lstStyle/>
                    <a:p>
                      <a:r>
                        <a:rPr lang="en-GB" dirty="0"/>
                        <a:t>(Stevens et al., 2021)</a:t>
                      </a:r>
                    </a:p>
                  </a:txBody>
                  <a:tcPr/>
                </a:tc>
                <a:extLst>
                  <a:ext uri="{0D108BD9-81ED-4DB2-BD59-A6C34878D82A}">
                    <a16:rowId xmlns:a16="http://schemas.microsoft.com/office/drawing/2014/main" val="2273045308"/>
                  </a:ext>
                </a:extLst>
              </a:tr>
              <a:tr h="601685">
                <a:tc>
                  <a:txBody>
                    <a:bodyPr/>
                    <a:lstStyle/>
                    <a:p>
                      <a:r>
                        <a:rPr lang="en-GB" dirty="0"/>
                        <a:t>Screen time </a:t>
                      </a:r>
                    </a:p>
                  </a:txBody>
                  <a:tcPr/>
                </a:tc>
                <a:tc>
                  <a:txBody>
                    <a:bodyPr/>
                    <a:lstStyle/>
                    <a:p>
                      <a:r>
                        <a:rPr lang="en-GB" dirty="0"/>
                        <a:t>Evidence of screen time from 6 months old </a:t>
                      </a:r>
                    </a:p>
                  </a:txBody>
                  <a:tcPr/>
                </a:tc>
                <a:tc>
                  <a:txBody>
                    <a:bodyPr/>
                    <a:lstStyle/>
                    <a:p>
                      <a:r>
                        <a:rPr lang="en-GB" dirty="0"/>
                        <a:t>Over stimulation </a:t>
                      </a:r>
                    </a:p>
                  </a:txBody>
                  <a:tcPr/>
                </a:tc>
                <a:tc>
                  <a:txBody>
                    <a:bodyPr/>
                    <a:lstStyle/>
                    <a:p>
                      <a:r>
                        <a:rPr lang="en-GB" dirty="0"/>
                        <a:t>(UK Parliament, 2020) </a:t>
                      </a:r>
                    </a:p>
                  </a:txBody>
                  <a:tcPr/>
                </a:tc>
                <a:extLst>
                  <a:ext uri="{0D108BD9-81ED-4DB2-BD59-A6C34878D82A}">
                    <a16:rowId xmlns:a16="http://schemas.microsoft.com/office/drawing/2014/main" val="3775714369"/>
                  </a:ext>
                </a:extLst>
              </a:tr>
              <a:tr h="1375281">
                <a:tc>
                  <a:txBody>
                    <a:bodyPr/>
                    <a:lstStyle/>
                    <a:p>
                      <a:r>
                        <a:rPr lang="en-GB" dirty="0"/>
                        <a:t>Junk Food </a:t>
                      </a:r>
                    </a:p>
                  </a:txBody>
                  <a:tcPr/>
                </a:tc>
                <a:tc>
                  <a:txBody>
                    <a:bodyPr/>
                    <a:lstStyle/>
                    <a:p>
                      <a:pPr marL="0" indent="0">
                        <a:buFont typeface="Arial" panose="020B0604020202020204" pitchFamily="34" charset="0"/>
                        <a:buNone/>
                      </a:pPr>
                      <a:r>
                        <a:rPr lang="en-GB" dirty="0"/>
                        <a:t>From 2000 to 2016, portion of children aged 5-19 has doubled (1 in 5) 10x  more girls and 12x more boys in this age </a:t>
                      </a:r>
                    </a:p>
                  </a:txBody>
                  <a:tcPr/>
                </a:tc>
                <a:tc>
                  <a:txBody>
                    <a:bodyPr/>
                    <a:lstStyle/>
                    <a:p>
                      <a:r>
                        <a:rPr lang="en-GB" dirty="0"/>
                        <a:t>Obesity </a:t>
                      </a:r>
                    </a:p>
                    <a:p>
                      <a:r>
                        <a:rPr lang="en-GB" dirty="0"/>
                        <a:t>Physical health </a:t>
                      </a:r>
                    </a:p>
                    <a:p>
                      <a:r>
                        <a:rPr lang="en-GB" dirty="0"/>
                        <a:t>Chronic health conditions </a:t>
                      </a:r>
                    </a:p>
                    <a:p>
                      <a:endParaRPr lang="en-GB" dirty="0"/>
                    </a:p>
                  </a:txBody>
                  <a:tcPr/>
                </a:tc>
                <a:tc>
                  <a:txBody>
                    <a:bodyPr/>
                    <a:lstStyle/>
                    <a:p>
                      <a:r>
                        <a:rPr lang="en-GB" dirty="0"/>
                        <a:t>(</a:t>
                      </a:r>
                      <a:r>
                        <a:rPr lang="en-GB" dirty="0" err="1"/>
                        <a:t>Unicef</a:t>
                      </a:r>
                      <a:r>
                        <a:rPr lang="en-GB" dirty="0"/>
                        <a:t>, 2024) </a:t>
                      </a:r>
                    </a:p>
                  </a:txBody>
                  <a:tcPr/>
                </a:tc>
                <a:extLst>
                  <a:ext uri="{0D108BD9-81ED-4DB2-BD59-A6C34878D82A}">
                    <a16:rowId xmlns:a16="http://schemas.microsoft.com/office/drawing/2014/main" val="62008478"/>
                  </a:ext>
                </a:extLst>
              </a:tr>
              <a:tr h="348595">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899738925"/>
                  </a:ext>
                </a:extLst>
              </a:tr>
            </a:tbl>
          </a:graphicData>
        </a:graphic>
      </p:graphicFrame>
    </p:spTree>
    <p:extLst>
      <p:ext uri="{BB962C8B-B14F-4D97-AF65-F5344CB8AC3E}">
        <p14:creationId xmlns:p14="http://schemas.microsoft.com/office/powerpoint/2010/main" val="959878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FFF4F-9878-9B2F-E9F0-7514A3BFE808}"/>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dirty="0"/>
              <a:t>Why do you think addiction happens? </a:t>
            </a:r>
          </a:p>
        </p:txBody>
      </p:sp>
      <p:cxnSp>
        <p:nvCxnSpPr>
          <p:cNvPr id="1037" name="Straight Connector 103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descr="Our understanding of addiction is ...">
            <a:extLst>
              <a:ext uri="{FF2B5EF4-FFF2-40B4-BE49-F238E27FC236}">
                <a16:creationId xmlns:a16="http://schemas.microsoft.com/office/drawing/2014/main" id="{F32DB0E9-CA8C-102B-6AD8-0CF6C9864C0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22935" y="1420589"/>
            <a:ext cx="7179970" cy="4020783"/>
          </a:xfrm>
          <a:prstGeom prst="rect">
            <a:avLst/>
          </a:prstGeom>
          <a:noFill/>
          <a:extLst>
            <a:ext uri="{909E8E84-426E-40DD-AFC4-6F175D3DCCD1}">
              <a14:hiddenFill xmlns:a14="http://schemas.microsoft.com/office/drawing/2010/main">
                <a:solidFill>
                  <a:srgbClr val="FFFFFF"/>
                </a:solidFill>
              </a14:hiddenFill>
            </a:ext>
          </a:extLst>
        </p:spPr>
      </p:pic>
      <p:cxnSp>
        <p:nvCxnSpPr>
          <p:cNvPr id="1039" name="Straight Connector 1038">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7561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6FE8-74E9-D3EB-BC66-D26EAAE95019}"/>
              </a:ext>
            </a:extLst>
          </p:cNvPr>
          <p:cNvSpPr>
            <a:spLocks noGrp="1"/>
          </p:cNvSpPr>
          <p:nvPr>
            <p:ph type="title"/>
          </p:nvPr>
        </p:nvSpPr>
        <p:spPr/>
        <p:txBody>
          <a:bodyPr/>
          <a:lstStyle/>
          <a:p>
            <a:r>
              <a:rPr lang="en-GB" dirty="0"/>
              <a:t>Phase of addiction </a:t>
            </a:r>
          </a:p>
        </p:txBody>
      </p:sp>
      <p:sp>
        <p:nvSpPr>
          <p:cNvPr id="3" name="Content Placeholder 2">
            <a:extLst>
              <a:ext uri="{FF2B5EF4-FFF2-40B4-BE49-F238E27FC236}">
                <a16:creationId xmlns:a16="http://schemas.microsoft.com/office/drawing/2014/main" id="{78E47762-93C4-032D-ADFF-2ABA98FDE2DA}"/>
              </a:ext>
            </a:extLst>
          </p:cNvPr>
          <p:cNvSpPr>
            <a:spLocks noGrp="1"/>
          </p:cNvSpPr>
          <p:nvPr>
            <p:ph idx="1"/>
          </p:nvPr>
        </p:nvSpPr>
        <p:spPr>
          <a:xfrm>
            <a:off x="700635" y="2221992"/>
            <a:ext cx="7763981" cy="3739896"/>
          </a:xfrm>
        </p:spPr>
        <p:txBody>
          <a:bodyPr/>
          <a:lstStyle/>
          <a:p>
            <a:r>
              <a:rPr lang="en-GB" dirty="0"/>
              <a:t>Pre-Addiction Phase: Engagement with stimuli </a:t>
            </a:r>
          </a:p>
          <a:p>
            <a:r>
              <a:rPr lang="en-GB" dirty="0"/>
              <a:t>Prodromal Phase: controlled phase but increased desires </a:t>
            </a:r>
          </a:p>
          <a:p>
            <a:r>
              <a:rPr lang="en-GB" dirty="0"/>
              <a:t>Crucial Phase: Feelings of uncontrol and affects life </a:t>
            </a:r>
          </a:p>
          <a:p>
            <a:r>
              <a:rPr lang="en-GB" dirty="0"/>
              <a:t>Chronic Phase: Development of ill health (physical and mental) </a:t>
            </a:r>
          </a:p>
          <a:p>
            <a:r>
              <a:rPr lang="en-GB" dirty="0"/>
              <a:t> Rehabilitation: Desire for help </a:t>
            </a:r>
          </a:p>
          <a:p>
            <a:r>
              <a:rPr lang="en-GB" dirty="0"/>
              <a:t> Recovery: Behaviour has been broken and new habits happen </a:t>
            </a:r>
          </a:p>
        </p:txBody>
      </p:sp>
      <p:pic>
        <p:nvPicPr>
          <p:cNvPr id="5" name="Picture 4">
            <a:extLst>
              <a:ext uri="{FF2B5EF4-FFF2-40B4-BE49-F238E27FC236}">
                <a16:creationId xmlns:a16="http://schemas.microsoft.com/office/drawing/2014/main" id="{1F668D73-CD5C-D5C2-53BF-08798533C58B}"/>
              </a:ext>
            </a:extLst>
          </p:cNvPr>
          <p:cNvPicPr>
            <a:picLocks noChangeAspect="1"/>
          </p:cNvPicPr>
          <p:nvPr/>
        </p:nvPicPr>
        <p:blipFill>
          <a:blip r:embed="rId3"/>
          <a:stretch>
            <a:fillRect/>
          </a:stretch>
        </p:blipFill>
        <p:spPr>
          <a:xfrm>
            <a:off x="8289403" y="723900"/>
            <a:ext cx="3781880" cy="5626100"/>
          </a:xfrm>
          <a:prstGeom prst="rect">
            <a:avLst/>
          </a:prstGeom>
        </p:spPr>
      </p:pic>
    </p:spTree>
    <p:extLst>
      <p:ext uri="{BB962C8B-B14F-4D97-AF65-F5344CB8AC3E}">
        <p14:creationId xmlns:p14="http://schemas.microsoft.com/office/powerpoint/2010/main" val="112531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740E6-E508-009A-AC1A-3D4686FD1B21}"/>
              </a:ext>
            </a:extLst>
          </p:cNvPr>
          <p:cNvSpPr>
            <a:spLocks noGrp="1"/>
          </p:cNvSpPr>
          <p:nvPr>
            <p:ph type="title"/>
          </p:nvPr>
        </p:nvSpPr>
        <p:spPr/>
        <p:txBody>
          <a:bodyPr/>
          <a:lstStyle/>
          <a:p>
            <a:pPr algn="ctr"/>
            <a:r>
              <a:rPr lang="en-GB" dirty="0"/>
              <a:t>Neurobiology of the Reward Pathway</a:t>
            </a:r>
          </a:p>
        </p:txBody>
      </p:sp>
      <p:sp>
        <p:nvSpPr>
          <p:cNvPr id="3" name="Content Placeholder 2">
            <a:extLst>
              <a:ext uri="{FF2B5EF4-FFF2-40B4-BE49-F238E27FC236}">
                <a16:creationId xmlns:a16="http://schemas.microsoft.com/office/drawing/2014/main" id="{9DBD7F2D-6685-F7D4-AF27-FB72537CE3D0}"/>
              </a:ext>
            </a:extLst>
          </p:cNvPr>
          <p:cNvSpPr>
            <a:spLocks noGrp="1"/>
          </p:cNvSpPr>
          <p:nvPr>
            <p:ph idx="1"/>
          </p:nvPr>
        </p:nvSpPr>
        <p:spPr/>
        <p:txBody>
          <a:bodyPr/>
          <a:lstStyle/>
          <a:p>
            <a:r>
              <a:rPr lang="en-GB" dirty="0"/>
              <a:t>Perception of a Rewarding Stimulus</a:t>
            </a:r>
          </a:p>
          <a:p>
            <a:r>
              <a:rPr lang="en-GB" dirty="0"/>
              <a:t>Activation of the Ventral Tegmental Area (VTA):</a:t>
            </a:r>
          </a:p>
          <a:p>
            <a:r>
              <a:rPr lang="en-GB" dirty="0"/>
              <a:t>Dopamine Transmission to the Nucleus </a:t>
            </a:r>
            <a:r>
              <a:rPr lang="en-GB" dirty="0" err="1"/>
              <a:t>Accumbens</a:t>
            </a:r>
            <a:endParaRPr lang="en-GB" dirty="0"/>
          </a:p>
          <a:p>
            <a:r>
              <a:rPr lang="en-GB" dirty="0"/>
              <a:t>Reinforcement Learning and Behavioural Response</a:t>
            </a:r>
          </a:p>
          <a:p>
            <a:r>
              <a:rPr lang="en-GB" dirty="0"/>
              <a:t>The Role of Feedback:</a:t>
            </a:r>
          </a:p>
        </p:txBody>
      </p:sp>
      <p:pic>
        <p:nvPicPr>
          <p:cNvPr id="5" name="Picture 4">
            <a:extLst>
              <a:ext uri="{FF2B5EF4-FFF2-40B4-BE49-F238E27FC236}">
                <a16:creationId xmlns:a16="http://schemas.microsoft.com/office/drawing/2014/main" id="{FC59D7A6-4AA2-2372-FFFC-25305C82FEBB}"/>
              </a:ext>
            </a:extLst>
          </p:cNvPr>
          <p:cNvPicPr>
            <a:picLocks noChangeAspect="1"/>
          </p:cNvPicPr>
          <p:nvPr/>
        </p:nvPicPr>
        <p:blipFill>
          <a:blip r:embed="rId3"/>
          <a:stretch>
            <a:fillRect/>
          </a:stretch>
        </p:blipFill>
        <p:spPr>
          <a:xfrm>
            <a:off x="7356475" y="2110612"/>
            <a:ext cx="4835525" cy="3540888"/>
          </a:xfrm>
          <a:prstGeom prst="rect">
            <a:avLst/>
          </a:prstGeom>
        </p:spPr>
      </p:pic>
    </p:spTree>
    <p:extLst>
      <p:ext uri="{BB962C8B-B14F-4D97-AF65-F5344CB8AC3E}">
        <p14:creationId xmlns:p14="http://schemas.microsoft.com/office/powerpoint/2010/main" val="2054988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AD8C7A4F-5A8A-DA2D-EBD2-132ED813FAFC}"/>
              </a:ext>
            </a:extLst>
          </p:cNvPr>
          <p:cNvPicPr>
            <a:picLocks noChangeAspect="1"/>
          </p:cNvPicPr>
          <p:nvPr/>
        </p:nvPicPr>
        <p:blipFill>
          <a:blip r:embed="rId2"/>
          <a:stretch>
            <a:fillRect/>
          </a:stretch>
        </p:blipFill>
        <p:spPr>
          <a:xfrm>
            <a:off x="6272812" y="1940531"/>
            <a:ext cx="5119088" cy="2367578"/>
          </a:xfrm>
          <a:prstGeom prst="rect">
            <a:avLst/>
          </a:prstGeom>
        </p:spPr>
      </p:pic>
      <p:pic>
        <p:nvPicPr>
          <p:cNvPr id="5" name="Content Placeholder 4">
            <a:extLst>
              <a:ext uri="{FF2B5EF4-FFF2-40B4-BE49-F238E27FC236}">
                <a16:creationId xmlns:a16="http://schemas.microsoft.com/office/drawing/2014/main" id="{2BA10CAA-050D-B4C0-CE43-90CA3C073851}"/>
              </a:ext>
            </a:extLst>
          </p:cNvPr>
          <p:cNvPicPr>
            <a:picLocks noGrp="1" noChangeAspect="1"/>
          </p:cNvPicPr>
          <p:nvPr>
            <p:ph idx="1"/>
          </p:nvPr>
        </p:nvPicPr>
        <p:blipFill>
          <a:blip r:embed="rId3"/>
          <a:stretch>
            <a:fillRect/>
          </a:stretch>
        </p:blipFill>
        <p:spPr>
          <a:xfrm>
            <a:off x="800100" y="1940531"/>
            <a:ext cx="5134573" cy="2367578"/>
          </a:xfrm>
          <a:prstGeom prst="rect">
            <a:avLst/>
          </a:prstGeom>
        </p:spPr>
      </p:pic>
      <p:sp>
        <p:nvSpPr>
          <p:cNvPr id="2" name="Title 1">
            <a:extLst>
              <a:ext uri="{FF2B5EF4-FFF2-40B4-BE49-F238E27FC236}">
                <a16:creationId xmlns:a16="http://schemas.microsoft.com/office/drawing/2014/main" id="{5F9A169F-5B65-CB09-5E4D-4365EAD55362}"/>
              </a:ext>
            </a:extLst>
          </p:cNvPr>
          <p:cNvSpPr>
            <a:spLocks noGrp="1"/>
          </p:cNvSpPr>
          <p:nvPr>
            <p:ph type="title"/>
          </p:nvPr>
        </p:nvSpPr>
        <p:spPr>
          <a:xfrm>
            <a:off x="695326" y="4742029"/>
            <a:ext cx="10765912" cy="925950"/>
          </a:xfrm>
        </p:spPr>
        <p:txBody>
          <a:bodyPr vert="horz" lIns="91440" tIns="45720" rIns="91440" bIns="45720" rtlCol="0" anchor="t">
            <a:normAutofit/>
          </a:bodyPr>
          <a:lstStyle/>
          <a:p>
            <a:r>
              <a:rPr lang="en-US" sz="5400"/>
              <a:t>Screen time: Ofcom report </a:t>
            </a:r>
          </a:p>
        </p:txBody>
      </p:sp>
    </p:spTree>
    <p:extLst>
      <p:ext uri="{BB962C8B-B14F-4D97-AF65-F5344CB8AC3E}">
        <p14:creationId xmlns:p14="http://schemas.microsoft.com/office/powerpoint/2010/main" val="3370305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dialogue boxes">
            <a:extLst>
              <a:ext uri="{FF2B5EF4-FFF2-40B4-BE49-F238E27FC236}">
                <a16:creationId xmlns:a16="http://schemas.microsoft.com/office/drawing/2014/main" id="{0D68BE30-B3DE-D408-80CF-4675F9D41D6A}"/>
              </a:ext>
            </a:extLst>
          </p:cNvPr>
          <p:cNvPicPr>
            <a:picLocks noChangeAspect="1"/>
          </p:cNvPicPr>
          <p:nvPr/>
        </p:nvPicPr>
        <p:blipFill>
          <a:blip r:embed="rId2"/>
          <a:srcRect l="10401" r="16230" b="2"/>
          <a:stretch/>
        </p:blipFill>
        <p:spPr>
          <a:xfrm>
            <a:off x="20" y="10"/>
            <a:ext cx="6044164" cy="6857990"/>
          </a:xfrm>
          <a:prstGeom prst="rect">
            <a:avLst/>
          </a:prstGeom>
        </p:spPr>
      </p:pic>
      <p:sp>
        <p:nvSpPr>
          <p:cNvPr id="2" name="Title 1">
            <a:extLst>
              <a:ext uri="{FF2B5EF4-FFF2-40B4-BE49-F238E27FC236}">
                <a16:creationId xmlns:a16="http://schemas.microsoft.com/office/drawing/2014/main" id="{BBB68A86-300D-0A93-9C71-7332D2412F05}"/>
              </a:ext>
            </a:extLst>
          </p:cNvPr>
          <p:cNvSpPr>
            <a:spLocks noGrp="1"/>
          </p:cNvSpPr>
          <p:nvPr>
            <p:ph type="title"/>
          </p:nvPr>
        </p:nvSpPr>
        <p:spPr>
          <a:xfrm>
            <a:off x="6696186" y="909637"/>
            <a:ext cx="4800600" cy="1307592"/>
          </a:xfrm>
        </p:spPr>
        <p:txBody>
          <a:bodyPr>
            <a:normAutofit/>
          </a:bodyPr>
          <a:lstStyle/>
          <a:p>
            <a:r>
              <a:rPr lang="en-GB" dirty="0"/>
              <a:t>Social Media </a:t>
            </a:r>
          </a:p>
        </p:txBody>
      </p:sp>
      <p:sp>
        <p:nvSpPr>
          <p:cNvPr id="3" name="Content Placeholder 2">
            <a:extLst>
              <a:ext uri="{FF2B5EF4-FFF2-40B4-BE49-F238E27FC236}">
                <a16:creationId xmlns:a16="http://schemas.microsoft.com/office/drawing/2014/main" id="{C97972F1-A14F-32EE-0797-83A8C8F995B5}"/>
              </a:ext>
            </a:extLst>
          </p:cNvPr>
          <p:cNvSpPr>
            <a:spLocks noGrp="1"/>
          </p:cNvSpPr>
          <p:nvPr>
            <p:ph idx="1"/>
          </p:nvPr>
        </p:nvSpPr>
        <p:spPr>
          <a:xfrm>
            <a:off x="6696186" y="2221992"/>
            <a:ext cx="4800600" cy="3739896"/>
          </a:xfrm>
        </p:spPr>
        <p:txBody>
          <a:bodyPr>
            <a:normAutofit/>
          </a:bodyPr>
          <a:lstStyle/>
          <a:p>
            <a:r>
              <a:rPr lang="en-GB" dirty="0"/>
              <a:t>Nearly three in ten (28%) social media users aged 8-17 are active users who share, comment, post or like posts, </a:t>
            </a:r>
          </a:p>
          <a:p>
            <a:r>
              <a:rPr lang="en-GB" dirty="0"/>
              <a:t>44% of children are passive users who either ‘like’ and follow accounts </a:t>
            </a:r>
          </a:p>
          <a:p>
            <a:r>
              <a:rPr lang="en-GB" dirty="0"/>
              <a:t>27% read things they see on these sites or apps</a:t>
            </a:r>
          </a:p>
          <a:p>
            <a:r>
              <a:rPr lang="en-GB" dirty="0"/>
              <a:t>(OFCOM,2024)</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0073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314B-4829-7ECB-9539-B8861DD1AB45}"/>
              </a:ext>
            </a:extLst>
          </p:cNvPr>
          <p:cNvSpPr>
            <a:spLocks noGrp="1"/>
          </p:cNvSpPr>
          <p:nvPr>
            <p:ph type="title"/>
          </p:nvPr>
        </p:nvSpPr>
        <p:spPr/>
        <p:txBody>
          <a:bodyPr/>
          <a:lstStyle/>
          <a:p>
            <a:pPr algn="ctr"/>
            <a:r>
              <a:rPr lang="en-GB" dirty="0"/>
              <a:t>Attitudes behind usage </a:t>
            </a:r>
          </a:p>
        </p:txBody>
      </p:sp>
      <p:sp>
        <p:nvSpPr>
          <p:cNvPr id="3" name="Content Placeholder 2">
            <a:extLst>
              <a:ext uri="{FF2B5EF4-FFF2-40B4-BE49-F238E27FC236}">
                <a16:creationId xmlns:a16="http://schemas.microsoft.com/office/drawing/2014/main" id="{07984EA3-6304-3904-083E-0D76A6DD82A4}"/>
              </a:ext>
            </a:extLst>
          </p:cNvPr>
          <p:cNvSpPr>
            <a:spLocks noGrp="1"/>
          </p:cNvSpPr>
          <p:nvPr>
            <p:ph idx="1"/>
          </p:nvPr>
        </p:nvSpPr>
        <p:spPr/>
        <p:txBody>
          <a:bodyPr/>
          <a:lstStyle/>
          <a:p>
            <a:r>
              <a:rPr lang="en-GB" dirty="0"/>
              <a:t>68% of 8-17-year-olds use Social Media to feel closer to friends  time, </a:t>
            </a:r>
          </a:p>
          <a:p>
            <a:r>
              <a:rPr lang="en-GB" dirty="0"/>
              <a:t>65%of 12-17-year-olds regard the online space as being beneficial to building or maintaining their friendships. </a:t>
            </a:r>
          </a:p>
          <a:p>
            <a:r>
              <a:rPr lang="en-GB" dirty="0"/>
              <a:t>40% recognise that people are ‘mean to each other’ </a:t>
            </a:r>
          </a:p>
          <a:p>
            <a:r>
              <a:rPr lang="en-GB" dirty="0"/>
              <a:t>34%) of 12-17s believe it is important that people can say what they want online</a:t>
            </a:r>
          </a:p>
          <a:p>
            <a:r>
              <a:rPr lang="en-GB" dirty="0"/>
              <a:t>Girls are more likely to receive ill-messages </a:t>
            </a:r>
          </a:p>
          <a:p>
            <a:r>
              <a:rPr lang="en-GB" dirty="0"/>
              <a:t>Girls more likely to use apps for health purposes </a:t>
            </a:r>
          </a:p>
          <a:p>
            <a:r>
              <a:rPr lang="en-GB" dirty="0"/>
              <a:t>(OFCOM, 2024)</a:t>
            </a:r>
          </a:p>
          <a:p>
            <a:endParaRPr lang="en-GB" dirty="0"/>
          </a:p>
        </p:txBody>
      </p:sp>
    </p:spTree>
    <p:extLst>
      <p:ext uri="{BB962C8B-B14F-4D97-AF65-F5344CB8AC3E}">
        <p14:creationId xmlns:p14="http://schemas.microsoft.com/office/powerpoint/2010/main" val="2511608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D7FB-8194-5699-2CD6-A4FA5C460845}"/>
              </a:ext>
            </a:extLst>
          </p:cNvPr>
          <p:cNvSpPr>
            <a:spLocks noGrp="1"/>
          </p:cNvSpPr>
          <p:nvPr>
            <p:ph type="title"/>
          </p:nvPr>
        </p:nvSpPr>
        <p:spPr/>
        <p:txBody>
          <a:bodyPr/>
          <a:lstStyle/>
          <a:p>
            <a:pPr algn="ctr"/>
            <a:r>
              <a:rPr lang="en-GB" dirty="0"/>
              <a:t>Social Media and the Brain</a:t>
            </a:r>
          </a:p>
        </p:txBody>
      </p:sp>
      <p:pic>
        <p:nvPicPr>
          <p:cNvPr id="4" name="Online Media 3" title="Why scrolling on social media is addictive">
            <a:hlinkClick r:id="" action="ppaction://media"/>
            <a:extLst>
              <a:ext uri="{FF2B5EF4-FFF2-40B4-BE49-F238E27FC236}">
                <a16:creationId xmlns:a16="http://schemas.microsoft.com/office/drawing/2014/main" id="{15FE7BCE-4372-FF1D-E60B-37BA66B549A6}"/>
              </a:ext>
            </a:extLst>
          </p:cNvPr>
          <p:cNvPicPr>
            <a:picLocks noGrp="1" noRot="1" noChangeAspect="1"/>
          </p:cNvPicPr>
          <p:nvPr>
            <p:ph idx="1"/>
            <a:videoFile r:link="rId1"/>
          </p:nvPr>
        </p:nvPicPr>
        <p:blipFill>
          <a:blip r:embed="rId3"/>
          <a:stretch>
            <a:fillRect/>
          </a:stretch>
        </p:blipFill>
        <p:spPr>
          <a:xfrm>
            <a:off x="2735263" y="2222500"/>
            <a:ext cx="6619875" cy="3740150"/>
          </a:xfrm>
          <a:prstGeom prst="rect">
            <a:avLst/>
          </a:prstGeom>
        </p:spPr>
      </p:pic>
    </p:spTree>
    <p:extLst>
      <p:ext uri="{BB962C8B-B14F-4D97-AF65-F5344CB8AC3E}">
        <p14:creationId xmlns:p14="http://schemas.microsoft.com/office/powerpoint/2010/main" val="2407631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adgets on a desk">
            <a:extLst>
              <a:ext uri="{FF2B5EF4-FFF2-40B4-BE49-F238E27FC236}">
                <a16:creationId xmlns:a16="http://schemas.microsoft.com/office/drawing/2014/main" id="{DF94CA56-46E8-0EBE-4596-8205188CC976}"/>
              </a:ext>
            </a:extLst>
          </p:cNvPr>
          <p:cNvPicPr>
            <a:picLocks noChangeAspect="1"/>
          </p:cNvPicPr>
          <p:nvPr/>
        </p:nvPicPr>
        <p:blipFill>
          <a:blip r:embed="rId2"/>
          <a:srcRect l="9331" r="27553"/>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C661A132-93A5-3847-A6A4-86DCEB5ED3C3}"/>
              </a:ext>
            </a:extLst>
          </p:cNvPr>
          <p:cNvSpPr>
            <a:spLocks noGrp="1"/>
          </p:cNvSpPr>
          <p:nvPr>
            <p:ph type="title"/>
          </p:nvPr>
        </p:nvSpPr>
        <p:spPr>
          <a:xfrm>
            <a:off x="704088" y="914400"/>
            <a:ext cx="5195889" cy="1316736"/>
          </a:xfrm>
        </p:spPr>
        <p:txBody>
          <a:bodyPr>
            <a:normAutofit/>
          </a:bodyPr>
          <a:lstStyle/>
          <a:p>
            <a:pPr algn="ctr"/>
            <a:r>
              <a:rPr lang="en-GB" dirty="0"/>
              <a:t>Gaming Disorder</a:t>
            </a:r>
          </a:p>
        </p:txBody>
      </p:sp>
      <p:sp>
        <p:nvSpPr>
          <p:cNvPr id="3" name="Content Placeholder 2">
            <a:extLst>
              <a:ext uri="{FF2B5EF4-FFF2-40B4-BE49-F238E27FC236}">
                <a16:creationId xmlns:a16="http://schemas.microsoft.com/office/drawing/2014/main" id="{8FFD9C9B-1663-7692-5497-5977B3403490}"/>
              </a:ext>
            </a:extLst>
          </p:cNvPr>
          <p:cNvSpPr>
            <a:spLocks noGrp="1"/>
          </p:cNvSpPr>
          <p:nvPr>
            <p:ph idx="1"/>
          </p:nvPr>
        </p:nvSpPr>
        <p:spPr>
          <a:xfrm>
            <a:off x="128730" y="1892300"/>
            <a:ext cx="6292022" cy="4965698"/>
          </a:xfrm>
        </p:spPr>
        <p:txBody>
          <a:bodyPr>
            <a:normAutofit/>
          </a:bodyPr>
          <a:lstStyle/>
          <a:p>
            <a:pPr marL="0" indent="0">
              <a:lnSpc>
                <a:spcPct val="150000"/>
              </a:lnSpc>
              <a:buNone/>
            </a:pPr>
            <a:r>
              <a:rPr lang="en-GB" dirty="0"/>
              <a:t>Gaming disorder is defined in the 11th Revision of the International Classification of Diseases (ICD-11) as: </a:t>
            </a:r>
          </a:p>
          <a:p>
            <a:pPr marL="0" indent="0">
              <a:lnSpc>
                <a:spcPct val="150000"/>
              </a:lnSpc>
              <a:buNone/>
            </a:pPr>
            <a:r>
              <a:rPr lang="en-GB" dirty="0"/>
              <a:t>“ a pattern of gaming behaviour (“digital-gaming” or “video-gaming”) characterized by impaired control over gaming, increasing priority given to gaming over other activities to the extent that gaming takes precedence over other interests and daily activities, and continuation or escalation of gaming despite the occurrence of negative consequences” (WHO,2025).</a:t>
            </a:r>
          </a:p>
          <a:p>
            <a:pPr marL="0" indent="0">
              <a:lnSpc>
                <a:spcPct val="100000"/>
              </a:lnSpc>
              <a:buNone/>
            </a:pPr>
            <a:endParaRPr lang="en-GB" dirty="0"/>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413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Online Media 3" title="Children suffering from Fortnite addiction">
            <a:hlinkClick r:id="" action="ppaction://media"/>
            <a:extLst>
              <a:ext uri="{FF2B5EF4-FFF2-40B4-BE49-F238E27FC236}">
                <a16:creationId xmlns:a16="http://schemas.microsoft.com/office/drawing/2014/main" id="{491C9BCB-E7B1-9254-BEF8-2A538246C081}"/>
              </a:ext>
            </a:extLst>
          </p:cNvPr>
          <p:cNvPicPr>
            <a:picLocks noGrp="1" noRot="1" noChangeAspect="1"/>
          </p:cNvPicPr>
          <p:nvPr>
            <p:ph idx="1"/>
            <a:videoFile r:link="rId1"/>
          </p:nvPr>
        </p:nvPicPr>
        <p:blipFill>
          <a:blip r:embed="rId4"/>
          <a:stretch>
            <a:fillRect/>
          </a:stretch>
        </p:blipFill>
        <p:spPr>
          <a:xfrm>
            <a:off x="6272812" y="1415825"/>
            <a:ext cx="5119088" cy="2892284"/>
          </a:xfrm>
          <a:prstGeom prst="rect">
            <a:avLst/>
          </a:prstGeom>
        </p:spPr>
      </p:pic>
      <p:pic>
        <p:nvPicPr>
          <p:cNvPr id="5" name="Online Media 4" title="Fortnite: Affecting Mind &amp; Body">
            <a:hlinkClick r:id="" action="ppaction://media"/>
            <a:extLst>
              <a:ext uri="{FF2B5EF4-FFF2-40B4-BE49-F238E27FC236}">
                <a16:creationId xmlns:a16="http://schemas.microsoft.com/office/drawing/2014/main" id="{AC767860-AC69-8221-7298-20A08E785B04}"/>
              </a:ext>
            </a:extLst>
          </p:cNvPr>
          <p:cNvPicPr>
            <a:picLocks noRot="1" noChangeAspect="1"/>
          </p:cNvPicPr>
          <p:nvPr>
            <a:videoFile r:link="rId2"/>
          </p:nvPr>
        </p:nvPicPr>
        <p:blipFill>
          <a:blip r:embed="rId5"/>
          <a:stretch>
            <a:fillRect/>
          </a:stretch>
        </p:blipFill>
        <p:spPr>
          <a:xfrm>
            <a:off x="800100" y="1407077"/>
            <a:ext cx="5134573" cy="2901033"/>
          </a:xfrm>
          <a:prstGeom prst="rect">
            <a:avLst/>
          </a:prstGeom>
        </p:spPr>
      </p:pic>
      <p:sp>
        <p:nvSpPr>
          <p:cNvPr id="2" name="Title 1">
            <a:extLst>
              <a:ext uri="{FF2B5EF4-FFF2-40B4-BE49-F238E27FC236}">
                <a16:creationId xmlns:a16="http://schemas.microsoft.com/office/drawing/2014/main" id="{920F1ED7-AA80-FE3C-8C86-C79F280BB2AE}"/>
              </a:ext>
            </a:extLst>
          </p:cNvPr>
          <p:cNvSpPr>
            <a:spLocks noGrp="1"/>
          </p:cNvSpPr>
          <p:nvPr>
            <p:ph type="title"/>
          </p:nvPr>
        </p:nvSpPr>
        <p:spPr>
          <a:xfrm>
            <a:off x="695326" y="4742029"/>
            <a:ext cx="10765912" cy="925950"/>
          </a:xfrm>
        </p:spPr>
        <p:txBody>
          <a:bodyPr vert="horz" lIns="91440" tIns="45720" rIns="91440" bIns="45720" rtlCol="0" anchor="t">
            <a:normAutofit/>
          </a:bodyPr>
          <a:lstStyle/>
          <a:p>
            <a:pPr algn="ctr"/>
            <a:r>
              <a:rPr lang="en-US" sz="5400" dirty="0"/>
              <a:t>Gaming Disorder </a:t>
            </a:r>
          </a:p>
        </p:txBody>
      </p:sp>
    </p:spTree>
    <p:extLst>
      <p:ext uri="{BB962C8B-B14F-4D97-AF65-F5344CB8AC3E}">
        <p14:creationId xmlns:p14="http://schemas.microsoft.com/office/powerpoint/2010/main" val="246191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on Colored Gadgets">
            <a:extLst>
              <a:ext uri="{FF2B5EF4-FFF2-40B4-BE49-F238E27FC236}">
                <a16:creationId xmlns:a16="http://schemas.microsoft.com/office/drawing/2014/main" id="{836986CA-A3AD-6EE9-3EF7-26BBC137701F}"/>
              </a:ext>
            </a:extLst>
          </p:cNvPr>
          <p:cNvPicPr>
            <a:picLocks noChangeAspect="1"/>
          </p:cNvPicPr>
          <p:nvPr/>
        </p:nvPicPr>
        <p:blipFill>
          <a:blip r:embed="rId2"/>
          <a:srcRect r="24260" b="1"/>
          <a:stretch/>
        </p:blipFill>
        <p:spPr>
          <a:xfrm>
            <a:off x="4876158" y="10"/>
            <a:ext cx="7315841" cy="6857990"/>
          </a:xfrm>
          <a:prstGeom prst="rect">
            <a:avLst/>
          </a:prstGeom>
        </p:spPr>
      </p:pic>
      <p:sp>
        <p:nvSpPr>
          <p:cNvPr id="2" name="Title 1">
            <a:extLst>
              <a:ext uri="{FF2B5EF4-FFF2-40B4-BE49-F238E27FC236}">
                <a16:creationId xmlns:a16="http://schemas.microsoft.com/office/drawing/2014/main" id="{0ABDDAB0-A267-042B-A1B5-0F5D690D3CBB}"/>
              </a:ext>
            </a:extLst>
          </p:cNvPr>
          <p:cNvSpPr>
            <a:spLocks noGrp="1"/>
          </p:cNvSpPr>
          <p:nvPr>
            <p:ph type="title"/>
          </p:nvPr>
        </p:nvSpPr>
        <p:spPr>
          <a:xfrm>
            <a:off x="703400" y="908651"/>
            <a:ext cx="3620882" cy="3640345"/>
          </a:xfrm>
        </p:spPr>
        <p:txBody>
          <a:bodyPr vert="horz" lIns="91440" tIns="45720" rIns="91440" bIns="45720" rtlCol="0" anchor="t">
            <a:normAutofit/>
          </a:bodyPr>
          <a:lstStyle/>
          <a:p>
            <a:pPr algn="ctr"/>
            <a:r>
              <a:rPr lang="en-US" sz="3400"/>
              <a:t>What are the characteristics of gaming disorder? </a:t>
            </a:r>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1623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own wooden bowling pins and bowling ball">
            <a:extLst>
              <a:ext uri="{FF2B5EF4-FFF2-40B4-BE49-F238E27FC236}">
                <a16:creationId xmlns:a16="http://schemas.microsoft.com/office/drawing/2014/main" id="{ED1A01DE-D124-DC07-2C96-7DCE6873598C}"/>
              </a:ext>
            </a:extLst>
          </p:cNvPr>
          <p:cNvPicPr>
            <a:picLocks noChangeAspect="1"/>
          </p:cNvPicPr>
          <p:nvPr/>
        </p:nvPicPr>
        <p:blipFill>
          <a:blip r:embed="rId2"/>
          <a:srcRect l="39950" r="9050"/>
          <a:stretch/>
        </p:blipFill>
        <p:spPr>
          <a:xfrm>
            <a:off x="20" y="-1"/>
            <a:ext cx="4663420" cy="6858001"/>
          </a:xfrm>
          <a:prstGeom prst="rect">
            <a:avLst/>
          </a:prstGeom>
        </p:spPr>
      </p:pic>
      <p:sp>
        <p:nvSpPr>
          <p:cNvPr id="2" name="Title 1">
            <a:extLst>
              <a:ext uri="{FF2B5EF4-FFF2-40B4-BE49-F238E27FC236}">
                <a16:creationId xmlns:a16="http://schemas.microsoft.com/office/drawing/2014/main" id="{E489A6B9-2B40-8475-9D63-D30E5DFE5157}"/>
              </a:ext>
            </a:extLst>
          </p:cNvPr>
          <p:cNvSpPr>
            <a:spLocks noGrp="1"/>
          </p:cNvSpPr>
          <p:nvPr>
            <p:ph type="title"/>
          </p:nvPr>
        </p:nvSpPr>
        <p:spPr>
          <a:xfrm>
            <a:off x="5248656" y="914400"/>
            <a:ext cx="6236208" cy="1307592"/>
          </a:xfrm>
        </p:spPr>
        <p:txBody>
          <a:bodyPr>
            <a:normAutofit/>
          </a:bodyPr>
          <a:lstStyle/>
          <a:p>
            <a:pPr>
              <a:lnSpc>
                <a:spcPct val="90000"/>
              </a:lnSpc>
            </a:pPr>
            <a:r>
              <a:rPr lang="en-GB" dirty="0"/>
              <a:t>Gaming Addiction Characteristics </a:t>
            </a:r>
            <a:endParaRPr lang="en-GB"/>
          </a:p>
        </p:txBody>
      </p:sp>
      <p:sp>
        <p:nvSpPr>
          <p:cNvPr id="3" name="Content Placeholder 2">
            <a:extLst>
              <a:ext uri="{FF2B5EF4-FFF2-40B4-BE49-F238E27FC236}">
                <a16:creationId xmlns:a16="http://schemas.microsoft.com/office/drawing/2014/main" id="{1BE127DE-16FC-1C4D-3DC6-B5B42FBBD1EE}"/>
              </a:ext>
            </a:extLst>
          </p:cNvPr>
          <p:cNvSpPr>
            <a:spLocks noGrp="1"/>
          </p:cNvSpPr>
          <p:nvPr>
            <p:ph idx="1"/>
          </p:nvPr>
        </p:nvSpPr>
        <p:spPr>
          <a:xfrm>
            <a:off x="5248656" y="2221992"/>
            <a:ext cx="6236208" cy="3941064"/>
          </a:xfrm>
        </p:spPr>
        <p:txBody>
          <a:bodyPr>
            <a:normAutofit/>
          </a:bodyPr>
          <a:lstStyle/>
          <a:p>
            <a:r>
              <a:rPr lang="en-GB" dirty="0"/>
              <a:t>Poor performance at school, work or adhering to responsibilities </a:t>
            </a:r>
          </a:p>
          <a:p>
            <a:r>
              <a:rPr lang="en-GB" dirty="0"/>
              <a:t>Sadness, anxiety </a:t>
            </a:r>
          </a:p>
          <a:p>
            <a:r>
              <a:rPr lang="en-GB" dirty="0"/>
              <a:t>Spending more time to gain levels of satisfaction </a:t>
            </a:r>
          </a:p>
          <a:p>
            <a:r>
              <a:rPr lang="en-GB" dirty="0"/>
              <a:t>Prioritising over other hobbies and interests</a:t>
            </a:r>
          </a:p>
          <a:p>
            <a:r>
              <a:rPr lang="en-GB" dirty="0"/>
              <a:t>Being unable to reduce playing time</a:t>
            </a:r>
          </a:p>
          <a:p>
            <a:r>
              <a:rPr lang="en-GB" dirty="0"/>
              <a:t>Using games to avoid stressful </a:t>
            </a:r>
            <a:r>
              <a:rPr lang="en-GB" dirty="0" err="1"/>
              <a:t>sitatuions</a:t>
            </a:r>
            <a:r>
              <a:rPr lang="en-GB" dirty="0"/>
              <a:t> </a:t>
            </a:r>
          </a:p>
          <a:p>
            <a:r>
              <a:rPr lang="en-GB" dirty="0"/>
              <a:t>Relieve negative moods (guilt and hopelessness) </a:t>
            </a:r>
          </a:p>
          <a:p>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9722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hildren's Behaviour and Feelings - Advice for Parents | Children First">
            <a:extLst>
              <a:ext uri="{FF2B5EF4-FFF2-40B4-BE49-F238E27FC236}">
                <a16:creationId xmlns:a16="http://schemas.microsoft.com/office/drawing/2014/main" id="{3458A7C5-F7D2-B706-5611-0D0765B059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759" r="2622" b="-1"/>
          <a:stretch/>
        </p:blipFill>
        <p:spPr bwMode="auto">
          <a:xfrm>
            <a:off x="4981575" y="735286"/>
            <a:ext cx="6495042" cy="541964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1389CB0-4789-5E55-52B3-9FD12B33BB00}"/>
              </a:ext>
            </a:extLst>
          </p:cNvPr>
          <p:cNvSpPr>
            <a:spLocks noGrp="1"/>
          </p:cNvSpPr>
          <p:nvPr>
            <p:ph type="title"/>
          </p:nvPr>
        </p:nvSpPr>
        <p:spPr>
          <a:xfrm>
            <a:off x="704088" y="914400"/>
            <a:ext cx="3799763" cy="1473200"/>
          </a:xfrm>
        </p:spPr>
        <p:txBody>
          <a:bodyPr>
            <a:normAutofit/>
          </a:bodyPr>
          <a:lstStyle/>
          <a:p>
            <a:pPr algn="ctr"/>
            <a:r>
              <a:rPr lang="en-GB" sz="3600" dirty="0"/>
              <a:t>The theory of Behaviourism </a:t>
            </a:r>
          </a:p>
        </p:txBody>
      </p:sp>
      <p:sp>
        <p:nvSpPr>
          <p:cNvPr id="3" name="Content Placeholder 2">
            <a:extLst>
              <a:ext uri="{FF2B5EF4-FFF2-40B4-BE49-F238E27FC236}">
                <a16:creationId xmlns:a16="http://schemas.microsoft.com/office/drawing/2014/main" id="{51E40605-A7BC-747F-C7BC-091623890A94}"/>
              </a:ext>
            </a:extLst>
          </p:cNvPr>
          <p:cNvSpPr>
            <a:spLocks noGrp="1"/>
          </p:cNvSpPr>
          <p:nvPr>
            <p:ph idx="1"/>
          </p:nvPr>
        </p:nvSpPr>
        <p:spPr>
          <a:xfrm>
            <a:off x="704088" y="2387600"/>
            <a:ext cx="3799763" cy="3767328"/>
          </a:xfrm>
        </p:spPr>
        <p:txBody>
          <a:bodyPr>
            <a:normAutofit/>
          </a:bodyPr>
          <a:lstStyle/>
          <a:p>
            <a:pPr marL="0" indent="0">
              <a:lnSpc>
                <a:spcPct val="100000"/>
              </a:lnSpc>
              <a:buNone/>
            </a:pPr>
            <a:r>
              <a:rPr lang="en-GB" dirty="0"/>
              <a:t>“Behaviourism is based on the principle of stimulus and response” (Bates,2016). This theory suggests that:</a:t>
            </a:r>
            <a:endParaRPr lang="en-GB"/>
          </a:p>
          <a:p>
            <a:pPr>
              <a:lnSpc>
                <a:spcPct val="100000"/>
              </a:lnSpc>
            </a:pPr>
            <a:r>
              <a:rPr lang="en-GB" dirty="0"/>
              <a:t>Behaviours are adopted through interaction with their environment</a:t>
            </a:r>
            <a:endParaRPr lang="en-GB"/>
          </a:p>
          <a:p>
            <a:pPr>
              <a:lnSpc>
                <a:spcPct val="100000"/>
              </a:lnSpc>
            </a:pPr>
            <a:r>
              <a:rPr lang="en-GB" dirty="0"/>
              <a:t>Behaviours are only observable </a:t>
            </a:r>
            <a:endParaRPr lang="en-GB"/>
          </a:p>
          <a:p>
            <a:pPr>
              <a:lnSpc>
                <a:spcPct val="100000"/>
              </a:lnSpc>
            </a:pPr>
            <a:r>
              <a:rPr lang="en-GB" dirty="0"/>
              <a:t>The stimulate is the catalyst for behaviour </a:t>
            </a:r>
            <a:endParaRPr lang="en-GB"/>
          </a:p>
        </p:txBody>
      </p:sp>
      <p:cxnSp>
        <p:nvCxnSpPr>
          <p:cNvPr id="1033" name="Straight Connector 103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6963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AA10EA4-219B-611E-6A13-C52EAEB4343A}"/>
              </a:ext>
            </a:extLst>
          </p:cNvPr>
          <p:cNvSpPr>
            <a:spLocks noGrp="1"/>
          </p:cNvSpPr>
          <p:nvPr>
            <p:ph type="title"/>
          </p:nvPr>
        </p:nvSpPr>
        <p:spPr>
          <a:xfrm>
            <a:off x="704088" y="914400"/>
            <a:ext cx="3914776" cy="3977269"/>
          </a:xfrm>
        </p:spPr>
        <p:txBody>
          <a:bodyPr>
            <a:normAutofit/>
          </a:bodyPr>
          <a:lstStyle/>
          <a:p>
            <a:pPr algn="ctr"/>
            <a:r>
              <a:rPr lang="en-GB" dirty="0"/>
              <a:t>Main assumptions </a:t>
            </a:r>
          </a:p>
        </p:txBody>
      </p:sp>
      <p:graphicFrame>
        <p:nvGraphicFramePr>
          <p:cNvPr id="5" name="Content Placeholder 2">
            <a:extLst>
              <a:ext uri="{FF2B5EF4-FFF2-40B4-BE49-F238E27FC236}">
                <a16:creationId xmlns:a16="http://schemas.microsoft.com/office/drawing/2014/main" id="{D1D8A9B9-B5F1-8E78-DB86-1D23A78E205B}"/>
              </a:ext>
            </a:extLst>
          </p:cNvPr>
          <p:cNvGraphicFramePr>
            <a:graphicFrameLocks noGrp="1"/>
          </p:cNvGraphicFramePr>
          <p:nvPr>
            <p:ph idx="1"/>
            <p:extLst>
              <p:ext uri="{D42A27DB-BD31-4B8C-83A1-F6EECF244321}">
                <p14:modId xmlns:p14="http://schemas.microsoft.com/office/powerpoint/2010/main" val="1490966002"/>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0867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2A72B8-DB42-FBF3-ACC5-D3E081437E63}"/>
              </a:ext>
            </a:extLst>
          </p:cNvPr>
          <p:cNvSpPr>
            <a:spLocks noGrp="1"/>
          </p:cNvSpPr>
          <p:nvPr>
            <p:ph type="title"/>
          </p:nvPr>
        </p:nvSpPr>
        <p:spPr>
          <a:xfrm>
            <a:off x="704088" y="914400"/>
            <a:ext cx="3914776" cy="3977269"/>
          </a:xfrm>
        </p:spPr>
        <p:txBody>
          <a:bodyPr>
            <a:normAutofit/>
          </a:bodyPr>
          <a:lstStyle/>
          <a:p>
            <a:pPr algn="ctr"/>
            <a:r>
              <a:rPr lang="en-GB" dirty="0"/>
              <a:t>Behaviourism Timeline </a:t>
            </a:r>
          </a:p>
        </p:txBody>
      </p:sp>
      <p:graphicFrame>
        <p:nvGraphicFramePr>
          <p:cNvPr id="5" name="Content Placeholder 2">
            <a:extLst>
              <a:ext uri="{FF2B5EF4-FFF2-40B4-BE49-F238E27FC236}">
                <a16:creationId xmlns:a16="http://schemas.microsoft.com/office/drawing/2014/main" id="{47C3D3AA-B3EC-B783-C0D4-F3527F84002E}"/>
              </a:ext>
            </a:extLst>
          </p:cNvPr>
          <p:cNvGraphicFramePr>
            <a:graphicFrameLocks noGrp="1"/>
          </p:cNvGraphicFramePr>
          <p:nvPr>
            <p:ph idx="1"/>
            <p:extLst>
              <p:ext uri="{D42A27DB-BD31-4B8C-83A1-F6EECF244321}">
                <p14:modId xmlns:p14="http://schemas.microsoft.com/office/powerpoint/2010/main" val="159485096"/>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5178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EBB48-EDEB-BA90-EAB9-9EC825A780C5}"/>
              </a:ext>
            </a:extLst>
          </p:cNvPr>
          <p:cNvSpPr>
            <a:spLocks noGrp="1"/>
          </p:cNvSpPr>
          <p:nvPr>
            <p:ph type="title"/>
          </p:nvPr>
        </p:nvSpPr>
        <p:spPr/>
        <p:txBody>
          <a:bodyPr/>
          <a:lstStyle/>
          <a:p>
            <a:pPr algn="ctr"/>
            <a:r>
              <a:rPr lang="en-GB" dirty="0"/>
              <a:t>Stimulus Response </a:t>
            </a:r>
          </a:p>
        </p:txBody>
      </p:sp>
      <p:pic>
        <p:nvPicPr>
          <p:cNvPr id="4" name="Content Placeholder 3">
            <a:extLst>
              <a:ext uri="{FF2B5EF4-FFF2-40B4-BE49-F238E27FC236}">
                <a16:creationId xmlns:a16="http://schemas.microsoft.com/office/drawing/2014/main" id="{C923A1FD-44F9-D0AD-F518-09AE4DDCF648}"/>
              </a:ext>
            </a:extLst>
          </p:cNvPr>
          <p:cNvPicPr>
            <a:picLocks noGrp="1" noChangeAspect="1"/>
          </p:cNvPicPr>
          <p:nvPr>
            <p:ph idx="1"/>
          </p:nvPr>
        </p:nvPicPr>
        <p:blipFill>
          <a:blip r:embed="rId2"/>
          <a:stretch>
            <a:fillRect/>
          </a:stretch>
        </p:blipFill>
        <p:spPr>
          <a:xfrm>
            <a:off x="2720904" y="2222500"/>
            <a:ext cx="6650179" cy="3740150"/>
          </a:xfrm>
          <a:prstGeom prst="rect">
            <a:avLst/>
          </a:prstGeom>
        </p:spPr>
      </p:pic>
    </p:spTree>
    <p:extLst>
      <p:ext uri="{BB962C8B-B14F-4D97-AF65-F5344CB8AC3E}">
        <p14:creationId xmlns:p14="http://schemas.microsoft.com/office/powerpoint/2010/main" val="2907658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BA47-E33A-D6DB-C218-A31F64824CF0}"/>
              </a:ext>
            </a:extLst>
          </p:cNvPr>
          <p:cNvSpPr>
            <a:spLocks noGrp="1"/>
          </p:cNvSpPr>
          <p:nvPr>
            <p:ph type="title"/>
          </p:nvPr>
        </p:nvSpPr>
        <p:spPr/>
        <p:txBody>
          <a:bodyPr/>
          <a:lstStyle/>
          <a:p>
            <a:pPr algn="ctr"/>
            <a:r>
              <a:rPr lang="en-GB" dirty="0"/>
              <a:t>Classical Conditioning </a:t>
            </a:r>
          </a:p>
        </p:txBody>
      </p:sp>
      <p:pic>
        <p:nvPicPr>
          <p:cNvPr id="6" name="Content Placeholder 5">
            <a:extLst>
              <a:ext uri="{FF2B5EF4-FFF2-40B4-BE49-F238E27FC236}">
                <a16:creationId xmlns:a16="http://schemas.microsoft.com/office/drawing/2014/main" id="{42735989-C5A9-4746-F3B2-EBA29DECE15C}"/>
              </a:ext>
            </a:extLst>
          </p:cNvPr>
          <p:cNvPicPr>
            <a:picLocks noGrp="1" noChangeAspect="1"/>
          </p:cNvPicPr>
          <p:nvPr>
            <p:ph idx="1"/>
          </p:nvPr>
        </p:nvPicPr>
        <p:blipFill>
          <a:blip r:embed="rId2"/>
          <a:stretch>
            <a:fillRect/>
          </a:stretch>
        </p:blipFill>
        <p:spPr>
          <a:xfrm>
            <a:off x="3116961" y="2222500"/>
            <a:ext cx="5858066" cy="3740150"/>
          </a:xfrm>
          <a:prstGeom prst="rect">
            <a:avLst/>
          </a:prstGeom>
        </p:spPr>
      </p:pic>
    </p:spTree>
    <p:extLst>
      <p:ext uri="{BB962C8B-B14F-4D97-AF65-F5344CB8AC3E}">
        <p14:creationId xmlns:p14="http://schemas.microsoft.com/office/powerpoint/2010/main" val="3121105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7981-3172-502C-574B-0CC5AA780176}"/>
              </a:ext>
            </a:extLst>
          </p:cNvPr>
          <p:cNvSpPr>
            <a:spLocks noGrp="1"/>
          </p:cNvSpPr>
          <p:nvPr>
            <p:ph type="title"/>
          </p:nvPr>
        </p:nvSpPr>
        <p:spPr>
          <a:xfrm>
            <a:off x="700635" y="914400"/>
            <a:ext cx="10691265" cy="619790"/>
          </a:xfrm>
        </p:spPr>
        <p:txBody>
          <a:bodyPr>
            <a:normAutofit fontScale="90000"/>
          </a:bodyPr>
          <a:lstStyle/>
          <a:p>
            <a:pPr algn="ctr"/>
            <a:r>
              <a:rPr lang="en-GB" dirty="0"/>
              <a:t>Operant Conditioning </a:t>
            </a:r>
          </a:p>
        </p:txBody>
      </p:sp>
      <p:pic>
        <p:nvPicPr>
          <p:cNvPr id="4" name="Content Placeholder 4" descr="A picture containing table, computer&#10;&#10;Description automatically generated">
            <a:hlinkClick r:id="rId2"/>
            <a:extLst>
              <a:ext uri="{FF2B5EF4-FFF2-40B4-BE49-F238E27FC236}">
                <a16:creationId xmlns:a16="http://schemas.microsoft.com/office/drawing/2014/main" id="{579C9B66-2F60-7EE2-4EEE-D948BCED8B6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1" y="1534190"/>
            <a:ext cx="4800599" cy="5238085"/>
          </a:xfrm>
          <a:prstGeom prst="rect">
            <a:avLst/>
          </a:prstGeom>
        </p:spPr>
      </p:pic>
      <p:graphicFrame>
        <p:nvGraphicFramePr>
          <p:cNvPr id="5" name="Content Placeholder 5">
            <a:extLst>
              <a:ext uri="{FF2B5EF4-FFF2-40B4-BE49-F238E27FC236}">
                <a16:creationId xmlns:a16="http://schemas.microsoft.com/office/drawing/2014/main" id="{B0A631EA-60DC-3638-33A5-3D387BABFC29}"/>
              </a:ext>
            </a:extLst>
          </p:cNvPr>
          <p:cNvGraphicFramePr>
            <a:graphicFrameLocks/>
          </p:cNvGraphicFramePr>
          <p:nvPr>
            <p:extLst>
              <p:ext uri="{D42A27DB-BD31-4B8C-83A1-F6EECF244321}">
                <p14:modId xmlns:p14="http://schemas.microsoft.com/office/powerpoint/2010/main" val="1464264944"/>
              </p:ext>
            </p:extLst>
          </p:nvPr>
        </p:nvGraphicFramePr>
        <p:xfrm>
          <a:off x="4914900" y="4450263"/>
          <a:ext cx="6959598" cy="2322012"/>
        </p:xfrm>
        <a:graphic>
          <a:graphicData uri="http://schemas.openxmlformats.org/drawingml/2006/table">
            <a:tbl>
              <a:tblPr/>
              <a:tblGrid>
                <a:gridCol w="2319866">
                  <a:extLst>
                    <a:ext uri="{9D8B030D-6E8A-4147-A177-3AD203B41FA5}">
                      <a16:colId xmlns:a16="http://schemas.microsoft.com/office/drawing/2014/main" val="20000"/>
                    </a:ext>
                  </a:extLst>
                </a:gridCol>
                <a:gridCol w="2319866">
                  <a:extLst>
                    <a:ext uri="{9D8B030D-6E8A-4147-A177-3AD203B41FA5}">
                      <a16:colId xmlns:a16="http://schemas.microsoft.com/office/drawing/2014/main" val="20001"/>
                    </a:ext>
                  </a:extLst>
                </a:gridCol>
                <a:gridCol w="2319866">
                  <a:extLst>
                    <a:ext uri="{9D8B030D-6E8A-4147-A177-3AD203B41FA5}">
                      <a16:colId xmlns:a16="http://schemas.microsoft.com/office/drawing/2014/main" val="20002"/>
                    </a:ext>
                  </a:extLst>
                </a:gridCol>
              </a:tblGrid>
              <a:tr h="452633">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b="1" dirty="0">
                          <a:solidFill>
                            <a:srgbClr val="222222"/>
                          </a:solidFill>
                          <a:effectLst/>
                        </a:rPr>
                        <a:t>Positive punishment example</a:t>
                      </a:r>
                    </a:p>
                  </a:txBody>
                  <a:tcPr marL="78649" marR="78649" marT="47103" marB="47103"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70AD47">
                        <a:lumMod val="40000"/>
                        <a:lumOff val="6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b="1" dirty="0">
                          <a:solidFill>
                            <a:srgbClr val="222222"/>
                          </a:solidFill>
                          <a:effectLst/>
                        </a:rPr>
                        <a:t>Unpleasant stimulus</a:t>
                      </a:r>
                    </a:p>
                  </a:txBody>
                  <a:tcPr marL="78649" marR="78649" marT="47103" marB="47103"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70AD47">
                        <a:lumMod val="40000"/>
                        <a:lumOff val="6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b="1" dirty="0">
                          <a:solidFill>
                            <a:srgbClr val="222222"/>
                          </a:solidFill>
                          <a:effectLst/>
                        </a:rPr>
                        <a:t>Undesired behaviour</a:t>
                      </a:r>
                    </a:p>
                  </a:txBody>
                  <a:tcPr marL="78649" marR="78649" marT="47103" marB="47103"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70AD47">
                        <a:lumMod val="40000"/>
                        <a:lumOff val="60000"/>
                      </a:srgbClr>
                    </a:solidFill>
                  </a:tcPr>
                </a:tc>
                <a:extLst>
                  <a:ext uri="{0D108BD9-81ED-4DB2-BD59-A6C34878D82A}">
                    <a16:rowId xmlns:a16="http://schemas.microsoft.com/office/drawing/2014/main" val="10000"/>
                  </a:ext>
                </a:extLst>
              </a:tr>
              <a:tr h="1040704">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dirty="0">
                          <a:effectLst/>
                        </a:rPr>
                        <a:t>A student was assigned extra homework because he was late to school.</a:t>
                      </a:r>
                    </a:p>
                  </a:txBody>
                  <a:tcPr marL="78649" marR="78649" marT="47103" marB="47103"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dirty="0">
                          <a:effectLst/>
                        </a:rPr>
                        <a:t>Extra homework</a:t>
                      </a:r>
                    </a:p>
                  </a:txBody>
                  <a:tcPr marL="78649" marR="78649" marT="47103" marB="47103"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dirty="0">
                          <a:effectLst/>
                        </a:rPr>
                        <a:t>Be late for school</a:t>
                      </a:r>
                    </a:p>
                  </a:txBody>
                  <a:tcPr marL="78649" marR="78649" marT="47103" marB="47103"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bl>
          </a:graphicData>
        </a:graphic>
      </p:graphicFrame>
      <p:graphicFrame>
        <p:nvGraphicFramePr>
          <p:cNvPr id="6" name="Content Placeholder 3">
            <a:extLst>
              <a:ext uri="{FF2B5EF4-FFF2-40B4-BE49-F238E27FC236}">
                <a16:creationId xmlns:a16="http://schemas.microsoft.com/office/drawing/2014/main" id="{3D7CD933-9E85-1D0A-C272-98100691C83A}"/>
              </a:ext>
            </a:extLst>
          </p:cNvPr>
          <p:cNvGraphicFramePr>
            <a:graphicFrameLocks/>
          </p:cNvGraphicFramePr>
          <p:nvPr>
            <p:extLst>
              <p:ext uri="{D42A27DB-BD31-4B8C-83A1-F6EECF244321}">
                <p14:modId xmlns:p14="http://schemas.microsoft.com/office/powerpoint/2010/main" val="1399607311"/>
              </p:ext>
            </p:extLst>
          </p:nvPr>
        </p:nvGraphicFramePr>
        <p:xfrm>
          <a:off x="4914901" y="1704409"/>
          <a:ext cx="6959598" cy="2626800"/>
        </p:xfrm>
        <a:graphic>
          <a:graphicData uri="http://schemas.openxmlformats.org/drawingml/2006/table">
            <a:tbl>
              <a:tblPr/>
              <a:tblGrid>
                <a:gridCol w="2319866">
                  <a:extLst>
                    <a:ext uri="{9D8B030D-6E8A-4147-A177-3AD203B41FA5}">
                      <a16:colId xmlns:a16="http://schemas.microsoft.com/office/drawing/2014/main" val="20000"/>
                    </a:ext>
                  </a:extLst>
                </a:gridCol>
                <a:gridCol w="2319866">
                  <a:extLst>
                    <a:ext uri="{9D8B030D-6E8A-4147-A177-3AD203B41FA5}">
                      <a16:colId xmlns:a16="http://schemas.microsoft.com/office/drawing/2014/main" val="20001"/>
                    </a:ext>
                  </a:extLst>
                </a:gridCol>
                <a:gridCol w="2319866">
                  <a:extLst>
                    <a:ext uri="{9D8B030D-6E8A-4147-A177-3AD203B41FA5}">
                      <a16:colId xmlns:a16="http://schemas.microsoft.com/office/drawing/2014/main" val="20002"/>
                    </a:ext>
                  </a:extLst>
                </a:gridCol>
              </a:tblGrid>
              <a:tr h="98345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b="1" dirty="0">
                          <a:solidFill>
                            <a:srgbClr val="222222"/>
                          </a:solidFill>
                          <a:effectLst/>
                        </a:rPr>
                        <a:t>Negative punishment example</a:t>
                      </a:r>
                    </a:p>
                  </a:txBody>
                  <a:tcPr marL="78662" marR="78662" marT="47100" marB="471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ED7D31">
                        <a:lumMod val="60000"/>
                        <a:lumOff val="4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b="1" dirty="0">
                          <a:solidFill>
                            <a:srgbClr val="222222"/>
                          </a:solidFill>
                          <a:effectLst/>
                        </a:rPr>
                        <a:t>Pleasant stimulus</a:t>
                      </a:r>
                    </a:p>
                  </a:txBody>
                  <a:tcPr marL="78662" marR="78662" marT="47100" marB="471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ED7D31">
                        <a:lumMod val="60000"/>
                        <a:lumOff val="40000"/>
                      </a:srgbClr>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b="1" dirty="0">
                          <a:solidFill>
                            <a:srgbClr val="222222"/>
                          </a:solidFill>
                          <a:effectLst/>
                        </a:rPr>
                        <a:t>Undesired behaviour</a:t>
                      </a:r>
                    </a:p>
                  </a:txBody>
                  <a:tcPr marL="78662" marR="78662" marT="47100" marB="471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ED7D31">
                        <a:lumMod val="60000"/>
                        <a:lumOff val="40000"/>
                      </a:srgbClr>
                    </a:solidFill>
                  </a:tcPr>
                </a:tc>
                <a:extLst>
                  <a:ext uri="{0D108BD9-81ED-4DB2-BD59-A6C34878D82A}">
                    <a16:rowId xmlns:a16="http://schemas.microsoft.com/office/drawing/2014/main" val="10000"/>
                  </a:ext>
                </a:extLst>
              </a:tr>
              <a:tr h="1577850">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dirty="0">
                          <a:effectLst/>
                        </a:rPr>
                        <a:t>Daughter’s TV time was cut by 20 minutes because she did not listen to her Mum.</a:t>
                      </a:r>
                    </a:p>
                  </a:txBody>
                  <a:tcPr marL="78662" marR="78662" marT="47100" marB="471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F1F1F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dirty="0">
                          <a:effectLst/>
                        </a:rPr>
                        <a:t>TV time</a:t>
                      </a:r>
                    </a:p>
                  </a:txBody>
                  <a:tcPr marL="78662" marR="78662" marT="47100" marB="471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F1F1F1"/>
                    </a:solidFill>
                  </a:tcPr>
                </a:tc>
                <a:tc>
                  <a:txBody>
                    <a:bodyPr/>
                    <a:lstStyle>
                      <a:lvl1pPr marL="0" algn="l" defTabSz="914400" rtl="0" eaLnBrk="1" latinLnBrk="0" hangingPunct="1">
                        <a:defRPr sz="1800" kern="1200">
                          <a:solidFill>
                            <a:schemeClr val="tx1"/>
                          </a:solidFill>
                          <a:latin typeface="Calibri" panose="020F0502020204030204"/>
                        </a:defRPr>
                      </a:lvl1pPr>
                      <a:lvl2pPr marL="457200" algn="l" defTabSz="914400" rtl="0" eaLnBrk="1" latinLnBrk="0" hangingPunct="1">
                        <a:defRPr sz="1800" kern="1200">
                          <a:solidFill>
                            <a:schemeClr val="tx1"/>
                          </a:solidFill>
                          <a:latin typeface="Calibri" panose="020F0502020204030204"/>
                        </a:defRPr>
                      </a:lvl2pPr>
                      <a:lvl3pPr marL="914400" algn="l" defTabSz="914400" rtl="0" eaLnBrk="1" latinLnBrk="0" hangingPunct="1">
                        <a:defRPr sz="1800" kern="1200">
                          <a:solidFill>
                            <a:schemeClr val="tx1"/>
                          </a:solidFill>
                          <a:latin typeface="Calibri" panose="020F0502020204030204"/>
                        </a:defRPr>
                      </a:lvl3pPr>
                      <a:lvl4pPr marL="1371600" algn="l" defTabSz="914400" rtl="0" eaLnBrk="1" latinLnBrk="0" hangingPunct="1">
                        <a:defRPr sz="1800" kern="1200">
                          <a:solidFill>
                            <a:schemeClr val="tx1"/>
                          </a:solidFill>
                          <a:latin typeface="Calibri" panose="020F0502020204030204"/>
                        </a:defRPr>
                      </a:lvl4pPr>
                      <a:lvl5pPr marL="1828800" algn="l" defTabSz="914400" rtl="0" eaLnBrk="1" latinLnBrk="0" hangingPunct="1">
                        <a:defRPr sz="1800" kern="1200">
                          <a:solidFill>
                            <a:schemeClr val="tx1"/>
                          </a:solidFill>
                          <a:latin typeface="Calibri" panose="020F0502020204030204"/>
                        </a:defRPr>
                      </a:lvl5pPr>
                      <a:lvl6pPr marL="2286000" algn="l" defTabSz="914400" rtl="0" eaLnBrk="1" latinLnBrk="0" hangingPunct="1">
                        <a:defRPr sz="1800" kern="1200">
                          <a:solidFill>
                            <a:schemeClr val="tx1"/>
                          </a:solidFill>
                          <a:latin typeface="Calibri" panose="020F0502020204030204"/>
                        </a:defRPr>
                      </a:lvl6pPr>
                      <a:lvl7pPr marL="2743200" algn="l" defTabSz="914400" rtl="0" eaLnBrk="1" latinLnBrk="0" hangingPunct="1">
                        <a:defRPr sz="1800" kern="1200">
                          <a:solidFill>
                            <a:schemeClr val="tx1"/>
                          </a:solidFill>
                          <a:latin typeface="Calibri" panose="020F0502020204030204"/>
                        </a:defRPr>
                      </a:lvl7pPr>
                      <a:lvl8pPr marL="3200400" algn="l" defTabSz="914400" rtl="0" eaLnBrk="1" latinLnBrk="0" hangingPunct="1">
                        <a:defRPr sz="1800" kern="1200">
                          <a:solidFill>
                            <a:schemeClr val="tx1"/>
                          </a:solidFill>
                          <a:latin typeface="Calibri" panose="020F0502020204030204"/>
                        </a:defRPr>
                      </a:lvl8pPr>
                      <a:lvl9pPr marL="3657600" algn="l" defTabSz="914400" rtl="0" eaLnBrk="1" latinLnBrk="0" hangingPunct="1">
                        <a:defRPr sz="1800" kern="1200">
                          <a:solidFill>
                            <a:schemeClr val="tx1"/>
                          </a:solidFill>
                          <a:latin typeface="Calibri" panose="020F0502020204030204"/>
                        </a:defRPr>
                      </a:lvl9pPr>
                    </a:lstStyle>
                    <a:p>
                      <a:pPr algn="ctr"/>
                      <a:r>
                        <a:rPr lang="en-GB" sz="2000" dirty="0">
                          <a:effectLst/>
                        </a:rPr>
                        <a:t>Did not listen</a:t>
                      </a:r>
                    </a:p>
                  </a:txBody>
                  <a:tcPr marL="78662" marR="78662" marT="47100" marB="47100"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lnTlToBr w="12700" cmpd="sng">
                      <a:noFill/>
                      <a:prstDash val="solid"/>
                    </a:lnTlToBr>
                    <a:lnBlToTr w="12700" cmpd="sng">
                      <a:noFill/>
                      <a:prstDash val="solid"/>
                    </a:lnBlToTr>
                    <a:solidFill>
                      <a:srgbClr val="F1F1F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981293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F21E-735B-8BB4-9D9B-006911DCED4B}"/>
              </a:ext>
            </a:extLst>
          </p:cNvPr>
          <p:cNvSpPr>
            <a:spLocks noGrp="1"/>
          </p:cNvSpPr>
          <p:nvPr>
            <p:ph type="title"/>
          </p:nvPr>
        </p:nvSpPr>
        <p:spPr/>
        <p:txBody>
          <a:bodyPr>
            <a:normAutofit fontScale="90000"/>
          </a:bodyPr>
          <a:lstStyle/>
          <a:p>
            <a:pPr algn="ctr"/>
            <a:r>
              <a:rPr lang="en-GB" dirty="0"/>
              <a:t>Aggression: </a:t>
            </a:r>
            <a:br>
              <a:rPr lang="en-GB" dirty="0"/>
            </a:br>
            <a:r>
              <a:rPr lang="en-GB" dirty="0"/>
              <a:t>Social Learning Theory </a:t>
            </a:r>
          </a:p>
        </p:txBody>
      </p:sp>
      <p:pic>
        <p:nvPicPr>
          <p:cNvPr id="5" name="Content Placeholder 4">
            <a:extLst>
              <a:ext uri="{FF2B5EF4-FFF2-40B4-BE49-F238E27FC236}">
                <a16:creationId xmlns:a16="http://schemas.microsoft.com/office/drawing/2014/main" id="{FE58BC47-ECB3-63A8-BB48-E311D09680A2}"/>
              </a:ext>
            </a:extLst>
          </p:cNvPr>
          <p:cNvPicPr>
            <a:picLocks noGrp="1" noChangeAspect="1"/>
          </p:cNvPicPr>
          <p:nvPr>
            <p:ph idx="1"/>
          </p:nvPr>
        </p:nvPicPr>
        <p:blipFill>
          <a:blip r:embed="rId2"/>
          <a:stretch>
            <a:fillRect/>
          </a:stretch>
        </p:blipFill>
        <p:spPr>
          <a:xfrm>
            <a:off x="592860" y="2262965"/>
            <a:ext cx="6029467" cy="3493311"/>
          </a:xfrm>
          <a:prstGeom prst="rect">
            <a:avLst/>
          </a:prstGeom>
        </p:spPr>
      </p:pic>
      <p:pic>
        <p:nvPicPr>
          <p:cNvPr id="4" name="Picture 4" descr="The Politics of Chairs: What Kind of Classroom Would You Build? – The Novum">
            <a:extLst>
              <a:ext uri="{FF2B5EF4-FFF2-40B4-BE49-F238E27FC236}">
                <a16:creationId xmlns:a16="http://schemas.microsoft.com/office/drawing/2014/main" id="{06D4EF63-FEA1-09D3-281F-DBC85BB98B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3288" y="2259013"/>
            <a:ext cx="3778250" cy="3497263"/>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113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36D9-57BE-BAEE-2876-CAB859018648}"/>
              </a:ext>
            </a:extLst>
          </p:cNvPr>
          <p:cNvSpPr>
            <a:spLocks noGrp="1"/>
          </p:cNvSpPr>
          <p:nvPr>
            <p:ph type="title"/>
          </p:nvPr>
        </p:nvSpPr>
        <p:spPr/>
        <p:txBody>
          <a:bodyPr/>
          <a:lstStyle/>
          <a:p>
            <a:pPr algn="ctr"/>
            <a:r>
              <a:rPr lang="en-GB" dirty="0"/>
              <a:t>Social Learning Theory/ Behaviourism  </a:t>
            </a:r>
          </a:p>
        </p:txBody>
      </p:sp>
      <p:pic>
        <p:nvPicPr>
          <p:cNvPr id="4" name="Online Media 3" title="Kid doesn’t wanna eat his food funny  video">
            <a:hlinkClick r:id="" action="ppaction://media"/>
            <a:extLst>
              <a:ext uri="{FF2B5EF4-FFF2-40B4-BE49-F238E27FC236}">
                <a16:creationId xmlns:a16="http://schemas.microsoft.com/office/drawing/2014/main" id="{5AF12EEB-C96C-920D-6F39-34E78CF5054D}"/>
              </a:ext>
            </a:extLst>
          </p:cNvPr>
          <p:cNvPicPr>
            <a:picLocks noGrp="1" noRot="1" noChangeAspect="1"/>
          </p:cNvPicPr>
          <p:nvPr>
            <p:ph idx="1"/>
            <a:videoFile r:link="rId1"/>
          </p:nvPr>
        </p:nvPicPr>
        <p:blipFill>
          <a:blip r:embed="rId4"/>
          <a:stretch>
            <a:fillRect/>
          </a:stretch>
        </p:blipFill>
        <p:spPr>
          <a:xfrm>
            <a:off x="4989513" y="2222500"/>
            <a:ext cx="2112962" cy="3740150"/>
          </a:xfrm>
          <a:prstGeom prst="rect">
            <a:avLst/>
          </a:prstGeom>
        </p:spPr>
      </p:pic>
    </p:spTree>
    <p:extLst>
      <p:ext uri="{BB962C8B-B14F-4D97-AF65-F5344CB8AC3E}">
        <p14:creationId xmlns:p14="http://schemas.microsoft.com/office/powerpoint/2010/main" val="365337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1AA59-250D-862A-454D-D943515539BD}"/>
              </a:ext>
            </a:extLst>
          </p:cNvPr>
          <p:cNvSpPr>
            <a:spLocks noGrp="1"/>
          </p:cNvSpPr>
          <p:nvPr>
            <p:ph type="title"/>
          </p:nvPr>
        </p:nvSpPr>
        <p:spPr/>
        <p:txBody>
          <a:bodyPr/>
          <a:lstStyle/>
          <a:p>
            <a:pPr algn="ctr"/>
            <a:r>
              <a:rPr lang="en-GB" dirty="0"/>
              <a:t>Behaviourism and media </a:t>
            </a:r>
          </a:p>
        </p:txBody>
      </p:sp>
      <p:pic>
        <p:nvPicPr>
          <p:cNvPr id="4" name="Online Media 3" title="reasons why peppa pig is not a good child">
            <a:hlinkClick r:id="" action="ppaction://media"/>
            <a:extLst>
              <a:ext uri="{FF2B5EF4-FFF2-40B4-BE49-F238E27FC236}">
                <a16:creationId xmlns:a16="http://schemas.microsoft.com/office/drawing/2014/main" id="{159C2D9C-69BE-DEFF-C9B9-846692A70F5E}"/>
              </a:ext>
            </a:extLst>
          </p:cNvPr>
          <p:cNvPicPr>
            <a:picLocks noGrp="1" noRot="1" noChangeAspect="1"/>
          </p:cNvPicPr>
          <p:nvPr>
            <p:ph idx="1"/>
            <a:videoFile r:link="rId1"/>
          </p:nvPr>
        </p:nvPicPr>
        <p:blipFill>
          <a:blip r:embed="rId4"/>
          <a:stretch>
            <a:fillRect/>
          </a:stretch>
        </p:blipFill>
        <p:spPr>
          <a:xfrm>
            <a:off x="3050381" y="2502124"/>
            <a:ext cx="6091237" cy="3441476"/>
          </a:xfrm>
          <a:prstGeom prst="rect">
            <a:avLst/>
          </a:prstGeom>
        </p:spPr>
      </p:pic>
    </p:spTree>
    <p:extLst>
      <p:ext uri="{BB962C8B-B14F-4D97-AF65-F5344CB8AC3E}">
        <p14:creationId xmlns:p14="http://schemas.microsoft.com/office/powerpoint/2010/main" val="4666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C0B96-6606-E898-4A6D-82013454934B}"/>
              </a:ext>
            </a:extLst>
          </p:cNvPr>
          <p:cNvSpPr>
            <a:spLocks noGrp="1"/>
          </p:cNvSpPr>
          <p:nvPr>
            <p:ph type="title"/>
          </p:nvPr>
        </p:nvSpPr>
        <p:spPr/>
        <p:txBody>
          <a:bodyPr/>
          <a:lstStyle/>
          <a:p>
            <a:pPr algn="ctr"/>
            <a:r>
              <a:rPr lang="en-GB" dirty="0"/>
              <a:t>Behaviourism and DIGITAL addiction </a:t>
            </a:r>
          </a:p>
        </p:txBody>
      </p:sp>
      <p:graphicFrame>
        <p:nvGraphicFramePr>
          <p:cNvPr id="7" name="Content Placeholder 6">
            <a:extLst>
              <a:ext uri="{FF2B5EF4-FFF2-40B4-BE49-F238E27FC236}">
                <a16:creationId xmlns:a16="http://schemas.microsoft.com/office/drawing/2014/main" id="{8D8C8192-354A-43C4-9643-E7EB4CC4A7F8}"/>
              </a:ext>
            </a:extLst>
          </p:cNvPr>
          <p:cNvGraphicFramePr>
            <a:graphicFrameLocks noGrp="1"/>
          </p:cNvGraphicFramePr>
          <p:nvPr>
            <p:ph idx="1"/>
            <p:extLst>
              <p:ext uri="{D42A27DB-BD31-4B8C-83A1-F6EECF244321}">
                <p14:modId xmlns:p14="http://schemas.microsoft.com/office/powerpoint/2010/main" val="3203623106"/>
              </p:ext>
            </p:extLst>
          </p:nvPr>
        </p:nvGraphicFramePr>
        <p:xfrm>
          <a:off x="700088" y="2222500"/>
          <a:ext cx="10691811" cy="1854200"/>
        </p:xfrm>
        <a:graphic>
          <a:graphicData uri="http://schemas.openxmlformats.org/drawingml/2006/table">
            <a:tbl>
              <a:tblPr firstRow="1" bandRow="1">
                <a:tableStyleId>{5C22544A-7EE6-4342-B048-85BDC9FD1C3A}</a:tableStyleId>
              </a:tblPr>
              <a:tblGrid>
                <a:gridCol w="3563937">
                  <a:extLst>
                    <a:ext uri="{9D8B030D-6E8A-4147-A177-3AD203B41FA5}">
                      <a16:colId xmlns:a16="http://schemas.microsoft.com/office/drawing/2014/main" val="3205948425"/>
                    </a:ext>
                  </a:extLst>
                </a:gridCol>
                <a:gridCol w="3563937">
                  <a:extLst>
                    <a:ext uri="{9D8B030D-6E8A-4147-A177-3AD203B41FA5}">
                      <a16:colId xmlns:a16="http://schemas.microsoft.com/office/drawing/2014/main" val="2374006709"/>
                    </a:ext>
                  </a:extLst>
                </a:gridCol>
                <a:gridCol w="3563937">
                  <a:extLst>
                    <a:ext uri="{9D8B030D-6E8A-4147-A177-3AD203B41FA5}">
                      <a16:colId xmlns:a16="http://schemas.microsoft.com/office/drawing/2014/main" val="499900453"/>
                    </a:ext>
                  </a:extLst>
                </a:gridCol>
              </a:tblGrid>
              <a:tr h="370840">
                <a:tc>
                  <a:txBody>
                    <a:bodyPr/>
                    <a:lstStyle/>
                    <a:p>
                      <a:r>
                        <a:rPr lang="en-GB" dirty="0"/>
                        <a:t>Classical Conditioning </a:t>
                      </a:r>
                    </a:p>
                  </a:txBody>
                  <a:tcPr/>
                </a:tc>
                <a:tc>
                  <a:txBody>
                    <a:bodyPr/>
                    <a:lstStyle/>
                    <a:p>
                      <a:r>
                        <a:rPr lang="en-GB" dirty="0"/>
                        <a:t>Operant Conditioning </a:t>
                      </a:r>
                    </a:p>
                  </a:txBody>
                  <a:tcPr/>
                </a:tc>
                <a:tc>
                  <a:txBody>
                    <a:bodyPr/>
                    <a:lstStyle/>
                    <a:p>
                      <a:r>
                        <a:rPr lang="en-GB" dirty="0"/>
                        <a:t>Social Learning Theory </a:t>
                      </a:r>
                    </a:p>
                  </a:txBody>
                  <a:tcPr/>
                </a:tc>
                <a:extLst>
                  <a:ext uri="{0D108BD9-81ED-4DB2-BD59-A6C34878D82A}">
                    <a16:rowId xmlns:a16="http://schemas.microsoft.com/office/drawing/2014/main" val="1941358752"/>
                  </a:ext>
                </a:extLst>
              </a:tr>
              <a:tr h="370840">
                <a:tc>
                  <a:txBody>
                    <a:bodyPr/>
                    <a:lstStyle/>
                    <a:p>
                      <a:r>
                        <a:rPr lang="en-GB" dirty="0"/>
                        <a:t>Phones: Notification sounds </a:t>
                      </a:r>
                    </a:p>
                  </a:txBody>
                  <a:tcPr/>
                </a:tc>
                <a:tc>
                  <a:txBody>
                    <a:bodyPr/>
                    <a:lstStyle/>
                    <a:p>
                      <a:r>
                        <a:rPr lang="en-GB" dirty="0"/>
                        <a:t>Phones: Rewards </a:t>
                      </a:r>
                    </a:p>
                  </a:txBody>
                  <a:tcPr/>
                </a:tc>
                <a:tc>
                  <a:txBody>
                    <a:bodyPr/>
                    <a:lstStyle/>
                    <a:p>
                      <a:r>
                        <a:rPr lang="en-GB" dirty="0"/>
                        <a:t>Phones: Social media </a:t>
                      </a:r>
                    </a:p>
                  </a:txBody>
                  <a:tcPr/>
                </a:tc>
                <a:extLst>
                  <a:ext uri="{0D108BD9-81ED-4DB2-BD59-A6C34878D82A}">
                    <a16:rowId xmlns:a16="http://schemas.microsoft.com/office/drawing/2014/main" val="2898096808"/>
                  </a:ext>
                </a:extLst>
              </a:tr>
              <a:tr h="370840">
                <a:tc>
                  <a:txBody>
                    <a:bodyPr/>
                    <a:lstStyle/>
                    <a:p>
                      <a:r>
                        <a:rPr lang="en-GB" dirty="0"/>
                        <a:t>Games: Rewards and levels </a:t>
                      </a:r>
                    </a:p>
                  </a:txBody>
                  <a:tcPr/>
                </a:tc>
                <a:tc>
                  <a:txBody>
                    <a:bodyPr/>
                    <a:lstStyle/>
                    <a:p>
                      <a:r>
                        <a:rPr lang="en-GB" dirty="0"/>
                        <a:t>Games: rewards</a:t>
                      </a:r>
                    </a:p>
                  </a:txBody>
                  <a:tcPr/>
                </a:tc>
                <a:tc>
                  <a:txBody>
                    <a:bodyPr/>
                    <a:lstStyle/>
                    <a:p>
                      <a:r>
                        <a:rPr lang="en-GB" dirty="0"/>
                        <a:t>Games: Violence games </a:t>
                      </a:r>
                    </a:p>
                  </a:txBody>
                  <a:tcPr/>
                </a:tc>
                <a:extLst>
                  <a:ext uri="{0D108BD9-81ED-4DB2-BD59-A6C34878D82A}">
                    <a16:rowId xmlns:a16="http://schemas.microsoft.com/office/drawing/2014/main" val="1581154371"/>
                  </a:ext>
                </a:extLst>
              </a:tr>
              <a:tr h="370840">
                <a:tc>
                  <a:txBody>
                    <a:bodyPr/>
                    <a:lstStyle/>
                    <a:p>
                      <a:r>
                        <a:rPr lang="en-GB" dirty="0"/>
                        <a:t>TV: Anticipation for next episode</a:t>
                      </a:r>
                    </a:p>
                  </a:txBody>
                  <a:tcPr/>
                </a:tc>
                <a:tc>
                  <a:txBody>
                    <a:bodyPr/>
                    <a:lstStyle/>
                    <a:p>
                      <a:r>
                        <a:rPr lang="en-GB" dirty="0"/>
                        <a:t>TV: </a:t>
                      </a:r>
                    </a:p>
                  </a:txBody>
                  <a:tcPr/>
                </a:tc>
                <a:tc>
                  <a:txBody>
                    <a:bodyPr/>
                    <a:lstStyle/>
                    <a:p>
                      <a:r>
                        <a:rPr lang="en-GB" dirty="0"/>
                        <a:t>TV: Undesirable behaviour </a:t>
                      </a:r>
                    </a:p>
                  </a:txBody>
                  <a:tcPr/>
                </a:tc>
                <a:extLst>
                  <a:ext uri="{0D108BD9-81ED-4DB2-BD59-A6C34878D82A}">
                    <a16:rowId xmlns:a16="http://schemas.microsoft.com/office/drawing/2014/main" val="19279605"/>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859589424"/>
                  </a:ext>
                </a:extLst>
              </a:tr>
            </a:tbl>
          </a:graphicData>
        </a:graphic>
      </p:graphicFrame>
    </p:spTree>
    <p:extLst>
      <p:ext uri="{BB962C8B-B14F-4D97-AF65-F5344CB8AC3E}">
        <p14:creationId xmlns:p14="http://schemas.microsoft.com/office/powerpoint/2010/main" val="7260664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2" descr="Pokémon: Let's Go, Pikachu! &amp; Pokémon: Let's Go, Eevee! | Nintendo UK">
            <a:extLst>
              <a:ext uri="{FF2B5EF4-FFF2-40B4-BE49-F238E27FC236}">
                <a16:creationId xmlns:a16="http://schemas.microsoft.com/office/drawing/2014/main" id="{1DFD023D-3E39-1941-03CD-3DA4068B5C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913" t="6647" r="10108"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345A026F-76E1-4C7F-C761-A010F461AB4D}"/>
              </a:ext>
            </a:extLst>
          </p:cNvPr>
          <p:cNvSpPr>
            <a:spLocks noGrp="1"/>
          </p:cNvSpPr>
          <p:nvPr>
            <p:ph type="title"/>
          </p:nvPr>
        </p:nvSpPr>
        <p:spPr>
          <a:xfrm>
            <a:off x="4704212" y="1447791"/>
            <a:ext cx="3512688" cy="837780"/>
          </a:xfrm>
          <a:ln>
            <a:noFill/>
          </a:ln>
        </p:spPr>
        <p:txBody>
          <a:bodyPr vert="horz" lIns="91440" tIns="45720" rIns="91440" bIns="45720" rtlCol="0" anchor="ctr">
            <a:normAutofit fontScale="90000"/>
          </a:bodyPr>
          <a:lstStyle/>
          <a:p>
            <a:pPr algn="ctr"/>
            <a:r>
              <a:rPr lang="en-US" sz="3600" dirty="0">
                <a:solidFill>
                  <a:srgbClr val="FF0000"/>
                </a:solidFill>
              </a:rPr>
              <a:t>Is Pokémon Educational? </a:t>
            </a:r>
          </a:p>
        </p:txBody>
      </p:sp>
    </p:spTree>
    <p:extLst>
      <p:ext uri="{BB962C8B-B14F-4D97-AF65-F5344CB8AC3E}">
        <p14:creationId xmlns:p14="http://schemas.microsoft.com/office/powerpoint/2010/main" val="28334063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3387C-B68B-EEB1-BBB6-8252E1E13F39}"/>
              </a:ext>
            </a:extLst>
          </p:cNvPr>
          <p:cNvSpPr>
            <a:spLocks noGrp="1"/>
          </p:cNvSpPr>
          <p:nvPr>
            <p:ph type="title"/>
          </p:nvPr>
        </p:nvSpPr>
        <p:spPr/>
        <p:txBody>
          <a:bodyPr/>
          <a:lstStyle/>
          <a:p>
            <a:pPr algn="ctr"/>
            <a:r>
              <a:rPr lang="en-GB" dirty="0" err="1"/>
              <a:t>Pokemon</a:t>
            </a:r>
            <a:r>
              <a:rPr lang="en-GB" dirty="0"/>
              <a:t> and Educational </a:t>
            </a:r>
          </a:p>
        </p:txBody>
      </p:sp>
      <p:graphicFrame>
        <p:nvGraphicFramePr>
          <p:cNvPr id="4" name="Content Placeholder 3">
            <a:extLst>
              <a:ext uri="{FF2B5EF4-FFF2-40B4-BE49-F238E27FC236}">
                <a16:creationId xmlns:a16="http://schemas.microsoft.com/office/drawing/2014/main" id="{9489DB6E-9D91-D4D1-F31D-A6F2599E23E7}"/>
              </a:ext>
            </a:extLst>
          </p:cNvPr>
          <p:cNvGraphicFramePr>
            <a:graphicFrameLocks noGrp="1"/>
          </p:cNvGraphicFramePr>
          <p:nvPr>
            <p:ph idx="1"/>
            <p:extLst>
              <p:ext uri="{D42A27DB-BD31-4B8C-83A1-F6EECF244321}">
                <p14:modId xmlns:p14="http://schemas.microsoft.com/office/powerpoint/2010/main" val="387676851"/>
              </p:ext>
            </p:extLst>
          </p:nvPr>
        </p:nvGraphicFramePr>
        <p:xfrm>
          <a:off x="700088" y="2222500"/>
          <a:ext cx="10691810" cy="2392680"/>
        </p:xfrm>
        <a:graphic>
          <a:graphicData uri="http://schemas.openxmlformats.org/drawingml/2006/table">
            <a:tbl>
              <a:tblPr firstRow="1" bandRow="1">
                <a:tableStyleId>{5C22544A-7EE6-4342-B048-85BDC9FD1C3A}</a:tableStyleId>
              </a:tblPr>
              <a:tblGrid>
                <a:gridCol w="2138362">
                  <a:extLst>
                    <a:ext uri="{9D8B030D-6E8A-4147-A177-3AD203B41FA5}">
                      <a16:colId xmlns:a16="http://schemas.microsoft.com/office/drawing/2014/main" val="3436934099"/>
                    </a:ext>
                  </a:extLst>
                </a:gridCol>
                <a:gridCol w="2138362">
                  <a:extLst>
                    <a:ext uri="{9D8B030D-6E8A-4147-A177-3AD203B41FA5}">
                      <a16:colId xmlns:a16="http://schemas.microsoft.com/office/drawing/2014/main" val="2883970789"/>
                    </a:ext>
                  </a:extLst>
                </a:gridCol>
                <a:gridCol w="2138362">
                  <a:extLst>
                    <a:ext uri="{9D8B030D-6E8A-4147-A177-3AD203B41FA5}">
                      <a16:colId xmlns:a16="http://schemas.microsoft.com/office/drawing/2014/main" val="956898000"/>
                    </a:ext>
                  </a:extLst>
                </a:gridCol>
                <a:gridCol w="2138362">
                  <a:extLst>
                    <a:ext uri="{9D8B030D-6E8A-4147-A177-3AD203B41FA5}">
                      <a16:colId xmlns:a16="http://schemas.microsoft.com/office/drawing/2014/main" val="3725478526"/>
                    </a:ext>
                  </a:extLst>
                </a:gridCol>
                <a:gridCol w="2138362">
                  <a:extLst>
                    <a:ext uri="{9D8B030D-6E8A-4147-A177-3AD203B41FA5}">
                      <a16:colId xmlns:a16="http://schemas.microsoft.com/office/drawing/2014/main" val="2828515067"/>
                    </a:ext>
                  </a:extLst>
                </a:gridCol>
              </a:tblGrid>
              <a:tr h="370840">
                <a:tc>
                  <a:txBody>
                    <a:bodyPr/>
                    <a:lstStyle/>
                    <a:p>
                      <a:r>
                        <a:rPr lang="en-GB" dirty="0"/>
                        <a:t>Maths </a:t>
                      </a:r>
                    </a:p>
                  </a:txBody>
                  <a:tcPr/>
                </a:tc>
                <a:tc>
                  <a:txBody>
                    <a:bodyPr/>
                    <a:lstStyle/>
                    <a:p>
                      <a:r>
                        <a:rPr lang="en-GB" dirty="0"/>
                        <a:t>Science </a:t>
                      </a:r>
                    </a:p>
                  </a:txBody>
                  <a:tcPr/>
                </a:tc>
                <a:tc>
                  <a:txBody>
                    <a:bodyPr/>
                    <a:lstStyle/>
                    <a:p>
                      <a:r>
                        <a:rPr lang="en-GB" dirty="0"/>
                        <a:t>Language </a:t>
                      </a:r>
                    </a:p>
                  </a:txBody>
                  <a:tcPr/>
                </a:tc>
                <a:tc>
                  <a:txBody>
                    <a:bodyPr/>
                    <a:lstStyle/>
                    <a:p>
                      <a:r>
                        <a:rPr lang="en-GB" dirty="0"/>
                        <a:t>Social studies </a:t>
                      </a:r>
                    </a:p>
                  </a:txBody>
                  <a:tcPr/>
                </a:tc>
                <a:tc>
                  <a:txBody>
                    <a:bodyPr/>
                    <a:lstStyle/>
                    <a:p>
                      <a:r>
                        <a:rPr lang="en-GB" dirty="0"/>
                        <a:t>Art </a:t>
                      </a:r>
                    </a:p>
                  </a:txBody>
                  <a:tcPr/>
                </a:tc>
                <a:extLst>
                  <a:ext uri="{0D108BD9-81ED-4DB2-BD59-A6C34878D82A}">
                    <a16:rowId xmlns:a16="http://schemas.microsoft.com/office/drawing/2014/main" val="1587043965"/>
                  </a:ext>
                </a:extLst>
              </a:tr>
              <a:tr h="370840">
                <a:tc>
                  <a:txBody>
                    <a:bodyPr/>
                    <a:lstStyle/>
                    <a:p>
                      <a:r>
                        <a:rPr lang="en-GB" dirty="0"/>
                        <a:t>Counting </a:t>
                      </a:r>
                    </a:p>
                  </a:txBody>
                  <a:tcPr/>
                </a:tc>
                <a:tc>
                  <a:txBody>
                    <a:bodyPr/>
                    <a:lstStyle/>
                    <a:p>
                      <a:r>
                        <a:rPr lang="en-GB" dirty="0"/>
                        <a:t>Biology </a:t>
                      </a:r>
                    </a:p>
                  </a:txBody>
                  <a:tcPr/>
                </a:tc>
                <a:tc>
                  <a:txBody>
                    <a:bodyPr/>
                    <a:lstStyle/>
                    <a:p>
                      <a:r>
                        <a:rPr lang="en-GB" dirty="0"/>
                        <a:t>Reading </a:t>
                      </a:r>
                    </a:p>
                  </a:txBody>
                  <a:tcPr/>
                </a:tc>
                <a:tc>
                  <a:txBody>
                    <a:bodyPr/>
                    <a:lstStyle/>
                    <a:p>
                      <a:r>
                        <a:rPr lang="en-GB" dirty="0"/>
                        <a:t>Geography </a:t>
                      </a:r>
                    </a:p>
                  </a:txBody>
                  <a:tcPr/>
                </a:tc>
                <a:tc>
                  <a:txBody>
                    <a:bodyPr/>
                    <a:lstStyle/>
                    <a:p>
                      <a:r>
                        <a:rPr lang="en-GB" dirty="0"/>
                        <a:t>Drawing </a:t>
                      </a:r>
                    </a:p>
                  </a:txBody>
                  <a:tcPr/>
                </a:tc>
                <a:extLst>
                  <a:ext uri="{0D108BD9-81ED-4DB2-BD59-A6C34878D82A}">
                    <a16:rowId xmlns:a16="http://schemas.microsoft.com/office/drawing/2014/main" val="2378533035"/>
                  </a:ext>
                </a:extLst>
              </a:tr>
              <a:tr h="370840">
                <a:tc>
                  <a:txBody>
                    <a:bodyPr/>
                    <a:lstStyle/>
                    <a:p>
                      <a:r>
                        <a:rPr lang="en-GB" dirty="0"/>
                        <a:t>Substructions </a:t>
                      </a:r>
                    </a:p>
                  </a:txBody>
                  <a:tcPr/>
                </a:tc>
                <a:tc>
                  <a:txBody>
                    <a:bodyPr/>
                    <a:lstStyle/>
                    <a:p>
                      <a:r>
                        <a:rPr lang="en-GB" dirty="0"/>
                        <a:t>Ecology </a:t>
                      </a:r>
                    </a:p>
                  </a:txBody>
                  <a:tcPr/>
                </a:tc>
                <a:tc>
                  <a:txBody>
                    <a:bodyPr/>
                    <a:lstStyle/>
                    <a:p>
                      <a:r>
                        <a:rPr lang="en-GB" dirty="0"/>
                        <a:t>Writing </a:t>
                      </a:r>
                    </a:p>
                  </a:txBody>
                  <a:tcPr/>
                </a:tc>
                <a:tc>
                  <a:txBody>
                    <a:bodyPr/>
                    <a:lstStyle/>
                    <a:p>
                      <a:r>
                        <a:rPr lang="en-GB" dirty="0"/>
                        <a:t>Relationships </a:t>
                      </a:r>
                    </a:p>
                  </a:txBody>
                  <a:tcPr/>
                </a:tc>
                <a:tc>
                  <a:txBody>
                    <a:bodyPr/>
                    <a:lstStyle/>
                    <a:p>
                      <a:r>
                        <a:rPr lang="en-GB" dirty="0"/>
                        <a:t>Creativity </a:t>
                      </a:r>
                    </a:p>
                  </a:txBody>
                  <a:tcPr/>
                </a:tc>
                <a:extLst>
                  <a:ext uri="{0D108BD9-81ED-4DB2-BD59-A6C34878D82A}">
                    <a16:rowId xmlns:a16="http://schemas.microsoft.com/office/drawing/2014/main" val="1912203082"/>
                  </a:ext>
                </a:extLst>
              </a:tr>
              <a:tr h="370840">
                <a:tc>
                  <a:txBody>
                    <a:bodyPr/>
                    <a:lstStyle/>
                    <a:p>
                      <a:endParaRPr lang="en-GB" dirty="0"/>
                    </a:p>
                  </a:txBody>
                  <a:tcPr/>
                </a:tc>
                <a:tc>
                  <a:txBody>
                    <a:bodyPr/>
                    <a:lstStyle/>
                    <a:p>
                      <a:r>
                        <a:rPr lang="en-GB" dirty="0"/>
                        <a:t>Physics </a:t>
                      </a:r>
                    </a:p>
                  </a:txBody>
                  <a:tcPr/>
                </a:tc>
                <a:tc>
                  <a:txBody>
                    <a:bodyPr/>
                    <a:lstStyle/>
                    <a:p>
                      <a:r>
                        <a:rPr lang="en-GB" dirty="0"/>
                        <a:t>Vocabulary </a:t>
                      </a:r>
                    </a:p>
                  </a:txBody>
                  <a:tcPr/>
                </a:tc>
                <a:tc>
                  <a:txBody>
                    <a:bodyPr/>
                    <a:lstStyle/>
                    <a:p>
                      <a:r>
                        <a:rPr lang="en-GB" dirty="0"/>
                        <a:t>Care and Responsibility </a:t>
                      </a:r>
                    </a:p>
                  </a:txBody>
                  <a:tcPr/>
                </a:tc>
                <a:tc>
                  <a:txBody>
                    <a:bodyPr/>
                    <a:lstStyle/>
                    <a:p>
                      <a:r>
                        <a:rPr lang="en-GB" dirty="0"/>
                        <a:t>Primary Colours </a:t>
                      </a:r>
                    </a:p>
                  </a:txBody>
                  <a:tcPr/>
                </a:tc>
                <a:extLst>
                  <a:ext uri="{0D108BD9-81ED-4DB2-BD59-A6C34878D82A}">
                    <a16:rowId xmlns:a16="http://schemas.microsoft.com/office/drawing/2014/main" val="154465759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r>
                        <a:rPr lang="en-GB" dirty="0"/>
                        <a:t>Teamwork/ Problem solving </a:t>
                      </a:r>
                    </a:p>
                  </a:txBody>
                  <a:tcPr/>
                </a:tc>
                <a:tc>
                  <a:txBody>
                    <a:bodyPr/>
                    <a:lstStyle/>
                    <a:p>
                      <a:endParaRPr lang="en-GB" dirty="0"/>
                    </a:p>
                  </a:txBody>
                  <a:tcPr/>
                </a:tc>
                <a:extLst>
                  <a:ext uri="{0D108BD9-81ED-4DB2-BD59-A6C34878D82A}">
                    <a16:rowId xmlns:a16="http://schemas.microsoft.com/office/drawing/2014/main" val="1340118578"/>
                  </a:ext>
                </a:extLst>
              </a:tr>
            </a:tbl>
          </a:graphicData>
        </a:graphic>
      </p:graphicFrame>
    </p:spTree>
    <p:extLst>
      <p:ext uri="{BB962C8B-B14F-4D97-AF65-F5344CB8AC3E}">
        <p14:creationId xmlns:p14="http://schemas.microsoft.com/office/powerpoint/2010/main" val="9733955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026" name="Picture 2" descr="Pokémon: Let's Go, Pikachu! &amp; Pokémon: Let's Go, Eevee! | Nintendo UK">
            <a:extLst>
              <a:ext uri="{FF2B5EF4-FFF2-40B4-BE49-F238E27FC236}">
                <a16:creationId xmlns:a16="http://schemas.microsoft.com/office/drawing/2014/main" id="{F6A790AE-A7F0-74A6-CCE7-B80B32EB33B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8059" r="11123" b="9079"/>
          <a:stretch/>
        </p:blipFill>
        <p:spPr bwMode="auto">
          <a:xfrm>
            <a:off x="21" y="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1246B266-0F40-CEF2-66F0-6FC6BEB7D549}"/>
              </a:ext>
            </a:extLst>
          </p:cNvPr>
          <p:cNvSpPr>
            <a:spLocks noGrp="1"/>
          </p:cNvSpPr>
          <p:nvPr>
            <p:ph type="title"/>
          </p:nvPr>
        </p:nvSpPr>
        <p:spPr>
          <a:xfrm>
            <a:off x="2106807" y="0"/>
            <a:ext cx="7978385" cy="916234"/>
          </a:xfrm>
        </p:spPr>
        <p:txBody>
          <a:bodyPr vert="horz" lIns="91440" tIns="45720" rIns="91440" bIns="45720" rtlCol="0" anchor="ctr">
            <a:normAutofit/>
          </a:bodyPr>
          <a:lstStyle/>
          <a:p>
            <a:pPr algn="ctr"/>
            <a:r>
              <a:rPr lang="en-US" sz="3600" dirty="0"/>
              <a:t>It’s GAME time</a:t>
            </a:r>
          </a:p>
        </p:txBody>
      </p:sp>
    </p:spTree>
    <p:extLst>
      <p:ext uri="{BB962C8B-B14F-4D97-AF65-F5344CB8AC3E}">
        <p14:creationId xmlns:p14="http://schemas.microsoft.com/office/powerpoint/2010/main" val="57035594"/>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6E7B6-2F97-090B-C4D9-898CEB625B91}"/>
              </a:ext>
            </a:extLst>
          </p:cNvPr>
          <p:cNvSpPr>
            <a:spLocks noGrp="1"/>
          </p:cNvSpPr>
          <p:nvPr>
            <p:ph type="title"/>
          </p:nvPr>
        </p:nvSpPr>
        <p:spPr>
          <a:xfrm>
            <a:off x="1296093" y="23495"/>
            <a:ext cx="9243465" cy="521277"/>
          </a:xfrm>
        </p:spPr>
        <p:txBody>
          <a:bodyPr>
            <a:normAutofit fontScale="90000"/>
          </a:bodyPr>
          <a:lstStyle/>
          <a:p>
            <a:pPr algn="ctr"/>
            <a:r>
              <a:rPr lang="en-GB" dirty="0"/>
              <a:t>AIM OF THE GAME</a:t>
            </a:r>
          </a:p>
        </p:txBody>
      </p:sp>
      <p:pic>
        <p:nvPicPr>
          <p:cNvPr id="4" name="Picture 3">
            <a:extLst>
              <a:ext uri="{FF2B5EF4-FFF2-40B4-BE49-F238E27FC236}">
                <a16:creationId xmlns:a16="http://schemas.microsoft.com/office/drawing/2014/main" id="{C6E59437-2177-F539-A703-9A3CB6286D31}"/>
              </a:ext>
            </a:extLst>
          </p:cNvPr>
          <p:cNvPicPr>
            <a:picLocks noChangeAspect="1"/>
          </p:cNvPicPr>
          <p:nvPr/>
        </p:nvPicPr>
        <p:blipFill>
          <a:blip r:embed="rId2"/>
          <a:stretch>
            <a:fillRect/>
          </a:stretch>
        </p:blipFill>
        <p:spPr>
          <a:xfrm>
            <a:off x="4147763" y="4661905"/>
            <a:ext cx="4504112" cy="1407632"/>
          </a:xfrm>
          <a:prstGeom prst="rect">
            <a:avLst/>
          </a:prstGeom>
        </p:spPr>
      </p:pic>
      <p:pic>
        <p:nvPicPr>
          <p:cNvPr id="2050" name="Picture 2" descr="Pokemon let's go Pikachu and Let's go Eevee! Is the outrage necessary? |  Pokémon Amino">
            <a:extLst>
              <a:ext uri="{FF2B5EF4-FFF2-40B4-BE49-F238E27FC236}">
                <a16:creationId xmlns:a16="http://schemas.microsoft.com/office/drawing/2014/main" id="{1256372B-5B18-B255-4CE2-45FACC7609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0084" y="788463"/>
            <a:ext cx="4263023" cy="39751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et's Go Pikachu: 25 Things Only Pokémon Masters Know How To Do">
            <a:extLst>
              <a:ext uri="{FF2B5EF4-FFF2-40B4-BE49-F238E27FC236}">
                <a16:creationId xmlns:a16="http://schemas.microsoft.com/office/drawing/2014/main" id="{05529BE0-D682-103B-E46E-395A26FCE6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726805"/>
            <a:ext cx="4147764" cy="544439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okémon: Let's Go, Pikachu! - Nintendo Switch - Games - Nintendo">
            <a:extLst>
              <a:ext uri="{FF2B5EF4-FFF2-40B4-BE49-F238E27FC236}">
                <a16:creationId xmlns:a16="http://schemas.microsoft.com/office/drawing/2014/main" id="{1B9D76F5-C21A-7DF9-241A-A98D52F2FA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51875" y="3264538"/>
            <a:ext cx="3540125" cy="280499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okémon: Let's Go!: 5 best new features | Polygon">
            <a:extLst>
              <a:ext uri="{FF2B5EF4-FFF2-40B4-BE49-F238E27FC236}">
                <a16:creationId xmlns:a16="http://schemas.microsoft.com/office/drawing/2014/main" id="{D01D29E6-7F23-C498-AB34-BFABC328E1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53108" y="722729"/>
            <a:ext cx="3738892" cy="2503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925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1CB916-AEE3-819F-8B1C-BEE27FA3393D}"/>
              </a:ext>
            </a:extLst>
          </p:cNvPr>
          <p:cNvSpPr>
            <a:spLocks noGrp="1"/>
          </p:cNvSpPr>
          <p:nvPr>
            <p:ph type="title"/>
          </p:nvPr>
        </p:nvSpPr>
        <p:spPr>
          <a:xfrm>
            <a:off x="704088" y="914400"/>
            <a:ext cx="3914776" cy="3977269"/>
          </a:xfrm>
        </p:spPr>
        <p:txBody>
          <a:bodyPr>
            <a:normAutofit/>
          </a:bodyPr>
          <a:lstStyle/>
          <a:p>
            <a:r>
              <a:rPr lang="en-GB" dirty="0"/>
              <a:t>Question Time… </a:t>
            </a:r>
            <a:endParaRPr lang="en-GB"/>
          </a:p>
        </p:txBody>
      </p:sp>
      <p:graphicFrame>
        <p:nvGraphicFramePr>
          <p:cNvPr id="5" name="Content Placeholder 2">
            <a:extLst>
              <a:ext uri="{FF2B5EF4-FFF2-40B4-BE49-F238E27FC236}">
                <a16:creationId xmlns:a16="http://schemas.microsoft.com/office/drawing/2014/main" id="{5B91E495-4031-BA60-F954-9351A3E9FC8C}"/>
              </a:ext>
            </a:extLst>
          </p:cNvPr>
          <p:cNvGraphicFramePr>
            <a:graphicFrameLocks noGrp="1"/>
          </p:cNvGraphicFramePr>
          <p:nvPr>
            <p:ph idx="1"/>
            <p:extLst>
              <p:ext uri="{D42A27DB-BD31-4B8C-83A1-F6EECF244321}">
                <p14:modId xmlns:p14="http://schemas.microsoft.com/office/powerpoint/2010/main" val="414786763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31526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CD9E3-C8E5-6725-AE71-E2A71889DFA7}"/>
              </a:ext>
            </a:extLst>
          </p:cNvPr>
          <p:cNvSpPr>
            <a:spLocks noGrp="1"/>
          </p:cNvSpPr>
          <p:nvPr>
            <p:ph type="title"/>
          </p:nvPr>
        </p:nvSpPr>
        <p:spPr/>
        <p:txBody>
          <a:bodyPr/>
          <a:lstStyle/>
          <a:p>
            <a:pPr algn="ctr"/>
            <a:r>
              <a:rPr lang="en-GB" dirty="0"/>
              <a:t>What’s ADDICTIVE ABOUT Pokémon? </a:t>
            </a:r>
          </a:p>
        </p:txBody>
      </p:sp>
      <p:sp>
        <p:nvSpPr>
          <p:cNvPr id="3" name="Content Placeholder 2">
            <a:extLst>
              <a:ext uri="{FF2B5EF4-FFF2-40B4-BE49-F238E27FC236}">
                <a16:creationId xmlns:a16="http://schemas.microsoft.com/office/drawing/2014/main" id="{AD628FC2-321E-4314-B260-856FBEBFFF17}"/>
              </a:ext>
            </a:extLst>
          </p:cNvPr>
          <p:cNvSpPr>
            <a:spLocks noGrp="1"/>
          </p:cNvSpPr>
          <p:nvPr>
            <p:ph idx="1"/>
          </p:nvPr>
        </p:nvSpPr>
        <p:spPr/>
        <p:txBody>
          <a:bodyPr/>
          <a:lstStyle/>
          <a:p>
            <a:endParaRPr lang="en-GB" dirty="0"/>
          </a:p>
          <a:p>
            <a:endParaRPr lang="en-GB" dirty="0"/>
          </a:p>
          <a:p>
            <a:endParaRPr lang="en-GB" dirty="0"/>
          </a:p>
        </p:txBody>
      </p:sp>
      <p:graphicFrame>
        <p:nvGraphicFramePr>
          <p:cNvPr id="5" name="Table 4">
            <a:extLst>
              <a:ext uri="{FF2B5EF4-FFF2-40B4-BE49-F238E27FC236}">
                <a16:creationId xmlns:a16="http://schemas.microsoft.com/office/drawing/2014/main" id="{FAD8E460-B60D-EF87-8816-2A8503372E93}"/>
              </a:ext>
            </a:extLst>
          </p:cNvPr>
          <p:cNvGraphicFramePr>
            <a:graphicFrameLocks noGrp="1"/>
          </p:cNvGraphicFramePr>
          <p:nvPr>
            <p:extLst>
              <p:ext uri="{D42A27DB-BD31-4B8C-83A1-F6EECF244321}">
                <p14:modId xmlns:p14="http://schemas.microsoft.com/office/powerpoint/2010/main" val="559568205"/>
              </p:ext>
            </p:extLst>
          </p:nvPr>
        </p:nvGraphicFramePr>
        <p:xfrm>
          <a:off x="431800" y="2221992"/>
          <a:ext cx="11150600" cy="3205480"/>
        </p:xfrm>
        <a:graphic>
          <a:graphicData uri="http://schemas.openxmlformats.org/drawingml/2006/table">
            <a:tbl>
              <a:tblPr firstRow="1" bandRow="1">
                <a:tableStyleId>{5C22544A-7EE6-4342-B048-85BDC9FD1C3A}</a:tableStyleId>
              </a:tblPr>
              <a:tblGrid>
                <a:gridCol w="2787650">
                  <a:extLst>
                    <a:ext uri="{9D8B030D-6E8A-4147-A177-3AD203B41FA5}">
                      <a16:colId xmlns:a16="http://schemas.microsoft.com/office/drawing/2014/main" val="2083825430"/>
                    </a:ext>
                  </a:extLst>
                </a:gridCol>
                <a:gridCol w="2787650">
                  <a:extLst>
                    <a:ext uri="{9D8B030D-6E8A-4147-A177-3AD203B41FA5}">
                      <a16:colId xmlns:a16="http://schemas.microsoft.com/office/drawing/2014/main" val="422392648"/>
                    </a:ext>
                  </a:extLst>
                </a:gridCol>
                <a:gridCol w="2787650">
                  <a:extLst>
                    <a:ext uri="{9D8B030D-6E8A-4147-A177-3AD203B41FA5}">
                      <a16:colId xmlns:a16="http://schemas.microsoft.com/office/drawing/2014/main" val="3782318468"/>
                    </a:ext>
                  </a:extLst>
                </a:gridCol>
                <a:gridCol w="2787650">
                  <a:extLst>
                    <a:ext uri="{9D8B030D-6E8A-4147-A177-3AD203B41FA5}">
                      <a16:colId xmlns:a16="http://schemas.microsoft.com/office/drawing/2014/main" val="1542959137"/>
                    </a:ext>
                  </a:extLst>
                </a:gridCol>
              </a:tblGrid>
              <a:tr h="370840">
                <a:tc>
                  <a:txBody>
                    <a:bodyPr/>
                    <a:lstStyle/>
                    <a:p>
                      <a:r>
                        <a:rPr lang="en-GB" dirty="0"/>
                        <a:t>Reward System </a:t>
                      </a:r>
                    </a:p>
                  </a:txBody>
                  <a:tcPr/>
                </a:tc>
                <a:tc>
                  <a:txBody>
                    <a:bodyPr/>
                    <a:lstStyle/>
                    <a:p>
                      <a:r>
                        <a:rPr lang="en-GB" dirty="0"/>
                        <a:t>Social Interaction </a:t>
                      </a:r>
                    </a:p>
                  </a:txBody>
                  <a:tcPr/>
                </a:tc>
                <a:tc>
                  <a:txBody>
                    <a:bodyPr/>
                    <a:lstStyle/>
                    <a:p>
                      <a:r>
                        <a:rPr lang="en-GB" dirty="0"/>
                        <a:t>Emotional Connections </a:t>
                      </a:r>
                    </a:p>
                  </a:txBody>
                  <a:tcPr/>
                </a:tc>
                <a:tc>
                  <a:txBody>
                    <a:bodyPr/>
                    <a:lstStyle/>
                    <a:p>
                      <a:r>
                        <a:rPr lang="en-GB" dirty="0"/>
                        <a:t>Exploration and Discovery </a:t>
                      </a:r>
                    </a:p>
                  </a:txBody>
                  <a:tcPr/>
                </a:tc>
                <a:extLst>
                  <a:ext uri="{0D108BD9-81ED-4DB2-BD59-A6C34878D82A}">
                    <a16:rowId xmlns:a16="http://schemas.microsoft.com/office/drawing/2014/main" val="3304420021"/>
                  </a:ext>
                </a:extLst>
              </a:tr>
              <a:tr h="370840">
                <a:tc>
                  <a:txBody>
                    <a:bodyPr/>
                    <a:lstStyle/>
                    <a:p>
                      <a:r>
                        <a:rPr lang="en-GB" dirty="0"/>
                        <a:t>Catching all Pokémon </a:t>
                      </a:r>
                    </a:p>
                  </a:txBody>
                  <a:tcPr/>
                </a:tc>
                <a:tc>
                  <a:txBody>
                    <a:bodyPr/>
                    <a:lstStyle/>
                    <a:p>
                      <a:r>
                        <a:rPr lang="en-GB" dirty="0"/>
                        <a:t>Encourages people to battle other players </a:t>
                      </a:r>
                    </a:p>
                  </a:txBody>
                  <a:tcPr/>
                </a:tc>
                <a:tc>
                  <a:txBody>
                    <a:bodyPr/>
                    <a:lstStyle/>
                    <a:p>
                      <a:r>
                        <a:rPr lang="en-GB" dirty="0"/>
                        <a:t>Players develop a connection to their Pokémon </a:t>
                      </a:r>
                    </a:p>
                  </a:txBody>
                  <a:tcPr/>
                </a:tc>
                <a:tc>
                  <a:txBody>
                    <a:bodyPr/>
                    <a:lstStyle/>
                    <a:p>
                      <a:r>
                        <a:rPr lang="en-GB" dirty="0"/>
                        <a:t>The games are vast </a:t>
                      </a:r>
                    </a:p>
                  </a:txBody>
                  <a:tcPr/>
                </a:tc>
                <a:extLst>
                  <a:ext uri="{0D108BD9-81ED-4DB2-BD59-A6C34878D82A}">
                    <a16:rowId xmlns:a16="http://schemas.microsoft.com/office/drawing/2014/main" val="442768536"/>
                  </a:ext>
                </a:extLst>
              </a:tr>
              <a:tr h="370840">
                <a:tc>
                  <a:txBody>
                    <a:bodyPr/>
                    <a:lstStyle/>
                    <a:p>
                      <a:r>
                        <a:rPr lang="en-GB" dirty="0"/>
                        <a:t>Catching Rare Pokémon </a:t>
                      </a:r>
                    </a:p>
                  </a:txBody>
                  <a:tcPr/>
                </a:tc>
                <a:tc>
                  <a:txBody>
                    <a:bodyPr/>
                    <a:lstStyle/>
                    <a:p>
                      <a:r>
                        <a:rPr lang="en-GB" dirty="0"/>
                        <a:t>Develops a community </a:t>
                      </a:r>
                    </a:p>
                  </a:txBody>
                  <a:tcPr/>
                </a:tc>
                <a:tc>
                  <a:txBody>
                    <a:bodyPr/>
                    <a:lstStyle/>
                    <a:p>
                      <a:r>
                        <a:rPr lang="en-GB" dirty="0"/>
                        <a:t>Nostalgia of childhood </a:t>
                      </a:r>
                    </a:p>
                  </a:txBody>
                  <a:tcPr/>
                </a:tc>
                <a:tc>
                  <a:txBody>
                    <a:bodyPr/>
                    <a:lstStyle/>
                    <a:p>
                      <a:r>
                        <a:rPr lang="en-GB" dirty="0"/>
                        <a:t>Discover new Pokémon </a:t>
                      </a:r>
                    </a:p>
                  </a:txBody>
                  <a:tcPr/>
                </a:tc>
                <a:extLst>
                  <a:ext uri="{0D108BD9-81ED-4DB2-BD59-A6C34878D82A}">
                    <a16:rowId xmlns:a16="http://schemas.microsoft.com/office/drawing/2014/main" val="999545072"/>
                  </a:ext>
                </a:extLst>
              </a:tr>
              <a:tr h="370840">
                <a:tc>
                  <a:txBody>
                    <a:bodyPr/>
                    <a:lstStyle/>
                    <a:p>
                      <a:r>
                        <a:rPr lang="en-GB" dirty="0"/>
                        <a:t>Collecting Badges </a:t>
                      </a:r>
                    </a:p>
                  </a:txBody>
                  <a:tcPr/>
                </a:tc>
                <a:tc>
                  <a:txBody>
                    <a:bodyPr/>
                    <a:lstStyle/>
                    <a:p>
                      <a:r>
                        <a:rPr lang="en-GB" dirty="0"/>
                        <a:t>Peers playing encourages participation </a:t>
                      </a:r>
                    </a:p>
                  </a:txBody>
                  <a:tcPr/>
                </a:tc>
                <a:tc>
                  <a:txBody>
                    <a:bodyPr/>
                    <a:lstStyle/>
                    <a:p>
                      <a:endParaRPr lang="en-GB"/>
                    </a:p>
                  </a:txBody>
                  <a:tcPr/>
                </a:tc>
                <a:tc>
                  <a:txBody>
                    <a:bodyPr/>
                    <a:lstStyle/>
                    <a:p>
                      <a:r>
                        <a:rPr lang="en-GB" dirty="0"/>
                        <a:t>Discovery of secrets </a:t>
                      </a:r>
                    </a:p>
                  </a:txBody>
                  <a:tcPr/>
                </a:tc>
                <a:extLst>
                  <a:ext uri="{0D108BD9-81ED-4DB2-BD59-A6C34878D82A}">
                    <a16:rowId xmlns:a16="http://schemas.microsoft.com/office/drawing/2014/main" val="452548083"/>
                  </a:ext>
                </a:extLst>
              </a:tr>
              <a:tr h="370840">
                <a:tc>
                  <a:txBody>
                    <a:bodyPr/>
                    <a:lstStyle/>
                    <a:p>
                      <a:r>
                        <a:rPr lang="en-GB" dirty="0"/>
                        <a:t>Provides sense of accomplishment </a:t>
                      </a:r>
                    </a:p>
                  </a:txBody>
                  <a:tcPr/>
                </a:tc>
                <a:tc>
                  <a:txBody>
                    <a:bodyPr/>
                    <a:lstStyle/>
                    <a:p>
                      <a:endParaRPr lang="en-GB" dirty="0"/>
                    </a:p>
                  </a:txBody>
                  <a:tcPr/>
                </a:tc>
                <a:tc>
                  <a:txBody>
                    <a:bodyPr/>
                    <a:lstStyle/>
                    <a:p>
                      <a:endParaRPr lang="en-GB"/>
                    </a:p>
                  </a:txBody>
                  <a:tcPr/>
                </a:tc>
                <a:tc>
                  <a:txBody>
                    <a:bodyPr/>
                    <a:lstStyle/>
                    <a:p>
                      <a:r>
                        <a:rPr lang="en-GB" dirty="0"/>
                        <a:t>Adventure is exciting </a:t>
                      </a:r>
                    </a:p>
                  </a:txBody>
                  <a:tcPr/>
                </a:tc>
                <a:extLst>
                  <a:ext uri="{0D108BD9-81ED-4DB2-BD59-A6C34878D82A}">
                    <a16:rowId xmlns:a16="http://schemas.microsoft.com/office/drawing/2014/main" val="1218750759"/>
                  </a:ext>
                </a:extLst>
              </a:tr>
            </a:tbl>
          </a:graphicData>
        </a:graphic>
      </p:graphicFrame>
    </p:spTree>
    <p:extLst>
      <p:ext uri="{BB962C8B-B14F-4D97-AF65-F5344CB8AC3E}">
        <p14:creationId xmlns:p14="http://schemas.microsoft.com/office/powerpoint/2010/main" val="363117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F8425F10-C0F3-F467-773A-03BEE69CF2A3}"/>
              </a:ext>
            </a:extLst>
          </p:cNvPr>
          <p:cNvPicPr>
            <a:picLocks noChangeAspect="1"/>
          </p:cNvPicPr>
          <p:nvPr/>
        </p:nvPicPr>
        <p:blipFill>
          <a:blip r:embed="rId2"/>
          <a:srcRect t="15730"/>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516537-A635-8FF6-C2E6-E6BC8EDF3E52}"/>
              </a:ext>
            </a:extLst>
          </p:cNvPr>
          <p:cNvSpPr>
            <a:spLocks noGrp="1"/>
          </p:cNvSpPr>
          <p:nvPr>
            <p:ph type="title"/>
          </p:nvPr>
        </p:nvSpPr>
        <p:spPr>
          <a:xfrm>
            <a:off x="704088" y="2244909"/>
            <a:ext cx="4693473" cy="3954040"/>
          </a:xfrm>
        </p:spPr>
        <p:txBody>
          <a:bodyPr vert="horz" lIns="91440" tIns="45720" rIns="91440" bIns="45720" rtlCol="0" anchor="b">
            <a:normAutofit/>
          </a:bodyPr>
          <a:lstStyle/>
          <a:p>
            <a:pPr algn="ctr">
              <a:lnSpc>
                <a:spcPct val="90000"/>
              </a:lnSpc>
            </a:pPr>
            <a:r>
              <a:rPr lang="en-US" sz="4600" dirty="0">
                <a:solidFill>
                  <a:srgbClr val="FFFFFF"/>
                </a:solidFill>
              </a:rPr>
              <a:t>How can a </a:t>
            </a:r>
            <a:r>
              <a:rPr lang="en-US" sz="4600" dirty="0" err="1">
                <a:solidFill>
                  <a:srgbClr val="FFFFFF"/>
                </a:solidFill>
              </a:rPr>
              <a:t>behaviourism</a:t>
            </a:r>
            <a:r>
              <a:rPr lang="en-US" sz="4600" dirty="0">
                <a:solidFill>
                  <a:srgbClr val="FFFFFF"/>
                </a:solidFill>
              </a:rPr>
              <a:t> be applied to combat addictive </a:t>
            </a:r>
            <a:r>
              <a:rPr lang="en-US" sz="4600" dirty="0" err="1">
                <a:solidFill>
                  <a:srgbClr val="FFFFFF"/>
                </a:solidFill>
              </a:rPr>
              <a:t>behaviour</a:t>
            </a:r>
            <a:r>
              <a:rPr lang="en-US" sz="4600" dirty="0">
                <a:solidFill>
                  <a:srgbClr val="FFFFFF"/>
                </a:solidFill>
              </a:rPr>
              <a:t>? </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6677017"/>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94768-EF18-9A05-37C6-22B56048F876}"/>
              </a:ext>
            </a:extLst>
          </p:cNvPr>
          <p:cNvSpPr>
            <a:spLocks noGrp="1"/>
          </p:cNvSpPr>
          <p:nvPr>
            <p:ph type="title"/>
          </p:nvPr>
        </p:nvSpPr>
        <p:spPr/>
        <p:txBody>
          <a:bodyPr/>
          <a:lstStyle/>
          <a:p>
            <a:pPr algn="ctr"/>
            <a:r>
              <a:rPr lang="en-GB" dirty="0"/>
              <a:t>Operant Conditioning Example </a:t>
            </a:r>
          </a:p>
        </p:txBody>
      </p:sp>
      <p:sp>
        <p:nvSpPr>
          <p:cNvPr id="3" name="Content Placeholder 2">
            <a:extLst>
              <a:ext uri="{FF2B5EF4-FFF2-40B4-BE49-F238E27FC236}">
                <a16:creationId xmlns:a16="http://schemas.microsoft.com/office/drawing/2014/main" id="{1DA5CD31-B402-BD6E-2390-15940CE3C34B}"/>
              </a:ext>
            </a:extLst>
          </p:cNvPr>
          <p:cNvSpPr>
            <a:spLocks noGrp="1"/>
          </p:cNvSpPr>
          <p:nvPr>
            <p:ph idx="1"/>
          </p:nvPr>
        </p:nvSpPr>
        <p:spPr/>
        <p:txBody>
          <a:bodyPr/>
          <a:lstStyle/>
          <a:p>
            <a:pPr marL="0" indent="0">
              <a:buNone/>
            </a:pPr>
            <a:r>
              <a:rPr lang="en-GB" dirty="0"/>
              <a:t>Positive:</a:t>
            </a:r>
          </a:p>
          <a:p>
            <a:r>
              <a:rPr lang="en-GB" dirty="0"/>
              <a:t>Rewards for limiting game time through treats (Activities, Snacks) </a:t>
            </a:r>
          </a:p>
          <a:p>
            <a:endParaRPr lang="en-GB" dirty="0"/>
          </a:p>
          <a:p>
            <a:pPr marL="0" indent="0">
              <a:buNone/>
            </a:pPr>
            <a:r>
              <a:rPr lang="en-GB" dirty="0"/>
              <a:t>Negative: </a:t>
            </a:r>
          </a:p>
          <a:p>
            <a:r>
              <a:rPr lang="en-GB" dirty="0"/>
              <a:t>Reduce the number of chores and responsibilities</a:t>
            </a:r>
          </a:p>
          <a:p>
            <a:pPr marL="0" indent="0">
              <a:buNone/>
            </a:pPr>
            <a:endParaRPr lang="en-GB" dirty="0"/>
          </a:p>
          <a:p>
            <a:pPr marL="0" indent="0">
              <a:buNone/>
            </a:pPr>
            <a:r>
              <a:rPr lang="en-GB" dirty="0"/>
              <a:t>Punishment: </a:t>
            </a:r>
          </a:p>
          <a:p>
            <a:pPr marL="0" indent="0">
              <a:buNone/>
            </a:pPr>
            <a:r>
              <a:rPr lang="en-GB" dirty="0"/>
              <a:t>Introduce consequences and choices  (Time Limits or lock their devices) </a:t>
            </a:r>
          </a:p>
          <a:p>
            <a:endParaRPr lang="en-GB" dirty="0"/>
          </a:p>
          <a:p>
            <a:endParaRPr lang="en-GB" dirty="0"/>
          </a:p>
          <a:p>
            <a:endParaRPr lang="en-GB" dirty="0"/>
          </a:p>
        </p:txBody>
      </p:sp>
    </p:spTree>
    <p:extLst>
      <p:ext uri="{BB962C8B-B14F-4D97-AF65-F5344CB8AC3E}">
        <p14:creationId xmlns:p14="http://schemas.microsoft.com/office/powerpoint/2010/main" val="32431790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D8B22E-606F-3389-6D8F-5C023AC726EC}"/>
              </a:ext>
            </a:extLst>
          </p:cNvPr>
          <p:cNvSpPr>
            <a:spLocks noGrp="1"/>
          </p:cNvSpPr>
          <p:nvPr>
            <p:ph type="title"/>
          </p:nvPr>
        </p:nvSpPr>
        <p:spPr>
          <a:xfrm>
            <a:off x="704088" y="914400"/>
            <a:ext cx="3914776" cy="3977269"/>
          </a:xfrm>
        </p:spPr>
        <p:txBody>
          <a:bodyPr>
            <a:normAutofit/>
          </a:bodyPr>
          <a:lstStyle/>
          <a:p>
            <a:r>
              <a:rPr lang="en-GB" dirty="0"/>
              <a:t>Social Learning Theory</a:t>
            </a:r>
          </a:p>
        </p:txBody>
      </p:sp>
      <p:graphicFrame>
        <p:nvGraphicFramePr>
          <p:cNvPr id="5" name="Content Placeholder 2">
            <a:extLst>
              <a:ext uri="{FF2B5EF4-FFF2-40B4-BE49-F238E27FC236}">
                <a16:creationId xmlns:a16="http://schemas.microsoft.com/office/drawing/2014/main" id="{8D76A860-1347-FBBE-2535-29CA1F5C4DB9}"/>
              </a:ext>
            </a:extLst>
          </p:cNvPr>
          <p:cNvGraphicFramePr>
            <a:graphicFrameLocks noGrp="1"/>
          </p:cNvGraphicFramePr>
          <p:nvPr>
            <p:ph idx="1"/>
            <p:extLst>
              <p:ext uri="{D42A27DB-BD31-4B8C-83A1-F6EECF244321}">
                <p14:modId xmlns:p14="http://schemas.microsoft.com/office/powerpoint/2010/main" val="3828425339"/>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6141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30E1B-3F83-3171-AC13-D77CC5EF8848}"/>
              </a:ext>
            </a:extLst>
          </p:cNvPr>
          <p:cNvSpPr>
            <a:spLocks noGrp="1"/>
          </p:cNvSpPr>
          <p:nvPr>
            <p:ph type="title"/>
          </p:nvPr>
        </p:nvSpPr>
        <p:spPr>
          <a:xfrm>
            <a:off x="704088" y="914400"/>
            <a:ext cx="3914776" cy="3977269"/>
          </a:xfrm>
        </p:spPr>
        <p:txBody>
          <a:bodyPr>
            <a:normAutofit/>
          </a:bodyPr>
          <a:lstStyle/>
          <a:p>
            <a:r>
              <a:rPr lang="en-GB" dirty="0"/>
              <a:t>Classical </a:t>
            </a:r>
            <a:r>
              <a:rPr lang="en-GB" dirty="0" err="1"/>
              <a:t>Conditoning</a:t>
            </a:r>
            <a:r>
              <a:rPr lang="en-GB" dirty="0"/>
              <a:t> </a:t>
            </a:r>
          </a:p>
        </p:txBody>
      </p:sp>
      <p:graphicFrame>
        <p:nvGraphicFramePr>
          <p:cNvPr id="5" name="Content Placeholder 2">
            <a:extLst>
              <a:ext uri="{FF2B5EF4-FFF2-40B4-BE49-F238E27FC236}">
                <a16:creationId xmlns:a16="http://schemas.microsoft.com/office/drawing/2014/main" id="{10A09224-69B9-0E32-CC34-C1EC5DF122F8}"/>
              </a:ext>
            </a:extLst>
          </p:cNvPr>
          <p:cNvGraphicFramePr>
            <a:graphicFrameLocks noGrp="1"/>
          </p:cNvGraphicFramePr>
          <p:nvPr>
            <p:ph idx="1"/>
            <p:extLst>
              <p:ext uri="{D42A27DB-BD31-4B8C-83A1-F6EECF244321}">
                <p14:modId xmlns:p14="http://schemas.microsoft.com/office/powerpoint/2010/main" val="25789416"/>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3102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9D7FA-529C-A044-FEE5-FED8BA346B46}"/>
              </a:ext>
            </a:extLst>
          </p:cNvPr>
          <p:cNvSpPr>
            <a:spLocks noGrp="1"/>
          </p:cNvSpPr>
          <p:nvPr>
            <p:ph type="title"/>
          </p:nvPr>
        </p:nvSpPr>
        <p:spPr/>
        <p:txBody>
          <a:bodyPr/>
          <a:lstStyle/>
          <a:p>
            <a:pPr algn="ctr"/>
            <a:r>
              <a:rPr lang="en-GB" dirty="0"/>
              <a:t>Activity</a:t>
            </a:r>
          </a:p>
        </p:txBody>
      </p:sp>
      <p:sp>
        <p:nvSpPr>
          <p:cNvPr id="3" name="Content Placeholder 2">
            <a:extLst>
              <a:ext uri="{FF2B5EF4-FFF2-40B4-BE49-F238E27FC236}">
                <a16:creationId xmlns:a16="http://schemas.microsoft.com/office/drawing/2014/main" id="{540314BF-FA1F-F19F-195F-A5767EE7D54D}"/>
              </a:ext>
            </a:extLst>
          </p:cNvPr>
          <p:cNvSpPr>
            <a:spLocks noGrp="1"/>
          </p:cNvSpPr>
          <p:nvPr>
            <p:ph idx="1"/>
          </p:nvPr>
        </p:nvSpPr>
        <p:spPr/>
        <p:txBody>
          <a:bodyPr/>
          <a:lstStyle/>
          <a:p>
            <a:pPr marL="0" indent="0">
              <a:buNone/>
            </a:pPr>
            <a:r>
              <a:rPr lang="en-GB" b="1" dirty="0"/>
              <a:t>Background: </a:t>
            </a:r>
          </a:p>
          <a:p>
            <a:pPr marL="0" indent="0">
              <a:buNone/>
            </a:pPr>
            <a:r>
              <a:rPr lang="en-GB" dirty="0"/>
              <a:t>Alex is a 16-year-old high school student who has developed a significant addiction to online multiplayer games. He spends an average of 8 hours a day gaming, which has led to a decline in his academic performance, social isolation, and disrupted sleep patterns. His parents are concerned and have sought help to address his gaming addiction.</a:t>
            </a:r>
          </a:p>
          <a:p>
            <a:pPr marL="0" indent="0">
              <a:buNone/>
            </a:pPr>
            <a:r>
              <a:rPr lang="en-GB" b="1" dirty="0"/>
              <a:t>Task:</a:t>
            </a:r>
          </a:p>
          <a:p>
            <a:pPr marL="0" indent="0">
              <a:buNone/>
            </a:pPr>
            <a:r>
              <a:rPr lang="en-GB" dirty="0"/>
              <a:t>Using a behaviourism theory of your choice, how would you apply this to correct undesirable behaviours.</a:t>
            </a:r>
          </a:p>
          <a:p>
            <a:endParaRPr lang="en-GB" dirty="0"/>
          </a:p>
        </p:txBody>
      </p:sp>
    </p:spTree>
    <p:extLst>
      <p:ext uri="{BB962C8B-B14F-4D97-AF65-F5344CB8AC3E}">
        <p14:creationId xmlns:p14="http://schemas.microsoft.com/office/powerpoint/2010/main" val="15497297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EADD5-2F3C-867B-8CD7-206ADC7FBB8F}"/>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70F36D79-2B94-514F-AF2D-EC26D8031A14}"/>
              </a:ext>
            </a:extLst>
          </p:cNvPr>
          <p:cNvSpPr>
            <a:spLocks noGrp="1"/>
          </p:cNvSpPr>
          <p:nvPr>
            <p:ph idx="1"/>
          </p:nvPr>
        </p:nvSpPr>
        <p:spPr/>
        <p:txBody>
          <a:bodyPr>
            <a:normAutofit fontScale="92500" lnSpcReduction="20000"/>
          </a:bodyPr>
          <a:lstStyle/>
          <a:p>
            <a:r>
              <a:rPr lang="en-GB" dirty="0"/>
              <a:t>Bates, B. (2016) Learning Theories Simplified. SAGE Publications: London </a:t>
            </a:r>
          </a:p>
          <a:p>
            <a:r>
              <a:rPr lang="en-GB" dirty="0"/>
              <a:t>World Health Organization (2025) Gaming disorder. [Online] Available at: </a:t>
            </a:r>
            <a:r>
              <a:rPr lang="en-GB" dirty="0">
                <a:hlinkClick r:id="rId2"/>
              </a:rPr>
              <a:t>https://www.who.int/standards/classifications/frequently-asked-questions/gaming-disorder</a:t>
            </a:r>
            <a:r>
              <a:rPr lang="en-GB" dirty="0"/>
              <a:t>. Accessed 5</a:t>
            </a:r>
            <a:r>
              <a:rPr lang="en-GB" baseline="30000" dirty="0"/>
              <a:t>th</a:t>
            </a:r>
            <a:r>
              <a:rPr lang="en-GB" dirty="0"/>
              <a:t> February 2025</a:t>
            </a:r>
          </a:p>
          <a:p>
            <a:r>
              <a:rPr lang="en-GB" dirty="0"/>
              <a:t>NHS (2024) Addiction: What is it? [Online] Available at: </a:t>
            </a:r>
            <a:r>
              <a:rPr lang="en-GB" dirty="0">
                <a:hlinkClick r:id="rId3"/>
              </a:rPr>
              <a:t>https://www.nhs.uk/live-well/addiction-support/addiction-what-is-it/</a:t>
            </a:r>
            <a:r>
              <a:rPr lang="en-GB" dirty="0"/>
              <a:t> Accessed 6</a:t>
            </a:r>
            <a:r>
              <a:rPr lang="en-GB" baseline="30000" dirty="0"/>
              <a:t>th</a:t>
            </a:r>
            <a:r>
              <a:rPr lang="en-GB" dirty="0"/>
              <a:t> February 2025. </a:t>
            </a:r>
          </a:p>
          <a:p>
            <a:r>
              <a:rPr lang="en-GB" dirty="0"/>
              <a:t>Nicholas Chadi, Ellie Vyver, Richard E </a:t>
            </a:r>
            <a:r>
              <a:rPr lang="en-GB" dirty="0" err="1"/>
              <a:t>Bélanger</a:t>
            </a:r>
            <a:r>
              <a:rPr lang="en-GB" dirty="0"/>
              <a:t>, (2021) Protecting children and adolescents against the risks of vaping, Paediatrics &amp; Child Health, Volume 26, Issue 6, October 2021, Pages 358–365, </a:t>
            </a:r>
            <a:r>
              <a:rPr lang="en-GB" dirty="0">
                <a:hlinkClick r:id="rId4"/>
              </a:rPr>
              <a:t>https://doi.org/10.1093/pch/pxab037</a:t>
            </a:r>
            <a:endParaRPr lang="en-GB" dirty="0"/>
          </a:p>
          <a:p>
            <a:r>
              <a:rPr lang="en-GB" dirty="0"/>
              <a:t>Stevens MW, </a:t>
            </a:r>
            <a:r>
              <a:rPr lang="en-GB" dirty="0" err="1"/>
              <a:t>Dorstyn</a:t>
            </a:r>
            <a:r>
              <a:rPr lang="en-GB" dirty="0"/>
              <a:t> D, </a:t>
            </a:r>
            <a:r>
              <a:rPr lang="en-GB" dirty="0" err="1"/>
              <a:t>Delfabbro</a:t>
            </a:r>
            <a:r>
              <a:rPr lang="en-GB" dirty="0"/>
              <a:t> PH, King DL (2021) Global prevalence of gaming disorder: A systematic review and meta-analysis. Australian &amp; New Zealand Journal of Psychiatry. 2021;55(6):553-568. doi:10.1177/0004867420962851</a:t>
            </a:r>
          </a:p>
        </p:txBody>
      </p:sp>
    </p:spTree>
    <p:extLst>
      <p:ext uri="{BB962C8B-B14F-4D97-AF65-F5344CB8AC3E}">
        <p14:creationId xmlns:p14="http://schemas.microsoft.com/office/powerpoint/2010/main" val="214163251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1B2430"/>
      </a:dk2>
      <a:lt2>
        <a:srgbClr val="F0F3F0"/>
      </a:lt2>
      <a:accent1>
        <a:srgbClr val="D729E7"/>
      </a:accent1>
      <a:accent2>
        <a:srgbClr val="7617D5"/>
      </a:accent2>
      <a:accent3>
        <a:srgbClr val="3B2CE7"/>
      </a:accent3>
      <a:accent4>
        <a:srgbClr val="1756D5"/>
      </a:accent4>
      <a:accent5>
        <a:srgbClr val="29B7E7"/>
      </a:accent5>
      <a:accent6>
        <a:srgbClr val="15C2A5"/>
      </a:accent6>
      <a:hlink>
        <a:srgbClr val="3F8AB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2131</Words>
  <Application>Microsoft Office PowerPoint</Application>
  <PresentationFormat>Widescreen</PresentationFormat>
  <Paragraphs>297</Paragraphs>
  <Slides>41</Slides>
  <Notes>10</Notes>
  <HiddenSlides>0</HiddenSlides>
  <MMClips>5</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41</vt:i4>
      </vt:variant>
    </vt:vector>
  </HeadingPairs>
  <TitlesOfParts>
    <vt:vector size="49" baseType="lpstr">
      <vt:lpstr>Aptos</vt:lpstr>
      <vt:lpstr>Arial</vt:lpstr>
      <vt:lpstr>Calisto MT</vt:lpstr>
      <vt:lpstr>Century Gothic</vt:lpstr>
      <vt:lpstr>Neue Haas Grotesk Text Pro</vt:lpstr>
      <vt:lpstr>Univers Condensed</vt:lpstr>
      <vt:lpstr>ChronicleVTI</vt:lpstr>
      <vt:lpstr>BrushVTI</vt:lpstr>
      <vt:lpstr>Children, Young People and Emerging Technologies: </vt:lpstr>
      <vt:lpstr>Contents Page </vt:lpstr>
      <vt:lpstr>Lesson Objectives </vt:lpstr>
      <vt:lpstr>The brain</vt:lpstr>
      <vt:lpstr>Amygdala and Prefrontal Cortex </vt:lpstr>
      <vt:lpstr>What is addiction? </vt:lpstr>
      <vt:lpstr>Addiction </vt:lpstr>
      <vt:lpstr>Contemporary Addictions </vt:lpstr>
      <vt:lpstr>Why do you think addiction happens? </vt:lpstr>
      <vt:lpstr>Phase of addiction </vt:lpstr>
      <vt:lpstr>Neurobiology of the Reward Pathway</vt:lpstr>
      <vt:lpstr>Screen time: Ofcom report </vt:lpstr>
      <vt:lpstr>Social Media </vt:lpstr>
      <vt:lpstr>Attitudes behind usage </vt:lpstr>
      <vt:lpstr>Social Media and the Brain</vt:lpstr>
      <vt:lpstr>Gaming Disorder</vt:lpstr>
      <vt:lpstr>Gaming Disorder </vt:lpstr>
      <vt:lpstr>What are the characteristics of gaming disorder? </vt:lpstr>
      <vt:lpstr>Gaming Addiction Characteristics </vt:lpstr>
      <vt:lpstr>The theory of Behaviourism </vt:lpstr>
      <vt:lpstr>Main assumptions </vt:lpstr>
      <vt:lpstr>Behaviourism Timeline </vt:lpstr>
      <vt:lpstr>Stimulus Response </vt:lpstr>
      <vt:lpstr>Classical Conditioning </vt:lpstr>
      <vt:lpstr>Operant Conditioning </vt:lpstr>
      <vt:lpstr>Aggression:  Social Learning Theory </vt:lpstr>
      <vt:lpstr>Social Learning Theory/ Behaviourism  </vt:lpstr>
      <vt:lpstr>Behaviourism and media </vt:lpstr>
      <vt:lpstr>Behaviourism and DIGITAL addiction </vt:lpstr>
      <vt:lpstr>Is Pokémon Educational? </vt:lpstr>
      <vt:lpstr>Pokemon and Educational </vt:lpstr>
      <vt:lpstr>It’s GAME time</vt:lpstr>
      <vt:lpstr>AIM OF THE GAME</vt:lpstr>
      <vt:lpstr>Question Time… </vt:lpstr>
      <vt:lpstr>What’s ADDICTIVE ABOUT Pokémon? </vt:lpstr>
      <vt:lpstr>How can a behaviourism be applied to combat addictive behaviour? </vt:lpstr>
      <vt:lpstr>Operant Conditioning Example </vt:lpstr>
      <vt:lpstr>Social Learning Theory</vt:lpstr>
      <vt:lpstr>Classical Conditoning </vt:lpstr>
      <vt:lpstr>Activity</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2025-02-05T09:38:13Z</dcterms:created>
  <dcterms:modified xsi:type="dcterms:W3CDTF">2025-02-19T12:21:53Z</dcterms:modified>
</cp:coreProperties>
</file>