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848" r:id="rId1"/>
  </p:sldMasterIdLst>
  <p:notesMasterIdLst>
    <p:notesMasterId r:id="rId30"/>
  </p:notesMasterIdLst>
  <p:handoutMasterIdLst>
    <p:handoutMasterId r:id="rId31"/>
  </p:handoutMasterIdLst>
  <p:sldIdLst>
    <p:sldId id="256" r:id="rId2"/>
    <p:sldId id="257" r:id="rId3"/>
    <p:sldId id="258" r:id="rId4"/>
    <p:sldId id="290" r:id="rId5"/>
    <p:sldId id="291" r:id="rId6"/>
    <p:sldId id="300" r:id="rId7"/>
    <p:sldId id="301" r:id="rId8"/>
    <p:sldId id="303" r:id="rId9"/>
    <p:sldId id="302" r:id="rId10"/>
    <p:sldId id="272" r:id="rId11"/>
    <p:sldId id="292" r:id="rId12"/>
    <p:sldId id="259" r:id="rId13"/>
    <p:sldId id="293" r:id="rId14"/>
    <p:sldId id="273" r:id="rId15"/>
    <p:sldId id="295" r:id="rId16"/>
    <p:sldId id="260" r:id="rId17"/>
    <p:sldId id="296" r:id="rId18"/>
    <p:sldId id="297" r:id="rId19"/>
    <p:sldId id="305" r:id="rId20"/>
    <p:sldId id="274" r:id="rId21"/>
    <p:sldId id="261" r:id="rId22"/>
    <p:sldId id="275" r:id="rId23"/>
    <p:sldId id="277" r:id="rId24"/>
    <p:sldId id="262" r:id="rId25"/>
    <p:sldId id="276" r:id="rId26"/>
    <p:sldId id="263" r:id="rId27"/>
    <p:sldId id="282" r:id="rId28"/>
    <p:sldId id="289" r:id="rId29"/>
  </p:sldIdLst>
  <p:sldSz cx="9144000" cy="6858000" type="screen4x3"/>
  <p:notesSz cx="6797675" cy="9926638"/>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8"/>
  </p:normalViewPr>
  <p:slideViewPr>
    <p:cSldViewPr>
      <p:cViewPr varScale="1">
        <p:scale>
          <a:sx n="107" d="100"/>
          <a:sy n="107" d="100"/>
        </p:scale>
        <p:origin x="2304"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EF759FE-DC42-FA17-AA09-0F1160C3085C}"/>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7" name="Rectangle 3">
            <a:extLst>
              <a:ext uri="{FF2B5EF4-FFF2-40B4-BE49-F238E27FC236}">
                <a16:creationId xmlns:a16="http://schemas.microsoft.com/office/drawing/2014/main" id="{65E1CDBB-4F08-5656-8593-79FF5B76B92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8" name="Rectangle 4">
            <a:extLst>
              <a:ext uri="{FF2B5EF4-FFF2-40B4-BE49-F238E27FC236}">
                <a16:creationId xmlns:a16="http://schemas.microsoft.com/office/drawing/2014/main" id="{F27A396C-D7BD-6766-0898-97644568B41A}"/>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9" name="Rectangle 5">
            <a:extLst>
              <a:ext uri="{FF2B5EF4-FFF2-40B4-BE49-F238E27FC236}">
                <a16:creationId xmlns:a16="http://schemas.microsoft.com/office/drawing/2014/main" id="{5BF68DEC-B302-7EC7-6A04-DA0A2B7E9A71}"/>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4507DC2E-C18A-B844-B85B-7459752C09AD}"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945F484-9972-EE56-1F9C-B0DBA99C87AE}"/>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53251" name="Rectangle 3">
            <a:extLst>
              <a:ext uri="{FF2B5EF4-FFF2-40B4-BE49-F238E27FC236}">
                <a16:creationId xmlns:a16="http://schemas.microsoft.com/office/drawing/2014/main" id="{D89B497B-9E2A-7DF5-4504-8CCAE7C5BB6E}"/>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15364" name="Rectangle 4">
            <a:extLst>
              <a:ext uri="{FF2B5EF4-FFF2-40B4-BE49-F238E27FC236}">
                <a16:creationId xmlns:a16="http://schemas.microsoft.com/office/drawing/2014/main" id="{D5D12648-E54A-22F8-F37B-D57EBB58C4A3}"/>
              </a:ext>
            </a:extLst>
          </p:cNvPr>
          <p:cNvSpPr>
            <a:spLocks noRo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3" name="Rectangle 5">
            <a:extLst>
              <a:ext uri="{FF2B5EF4-FFF2-40B4-BE49-F238E27FC236}">
                <a16:creationId xmlns:a16="http://schemas.microsoft.com/office/drawing/2014/main" id="{C330669E-C55E-8EF0-18C9-B0619892507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3254" name="Rectangle 6">
            <a:extLst>
              <a:ext uri="{FF2B5EF4-FFF2-40B4-BE49-F238E27FC236}">
                <a16:creationId xmlns:a16="http://schemas.microsoft.com/office/drawing/2014/main" id="{EF2968A8-6CA7-A8E0-7528-A617D45933A7}"/>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53255" name="Rectangle 7">
            <a:extLst>
              <a:ext uri="{FF2B5EF4-FFF2-40B4-BE49-F238E27FC236}">
                <a16:creationId xmlns:a16="http://schemas.microsoft.com/office/drawing/2014/main" id="{B2712366-D791-5006-02A4-A63C9E4CE5B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17F891B-5264-BE43-B5DB-2FE04BC7C176}"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D7BA3426-C24E-631D-357F-BE68E2B7F55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BFFAF970-DA83-324E-858C-0B872CB99E1E}" type="slidenum">
              <a:rPr lang="en-US" altLang="en-US">
                <a:latin typeface="Times New Roman" panose="02020603050405020304" pitchFamily="18" charset="0"/>
                <a:ea typeface="MS PGothic" panose="020B0600070205080204" pitchFamily="34" charset="-128"/>
              </a:rPr>
              <a:pPr/>
              <a:t>1</a:t>
            </a:fld>
            <a:endParaRPr lang="en-US" altLang="en-US">
              <a:latin typeface="Times New Roman" panose="02020603050405020304" pitchFamily="18" charset="0"/>
              <a:ea typeface="MS PGothic" panose="020B0600070205080204" pitchFamily="34" charset="-128"/>
            </a:endParaRPr>
          </a:p>
        </p:txBody>
      </p:sp>
      <p:sp>
        <p:nvSpPr>
          <p:cNvPr id="18435" name="Rectangle 2">
            <a:extLst>
              <a:ext uri="{FF2B5EF4-FFF2-40B4-BE49-F238E27FC236}">
                <a16:creationId xmlns:a16="http://schemas.microsoft.com/office/drawing/2014/main" id="{980A6E79-877B-A4E6-1549-FF688C5380DB}"/>
              </a:ext>
            </a:extLst>
          </p:cNvPr>
          <p:cNvSpPr>
            <a:spLocks noRot="1" noChangeArrowheads="1" noTextEdit="1"/>
          </p:cNvSpPr>
          <p:nvPr>
            <p:ph type="sldImg"/>
          </p:nvPr>
        </p:nvSpPr>
        <p:spPr>
          <a:ln/>
        </p:spPr>
      </p:sp>
      <p:sp>
        <p:nvSpPr>
          <p:cNvPr id="18436" name="Rectangle 3">
            <a:extLst>
              <a:ext uri="{FF2B5EF4-FFF2-40B4-BE49-F238E27FC236}">
                <a16:creationId xmlns:a16="http://schemas.microsoft.com/office/drawing/2014/main" id="{71B2E452-447C-E479-EE58-017D1B96EA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86113156-86F2-456F-76A0-E4E424DFA5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4E63542-3CA9-6140-9903-25F337C9F973}" type="slidenum">
              <a:rPr lang="en-US" altLang="en-US">
                <a:latin typeface="Times New Roman" panose="02020603050405020304" pitchFamily="18" charset="0"/>
                <a:ea typeface="MS PGothic" panose="020B0600070205080204" pitchFamily="34" charset="-128"/>
              </a:rPr>
              <a:pPr/>
              <a:t>2</a:t>
            </a:fld>
            <a:endParaRPr lang="en-US" altLang="en-US">
              <a:latin typeface="Times New Roman" panose="02020603050405020304" pitchFamily="18" charset="0"/>
              <a:ea typeface="MS PGothic" panose="020B0600070205080204" pitchFamily="34" charset="-128"/>
            </a:endParaRPr>
          </a:p>
        </p:txBody>
      </p:sp>
      <p:sp>
        <p:nvSpPr>
          <p:cNvPr id="20483" name="Rectangle 2">
            <a:extLst>
              <a:ext uri="{FF2B5EF4-FFF2-40B4-BE49-F238E27FC236}">
                <a16:creationId xmlns:a16="http://schemas.microsoft.com/office/drawing/2014/main" id="{6EFB7107-D8CD-AD14-C089-0AF83F13887A}"/>
              </a:ext>
            </a:extLst>
          </p:cNvPr>
          <p:cNvSpPr>
            <a:spLocks noRot="1" noChangeArrowheads="1" noTextEdit="1"/>
          </p:cNvSpPr>
          <p:nvPr>
            <p:ph type="sldImg"/>
          </p:nvPr>
        </p:nvSpPr>
        <p:spPr>
          <a:ln/>
        </p:spPr>
      </p:sp>
      <p:sp>
        <p:nvSpPr>
          <p:cNvPr id="20484" name="Rectangle 3">
            <a:extLst>
              <a:ext uri="{FF2B5EF4-FFF2-40B4-BE49-F238E27FC236}">
                <a16:creationId xmlns:a16="http://schemas.microsoft.com/office/drawing/2014/main" id="{0E15660B-552E-E394-9BE8-57F94AE33C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022E7E2-FEB0-1B40-6279-04B1460859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23AE1A3-D6F2-E74A-81F9-8364C24EA02C}" type="slidenum">
              <a:rPr lang="en-US" altLang="en-US">
                <a:latin typeface="Times New Roman" panose="02020603050405020304" pitchFamily="18" charset="0"/>
                <a:ea typeface="MS PGothic" panose="020B0600070205080204" pitchFamily="34" charset="-128"/>
              </a:rPr>
              <a:pPr/>
              <a:t>3</a:t>
            </a:fld>
            <a:endParaRPr lang="en-US" altLang="en-US">
              <a:latin typeface="Times New Roman" panose="02020603050405020304" pitchFamily="18" charset="0"/>
              <a:ea typeface="MS PGothic" panose="020B0600070205080204" pitchFamily="34" charset="-128"/>
            </a:endParaRPr>
          </a:p>
        </p:txBody>
      </p:sp>
      <p:sp>
        <p:nvSpPr>
          <p:cNvPr id="22531" name="Rectangle 2">
            <a:extLst>
              <a:ext uri="{FF2B5EF4-FFF2-40B4-BE49-F238E27FC236}">
                <a16:creationId xmlns:a16="http://schemas.microsoft.com/office/drawing/2014/main" id="{CE74DB23-89ED-EC97-3B7A-00D63EDE4169}"/>
              </a:ext>
            </a:extLst>
          </p:cNvPr>
          <p:cNvSpPr>
            <a:spLocks noRot="1" noChangeArrowheads="1" noTextEdit="1"/>
          </p:cNvSpPr>
          <p:nvPr>
            <p:ph type="sldImg"/>
          </p:nvPr>
        </p:nvSpPr>
        <p:spPr>
          <a:ln/>
        </p:spPr>
      </p:sp>
      <p:sp>
        <p:nvSpPr>
          <p:cNvPr id="22532" name="Rectangle 3">
            <a:extLst>
              <a:ext uri="{FF2B5EF4-FFF2-40B4-BE49-F238E27FC236}">
                <a16:creationId xmlns:a16="http://schemas.microsoft.com/office/drawing/2014/main" id="{24C8F04F-6237-CBCB-E587-803482C7CA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7DE74F89-D0F7-79FB-FD0E-14E869AA0E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711E5A-D685-5E4D-8085-501931011273}" type="slidenum">
              <a:rPr lang="en-US" altLang="en-US">
                <a:latin typeface="Times New Roman" panose="02020603050405020304" pitchFamily="18" charset="0"/>
                <a:ea typeface="MS PGothic" panose="020B0600070205080204" pitchFamily="34" charset="-128"/>
              </a:rPr>
              <a:pPr/>
              <a:t>10</a:t>
            </a:fld>
            <a:endParaRPr lang="en-US" altLang="en-US">
              <a:latin typeface="Times New Roman" panose="02020603050405020304" pitchFamily="18" charset="0"/>
              <a:ea typeface="MS PGothic" panose="020B0600070205080204" pitchFamily="34" charset="-128"/>
            </a:endParaRPr>
          </a:p>
        </p:txBody>
      </p:sp>
      <p:sp>
        <p:nvSpPr>
          <p:cNvPr id="30723" name="Rectangle 2">
            <a:extLst>
              <a:ext uri="{FF2B5EF4-FFF2-40B4-BE49-F238E27FC236}">
                <a16:creationId xmlns:a16="http://schemas.microsoft.com/office/drawing/2014/main" id="{BD7BCEB6-235A-5E49-01AA-7A380C15FFF2}"/>
              </a:ext>
            </a:extLst>
          </p:cNvPr>
          <p:cNvSpPr>
            <a:spLocks noRot="1" noChangeArrowheads="1" noTextEdit="1"/>
          </p:cNvSpPr>
          <p:nvPr>
            <p:ph type="sldImg"/>
          </p:nvPr>
        </p:nvSpPr>
        <p:spPr>
          <a:ln/>
        </p:spPr>
      </p:sp>
      <p:sp>
        <p:nvSpPr>
          <p:cNvPr id="30724" name="Rectangle 3">
            <a:extLst>
              <a:ext uri="{FF2B5EF4-FFF2-40B4-BE49-F238E27FC236}">
                <a16:creationId xmlns:a16="http://schemas.microsoft.com/office/drawing/2014/main" id="{1BA0FEE0-4454-1F6D-25B3-55DD1D0771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877EA26-983E-0FDF-5CF2-9AC9E70875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BBC787B-3282-6946-B3B1-BEB75190F168}" type="slidenum">
              <a:rPr lang="en-US" altLang="en-US">
                <a:latin typeface="Times New Roman" panose="02020603050405020304" pitchFamily="18" charset="0"/>
                <a:ea typeface="MS PGothic" panose="020B0600070205080204" pitchFamily="34" charset="-128"/>
              </a:rPr>
              <a:pPr/>
              <a:t>12</a:t>
            </a:fld>
            <a:endParaRPr lang="en-US" altLang="en-US">
              <a:latin typeface="Times New Roman" panose="02020603050405020304" pitchFamily="18" charset="0"/>
              <a:ea typeface="MS PGothic" panose="020B0600070205080204" pitchFamily="34" charset="-128"/>
            </a:endParaRPr>
          </a:p>
        </p:txBody>
      </p:sp>
      <p:sp>
        <p:nvSpPr>
          <p:cNvPr id="33795" name="Rectangle 2">
            <a:extLst>
              <a:ext uri="{FF2B5EF4-FFF2-40B4-BE49-F238E27FC236}">
                <a16:creationId xmlns:a16="http://schemas.microsoft.com/office/drawing/2014/main" id="{FB56A8E8-FB89-968A-9B51-93DDE348DC04}"/>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3B305D1B-E558-08EA-44D2-822BC3F987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3E6F1275-FCE1-C761-5B06-21F6B250581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B502C0D-9771-194E-819F-1586F222E690}" type="slidenum">
              <a:rPr lang="en-US" altLang="en-US">
                <a:latin typeface="Times New Roman" panose="02020603050405020304" pitchFamily="18" charset="0"/>
                <a:ea typeface="MS PGothic" panose="020B0600070205080204" pitchFamily="34" charset="-128"/>
              </a:rPr>
              <a:pPr/>
              <a:t>14</a:t>
            </a:fld>
            <a:endParaRPr lang="en-US" altLang="en-US">
              <a:latin typeface="Times New Roman" panose="02020603050405020304" pitchFamily="18" charset="0"/>
              <a:ea typeface="MS PGothic" panose="020B0600070205080204" pitchFamily="34" charset="-128"/>
            </a:endParaRPr>
          </a:p>
        </p:txBody>
      </p:sp>
      <p:sp>
        <p:nvSpPr>
          <p:cNvPr id="36867" name="Rectangle 2">
            <a:extLst>
              <a:ext uri="{FF2B5EF4-FFF2-40B4-BE49-F238E27FC236}">
                <a16:creationId xmlns:a16="http://schemas.microsoft.com/office/drawing/2014/main" id="{45A4A3F4-C7F9-BC3E-F248-406735665855}"/>
              </a:ext>
            </a:extLst>
          </p:cNvPr>
          <p:cNvSpPr>
            <a:spLocks noRot="1" noChangeArrowheads="1" noTextEdit="1"/>
          </p:cNvSpPr>
          <p:nvPr>
            <p:ph type="sldImg"/>
          </p:nvPr>
        </p:nvSpPr>
        <p:spPr>
          <a:ln/>
        </p:spPr>
      </p:sp>
      <p:sp>
        <p:nvSpPr>
          <p:cNvPr id="36868" name="Rectangle 3">
            <a:extLst>
              <a:ext uri="{FF2B5EF4-FFF2-40B4-BE49-F238E27FC236}">
                <a16:creationId xmlns:a16="http://schemas.microsoft.com/office/drawing/2014/main" id="{13DE73A0-6167-A1F2-80E0-AAC68F6144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046F835-D4E0-5006-AAFE-DAD6F32B65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56C5EF7-AE54-A440-B8D6-DF6E5B3BDB21}" type="slidenum">
              <a:rPr lang="en-US" altLang="en-US">
                <a:latin typeface="Times New Roman" panose="02020603050405020304" pitchFamily="18" charset="0"/>
                <a:ea typeface="MS PGothic" panose="020B0600070205080204" pitchFamily="34" charset="-128"/>
              </a:rPr>
              <a:pPr/>
              <a:t>16</a:t>
            </a:fld>
            <a:endParaRPr lang="en-US" altLang="en-US">
              <a:latin typeface="Times New Roman" panose="02020603050405020304" pitchFamily="18" charset="0"/>
              <a:ea typeface="MS PGothic" panose="020B0600070205080204" pitchFamily="34" charset="-128"/>
            </a:endParaRPr>
          </a:p>
        </p:txBody>
      </p:sp>
      <p:sp>
        <p:nvSpPr>
          <p:cNvPr id="39939" name="Rectangle 2">
            <a:extLst>
              <a:ext uri="{FF2B5EF4-FFF2-40B4-BE49-F238E27FC236}">
                <a16:creationId xmlns:a16="http://schemas.microsoft.com/office/drawing/2014/main" id="{97342188-5F4C-4CE7-079B-57FD0EA77504}"/>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45D2911D-5E2E-0F3D-1A6D-05398E8C0B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9098B80-79FB-D84E-277F-44CB6A4364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27A8953-C1FF-AF46-80BB-15EC3BC973DA}" type="slidenum">
              <a:rPr lang="en-US" altLang="en-US">
                <a:latin typeface="Times New Roman" panose="02020603050405020304" pitchFamily="18" charset="0"/>
                <a:ea typeface="MS PGothic" panose="020B0600070205080204" pitchFamily="34" charset="-128"/>
              </a:rPr>
              <a:pPr/>
              <a:t>20</a:t>
            </a:fld>
            <a:endParaRPr lang="en-US" altLang="en-US">
              <a:latin typeface="Times New Roman" panose="02020603050405020304" pitchFamily="18" charset="0"/>
              <a:ea typeface="MS PGothic" panose="020B0600070205080204" pitchFamily="34" charset="-128"/>
            </a:endParaRPr>
          </a:p>
        </p:txBody>
      </p:sp>
      <p:sp>
        <p:nvSpPr>
          <p:cNvPr id="45059" name="Rectangle 2">
            <a:extLst>
              <a:ext uri="{FF2B5EF4-FFF2-40B4-BE49-F238E27FC236}">
                <a16:creationId xmlns:a16="http://schemas.microsoft.com/office/drawing/2014/main" id="{F49C21F0-8D25-7DC6-1878-229DBA6BFD45}"/>
              </a:ext>
            </a:extLst>
          </p:cNvPr>
          <p:cNvSpPr>
            <a:spLocks noRot="1" noChangeArrowheads="1" noTextEdit="1"/>
          </p:cNvSpPr>
          <p:nvPr>
            <p:ph type="sldImg"/>
          </p:nvPr>
        </p:nvSpPr>
        <p:spPr>
          <a:ln/>
        </p:spPr>
      </p:sp>
      <p:sp>
        <p:nvSpPr>
          <p:cNvPr id="45060" name="Rectangle 3">
            <a:extLst>
              <a:ext uri="{FF2B5EF4-FFF2-40B4-BE49-F238E27FC236}">
                <a16:creationId xmlns:a16="http://schemas.microsoft.com/office/drawing/2014/main" id="{EA3F1890-2064-7A14-6A8E-9C18850B65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4BE43FC-CD45-5842-1E86-8BA61BA5B1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EF8656F-3852-374C-9705-EE1BB21F32F2}" type="slidenum">
              <a:rPr lang="en-US" altLang="en-US">
                <a:latin typeface="Times New Roman" panose="02020603050405020304" pitchFamily="18" charset="0"/>
                <a:ea typeface="MS PGothic" panose="020B0600070205080204" pitchFamily="34" charset="-128"/>
              </a:rPr>
              <a:pPr/>
              <a:t>21</a:t>
            </a:fld>
            <a:endParaRPr lang="en-US" altLang="en-US">
              <a:latin typeface="Times New Roman" panose="02020603050405020304" pitchFamily="18" charset="0"/>
              <a:ea typeface="MS PGothic" panose="020B0600070205080204" pitchFamily="34" charset="-128"/>
            </a:endParaRPr>
          </a:p>
        </p:txBody>
      </p:sp>
      <p:sp>
        <p:nvSpPr>
          <p:cNvPr id="47107" name="Rectangle 2">
            <a:extLst>
              <a:ext uri="{FF2B5EF4-FFF2-40B4-BE49-F238E27FC236}">
                <a16:creationId xmlns:a16="http://schemas.microsoft.com/office/drawing/2014/main" id="{C0DF4FB2-264D-F66D-38BC-01BABBB65904}"/>
              </a:ext>
            </a:extLst>
          </p:cNvPr>
          <p:cNvSpPr>
            <a:spLocks noRot="1" noChangeArrowheads="1" noTextEdit="1"/>
          </p:cNvSpPr>
          <p:nvPr>
            <p:ph type="sldImg"/>
          </p:nvPr>
        </p:nvSpPr>
        <p:spPr>
          <a:ln/>
        </p:spPr>
      </p:sp>
      <p:sp>
        <p:nvSpPr>
          <p:cNvPr id="47108" name="Rectangle 3">
            <a:extLst>
              <a:ext uri="{FF2B5EF4-FFF2-40B4-BE49-F238E27FC236}">
                <a16:creationId xmlns:a16="http://schemas.microsoft.com/office/drawing/2014/main" id="{EC91FA24-F8B8-38D8-4606-ED3D08F0E7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895662BD-E9A1-2BD0-9E50-CE07DCB0E6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3D053E2-41B2-A846-B0B1-AFEAFA28C66B}" type="slidenum">
              <a:rPr lang="en-US" altLang="en-US">
                <a:latin typeface="Times New Roman" panose="02020603050405020304" pitchFamily="18" charset="0"/>
                <a:ea typeface="MS PGothic" panose="020B0600070205080204" pitchFamily="34" charset="-128"/>
              </a:rPr>
              <a:pPr/>
              <a:t>22</a:t>
            </a:fld>
            <a:endParaRPr lang="en-US" altLang="en-US">
              <a:latin typeface="Times New Roman" panose="02020603050405020304" pitchFamily="18" charset="0"/>
              <a:ea typeface="MS PGothic" panose="020B0600070205080204" pitchFamily="34" charset="-128"/>
            </a:endParaRPr>
          </a:p>
        </p:txBody>
      </p:sp>
      <p:sp>
        <p:nvSpPr>
          <p:cNvPr id="49155" name="Rectangle 2">
            <a:extLst>
              <a:ext uri="{FF2B5EF4-FFF2-40B4-BE49-F238E27FC236}">
                <a16:creationId xmlns:a16="http://schemas.microsoft.com/office/drawing/2014/main" id="{6928657E-F8AC-E1E2-09B1-BD48FC2F43D2}"/>
              </a:ext>
            </a:extLst>
          </p:cNvPr>
          <p:cNvSpPr>
            <a:spLocks noRot="1" noChangeArrowheads="1" noTextEdit="1"/>
          </p:cNvSpPr>
          <p:nvPr>
            <p:ph type="sldImg"/>
          </p:nvPr>
        </p:nvSpPr>
        <p:spPr>
          <a:ln/>
        </p:spPr>
      </p:sp>
      <p:sp>
        <p:nvSpPr>
          <p:cNvPr id="49156" name="Rectangle 3">
            <a:extLst>
              <a:ext uri="{FF2B5EF4-FFF2-40B4-BE49-F238E27FC236}">
                <a16:creationId xmlns:a16="http://schemas.microsoft.com/office/drawing/2014/main" id="{1B7607F6-0E47-EE3F-B0E9-4806AA0CDC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7E8B1DB-045B-5036-04D8-ABF56276D6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B408671-4BD6-1747-A1A6-BA654FE69E66}" type="slidenum">
              <a:rPr lang="en-US" altLang="en-US">
                <a:latin typeface="Times New Roman" panose="02020603050405020304" pitchFamily="18" charset="0"/>
                <a:ea typeface="MS PGothic" panose="020B0600070205080204" pitchFamily="34" charset="-128"/>
              </a:rPr>
              <a:pPr/>
              <a:t>23</a:t>
            </a:fld>
            <a:endParaRPr lang="en-US" altLang="en-US">
              <a:latin typeface="Times New Roman" panose="02020603050405020304" pitchFamily="18" charset="0"/>
              <a:ea typeface="MS PGothic" panose="020B0600070205080204" pitchFamily="34" charset="-128"/>
            </a:endParaRPr>
          </a:p>
        </p:txBody>
      </p:sp>
      <p:sp>
        <p:nvSpPr>
          <p:cNvPr id="51203" name="Rectangle 2">
            <a:extLst>
              <a:ext uri="{FF2B5EF4-FFF2-40B4-BE49-F238E27FC236}">
                <a16:creationId xmlns:a16="http://schemas.microsoft.com/office/drawing/2014/main" id="{72A20AF6-00CD-E254-AEA7-99E0EB4A4C9D}"/>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4EF1601D-79C8-21A0-DA16-86D664F4ED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3D2CB3A-B615-BB0A-83CF-3CB8435A55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44F9DA5-4B50-214F-8D38-B81C2AA9CD5E}" type="slidenum">
              <a:rPr lang="en-US" altLang="en-US">
                <a:latin typeface="Times New Roman" panose="02020603050405020304" pitchFamily="18" charset="0"/>
                <a:ea typeface="MS PGothic" panose="020B0600070205080204" pitchFamily="34" charset="-128"/>
              </a:rPr>
              <a:pPr/>
              <a:t>24</a:t>
            </a:fld>
            <a:endParaRPr lang="en-US" altLang="en-US">
              <a:latin typeface="Times New Roman" panose="02020603050405020304" pitchFamily="18" charset="0"/>
              <a:ea typeface="MS PGothic" panose="020B0600070205080204" pitchFamily="34" charset="-128"/>
            </a:endParaRPr>
          </a:p>
        </p:txBody>
      </p:sp>
      <p:sp>
        <p:nvSpPr>
          <p:cNvPr id="53251" name="Rectangle 2">
            <a:extLst>
              <a:ext uri="{FF2B5EF4-FFF2-40B4-BE49-F238E27FC236}">
                <a16:creationId xmlns:a16="http://schemas.microsoft.com/office/drawing/2014/main" id="{97597B18-EDD8-54FA-DCBD-86D62F3EA5B3}"/>
              </a:ext>
            </a:extLst>
          </p:cNvPr>
          <p:cNvSpPr>
            <a:spLocks noRot="1" noChangeArrowheads="1" noTextEdit="1"/>
          </p:cNvSpPr>
          <p:nvPr>
            <p:ph type="sldImg"/>
          </p:nvPr>
        </p:nvSpPr>
        <p:spPr>
          <a:ln/>
        </p:spPr>
      </p:sp>
      <p:sp>
        <p:nvSpPr>
          <p:cNvPr id="53252" name="Rectangle 3">
            <a:extLst>
              <a:ext uri="{FF2B5EF4-FFF2-40B4-BE49-F238E27FC236}">
                <a16:creationId xmlns:a16="http://schemas.microsoft.com/office/drawing/2014/main" id="{2CDA20A5-6EE2-09DD-EB0D-79EE6AF15A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5FE94551-8194-8133-016F-489C89DDD51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B9A9D38B-A027-544A-9C48-B2CBA9E0F804}" type="slidenum">
              <a:rPr lang="en-US" altLang="en-US">
                <a:latin typeface="Times New Roman" panose="02020603050405020304" pitchFamily="18" charset="0"/>
                <a:ea typeface="MS PGothic" panose="020B0600070205080204" pitchFamily="34" charset="-128"/>
              </a:rPr>
              <a:pPr/>
              <a:t>25</a:t>
            </a:fld>
            <a:endParaRPr lang="en-US" altLang="en-US">
              <a:latin typeface="Times New Roman" panose="02020603050405020304" pitchFamily="18" charset="0"/>
              <a:ea typeface="MS PGothic" panose="020B0600070205080204" pitchFamily="34" charset="-128"/>
            </a:endParaRPr>
          </a:p>
        </p:txBody>
      </p:sp>
      <p:sp>
        <p:nvSpPr>
          <p:cNvPr id="55299" name="Rectangle 2">
            <a:extLst>
              <a:ext uri="{FF2B5EF4-FFF2-40B4-BE49-F238E27FC236}">
                <a16:creationId xmlns:a16="http://schemas.microsoft.com/office/drawing/2014/main" id="{66BF3015-11F6-9B66-0E1F-E33E59315E62}"/>
              </a:ext>
            </a:extLst>
          </p:cNvPr>
          <p:cNvSpPr>
            <a:spLocks noRot="1" noChangeArrowheads="1" noTextEdit="1"/>
          </p:cNvSpPr>
          <p:nvPr>
            <p:ph type="sldImg"/>
          </p:nvPr>
        </p:nvSpPr>
        <p:spPr>
          <a:ln/>
        </p:spPr>
      </p:sp>
      <p:sp>
        <p:nvSpPr>
          <p:cNvPr id="55300" name="Rectangle 3">
            <a:extLst>
              <a:ext uri="{FF2B5EF4-FFF2-40B4-BE49-F238E27FC236}">
                <a16:creationId xmlns:a16="http://schemas.microsoft.com/office/drawing/2014/main" id="{37218C2C-8F5E-B8CA-358C-3D50F68D82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FE8D058-24CC-D8CD-75A7-073DC5F54C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68B8A3DE-0D09-0041-B8D7-19D76B7CC6AD}" type="slidenum">
              <a:rPr lang="en-US" altLang="en-US">
                <a:latin typeface="Times New Roman" panose="02020603050405020304" pitchFamily="18" charset="0"/>
                <a:ea typeface="MS PGothic" panose="020B0600070205080204" pitchFamily="34" charset="-128"/>
              </a:rPr>
              <a:pPr/>
              <a:t>26</a:t>
            </a:fld>
            <a:endParaRPr lang="en-US" altLang="en-US">
              <a:latin typeface="Times New Roman" panose="02020603050405020304" pitchFamily="18" charset="0"/>
              <a:ea typeface="MS PGothic" panose="020B0600070205080204" pitchFamily="34" charset="-128"/>
            </a:endParaRPr>
          </a:p>
        </p:txBody>
      </p:sp>
      <p:sp>
        <p:nvSpPr>
          <p:cNvPr id="57347" name="Rectangle 2">
            <a:extLst>
              <a:ext uri="{FF2B5EF4-FFF2-40B4-BE49-F238E27FC236}">
                <a16:creationId xmlns:a16="http://schemas.microsoft.com/office/drawing/2014/main" id="{EB0C757E-DC79-E4FA-7958-0AA5573365F7}"/>
              </a:ext>
            </a:extLst>
          </p:cNvPr>
          <p:cNvSpPr>
            <a:spLocks noRot="1" noChangeArrowheads="1" noTextEdit="1"/>
          </p:cNvSpPr>
          <p:nvPr>
            <p:ph type="sldImg"/>
          </p:nvPr>
        </p:nvSpPr>
        <p:spPr>
          <a:ln/>
        </p:spPr>
      </p:sp>
      <p:sp>
        <p:nvSpPr>
          <p:cNvPr id="57348" name="Rectangle 3">
            <a:extLst>
              <a:ext uri="{FF2B5EF4-FFF2-40B4-BE49-F238E27FC236}">
                <a16:creationId xmlns:a16="http://schemas.microsoft.com/office/drawing/2014/main" id="{AA23679C-E1A9-FBE3-C5E5-69662D6D8D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DACE8F37-5D19-1622-6A99-81EFDE7EF8FF}"/>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6F2841E-5464-A4D3-67F2-AB9781C8BF8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3CCCA9EA-5374-6634-6404-B2DCB9CCEAD9}"/>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B50D38D1-514A-E502-6808-A667098A9A36}"/>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CF3ADB7-DCB7-FC89-01FD-22D19855050F}"/>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EC4D9C0-B0A1-48A5-2A2A-589264C38D21}"/>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E3F73E59-1ADA-7CB7-25C2-2E08D7EC1DA6}"/>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65CDCD4D-68F4-7B4E-E238-64EFA5D11778}"/>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2" name="Rectangle 11">
            <a:extLst>
              <a:ext uri="{FF2B5EF4-FFF2-40B4-BE49-F238E27FC236}">
                <a16:creationId xmlns:a16="http://schemas.microsoft.com/office/drawing/2014/main" id="{77249AB2-031F-7268-3C2F-B9502FFF0A4B}"/>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3" name="Date Placeholder 3">
            <a:extLst>
              <a:ext uri="{FF2B5EF4-FFF2-40B4-BE49-F238E27FC236}">
                <a16:creationId xmlns:a16="http://schemas.microsoft.com/office/drawing/2014/main" id="{ACF324EF-24C0-E104-E59F-68C0BDCE2B0B}"/>
              </a:ext>
            </a:extLst>
          </p:cNvPr>
          <p:cNvSpPr>
            <a:spLocks noGrp="1"/>
          </p:cNvSpPr>
          <p:nvPr>
            <p:ph type="dt" sz="half" idx="10"/>
          </p:nvPr>
        </p:nvSpPr>
        <p:spPr bwMode="gray">
          <a:xfrm rot="5400000">
            <a:off x="7497763" y="1828800"/>
            <a:ext cx="990600" cy="228600"/>
          </a:xfrm>
        </p:spPr>
        <p:txBody>
          <a:bodyPr anchor="t"/>
          <a:lstStyle>
            <a:lvl1pPr algn="l">
              <a:defRPr b="0" i="0">
                <a:solidFill>
                  <a:schemeClr val="bg1">
                    <a:alpha val="60000"/>
                  </a:schemeClr>
                </a:solidFill>
              </a:defRPr>
            </a:lvl1pPr>
          </a:lstStyle>
          <a:p>
            <a:pPr>
              <a:defRPr/>
            </a:pPr>
            <a:endParaRPr lang="en-GB"/>
          </a:p>
        </p:txBody>
      </p:sp>
      <p:sp>
        <p:nvSpPr>
          <p:cNvPr id="14" name="Footer Placeholder 4">
            <a:extLst>
              <a:ext uri="{FF2B5EF4-FFF2-40B4-BE49-F238E27FC236}">
                <a16:creationId xmlns:a16="http://schemas.microsoft.com/office/drawing/2014/main" id="{5C13BCB8-8C6D-6B64-BF05-A848CE621D5D}"/>
              </a:ext>
            </a:extLst>
          </p:cNvPr>
          <p:cNvSpPr>
            <a:spLocks noGrp="1"/>
          </p:cNvSpPr>
          <p:nvPr>
            <p:ph type="ftr" sz="quarter" idx="11"/>
          </p:nvPr>
        </p:nvSpPr>
        <p:spPr bwMode="gray">
          <a:xfrm rot="5400000">
            <a:off x="6236494" y="3264694"/>
            <a:ext cx="3859212" cy="228600"/>
          </a:xfrm>
        </p:spPr>
        <p:txBody>
          <a:bodyPr/>
          <a:lstStyle>
            <a:lvl1pPr>
              <a:defRPr b="0" i="0">
                <a:solidFill>
                  <a:schemeClr val="bg1">
                    <a:alpha val="60000"/>
                  </a:schemeClr>
                </a:solidFill>
              </a:defRPr>
            </a:lvl1pPr>
          </a:lstStyle>
          <a:p>
            <a:pPr>
              <a:defRPr/>
            </a:pPr>
            <a:endParaRPr lang="en-GB"/>
          </a:p>
        </p:txBody>
      </p:sp>
      <p:sp>
        <p:nvSpPr>
          <p:cNvPr id="15" name="Slide Number Placeholder 5">
            <a:extLst>
              <a:ext uri="{FF2B5EF4-FFF2-40B4-BE49-F238E27FC236}">
                <a16:creationId xmlns:a16="http://schemas.microsoft.com/office/drawing/2014/main" id="{FEDFB9C9-6E19-3989-6A92-6115FA33A037}"/>
              </a:ext>
            </a:extLst>
          </p:cNvPr>
          <p:cNvSpPr>
            <a:spLocks noGrp="1"/>
          </p:cNvSpPr>
          <p:nvPr>
            <p:ph type="sldNum" sz="quarter" idx="12"/>
          </p:nvPr>
        </p:nvSpPr>
        <p:spPr/>
        <p:txBody>
          <a:bodyPr/>
          <a:lstStyle>
            <a:lvl1pPr>
              <a:defRPr/>
            </a:lvl1pPr>
          </a:lstStyle>
          <a:p>
            <a:fld id="{C81A4C7B-A05E-4944-A5D8-48765D06FFAC}" type="slidenum">
              <a:rPr lang="en-GB" altLang="en-US"/>
              <a:pPr/>
              <a:t>‹#›</a:t>
            </a:fld>
            <a:endParaRPr lang="en-GB" altLang="en-US"/>
          </a:p>
        </p:txBody>
      </p:sp>
    </p:spTree>
    <p:extLst>
      <p:ext uri="{BB962C8B-B14F-4D97-AF65-F5344CB8AC3E}">
        <p14:creationId xmlns:p14="http://schemas.microsoft.com/office/powerpoint/2010/main" val="2168953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4EB29E-77C9-2B77-6C65-BFE56A3EFC1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3B4646D-0BA0-8ADF-6F94-4A68698C9AB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AA61E1E-460D-1143-0980-BDD03E5238CC}"/>
              </a:ext>
            </a:extLst>
          </p:cNvPr>
          <p:cNvSpPr>
            <a:spLocks noGrp="1"/>
          </p:cNvSpPr>
          <p:nvPr>
            <p:ph type="sldNum" sz="quarter" idx="12"/>
          </p:nvPr>
        </p:nvSpPr>
        <p:spPr/>
        <p:txBody>
          <a:bodyPr/>
          <a:lstStyle>
            <a:lvl1pPr>
              <a:defRPr/>
            </a:lvl1pPr>
          </a:lstStyle>
          <a:p>
            <a:fld id="{DD20B26B-75CE-124E-88E5-95AA75E00FA4}" type="slidenum">
              <a:rPr lang="en-GB" altLang="en-US"/>
              <a:pPr/>
              <a:t>‹#›</a:t>
            </a:fld>
            <a:endParaRPr lang="en-GB" altLang="en-US"/>
          </a:p>
        </p:txBody>
      </p:sp>
    </p:spTree>
    <p:extLst>
      <p:ext uri="{BB962C8B-B14F-4D97-AF65-F5344CB8AC3E}">
        <p14:creationId xmlns:p14="http://schemas.microsoft.com/office/powerpoint/2010/main" val="3368001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D9150C94-7FC6-1234-E90E-7CBD96610347}"/>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9E1100A-735D-3A39-36B2-29BA063D6A72}"/>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90FC7694-B3F7-0FF8-6746-DB7E845BA6FE}"/>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2F304BF3-9ED7-B20F-9BB1-0DDCE00F25FD}"/>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2BD1A27-E6F1-FF7A-D7D9-0DC1FBCEB81A}"/>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302563C8-3DA8-479B-625C-F2E15416BAD4}"/>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6861E209-9F36-2C0A-2F68-B0AD834F3BA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283EC98-4CA3-125C-2B46-F33DDD568AA5}"/>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34">
              <a:extLst>
                <a:ext uri="{FF2B5EF4-FFF2-40B4-BE49-F238E27FC236}">
                  <a16:creationId xmlns:a16="http://schemas.microsoft.com/office/drawing/2014/main" id="{4F68468D-061D-2354-F514-36940A814E23}"/>
                </a:ext>
              </a:extLst>
            </p:cNvPr>
            <p:cNvSpPr>
              <a:spLocks/>
            </p:cNvSpPr>
            <p:nvPr/>
          </p:nvSpPr>
          <p:spPr bwMode="gray">
            <a:xfrm rot="-5400000">
              <a:off x="3105027"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5">
              <a:extLst>
                <a:ext uri="{FF2B5EF4-FFF2-40B4-BE49-F238E27FC236}">
                  <a16:creationId xmlns:a16="http://schemas.microsoft.com/office/drawing/2014/main" id="{CA529FDD-D929-FDF9-7BBA-EE0A341F3ED2}"/>
                </a:ext>
              </a:extLst>
            </p:cNvPr>
            <p:cNvSpPr>
              <a:spLocks/>
            </p:cNvSpPr>
            <p:nvPr/>
          </p:nvSpPr>
          <p:spPr bwMode="gray">
            <a:xfrm rot="-5912394">
              <a:off x="3320102"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A6ACCCB3-A3C2-3AA3-71DD-428CEFBAB564}"/>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5" name="Rectangle 14">
            <a:extLst>
              <a:ext uri="{FF2B5EF4-FFF2-40B4-BE49-F238E27FC236}">
                <a16:creationId xmlns:a16="http://schemas.microsoft.com/office/drawing/2014/main" id="{72FE0A64-4CCD-D557-2F22-7F9820BB6C9F}"/>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7534" y="2257588"/>
            <a:ext cx="3090672" cy="3020344"/>
          </a:xfrm>
        </p:spPr>
        <p:txBody>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6" name="Date Placeholder 3">
            <a:extLst>
              <a:ext uri="{FF2B5EF4-FFF2-40B4-BE49-F238E27FC236}">
                <a16:creationId xmlns:a16="http://schemas.microsoft.com/office/drawing/2014/main" id="{74504940-0C71-8BDF-1397-2022A3A74FC2}"/>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D7AD12C9-83BC-4A95-BDF5-C9AC463048D5}"/>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AC114F37-03BA-B7AE-AD62-E7DC0A39755F}"/>
              </a:ext>
            </a:extLst>
          </p:cNvPr>
          <p:cNvSpPr>
            <a:spLocks noGrp="1"/>
          </p:cNvSpPr>
          <p:nvPr>
            <p:ph type="sldNum" sz="quarter" idx="12"/>
          </p:nvPr>
        </p:nvSpPr>
        <p:spPr/>
        <p:txBody>
          <a:bodyPr/>
          <a:lstStyle>
            <a:lvl1pPr>
              <a:defRPr/>
            </a:lvl1pPr>
          </a:lstStyle>
          <a:p>
            <a:fld id="{55437658-E180-0C4B-B1B4-6DCA33E682C0}" type="slidenum">
              <a:rPr lang="en-GB" altLang="en-US"/>
              <a:pPr/>
              <a:t>‹#›</a:t>
            </a:fld>
            <a:endParaRPr lang="en-GB" altLang="en-US"/>
          </a:p>
        </p:txBody>
      </p:sp>
    </p:spTree>
    <p:extLst>
      <p:ext uri="{BB962C8B-B14F-4D97-AF65-F5344CB8AC3E}">
        <p14:creationId xmlns:p14="http://schemas.microsoft.com/office/powerpoint/2010/main" val="892576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D3BBEE8-6D19-07F7-F0DD-8BD56683DFB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5B1CE7E-852A-5B2D-A342-AF3217BB581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77106FE-C541-F36E-EC96-013B7EBCACF9}"/>
              </a:ext>
            </a:extLst>
          </p:cNvPr>
          <p:cNvSpPr>
            <a:spLocks noGrp="1"/>
          </p:cNvSpPr>
          <p:nvPr>
            <p:ph type="sldNum" sz="quarter" idx="12"/>
          </p:nvPr>
        </p:nvSpPr>
        <p:spPr/>
        <p:txBody>
          <a:bodyPr/>
          <a:lstStyle>
            <a:lvl1pPr>
              <a:defRPr/>
            </a:lvl1pPr>
          </a:lstStyle>
          <a:p>
            <a:fld id="{85C22FF1-F590-E143-B0D8-53329781B57A}" type="slidenum">
              <a:rPr lang="en-GB" altLang="en-US"/>
              <a:pPr/>
              <a:t>‹#›</a:t>
            </a:fld>
            <a:endParaRPr lang="en-GB" altLang="en-US"/>
          </a:p>
        </p:txBody>
      </p:sp>
    </p:spTree>
    <p:extLst>
      <p:ext uri="{BB962C8B-B14F-4D97-AF65-F5344CB8AC3E}">
        <p14:creationId xmlns:p14="http://schemas.microsoft.com/office/powerpoint/2010/main" val="3582981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78BEC08A-EDFF-1DB8-FE05-5BDFC142F2D0}"/>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63350F2B-C7CF-E92A-0F76-CA5E71A33E2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0741DB9-8CE8-DB33-CFE8-AB84950D8E59}"/>
              </a:ext>
            </a:extLst>
          </p:cNvPr>
          <p:cNvSpPr>
            <a:spLocks noGrp="1"/>
          </p:cNvSpPr>
          <p:nvPr>
            <p:ph type="sldNum" sz="quarter" idx="12"/>
          </p:nvPr>
        </p:nvSpPr>
        <p:spPr/>
        <p:txBody>
          <a:bodyPr/>
          <a:lstStyle>
            <a:lvl1pPr>
              <a:defRPr/>
            </a:lvl1pPr>
          </a:lstStyle>
          <a:p>
            <a:fld id="{E9C470EF-50DA-C641-9912-59A7776BBFB4}" type="slidenum">
              <a:rPr lang="en-GB" altLang="en-US"/>
              <a:pPr/>
              <a:t>‹#›</a:t>
            </a:fld>
            <a:endParaRPr lang="en-GB" altLang="en-US"/>
          </a:p>
        </p:txBody>
      </p:sp>
    </p:spTree>
    <p:extLst>
      <p:ext uri="{BB962C8B-B14F-4D97-AF65-F5344CB8AC3E}">
        <p14:creationId xmlns:p14="http://schemas.microsoft.com/office/powerpoint/2010/main" val="2991247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62802B6-9817-65FD-BC34-11D1F76ABEAE}"/>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82CFA44B-3D3B-A933-43B8-026ADC6D53F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E1C9256-7DD0-97FA-13A6-B3D9CFC4FBB8}"/>
              </a:ext>
            </a:extLst>
          </p:cNvPr>
          <p:cNvSpPr>
            <a:spLocks noGrp="1"/>
          </p:cNvSpPr>
          <p:nvPr>
            <p:ph type="sldNum" sz="quarter" idx="12"/>
          </p:nvPr>
        </p:nvSpPr>
        <p:spPr/>
        <p:txBody>
          <a:bodyPr/>
          <a:lstStyle>
            <a:lvl1pPr>
              <a:defRPr/>
            </a:lvl1pPr>
          </a:lstStyle>
          <a:p>
            <a:fld id="{275127A0-7405-614C-8D16-521A002BAA2E}" type="slidenum">
              <a:rPr lang="en-GB" altLang="en-US"/>
              <a:pPr/>
              <a:t>‹#›</a:t>
            </a:fld>
            <a:endParaRPr lang="en-GB" altLang="en-US"/>
          </a:p>
        </p:txBody>
      </p:sp>
    </p:spTree>
    <p:extLst>
      <p:ext uri="{BB962C8B-B14F-4D97-AF65-F5344CB8AC3E}">
        <p14:creationId xmlns:p14="http://schemas.microsoft.com/office/powerpoint/2010/main" val="819398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DDA89B-65C2-B4E9-A2D9-5CEC4FA0195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Date Placeholder 1">
            <a:extLst>
              <a:ext uri="{FF2B5EF4-FFF2-40B4-BE49-F238E27FC236}">
                <a16:creationId xmlns:a16="http://schemas.microsoft.com/office/drawing/2014/main" id="{33B54BF3-9C12-22D9-0658-78E4AF15A1D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29F831F4-CB71-FBCE-78E7-2BE0873D55B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0F5F1D75-BA87-7002-E6D4-B1F6F13F0276}"/>
              </a:ext>
            </a:extLst>
          </p:cNvPr>
          <p:cNvSpPr>
            <a:spLocks noGrp="1"/>
          </p:cNvSpPr>
          <p:nvPr>
            <p:ph type="sldNum" sz="quarter" idx="12"/>
          </p:nvPr>
        </p:nvSpPr>
        <p:spPr/>
        <p:txBody>
          <a:bodyPr/>
          <a:lstStyle>
            <a:lvl1pPr>
              <a:defRPr/>
            </a:lvl1pPr>
          </a:lstStyle>
          <a:p>
            <a:fld id="{C814D1CF-8055-414C-B322-79D6400EDCF6}" type="slidenum">
              <a:rPr lang="en-GB" altLang="en-US"/>
              <a:pPr/>
              <a:t>‹#›</a:t>
            </a:fld>
            <a:endParaRPr lang="en-GB" altLang="en-US"/>
          </a:p>
        </p:txBody>
      </p:sp>
    </p:spTree>
    <p:extLst>
      <p:ext uri="{BB962C8B-B14F-4D97-AF65-F5344CB8AC3E}">
        <p14:creationId xmlns:p14="http://schemas.microsoft.com/office/powerpoint/2010/main" val="1596411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434C810C-0B9C-A2D3-4DC8-2BD07B5D9ED0}"/>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0078FBA1-A557-7BA3-244B-96FE079BA409}"/>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E9FE69BF-E35A-C942-ABF8-4C388E3AE12B}"/>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0C0AEB2F-8F5B-F09D-CAD8-FDF0B513BE29}"/>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C1929358-5661-D6BD-49F3-E13805EF9EA5}"/>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25893019-3656-C512-4B25-B8D96ED6C36F}"/>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C78BE4F3-A2AD-AC84-02C4-A90CFBAA515E}"/>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38E2260E-B093-F15A-39DB-AC0248C32A73}"/>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4">
              <a:extLst>
                <a:ext uri="{FF2B5EF4-FFF2-40B4-BE49-F238E27FC236}">
                  <a16:creationId xmlns:a16="http://schemas.microsoft.com/office/drawing/2014/main" id="{764D4DC4-06D5-4726-5675-FECC6566C8AE}"/>
                </a:ext>
              </a:extLst>
            </p:cNvPr>
            <p:cNvSpPr>
              <a:spLocks/>
            </p:cNvSpPr>
            <p:nvPr/>
          </p:nvSpPr>
          <p:spPr bwMode="gray">
            <a:xfrm rot="-5400000">
              <a:off x="2548536"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93D0270C-65EB-0785-098E-187EACBA2B71}"/>
                </a:ext>
              </a:extLst>
            </p:cNvPr>
            <p:cNvSpPr>
              <a:spLocks/>
            </p:cNvSpPr>
            <p:nvPr/>
          </p:nvSpPr>
          <p:spPr bwMode="gray">
            <a:xfrm rot="-5912394">
              <a:off x="2769747"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AC8BE4D7-E3EA-AD4E-6EFD-ADFF10C9B567}"/>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3E416415-338E-CB76-90F0-3866777A1B02}"/>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6FA8B954-E78B-94C7-D24B-BAD38AFDEF44}"/>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E1051A27-1DA8-C4C8-DB9A-CEAC157FAE28}"/>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935D11DA-A63B-A597-1AED-9D8BDAFC1E15}"/>
              </a:ext>
            </a:extLst>
          </p:cNvPr>
          <p:cNvSpPr>
            <a:spLocks noGrp="1"/>
          </p:cNvSpPr>
          <p:nvPr>
            <p:ph type="sldNum" sz="quarter" idx="12"/>
          </p:nvPr>
        </p:nvSpPr>
        <p:spPr/>
        <p:txBody>
          <a:bodyPr/>
          <a:lstStyle>
            <a:lvl1pPr>
              <a:defRPr/>
            </a:lvl1pPr>
          </a:lstStyle>
          <a:p>
            <a:fld id="{8E105D33-B508-884C-9190-BDB5E9DD0579}" type="slidenum">
              <a:rPr lang="en-GB" altLang="en-US"/>
              <a:pPr/>
              <a:t>‹#›</a:t>
            </a:fld>
            <a:endParaRPr lang="en-GB" altLang="en-US"/>
          </a:p>
        </p:txBody>
      </p:sp>
    </p:spTree>
    <p:extLst>
      <p:ext uri="{BB962C8B-B14F-4D97-AF65-F5344CB8AC3E}">
        <p14:creationId xmlns:p14="http://schemas.microsoft.com/office/powerpoint/2010/main" val="161508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AC91F4A6-3152-DD9D-D14A-4052582D6998}"/>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7E6285F9-C558-0339-97D2-336578F6FFBF}"/>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819CE1AE-79F5-B187-C424-AAF7294F5BAC}"/>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BA4BB178-2F5F-214D-383A-4AF70E022783}"/>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7193AAEC-CDCC-ADF3-85D8-D37BB0CEC5ED}"/>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0141CE66-4F45-D4FE-8D43-F903D53B4D6B}"/>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91308CA3-4D16-F538-4F16-EDB667B2582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C44A5DB-F580-1930-BDAF-EC3C9AAEAEBE}"/>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4">
              <a:extLst>
                <a:ext uri="{FF2B5EF4-FFF2-40B4-BE49-F238E27FC236}">
                  <a16:creationId xmlns:a16="http://schemas.microsoft.com/office/drawing/2014/main" id="{BD060125-0A01-0594-2F46-2DF8202AC9EA}"/>
                </a:ext>
              </a:extLst>
            </p:cNvPr>
            <p:cNvSpPr>
              <a:spLocks/>
            </p:cNvSpPr>
            <p:nvPr/>
          </p:nvSpPr>
          <p:spPr bwMode="gray">
            <a:xfrm rot="-5400000">
              <a:off x="2852610"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96D4D036-622A-D6F2-C9CF-26F4D43F17C5}"/>
                </a:ext>
              </a:extLst>
            </p:cNvPr>
            <p:cNvSpPr>
              <a:spLocks/>
            </p:cNvSpPr>
            <p:nvPr/>
          </p:nvSpPr>
          <p:spPr bwMode="gray">
            <a:xfrm rot="-5912394">
              <a:off x="3074559"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4BED825-2DB8-2968-7C4C-B5F8F1B41C5A}"/>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004C8CDB-652F-0E9A-2022-878668BF21E5}"/>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60C776B6-F049-BC11-97A3-03E4A2F5F320}"/>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FFF1B508-0EA0-D981-8CEC-F485397546B3}"/>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3AF094DC-53EC-4B1D-B509-14CFE0E125C0}"/>
              </a:ext>
            </a:extLst>
          </p:cNvPr>
          <p:cNvSpPr>
            <a:spLocks noGrp="1"/>
          </p:cNvSpPr>
          <p:nvPr>
            <p:ph type="sldNum" sz="quarter" idx="12"/>
          </p:nvPr>
        </p:nvSpPr>
        <p:spPr/>
        <p:txBody>
          <a:bodyPr/>
          <a:lstStyle>
            <a:lvl1pPr>
              <a:defRPr/>
            </a:lvl1pPr>
          </a:lstStyle>
          <a:p>
            <a:fld id="{9B604327-76ED-4547-AD69-1406CF5361FB}" type="slidenum">
              <a:rPr lang="en-GB" altLang="en-US"/>
              <a:pPr/>
              <a:t>‹#›</a:t>
            </a:fld>
            <a:endParaRPr lang="en-GB" altLang="en-US"/>
          </a:p>
        </p:txBody>
      </p:sp>
    </p:spTree>
    <p:extLst>
      <p:ext uri="{BB962C8B-B14F-4D97-AF65-F5344CB8AC3E}">
        <p14:creationId xmlns:p14="http://schemas.microsoft.com/office/powerpoint/2010/main" val="982322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C6FE68A1-60FA-F6E4-4D4C-A7D8B9D8D4D1}"/>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06503B4A-70C6-A7AC-C531-7AED314D09F6}"/>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355D7F9D-B6FB-7956-B839-F0CCC13EBA16}"/>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A2F014CE-D49F-13EA-5BDC-3431F6F9533A}"/>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9232208C-E0FF-8B03-8A82-16C1A4BB9E27}"/>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A18AF22-DCF8-A4FF-DC5D-3E2AA9CF1365}"/>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B5FA8F9-7D2E-7EF9-2C9E-86B26000491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D29FAA5D-A46F-0E30-EB06-EED8E48CE78F}"/>
                </a:ext>
              </a:extLst>
            </p:cNvPr>
            <p:cNvSpPr>
              <a:spLocks/>
            </p:cNvSpPr>
            <p:nvPr/>
          </p:nvSpPr>
          <p:spPr bwMode="gray">
            <a:xfrm rot="10204164">
              <a:off x="426788" y="4564241"/>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Rectangle 12">
              <a:extLst>
                <a:ext uri="{FF2B5EF4-FFF2-40B4-BE49-F238E27FC236}">
                  <a16:creationId xmlns:a16="http://schemas.microsoft.com/office/drawing/2014/main" id="{67B73407-6DBC-6BBB-9CB1-C539BD982EE8}"/>
                </a:ext>
              </a:extLst>
            </p:cNvPr>
            <p:cNvSpPr/>
            <p:nvPr/>
          </p:nvSpPr>
          <p:spPr>
            <a:xfrm>
              <a:off x="422275" y="401616"/>
              <a:ext cx="8326438" cy="3141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35">
              <a:extLst>
                <a:ext uri="{FF2B5EF4-FFF2-40B4-BE49-F238E27FC236}">
                  <a16:creationId xmlns:a16="http://schemas.microsoft.com/office/drawing/2014/main" id="{717935AC-4FBC-40F9-9B6B-37512B948980}"/>
                </a:ext>
              </a:extLst>
            </p:cNvPr>
            <p:cNvSpPr>
              <a:spLocks/>
            </p:cNvSpPr>
            <p:nvPr/>
          </p:nvSpPr>
          <p:spPr bwMode="gray">
            <a:xfrm rot="10800000">
              <a:off x="485023" y="2670079"/>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F3DB6737-B156-CFF9-C60B-BDB028ABD9EA}"/>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DEABDDAD-BA49-3778-268E-3FDFC733CC05}"/>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2E0A27B3-AFB5-2468-3969-BD39C8938203}"/>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0BB8C4BF-5D12-EE3C-698C-D441FFB4A4C5}"/>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1A1DFAEA-0193-221B-1B46-502DEF636064}"/>
              </a:ext>
            </a:extLst>
          </p:cNvPr>
          <p:cNvSpPr>
            <a:spLocks noGrp="1"/>
          </p:cNvSpPr>
          <p:nvPr>
            <p:ph type="sldNum" sz="quarter" idx="12"/>
          </p:nvPr>
        </p:nvSpPr>
        <p:spPr/>
        <p:txBody>
          <a:bodyPr/>
          <a:lstStyle>
            <a:lvl1pPr>
              <a:defRPr/>
            </a:lvl1pPr>
          </a:lstStyle>
          <a:p>
            <a:fld id="{7D6C619C-9270-1D47-9DFB-B6F65F58183A}" type="slidenum">
              <a:rPr lang="en-GB" altLang="en-US"/>
              <a:pPr/>
              <a:t>‹#›</a:t>
            </a:fld>
            <a:endParaRPr lang="en-GB" altLang="en-US"/>
          </a:p>
        </p:txBody>
      </p:sp>
    </p:spTree>
    <p:extLst>
      <p:ext uri="{BB962C8B-B14F-4D97-AF65-F5344CB8AC3E}">
        <p14:creationId xmlns:p14="http://schemas.microsoft.com/office/powerpoint/2010/main" val="2106907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6">
            <a:extLst>
              <a:ext uri="{FF2B5EF4-FFF2-40B4-BE49-F238E27FC236}">
                <a16:creationId xmlns:a16="http://schemas.microsoft.com/office/drawing/2014/main" id="{B1E3FB2E-A3E6-E1EF-5B39-16BE69ED3747}"/>
              </a:ext>
            </a:extLst>
          </p:cNvPr>
          <p:cNvGrpSpPr>
            <a:grpSpLocks/>
          </p:cNvGrpSpPr>
          <p:nvPr/>
        </p:nvGrpSpPr>
        <p:grpSpPr bwMode="auto">
          <a:xfrm>
            <a:off x="-1588" y="0"/>
            <a:ext cx="9145588" cy="6861175"/>
            <a:chOff x="-1588" y="0"/>
            <a:chExt cx="9145588" cy="6860798"/>
          </a:xfrm>
        </p:grpSpPr>
        <p:sp>
          <p:nvSpPr>
            <p:cNvPr id="4" name="Rectangle 3">
              <a:extLst>
                <a:ext uri="{FF2B5EF4-FFF2-40B4-BE49-F238E27FC236}">
                  <a16:creationId xmlns:a16="http://schemas.microsoft.com/office/drawing/2014/main" id="{656194A4-0466-53D8-F0D4-2F756E26EE5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36A220A3-F152-7AEE-F127-58A22585764A}"/>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309EC646-BA85-3C25-C4C7-C79E69E60604}"/>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3804D406-FF4F-F6C9-8477-C35E4C495406}"/>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D4332978-208F-6B9A-D3C4-9EB03C32D3F5}"/>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567B742C-76EF-D815-A881-AFF52257489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a:extLst>
                <a:ext uri="{FF2B5EF4-FFF2-40B4-BE49-F238E27FC236}">
                  <a16:creationId xmlns:a16="http://schemas.microsoft.com/office/drawing/2014/main" id="{C0ACEFD4-A0B2-2FFA-4BD8-FED0C011678F}"/>
                </a:ext>
              </a:extLst>
            </p:cNvPr>
            <p:cNvSpPr>
              <a:spLocks/>
            </p:cNvSpPr>
            <p:nvPr/>
          </p:nvSpPr>
          <p:spPr bwMode="gray">
            <a:xfrm rot="-589932">
              <a:off x="6359946" y="2780895"/>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Rectangle 10">
              <a:extLst>
                <a:ext uri="{FF2B5EF4-FFF2-40B4-BE49-F238E27FC236}">
                  <a16:creationId xmlns:a16="http://schemas.microsoft.com/office/drawing/2014/main" id="{7166C2FD-2D34-54AB-1150-4D1A4AEB63C1}"/>
                </a:ext>
              </a:extLst>
            </p:cNvPr>
            <p:cNvSpPr/>
            <p:nvPr/>
          </p:nvSpPr>
          <p:spPr>
            <a:xfrm>
              <a:off x="485775" y="4343161"/>
              <a:ext cx="8181975" cy="2112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35">
              <a:extLst>
                <a:ext uri="{FF2B5EF4-FFF2-40B4-BE49-F238E27FC236}">
                  <a16:creationId xmlns:a16="http://schemas.microsoft.com/office/drawing/2014/main" id="{16230D48-D380-127A-1D3C-BF4D71B8EDE4}"/>
                </a:ext>
              </a:extLst>
            </p:cNvPr>
            <p:cNvSpPr>
              <a:spLocks/>
            </p:cNvSpPr>
            <p:nvPr/>
          </p:nvSpPr>
          <p:spPr bwMode="gray">
            <a:xfrm>
              <a:off x="485023" y="2854646"/>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0F17FFD7-43F9-D70C-40A0-58C2FEA1511B}"/>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5" name="Rectangle 14">
            <a:extLst>
              <a:ext uri="{FF2B5EF4-FFF2-40B4-BE49-F238E27FC236}">
                <a16:creationId xmlns:a16="http://schemas.microsoft.com/office/drawing/2014/main" id="{A04F720A-5F8E-E94D-34CF-FCD84EC015B8}"/>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Date Placeholder 3">
            <a:extLst>
              <a:ext uri="{FF2B5EF4-FFF2-40B4-BE49-F238E27FC236}">
                <a16:creationId xmlns:a16="http://schemas.microsoft.com/office/drawing/2014/main" id="{2909092A-7B17-D869-F00F-9436AB1C49D5}"/>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D468681D-18EA-D0A1-0C37-F297FE464253}"/>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8539EBD9-0BA3-D38B-4446-8B2E2378BF2B}"/>
              </a:ext>
            </a:extLst>
          </p:cNvPr>
          <p:cNvSpPr>
            <a:spLocks noGrp="1"/>
          </p:cNvSpPr>
          <p:nvPr>
            <p:ph type="sldNum" sz="quarter" idx="12"/>
          </p:nvPr>
        </p:nvSpPr>
        <p:spPr/>
        <p:txBody>
          <a:bodyPr/>
          <a:lstStyle>
            <a:lvl1pPr>
              <a:defRPr/>
            </a:lvl1pPr>
          </a:lstStyle>
          <a:p>
            <a:fld id="{CC1AFBA4-D8FF-944F-9CF2-3AC250616056}" type="slidenum">
              <a:rPr lang="en-GB" altLang="en-US"/>
              <a:pPr/>
              <a:t>‹#›</a:t>
            </a:fld>
            <a:endParaRPr lang="en-GB" altLang="en-US"/>
          </a:p>
        </p:txBody>
      </p:sp>
    </p:spTree>
    <p:extLst>
      <p:ext uri="{BB962C8B-B14F-4D97-AF65-F5344CB8AC3E}">
        <p14:creationId xmlns:p14="http://schemas.microsoft.com/office/powerpoint/2010/main" val="2240455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6">
            <a:extLst>
              <a:ext uri="{FF2B5EF4-FFF2-40B4-BE49-F238E27FC236}">
                <a16:creationId xmlns:a16="http://schemas.microsoft.com/office/drawing/2014/main" id="{C13A849B-7D4C-84D1-D831-D42321609432}"/>
              </a:ext>
            </a:extLst>
          </p:cNvPr>
          <p:cNvGrpSpPr>
            <a:grpSpLocks/>
          </p:cNvGrpSpPr>
          <p:nvPr/>
        </p:nvGrpSpPr>
        <p:grpSpPr bwMode="auto">
          <a:xfrm>
            <a:off x="-1588" y="0"/>
            <a:ext cx="9145588" cy="6861175"/>
            <a:chOff x="-1588" y="0"/>
            <a:chExt cx="9145588" cy="6860798"/>
          </a:xfrm>
        </p:grpSpPr>
        <p:sp>
          <p:nvSpPr>
            <p:cNvPr id="4" name="Rectangle 3">
              <a:extLst>
                <a:ext uri="{FF2B5EF4-FFF2-40B4-BE49-F238E27FC236}">
                  <a16:creationId xmlns:a16="http://schemas.microsoft.com/office/drawing/2014/main" id="{FAD3E042-9313-1489-20F5-EF99E24A628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448D31A3-505F-DCC8-5899-F59E5213EB7F}"/>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CF6DD400-260C-1066-7CDA-E3B4F224B471}"/>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4EBBA9F7-7F04-8203-F27B-D875F05A2412}"/>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3895695-9AC2-5DB8-4085-B21B870821BA}"/>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D2246A9A-1640-1CC9-FB7B-29D0EE2C5E26}"/>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a:extLst>
                <a:ext uri="{FF2B5EF4-FFF2-40B4-BE49-F238E27FC236}">
                  <a16:creationId xmlns:a16="http://schemas.microsoft.com/office/drawing/2014/main" id="{D3A0776D-A5AF-9130-CBC0-9A47CA2259E7}"/>
                </a:ext>
              </a:extLst>
            </p:cNvPr>
            <p:cNvSpPr>
              <a:spLocks/>
            </p:cNvSpPr>
            <p:nvPr/>
          </p:nvSpPr>
          <p:spPr bwMode="gray">
            <a:xfrm rot="-589932">
              <a:off x="6359946" y="4309201"/>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34">
              <a:extLst>
                <a:ext uri="{FF2B5EF4-FFF2-40B4-BE49-F238E27FC236}">
                  <a16:creationId xmlns:a16="http://schemas.microsoft.com/office/drawing/2014/main" id="{6E5BD145-90CF-F98F-1551-D7C30139DC52}"/>
                </a:ext>
              </a:extLst>
            </p:cNvPr>
            <p:cNvSpPr>
              <a:spLocks/>
            </p:cNvSpPr>
            <p:nvPr/>
          </p:nvSpPr>
          <p:spPr bwMode="gray">
            <a:xfrm>
              <a:off x="485023" y="4381500"/>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5">
              <a:extLst>
                <a:ext uri="{FF2B5EF4-FFF2-40B4-BE49-F238E27FC236}">
                  <a16:creationId xmlns:a16="http://schemas.microsoft.com/office/drawing/2014/main" id="{B6DE8B8D-F8E3-89B2-ACD7-AE2F0B3A7FB0}"/>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3" name="TextBox 36">
            <a:extLst>
              <a:ext uri="{FF2B5EF4-FFF2-40B4-BE49-F238E27FC236}">
                <a16:creationId xmlns:a16="http://schemas.microsoft.com/office/drawing/2014/main" id="{A45BBCD1-5F4F-04EF-35D8-7A4994FFB8D5}"/>
              </a:ext>
            </a:extLst>
          </p:cNvPr>
          <p:cNvSpPr txBox="1">
            <a:spLocks noChangeArrowheads="1"/>
          </p:cNvSpPr>
          <p:nvPr/>
        </p:nvSpPr>
        <p:spPr bwMode="gray">
          <a:xfrm>
            <a:off x="647700" y="652463"/>
            <a:ext cx="601663" cy="132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r" eaLnBrk="1" hangingPunct="1">
              <a:defRPr/>
            </a:pPr>
            <a:r>
              <a:rPr lang="en-US" altLang="en-US" sz="8000">
                <a:solidFill>
                  <a:srgbClr val="EF53A5"/>
                </a:solidFill>
                <a:latin typeface="Arial" panose="020B0604020202020204" pitchFamily="34" charset="0"/>
                <a:cs typeface="Arial" panose="020B0604020202020204" pitchFamily="34" charset="0"/>
              </a:rPr>
              <a:t>“</a:t>
            </a:r>
          </a:p>
        </p:txBody>
      </p:sp>
      <p:sp>
        <p:nvSpPr>
          <p:cNvPr id="14" name="TextBox 37">
            <a:extLst>
              <a:ext uri="{FF2B5EF4-FFF2-40B4-BE49-F238E27FC236}">
                <a16:creationId xmlns:a16="http://schemas.microsoft.com/office/drawing/2014/main" id="{3323C43A-14AB-DCE1-D346-DEC3544713C7}"/>
              </a:ext>
            </a:extLst>
          </p:cNvPr>
          <p:cNvSpPr txBox="1">
            <a:spLocks noChangeArrowheads="1"/>
          </p:cNvSpPr>
          <p:nvPr/>
        </p:nvSpPr>
        <p:spPr bwMode="gray">
          <a:xfrm>
            <a:off x="7069138" y="2900363"/>
            <a:ext cx="6191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r" eaLnBrk="1" hangingPunct="1">
              <a:defRPr/>
            </a:pPr>
            <a:r>
              <a:rPr lang="en-US" altLang="en-US" sz="8000">
                <a:solidFill>
                  <a:srgbClr val="EF53A5"/>
                </a:solidFill>
                <a:latin typeface="Arial" panose="020B0604020202020204" pitchFamily="34" charset="0"/>
                <a:cs typeface="Arial" panose="020B0604020202020204" pitchFamily="34" charset="0"/>
              </a:rPr>
              <a:t>”</a:t>
            </a:r>
          </a:p>
        </p:txBody>
      </p:sp>
      <p:sp>
        <p:nvSpPr>
          <p:cNvPr id="15" name="Rectangle 14">
            <a:extLst>
              <a:ext uri="{FF2B5EF4-FFF2-40B4-BE49-F238E27FC236}">
                <a16:creationId xmlns:a16="http://schemas.microsoft.com/office/drawing/2014/main" id="{1CB4B91B-DDE5-46F6-4108-DD4C4410C4ED}"/>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28060" y="927099"/>
            <a:ext cx="6160385" cy="2882179"/>
          </a:xfrm>
        </p:spPr>
        <p:txBody>
          <a:bodyP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8" name="Date Placeholder 3">
            <a:extLst>
              <a:ext uri="{FF2B5EF4-FFF2-40B4-BE49-F238E27FC236}">
                <a16:creationId xmlns:a16="http://schemas.microsoft.com/office/drawing/2014/main" id="{D85043A5-A47D-0810-F0D7-F2846D4C68B7}"/>
              </a:ext>
            </a:extLst>
          </p:cNvPr>
          <p:cNvSpPr>
            <a:spLocks noGrp="1"/>
          </p:cNvSpPr>
          <p:nvPr>
            <p:ph type="dt" sz="half" idx="14"/>
          </p:nvPr>
        </p:nvSpPr>
        <p:spPr/>
        <p:txBody>
          <a:bodyPr/>
          <a:lstStyle>
            <a:lvl1pPr>
              <a:defRPr/>
            </a:lvl1pPr>
          </a:lstStyle>
          <a:p>
            <a:pPr>
              <a:defRPr/>
            </a:pPr>
            <a:endParaRPr lang="en-GB"/>
          </a:p>
        </p:txBody>
      </p:sp>
      <p:sp>
        <p:nvSpPr>
          <p:cNvPr id="19" name="Footer Placeholder 4">
            <a:extLst>
              <a:ext uri="{FF2B5EF4-FFF2-40B4-BE49-F238E27FC236}">
                <a16:creationId xmlns:a16="http://schemas.microsoft.com/office/drawing/2014/main" id="{48AC1A03-958A-F031-EA92-53913F1AB230}"/>
              </a:ext>
            </a:extLst>
          </p:cNvPr>
          <p:cNvSpPr>
            <a:spLocks noGrp="1"/>
          </p:cNvSpPr>
          <p:nvPr>
            <p:ph type="ftr" sz="quarter" idx="15"/>
          </p:nvPr>
        </p:nvSpPr>
        <p:spPr/>
        <p:txBody>
          <a:bodyPr/>
          <a:lstStyle>
            <a:lvl1pPr>
              <a:defRPr/>
            </a:lvl1pPr>
          </a:lstStyle>
          <a:p>
            <a:pPr>
              <a:defRPr/>
            </a:pPr>
            <a:endParaRPr lang="en-GB"/>
          </a:p>
        </p:txBody>
      </p:sp>
      <p:sp>
        <p:nvSpPr>
          <p:cNvPr id="20" name="Slide Number Placeholder 5">
            <a:extLst>
              <a:ext uri="{FF2B5EF4-FFF2-40B4-BE49-F238E27FC236}">
                <a16:creationId xmlns:a16="http://schemas.microsoft.com/office/drawing/2014/main" id="{AA30D87D-C169-2EFF-7929-4738AA5D8374}"/>
              </a:ext>
            </a:extLst>
          </p:cNvPr>
          <p:cNvSpPr>
            <a:spLocks noGrp="1"/>
          </p:cNvSpPr>
          <p:nvPr>
            <p:ph type="sldNum" sz="quarter" idx="16"/>
          </p:nvPr>
        </p:nvSpPr>
        <p:spPr/>
        <p:txBody>
          <a:bodyPr/>
          <a:lstStyle>
            <a:lvl1pPr>
              <a:defRPr/>
            </a:lvl1pPr>
          </a:lstStyle>
          <a:p>
            <a:fld id="{2EEC1739-9E32-254F-B155-E135B50570FF}" type="slidenum">
              <a:rPr lang="en-GB" altLang="en-US"/>
              <a:pPr/>
              <a:t>‹#›</a:t>
            </a:fld>
            <a:endParaRPr lang="en-GB" altLang="en-US"/>
          </a:p>
        </p:txBody>
      </p:sp>
    </p:spTree>
    <p:extLst>
      <p:ext uri="{BB962C8B-B14F-4D97-AF65-F5344CB8AC3E}">
        <p14:creationId xmlns:p14="http://schemas.microsoft.com/office/powerpoint/2010/main" val="168827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86F93CEF-6BA2-9A31-AAB5-06B42F812D7F}"/>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B07E285-3EEC-E89F-D0F5-DDB4FDD2A330}"/>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0FE7517C-C4C9-C7E5-1CBB-C71452736877}"/>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C892AA53-49AC-2E07-4966-2FE80E3397AB}"/>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57B4F71-8F30-F9E9-51E2-92D3946050F3}"/>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8A9E7407-DEC9-54EC-3C53-CC825C9BCA54}"/>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416B0512-BB94-1D09-E816-617787CE17E1}"/>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D0E48848-AC3E-FB7A-DF85-206BC6ACA7C9}"/>
                </a:ext>
              </a:extLst>
            </p:cNvPr>
            <p:cNvSpPr>
              <a:spLocks/>
            </p:cNvSpPr>
            <p:nvPr/>
          </p:nvSpPr>
          <p:spPr bwMode="gray">
            <a:xfrm rot="-589932">
              <a:off x="6359946" y="431124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34">
              <a:extLst>
                <a:ext uri="{FF2B5EF4-FFF2-40B4-BE49-F238E27FC236}">
                  <a16:creationId xmlns:a16="http://schemas.microsoft.com/office/drawing/2014/main" id="{67EEB206-29E5-8F7A-C91E-132EBBFAB5C7}"/>
                </a:ext>
              </a:extLst>
            </p:cNvPr>
            <p:cNvSpPr>
              <a:spLocks/>
            </p:cNvSpPr>
            <p:nvPr/>
          </p:nvSpPr>
          <p:spPr bwMode="gray">
            <a:xfrm>
              <a:off x="485023" y="4381500"/>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5">
              <a:extLst>
                <a:ext uri="{FF2B5EF4-FFF2-40B4-BE49-F238E27FC236}">
                  <a16:creationId xmlns:a16="http://schemas.microsoft.com/office/drawing/2014/main" id="{BE5D7F47-E24C-B346-51CD-F82E58F5B6D2}"/>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4" name="Rectangle 13">
            <a:extLst>
              <a:ext uri="{FF2B5EF4-FFF2-40B4-BE49-F238E27FC236}">
                <a16:creationId xmlns:a16="http://schemas.microsoft.com/office/drawing/2014/main" id="{24F2FC27-3107-2F96-E07F-7A63CA516016}"/>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5" name="Date Placeholder 3">
            <a:extLst>
              <a:ext uri="{FF2B5EF4-FFF2-40B4-BE49-F238E27FC236}">
                <a16:creationId xmlns:a16="http://schemas.microsoft.com/office/drawing/2014/main" id="{2F88B9ED-DD38-CD19-A201-2D2C3F2352C0}"/>
              </a:ext>
            </a:extLst>
          </p:cNvPr>
          <p:cNvSpPr>
            <a:spLocks noGrp="1"/>
          </p:cNvSpPr>
          <p:nvPr>
            <p:ph type="dt" sz="half" idx="10"/>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570C23E1-CB1A-28D5-1C10-E199892AD2A2}"/>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F11DB258-1833-21B2-9EAB-4806207061C2}"/>
              </a:ext>
            </a:extLst>
          </p:cNvPr>
          <p:cNvSpPr>
            <a:spLocks noGrp="1"/>
          </p:cNvSpPr>
          <p:nvPr>
            <p:ph type="sldNum" sz="quarter" idx="12"/>
          </p:nvPr>
        </p:nvSpPr>
        <p:spPr/>
        <p:txBody>
          <a:bodyPr/>
          <a:lstStyle>
            <a:lvl1pPr>
              <a:defRPr/>
            </a:lvl1pPr>
          </a:lstStyle>
          <a:p>
            <a:fld id="{C4E8C456-4D39-3745-9F91-DA3F0FD5AE09}" type="slidenum">
              <a:rPr lang="en-GB" altLang="en-US"/>
              <a:pPr/>
              <a:t>‹#›</a:t>
            </a:fld>
            <a:endParaRPr lang="en-GB" altLang="en-US"/>
          </a:p>
        </p:txBody>
      </p:sp>
    </p:spTree>
    <p:extLst>
      <p:ext uri="{BB962C8B-B14F-4D97-AF65-F5344CB8AC3E}">
        <p14:creationId xmlns:p14="http://schemas.microsoft.com/office/powerpoint/2010/main" val="1567582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9F67DEE0-1511-537C-DEF8-C15264F2C354}"/>
              </a:ext>
            </a:extLst>
          </p:cNvPr>
          <p:cNvCxnSpPr/>
          <p:nvPr/>
        </p:nvCxnSpPr>
        <p:spPr>
          <a:xfrm>
            <a:off x="3294063"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A418D755-3CA4-B39A-5609-6CA48E1054F0}"/>
              </a:ext>
            </a:extLst>
          </p:cNvPr>
          <p:cNvCxnSpPr/>
          <p:nvPr/>
        </p:nvCxnSpPr>
        <p:spPr>
          <a:xfrm>
            <a:off x="5849938"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a:extLst>
              <a:ext uri="{FF2B5EF4-FFF2-40B4-BE49-F238E27FC236}">
                <a16:creationId xmlns:a16="http://schemas.microsoft.com/office/drawing/2014/main" id="{59AC9344-C82F-F18B-E09E-1A561047EA07}"/>
              </a:ext>
            </a:extLst>
          </p:cNvPr>
          <p:cNvSpPr>
            <a:spLocks noGrp="1"/>
          </p:cNvSpPr>
          <p:nvPr>
            <p:ph type="dt" sz="half" idx="18"/>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D836A69C-AFD3-8EA6-48E5-6B9A9CAEE53C}"/>
              </a:ext>
            </a:extLst>
          </p:cNvPr>
          <p:cNvSpPr>
            <a:spLocks noGrp="1"/>
          </p:cNvSpPr>
          <p:nvPr>
            <p:ph type="ftr" sz="quarter" idx="19"/>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D0CE06F1-6E3E-8E12-0EB7-09CFCFB877DB}"/>
              </a:ext>
            </a:extLst>
          </p:cNvPr>
          <p:cNvSpPr>
            <a:spLocks noGrp="1"/>
          </p:cNvSpPr>
          <p:nvPr>
            <p:ph type="sldNum" sz="quarter" idx="20"/>
          </p:nvPr>
        </p:nvSpPr>
        <p:spPr/>
        <p:txBody>
          <a:bodyPr/>
          <a:lstStyle>
            <a:lvl1pPr>
              <a:defRPr/>
            </a:lvl1pPr>
          </a:lstStyle>
          <a:p>
            <a:fld id="{C21CCCB9-790E-574D-BAD0-D93693DD7A51}" type="slidenum">
              <a:rPr lang="en-GB" altLang="en-US"/>
              <a:pPr/>
              <a:t>‹#›</a:t>
            </a:fld>
            <a:endParaRPr lang="en-GB" altLang="en-US"/>
          </a:p>
        </p:txBody>
      </p:sp>
    </p:spTree>
    <p:extLst>
      <p:ext uri="{BB962C8B-B14F-4D97-AF65-F5344CB8AC3E}">
        <p14:creationId xmlns:p14="http://schemas.microsoft.com/office/powerpoint/2010/main" val="2910992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76EB005-0F8B-5A28-7A55-261A9778960C}"/>
              </a:ext>
            </a:extLst>
          </p:cNvPr>
          <p:cNvCxnSpPr/>
          <p:nvPr/>
        </p:nvCxnSpPr>
        <p:spPr>
          <a:xfrm>
            <a:off x="3289300"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98DB815D-C743-2E96-9ACD-F97378BFF13B}"/>
              </a:ext>
            </a:extLst>
          </p:cNvPr>
          <p:cNvCxnSpPr/>
          <p:nvPr/>
        </p:nvCxnSpPr>
        <p:spPr>
          <a:xfrm>
            <a:off x="5849938"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8"/>
          </p:nvPr>
        </p:nvSpPr>
        <p:spPr>
          <a:xfrm>
            <a:off x="866439" y="4837558"/>
            <a:ext cx="2313432"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3411125" y="4848208"/>
            <a:ext cx="2318918"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5958642" y="4837558"/>
            <a:ext cx="2318918"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a:extLst>
              <a:ext uri="{FF2B5EF4-FFF2-40B4-BE49-F238E27FC236}">
                <a16:creationId xmlns:a16="http://schemas.microsoft.com/office/drawing/2014/main" id="{088D86E2-FD4A-5C79-9090-C399B36C8AFF}"/>
              </a:ext>
            </a:extLst>
          </p:cNvPr>
          <p:cNvSpPr>
            <a:spLocks noGrp="1"/>
          </p:cNvSpPr>
          <p:nvPr>
            <p:ph type="dt" sz="half" idx="23"/>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02DFD31F-CB67-A7EF-D2BB-496DAF370186}"/>
              </a:ext>
            </a:extLst>
          </p:cNvPr>
          <p:cNvSpPr>
            <a:spLocks noGrp="1"/>
          </p:cNvSpPr>
          <p:nvPr>
            <p:ph type="ftr" sz="quarter" idx="24"/>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ACEA8142-9D52-3CB4-8F29-FD5A3E5976CE}"/>
              </a:ext>
            </a:extLst>
          </p:cNvPr>
          <p:cNvSpPr>
            <a:spLocks noGrp="1"/>
          </p:cNvSpPr>
          <p:nvPr>
            <p:ph type="sldNum" sz="quarter" idx="25"/>
          </p:nvPr>
        </p:nvSpPr>
        <p:spPr/>
        <p:txBody>
          <a:bodyPr/>
          <a:lstStyle>
            <a:lvl1pPr>
              <a:defRPr/>
            </a:lvl1pPr>
          </a:lstStyle>
          <a:p>
            <a:fld id="{426E5873-6066-9A4A-9E38-CD50183D9D48}" type="slidenum">
              <a:rPr lang="en-GB" altLang="en-US"/>
              <a:pPr/>
              <a:t>‹#›</a:t>
            </a:fld>
            <a:endParaRPr lang="en-GB" altLang="en-US"/>
          </a:p>
        </p:txBody>
      </p:sp>
    </p:spTree>
    <p:extLst>
      <p:ext uri="{BB962C8B-B14F-4D97-AF65-F5344CB8AC3E}">
        <p14:creationId xmlns:p14="http://schemas.microsoft.com/office/powerpoint/2010/main" val="1977532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50CC382-754A-3477-2FEE-67653D58150D}"/>
              </a:ext>
            </a:extLst>
          </p:cNvPr>
          <p:cNvSpPr>
            <a:spLocks noGrp="1"/>
          </p:cNvSpPr>
          <p:nvPr>
            <p:ph type="dt" sz="half" idx="10"/>
          </p:nvPr>
        </p:nvSpPr>
        <p:spPr>
          <a:xfrm>
            <a:off x="7621588" y="6388100"/>
            <a:ext cx="990600" cy="22860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6C48ED4-839F-0F77-0A72-7280671712C4}"/>
              </a:ext>
            </a:extLst>
          </p:cNvPr>
          <p:cNvSpPr>
            <a:spLocks noGrp="1"/>
          </p:cNvSpPr>
          <p:nvPr>
            <p:ph type="ftr" sz="quarter" idx="11"/>
          </p:nvPr>
        </p:nvSpPr>
        <p:spPr>
          <a:xfrm>
            <a:off x="515938" y="6388100"/>
            <a:ext cx="3859212" cy="22860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16C43F5-C027-8287-C972-15ED7DA8675D}"/>
              </a:ext>
            </a:extLst>
          </p:cNvPr>
          <p:cNvSpPr>
            <a:spLocks noGrp="1"/>
          </p:cNvSpPr>
          <p:nvPr>
            <p:ph type="sldNum" sz="quarter" idx="12"/>
          </p:nvPr>
        </p:nvSpPr>
        <p:spPr/>
        <p:txBody>
          <a:bodyPr/>
          <a:lstStyle>
            <a:lvl1pPr>
              <a:defRPr/>
            </a:lvl1pPr>
          </a:lstStyle>
          <a:p>
            <a:fld id="{31B20828-C0CE-8648-B661-4AFFCE215BBD}" type="slidenum">
              <a:rPr lang="en-GB" altLang="en-US"/>
              <a:pPr/>
              <a:t>‹#›</a:t>
            </a:fld>
            <a:endParaRPr lang="en-GB" altLang="en-US"/>
          </a:p>
        </p:txBody>
      </p:sp>
    </p:spTree>
    <p:extLst>
      <p:ext uri="{BB962C8B-B14F-4D97-AF65-F5344CB8AC3E}">
        <p14:creationId xmlns:p14="http://schemas.microsoft.com/office/powerpoint/2010/main" val="250364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CF87C0B0-51A9-05F2-D440-D0F91DA1014D}"/>
              </a:ext>
            </a:extLst>
          </p:cNvPr>
          <p:cNvGrpSpPr>
            <a:grpSpLocks/>
          </p:cNvGrpSpPr>
          <p:nvPr/>
        </p:nvGrpSpPr>
        <p:grpSpPr bwMode="auto">
          <a:xfrm>
            <a:off x="-1588" y="0"/>
            <a:ext cx="9120188" cy="6861175"/>
            <a:chOff x="-1588" y="0"/>
            <a:chExt cx="9120420" cy="6860798"/>
          </a:xfrm>
        </p:grpSpPr>
        <p:sp>
          <p:nvSpPr>
            <p:cNvPr id="5" name="Rectangle 4">
              <a:extLst>
                <a:ext uri="{FF2B5EF4-FFF2-40B4-BE49-F238E27FC236}">
                  <a16:creationId xmlns:a16="http://schemas.microsoft.com/office/drawing/2014/main" id="{6ECB1B21-ACA6-037E-1DE6-EDF3ADBD0E33}"/>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78CC67F6-1416-E2CD-4AAC-B7178DA4334F}"/>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AB4D34D2-13BF-410B-60DB-9B1DB01ED20E}"/>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3FD3A656-EBAD-2371-0B97-8544976FD899}"/>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42E853EE-95EF-6CFE-2E10-68B27EED50B0}"/>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FC571DA0-CAC0-C019-95DE-23A4286FA020}"/>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DDC94F1B-9362-B683-1257-24E6BAFAC601}"/>
                </a:ext>
              </a:extLst>
            </p:cNvPr>
            <p:cNvSpPr>
              <a:spLocks/>
            </p:cNvSpPr>
            <p:nvPr/>
          </p:nvSpPr>
          <p:spPr bwMode="gray">
            <a:xfrm rot="4966650">
              <a:off x="4673046" y="5107506"/>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2" name="Rectangle 11">
            <a:extLst>
              <a:ext uri="{FF2B5EF4-FFF2-40B4-BE49-F238E27FC236}">
                <a16:creationId xmlns:a16="http://schemas.microsoft.com/office/drawing/2014/main" id="{90737C68-6401-DF17-C520-DDAC40B2AE3F}"/>
              </a:ext>
            </a:extLst>
          </p:cNvPr>
          <p:cNvSpPr/>
          <p:nvPr/>
        </p:nvSpPr>
        <p:spPr>
          <a:xfrm>
            <a:off x="414338" y="401638"/>
            <a:ext cx="4611687"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5">
            <a:extLst>
              <a:ext uri="{FF2B5EF4-FFF2-40B4-BE49-F238E27FC236}">
                <a16:creationId xmlns:a16="http://schemas.microsoft.com/office/drawing/2014/main" id="{9A0FADE1-065F-4B57-765D-B43F42460076}"/>
              </a:ext>
            </a:extLst>
          </p:cNvPr>
          <p:cNvSpPr>
            <a:spLocks/>
          </p:cNvSpPr>
          <p:nvPr/>
        </p:nvSpPr>
        <p:spPr bwMode="gray">
          <a:xfrm rot="5400000">
            <a:off x="1298575" y="1765301"/>
            <a:ext cx="5997575" cy="3327400"/>
          </a:xfrm>
          <a:custGeom>
            <a:avLst/>
            <a:gdLst>
              <a:gd name="T0" fmla="*/ 0 w 4960"/>
              <a:gd name="T1" fmla="*/ 0 h 2752"/>
              <a:gd name="T2" fmla="*/ 0 w 4960"/>
              <a:gd name="T3" fmla="*/ 47365031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650312 h 2752"/>
              <a:gd name="T14" fmla="*/ 2147483646 w 4960"/>
              <a:gd name="T15" fmla="*/ 0 h 2752"/>
              <a:gd name="T16" fmla="*/ 2147483646 w 4960"/>
              <a:gd name="T17" fmla="*/ 0 h 2752"/>
              <a:gd name="T18" fmla="*/ 2147483646 w 4960"/>
              <a:gd name="T19" fmla="*/ 49704247 h 2752"/>
              <a:gd name="T20" fmla="*/ 2147483646 w 4960"/>
              <a:gd name="T21" fmla="*/ 93560152 h 2752"/>
              <a:gd name="T22" fmla="*/ 2147483646 w 4960"/>
              <a:gd name="T23" fmla="*/ 131570136 h 2752"/>
              <a:gd name="T24" fmla="*/ 2147483646 w 4960"/>
              <a:gd name="T25" fmla="*/ 166655344 h 2752"/>
              <a:gd name="T26" fmla="*/ 2147483646 w 4960"/>
              <a:gd name="T27" fmla="*/ 192968646 h 2752"/>
              <a:gd name="T28" fmla="*/ 2147483646 w 4960"/>
              <a:gd name="T29" fmla="*/ 213434816 h 2752"/>
              <a:gd name="T30" fmla="*/ 2147483646 w 4960"/>
              <a:gd name="T31" fmla="*/ 230977420 h 2752"/>
              <a:gd name="T32" fmla="*/ 2147483646 w 4960"/>
              <a:gd name="T33" fmla="*/ 242672892 h 2752"/>
              <a:gd name="T34" fmla="*/ 2147483646 w 4960"/>
              <a:gd name="T35" fmla="*/ 251444799 h 2752"/>
              <a:gd name="T36" fmla="*/ 2147483646 w 4960"/>
              <a:gd name="T37" fmla="*/ 254368365 h 2752"/>
              <a:gd name="T38" fmla="*/ 2147483646 w 4960"/>
              <a:gd name="T39" fmla="*/ 254368365 h 2752"/>
              <a:gd name="T40" fmla="*/ 2147483646 w 4960"/>
              <a:gd name="T41" fmla="*/ 254368365 h 2752"/>
              <a:gd name="T42" fmla="*/ 2147483646 w 4960"/>
              <a:gd name="T43" fmla="*/ 248520024 h 2752"/>
              <a:gd name="T44" fmla="*/ 2147483646 w 4960"/>
              <a:gd name="T45" fmla="*/ 239749326 h 2752"/>
              <a:gd name="T46" fmla="*/ 2147483646 w 4960"/>
              <a:gd name="T47" fmla="*/ 228053854 h 2752"/>
              <a:gd name="T48" fmla="*/ 2147483646 w 4960"/>
              <a:gd name="T49" fmla="*/ 216358381 h 2752"/>
              <a:gd name="T50" fmla="*/ 2061613202 w 4960"/>
              <a:gd name="T51" fmla="*/ 201740552 h 2752"/>
              <a:gd name="T52" fmla="*/ 1818898839 w 4960"/>
              <a:gd name="T53" fmla="*/ 187121514 h 2752"/>
              <a:gd name="T54" fmla="*/ 1590804774 w 4960"/>
              <a:gd name="T55" fmla="*/ 169578910 h 2752"/>
              <a:gd name="T56" fmla="*/ 1371484580 w 4960"/>
              <a:gd name="T57" fmla="*/ 152036306 h 2752"/>
              <a:gd name="T58" fmla="*/ 976707507 w 4960"/>
              <a:gd name="T59" fmla="*/ 114027531 h 2752"/>
              <a:gd name="T60" fmla="*/ 640416464 w 4960"/>
              <a:gd name="T61" fmla="*/ 78942323 h 2752"/>
              <a:gd name="T62" fmla="*/ 371382903 w 4960"/>
              <a:gd name="T63" fmla="*/ 49704247 h 2752"/>
              <a:gd name="T64" fmla="*/ 169608035 w 4960"/>
              <a:gd name="T65" fmla="*/ 23389736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A94A4DE2-0B53-292C-7A9A-1852C2ADEE01}"/>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Rectangle 14">
            <a:extLst>
              <a:ext uri="{FF2B5EF4-FFF2-40B4-BE49-F238E27FC236}">
                <a16:creationId xmlns:a16="http://schemas.microsoft.com/office/drawing/2014/main" id="{860ED50F-4DC1-961B-2C04-33B62CD15402}"/>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174928" y="1447799"/>
            <a:ext cx="1113516" cy="45720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0B6BA419-BD58-4F09-C288-FBA1EC5B81D5}"/>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E5777FBB-0062-33F4-BECF-AC40FBF6DF39}"/>
              </a:ext>
            </a:extLst>
          </p:cNvPr>
          <p:cNvSpPr>
            <a:spLocks noGrp="1"/>
          </p:cNvSpPr>
          <p:nvPr>
            <p:ph type="ftr" sz="quarter" idx="11"/>
          </p:nvPr>
        </p:nvSpPr>
        <p:spPr>
          <a:xfrm>
            <a:off x="538163" y="6365875"/>
            <a:ext cx="3860800" cy="228600"/>
          </a:xfrm>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77090B3B-F061-274D-A8E1-B5D1246543EF}"/>
              </a:ext>
            </a:extLst>
          </p:cNvPr>
          <p:cNvSpPr>
            <a:spLocks noGrp="1"/>
          </p:cNvSpPr>
          <p:nvPr>
            <p:ph type="sldNum" sz="quarter" idx="12"/>
          </p:nvPr>
        </p:nvSpPr>
        <p:spPr/>
        <p:txBody>
          <a:bodyPr/>
          <a:lstStyle>
            <a:lvl1pPr>
              <a:defRPr/>
            </a:lvl1pPr>
          </a:lstStyle>
          <a:p>
            <a:fld id="{BD9F95D7-7FC3-5C4B-9DF5-F3E97D534E77}" type="slidenum">
              <a:rPr lang="en-GB" altLang="en-US"/>
              <a:pPr/>
              <a:t>‹#›</a:t>
            </a:fld>
            <a:endParaRPr lang="en-GB" altLang="en-US"/>
          </a:p>
        </p:txBody>
      </p:sp>
    </p:spTree>
    <p:extLst>
      <p:ext uri="{BB962C8B-B14F-4D97-AF65-F5344CB8AC3E}">
        <p14:creationId xmlns:p14="http://schemas.microsoft.com/office/powerpoint/2010/main" val="273624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5">
            <a:extLst>
              <a:ext uri="{FF2B5EF4-FFF2-40B4-BE49-F238E27FC236}">
                <a16:creationId xmlns:a16="http://schemas.microsoft.com/office/drawing/2014/main" id="{A55F257E-111F-E8C9-DF2A-99662A7F8425}"/>
              </a:ext>
            </a:extLst>
          </p:cNvPr>
          <p:cNvGrpSpPr>
            <a:grpSpLocks/>
          </p:cNvGrpSpPr>
          <p:nvPr/>
        </p:nvGrpSpPr>
        <p:grpSpPr bwMode="auto">
          <a:xfrm>
            <a:off x="-1588" y="0"/>
            <a:ext cx="9145588" cy="6861175"/>
            <a:chOff x="-1588" y="0"/>
            <a:chExt cx="9145588" cy="6860798"/>
          </a:xfrm>
        </p:grpSpPr>
        <p:sp>
          <p:nvSpPr>
            <p:cNvPr id="14" name="Rectangle 13">
              <a:extLst>
                <a:ext uri="{FF2B5EF4-FFF2-40B4-BE49-F238E27FC236}">
                  <a16:creationId xmlns:a16="http://schemas.microsoft.com/office/drawing/2014/main" id="{EABAD1B0-22C3-3BCE-9A31-97CA43781CD0}"/>
                </a:ext>
              </a:extLst>
            </p:cNvPr>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a:extLst>
                <a:ext uri="{FF2B5EF4-FFF2-40B4-BE49-F238E27FC236}">
                  <a16:creationId xmlns:a16="http://schemas.microsoft.com/office/drawing/2014/main" id="{152416E7-D849-4FAF-B869-BA88569E1517}"/>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955B46C3-EDF4-A9E7-7AEF-FDD37362926B}"/>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0FD6715C-A19E-A70E-6C0F-50C97EA48107}"/>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2E3D33E5-8497-52C1-4039-98EB811E835B}"/>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60A5B4FB-52E0-3BBC-659E-BF5D2873C0C1}"/>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1" name="Freeform 5">
              <a:extLst>
                <a:ext uri="{FF2B5EF4-FFF2-40B4-BE49-F238E27FC236}">
                  <a16:creationId xmlns:a16="http://schemas.microsoft.com/office/drawing/2014/main" id="{1879C0D1-9BA0-CFF2-D45F-7884D3370246}"/>
                </a:ext>
              </a:extLst>
            </p:cNvPr>
            <p:cNvSpPr>
              <a:spLocks/>
            </p:cNvSpPr>
            <p:nvPr/>
          </p:nvSpPr>
          <p:spPr bwMode="gray">
            <a:xfrm rot="-589932">
              <a:off x="6359946" y="179029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2" name="Freeform 24">
              <a:extLst>
                <a:ext uri="{FF2B5EF4-FFF2-40B4-BE49-F238E27FC236}">
                  <a16:creationId xmlns:a16="http://schemas.microsoft.com/office/drawing/2014/main" id="{74422ABB-C6A5-733F-4737-B8CAF4F3706C}"/>
                </a:ext>
              </a:extLst>
            </p:cNvPr>
            <p:cNvSpPr>
              <a:spLocks/>
            </p:cNvSpPr>
            <p:nvPr/>
          </p:nvSpPr>
          <p:spPr bwMode="gray">
            <a:xfrm>
              <a:off x="485023" y="1856450"/>
              <a:ext cx="8173954" cy="4535226"/>
            </a:xfrm>
            <a:custGeom>
              <a:avLst/>
              <a:gdLst>
                <a:gd name="T0" fmla="*/ 0 w 4960"/>
                <a:gd name="T1" fmla="*/ 0 h 2752"/>
                <a:gd name="T2" fmla="*/ 0 w 4960"/>
                <a:gd name="T3" fmla="*/ 879926131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879926131 h 2752"/>
                <a:gd name="T14" fmla="*/ 2147483646 w 4960"/>
                <a:gd name="T15" fmla="*/ 0 h 2752"/>
                <a:gd name="T16" fmla="*/ 2147483646 w 4960"/>
                <a:gd name="T17" fmla="*/ 0 h 2752"/>
                <a:gd name="T18" fmla="*/ 2147483646 w 4960"/>
                <a:gd name="T19" fmla="*/ 92337663 h 2752"/>
                <a:gd name="T20" fmla="*/ 2147483646 w 4960"/>
                <a:gd name="T21" fmla="*/ 173811877 h 2752"/>
                <a:gd name="T22" fmla="*/ 2147483646 w 4960"/>
                <a:gd name="T23" fmla="*/ 244424291 h 2752"/>
                <a:gd name="T24" fmla="*/ 2147483646 w 4960"/>
                <a:gd name="T25" fmla="*/ 309603333 h 2752"/>
                <a:gd name="T26" fmla="*/ 2147483646 w 4960"/>
                <a:gd name="T27" fmla="*/ 358488851 h 2752"/>
                <a:gd name="T28" fmla="*/ 2147483646 w 4960"/>
                <a:gd name="T29" fmla="*/ 396509272 h 2752"/>
                <a:gd name="T30" fmla="*/ 2147483646 w 4960"/>
                <a:gd name="T31" fmla="*/ 429099617 h 2752"/>
                <a:gd name="T32" fmla="*/ 2147483646 w 4960"/>
                <a:gd name="T33" fmla="*/ 450826514 h 2752"/>
                <a:gd name="T34" fmla="*/ 2147483646 w 4960"/>
                <a:gd name="T35" fmla="*/ 467121686 h 2752"/>
                <a:gd name="T36" fmla="*/ 2147483646 w 4960"/>
                <a:gd name="T37" fmla="*/ 472553410 h 2752"/>
                <a:gd name="T38" fmla="*/ 2147483646 w 4960"/>
                <a:gd name="T39" fmla="*/ 472553410 h 2752"/>
                <a:gd name="T40" fmla="*/ 2147483646 w 4960"/>
                <a:gd name="T41" fmla="*/ 472553410 h 2752"/>
                <a:gd name="T42" fmla="*/ 2147483646 w 4960"/>
                <a:gd name="T43" fmla="*/ 461689962 h 2752"/>
                <a:gd name="T44" fmla="*/ 2147483646 w 4960"/>
                <a:gd name="T45" fmla="*/ 445394789 h 2752"/>
                <a:gd name="T46" fmla="*/ 2147483646 w 4960"/>
                <a:gd name="T47" fmla="*/ 423667893 h 2752"/>
                <a:gd name="T48" fmla="*/ 2147483646 w 4960"/>
                <a:gd name="T49" fmla="*/ 401940996 h 2752"/>
                <a:gd name="T50" fmla="*/ 2147483646 w 4960"/>
                <a:gd name="T51" fmla="*/ 374782375 h 2752"/>
                <a:gd name="T52" fmla="*/ 2147483646 w 4960"/>
                <a:gd name="T53" fmla="*/ 347625402 h 2752"/>
                <a:gd name="T54" fmla="*/ 2147483646 w 4960"/>
                <a:gd name="T55" fmla="*/ 315035058 h 2752"/>
                <a:gd name="T56" fmla="*/ 2147483646 w 4960"/>
                <a:gd name="T57" fmla="*/ 282444713 h 2752"/>
                <a:gd name="T58" fmla="*/ 1814167891 w 4960"/>
                <a:gd name="T59" fmla="*/ 211833946 h 2752"/>
                <a:gd name="T60" fmla="*/ 1189529488 w 4960"/>
                <a:gd name="T61" fmla="*/ 146654904 h 2752"/>
                <a:gd name="T62" fmla="*/ 689819095 w 4960"/>
                <a:gd name="T63" fmla="*/ 92337663 h 2752"/>
                <a:gd name="T64" fmla="*/ 315035064 w 4960"/>
                <a:gd name="T65" fmla="*/ 43453793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3" name="Freeform 5">
              <a:extLst>
                <a:ext uri="{FF2B5EF4-FFF2-40B4-BE49-F238E27FC236}">
                  <a16:creationId xmlns:a16="http://schemas.microsoft.com/office/drawing/2014/main" id="{755AE20F-3D84-1C7D-175C-C50E4E89C404}"/>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027" name="Title Placeholder 1">
            <a:extLst>
              <a:ext uri="{FF2B5EF4-FFF2-40B4-BE49-F238E27FC236}">
                <a16:creationId xmlns:a16="http://schemas.microsoft.com/office/drawing/2014/main" id="{3CF7A4B3-FD16-BEC5-E851-9BA2D4EA0F62}"/>
              </a:ext>
            </a:extLst>
          </p:cNvPr>
          <p:cNvSpPr>
            <a:spLocks noGrp="1"/>
          </p:cNvSpPr>
          <p:nvPr>
            <p:ph type="title"/>
          </p:nvPr>
        </p:nvSpPr>
        <p:spPr bwMode="gray">
          <a:xfrm>
            <a:off x="866775" y="927100"/>
            <a:ext cx="6345238" cy="70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C537D5EA-7965-395A-0F87-75E403CA4BE1}"/>
              </a:ext>
            </a:extLst>
          </p:cNvPr>
          <p:cNvSpPr>
            <a:spLocks noGrp="1"/>
          </p:cNvSpPr>
          <p:nvPr>
            <p:ph type="body" idx="1"/>
          </p:nvPr>
        </p:nvSpPr>
        <p:spPr bwMode="auto">
          <a:xfrm>
            <a:off x="863600" y="2489200"/>
            <a:ext cx="6346825" cy="353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73ECE01-3C7E-DD70-D0F7-406924CAF322}"/>
              </a:ext>
            </a:extLst>
          </p:cNvPr>
          <p:cNvSpPr>
            <a:spLocks noGrp="1"/>
          </p:cNvSpPr>
          <p:nvPr>
            <p:ph type="dt" sz="half" idx="2"/>
          </p:nvPr>
        </p:nvSpPr>
        <p:spPr>
          <a:xfrm>
            <a:off x="7573963" y="6365875"/>
            <a:ext cx="990600" cy="228600"/>
          </a:xfrm>
          <a:prstGeom prst="rect">
            <a:avLst/>
          </a:prstGeom>
        </p:spPr>
        <p:txBody>
          <a:bodyPr vert="horz" lIns="91440" tIns="45720" rIns="91440" bIns="45720" rtlCol="0" anchor="b"/>
          <a:lstStyle>
            <a:lvl1pPr algn="r" eaLnBrk="1" fontAlgn="auto" hangingPunct="1">
              <a:spcBef>
                <a:spcPts val="0"/>
              </a:spcBef>
              <a:spcAft>
                <a:spcPts val="0"/>
              </a:spcAft>
              <a:defRPr sz="900" b="1" i="0">
                <a:solidFill>
                  <a:schemeClr val="accent1"/>
                </a:solidFill>
                <a:latin typeface="+mn-lt"/>
              </a:defRPr>
            </a:lvl1pPr>
          </a:lstStyle>
          <a:p>
            <a:pPr>
              <a:defRPr/>
            </a:pPr>
            <a:endParaRPr lang="en-GB"/>
          </a:p>
        </p:txBody>
      </p:sp>
      <p:sp>
        <p:nvSpPr>
          <p:cNvPr id="5" name="Footer Placeholder 4">
            <a:extLst>
              <a:ext uri="{FF2B5EF4-FFF2-40B4-BE49-F238E27FC236}">
                <a16:creationId xmlns:a16="http://schemas.microsoft.com/office/drawing/2014/main" id="{26E1A4DA-11AA-C749-2EF7-3C044ACC2B7E}"/>
              </a:ext>
            </a:extLst>
          </p:cNvPr>
          <p:cNvSpPr>
            <a:spLocks noGrp="1"/>
          </p:cNvSpPr>
          <p:nvPr>
            <p:ph type="ftr" sz="quarter" idx="3"/>
          </p:nvPr>
        </p:nvSpPr>
        <p:spPr>
          <a:xfrm>
            <a:off x="590550" y="6365875"/>
            <a:ext cx="3860800" cy="228600"/>
          </a:xfrm>
          <a:prstGeom prst="rect">
            <a:avLst/>
          </a:prstGeom>
        </p:spPr>
        <p:txBody>
          <a:bodyPr vert="horz" lIns="91440" tIns="45720" rIns="91440" bIns="45720" rtlCol="0" anchor="b"/>
          <a:lstStyle>
            <a:lvl1pPr algn="l" eaLnBrk="1" fontAlgn="auto" hangingPunct="1">
              <a:spcBef>
                <a:spcPts val="0"/>
              </a:spcBef>
              <a:spcAft>
                <a:spcPts val="0"/>
              </a:spcAft>
              <a:defRPr sz="900" b="1" i="0">
                <a:solidFill>
                  <a:schemeClr val="accent1"/>
                </a:solidFill>
                <a:latin typeface="+mn-lt"/>
              </a:defRPr>
            </a:lvl1pPr>
          </a:lstStyle>
          <a:p>
            <a:pPr>
              <a:defRPr/>
            </a:pPr>
            <a:endParaRPr lang="en-GB"/>
          </a:p>
        </p:txBody>
      </p:sp>
      <p:sp>
        <p:nvSpPr>
          <p:cNvPr id="26" name="Rectangle 25">
            <a:extLst>
              <a:ext uri="{FF2B5EF4-FFF2-40B4-BE49-F238E27FC236}">
                <a16:creationId xmlns:a16="http://schemas.microsoft.com/office/drawing/2014/main" id="{255D3C3E-C5BF-6170-E084-25EDF47AE76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a:extLst>
              <a:ext uri="{FF2B5EF4-FFF2-40B4-BE49-F238E27FC236}">
                <a16:creationId xmlns:a16="http://schemas.microsoft.com/office/drawing/2014/main" id="{AB824E9C-E541-3470-CC61-BAA94A89BE4E}"/>
              </a:ext>
            </a:extLst>
          </p:cNvPr>
          <p:cNvSpPr>
            <a:spLocks noGrp="1"/>
          </p:cNvSpPr>
          <p:nvPr>
            <p:ph type="sldNum" sz="quarter" idx="4"/>
          </p:nvPr>
        </p:nvSpPr>
        <p:spPr bwMode="gray">
          <a:xfrm>
            <a:off x="7678738" y="295275"/>
            <a:ext cx="790575" cy="768350"/>
          </a:xfrm>
          <a:prstGeom prst="rect">
            <a:avLst/>
          </a:prstGeom>
        </p:spPr>
        <p:txBody>
          <a:bodyPr vert="horz" wrap="square" lIns="91440" tIns="45720" rIns="91440" bIns="45720" numCol="1" anchor="b" anchorCtr="0" compatLnSpc="1">
            <a:prstTxWarp prst="textNoShape">
              <a:avLst/>
            </a:prstTxWarp>
          </a:bodyPr>
          <a:lstStyle>
            <a:lvl1pPr algn="ctr" eaLnBrk="1" hangingPunct="1">
              <a:defRPr sz="2800">
                <a:solidFill>
                  <a:schemeClr val="bg1"/>
                </a:solidFill>
              </a:defRPr>
            </a:lvl1pPr>
          </a:lstStyle>
          <a:p>
            <a:fld id="{5F246770-DEEC-4B4B-B755-604FBB26C85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39" r:id="rId2"/>
    <p:sldLayoutId id="2147483944" r:id="rId3"/>
    <p:sldLayoutId id="2147483940" r:id="rId4"/>
    <p:sldLayoutId id="2147483941" r:id="rId5"/>
    <p:sldLayoutId id="2147483942" r:id="rId6"/>
    <p:sldLayoutId id="2147483945" r:id="rId7"/>
    <p:sldLayoutId id="2147483946" r:id="rId8"/>
    <p:sldLayoutId id="2147483947" r:id="rId9"/>
    <p:sldLayoutId id="2147483948" r:id="rId10"/>
    <p:sldLayoutId id="2147483949" r:id="rId11"/>
    <p:sldLayoutId id="2147483950" r:id="rId12"/>
    <p:sldLayoutId id="2147483951" r:id="rId13"/>
    <p:sldLayoutId id="2147483952" r:id="rId14"/>
    <p:sldLayoutId id="2147483953" r:id="rId15"/>
    <p:sldLayoutId id="2147483954" r:id="rId16"/>
    <p:sldLayoutId id="2147483955" r:id="rId17"/>
  </p:sldLayoutIdLst>
  <p:txStyles>
    <p:titleStyle>
      <a:lvl1pPr algn="l" defTabSz="457200" rtl="0" eaLnBrk="0" fontAlgn="base" hangingPunct="0">
        <a:spcBef>
          <a:spcPct val="0"/>
        </a:spcBef>
        <a:spcAft>
          <a:spcPct val="0"/>
        </a:spcAft>
        <a:defRPr sz="3200" kern="1200">
          <a:solidFill>
            <a:schemeClr val="bg1"/>
          </a:solidFill>
          <a:latin typeface="+mj-lt"/>
          <a:ea typeface="+mj-ea"/>
          <a:cs typeface="+mj-cs"/>
        </a:defRPr>
      </a:lvl1pPr>
      <a:lvl2pPr algn="l" defTabSz="457200" rtl="0" eaLnBrk="0" fontAlgn="base" hangingPunct="0">
        <a:spcBef>
          <a:spcPct val="0"/>
        </a:spcBef>
        <a:spcAft>
          <a:spcPct val="0"/>
        </a:spcAft>
        <a:defRPr sz="3200">
          <a:solidFill>
            <a:schemeClr val="bg1"/>
          </a:solidFill>
          <a:latin typeface="Century Gothic" panose="020B0502020202020204" pitchFamily="34" charset="0"/>
        </a:defRPr>
      </a:lvl2pPr>
      <a:lvl3pPr algn="l" defTabSz="457200" rtl="0" eaLnBrk="0" fontAlgn="base" hangingPunct="0">
        <a:spcBef>
          <a:spcPct val="0"/>
        </a:spcBef>
        <a:spcAft>
          <a:spcPct val="0"/>
        </a:spcAft>
        <a:defRPr sz="3200">
          <a:solidFill>
            <a:schemeClr val="bg1"/>
          </a:solidFill>
          <a:latin typeface="Century Gothic" panose="020B0502020202020204" pitchFamily="34" charset="0"/>
        </a:defRPr>
      </a:lvl3pPr>
      <a:lvl4pPr algn="l" defTabSz="457200" rtl="0" eaLnBrk="0" fontAlgn="base" hangingPunct="0">
        <a:spcBef>
          <a:spcPct val="0"/>
        </a:spcBef>
        <a:spcAft>
          <a:spcPct val="0"/>
        </a:spcAft>
        <a:defRPr sz="3200">
          <a:solidFill>
            <a:schemeClr val="bg1"/>
          </a:solidFill>
          <a:latin typeface="Century Gothic" panose="020B0502020202020204" pitchFamily="34" charset="0"/>
        </a:defRPr>
      </a:lvl4pPr>
      <a:lvl5pPr algn="l" defTabSz="457200" rtl="0" eaLnBrk="0" fontAlgn="base" hangingPunct="0">
        <a:spcBef>
          <a:spcPct val="0"/>
        </a:spcBef>
        <a:spcAft>
          <a:spcPct val="0"/>
        </a:spcAft>
        <a:defRPr sz="3200">
          <a:solidFill>
            <a:schemeClr val="bg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itchFamily="2" charset="2"/>
        <a:buChar char=""/>
        <a:defRPr kern="1200">
          <a:solidFill>
            <a:srgbClr val="404040"/>
          </a:solidFill>
          <a:latin typeface="+mn-lt"/>
          <a:ea typeface="+mn-ea"/>
          <a:cs typeface="+mn-cs"/>
        </a:defRPr>
      </a:lvl1pPr>
      <a:lvl2pPr marL="685800" indent="-282575" algn="l" defTabSz="457200" rtl="0" eaLnBrk="0" fontAlgn="base" hangingPunct="0">
        <a:spcBef>
          <a:spcPts val="1000"/>
        </a:spcBef>
        <a:spcAft>
          <a:spcPct val="0"/>
        </a:spcAft>
        <a:buClr>
          <a:schemeClr val="accent1"/>
        </a:buClr>
        <a:buSzPct val="80000"/>
        <a:buFont typeface="Wingdings 3" pitchFamily="2" charset="2"/>
        <a:buChar char=""/>
        <a:defRPr sz="1600" kern="1200">
          <a:solidFill>
            <a:srgbClr val="404040"/>
          </a:solidFill>
          <a:latin typeface="+mn-lt"/>
          <a:ea typeface="+mn-ea"/>
          <a:cs typeface="+mn-cs"/>
        </a:defRPr>
      </a:lvl2pPr>
      <a:lvl3pPr marL="958850" indent="-228600" algn="l" defTabSz="457200" rtl="0" eaLnBrk="0" fontAlgn="base" hangingPunct="0">
        <a:spcBef>
          <a:spcPts val="1000"/>
        </a:spcBef>
        <a:spcAft>
          <a:spcPct val="0"/>
        </a:spcAft>
        <a:buClr>
          <a:schemeClr val="accent1"/>
        </a:buClr>
        <a:buSzPct val="80000"/>
        <a:buFont typeface="Wingdings 3" pitchFamily="2" charset="2"/>
        <a:buChar char=""/>
        <a:defRPr sz="1400" kern="1200">
          <a:solidFill>
            <a:srgbClr val="404040"/>
          </a:solidFill>
          <a:latin typeface="+mn-lt"/>
          <a:ea typeface="+mn-ea"/>
          <a:cs typeface="+mn-cs"/>
        </a:defRPr>
      </a:lvl3pPr>
      <a:lvl4pPr marL="1233488" indent="-228600" algn="l" defTabSz="457200" rtl="0" eaLnBrk="0" fontAlgn="base" hangingPunct="0">
        <a:spcBef>
          <a:spcPts val="1000"/>
        </a:spcBef>
        <a:spcAft>
          <a:spcPct val="0"/>
        </a:spcAft>
        <a:buClr>
          <a:schemeClr val="accent1"/>
        </a:buClr>
        <a:buSzPct val="80000"/>
        <a:buFont typeface="Wingdings 3" pitchFamily="2" charset="2"/>
        <a:buChar char=""/>
        <a:defRPr sz="1200" kern="1200">
          <a:solidFill>
            <a:srgbClr val="404040"/>
          </a:solidFill>
          <a:latin typeface="+mn-lt"/>
          <a:ea typeface="+mn-ea"/>
          <a:cs typeface="+mn-cs"/>
        </a:defRPr>
      </a:lvl4pPr>
      <a:lvl5pPr marL="1508125" indent="-228600" algn="l" defTabSz="457200" rtl="0" eaLnBrk="0" fontAlgn="base" hangingPunct="0">
        <a:spcBef>
          <a:spcPts val="1000"/>
        </a:spcBef>
        <a:spcAft>
          <a:spcPct val="0"/>
        </a:spcAft>
        <a:buClr>
          <a:schemeClr val="accent1"/>
        </a:buClr>
        <a:buSzPct val="80000"/>
        <a:buFont typeface="Wingdings 3" pitchFamily="2" charset="2"/>
        <a:buChar char=""/>
        <a:defRPr sz="1200" kern="1200">
          <a:solidFill>
            <a:srgbClr val="404040"/>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FB4F33-5B6F-13E1-9FB8-702584A0C2E6}"/>
              </a:ext>
            </a:extLst>
          </p:cNvPr>
          <p:cNvSpPr>
            <a:spLocks noGrp="1" noChangeArrowheads="1"/>
          </p:cNvSpPr>
          <p:nvPr>
            <p:ph type="ctrTitle"/>
          </p:nvPr>
        </p:nvSpPr>
        <p:spPr>
          <a:xfrm>
            <a:off x="971550" y="1484313"/>
            <a:ext cx="7705725" cy="1439862"/>
          </a:xfrm>
        </p:spPr>
        <p:txBody>
          <a:bodyPr/>
          <a:lstStyle/>
          <a:p>
            <a:pPr eaLnBrk="1" hangingPunct="1"/>
            <a:r>
              <a:rPr lang="en-GB" altLang="en-US"/>
              <a:t>Strategies to Enhance Adherence</a:t>
            </a:r>
          </a:p>
        </p:txBody>
      </p:sp>
      <p:sp>
        <p:nvSpPr>
          <p:cNvPr id="3075" name="Rectangle 3">
            <a:extLst>
              <a:ext uri="{FF2B5EF4-FFF2-40B4-BE49-F238E27FC236}">
                <a16:creationId xmlns:a16="http://schemas.microsoft.com/office/drawing/2014/main" id="{71C71C8E-A86A-97B9-4C3F-227AD01C6794}"/>
              </a:ext>
            </a:extLst>
          </p:cNvPr>
          <p:cNvSpPr>
            <a:spLocks noGrp="1" noChangeArrowheads="1"/>
          </p:cNvSpPr>
          <p:nvPr>
            <p:ph type="subTitle" idx="1"/>
          </p:nvPr>
        </p:nvSpPr>
        <p:spPr>
          <a:xfrm>
            <a:off x="1612900" y="4221088"/>
            <a:ext cx="5918200" cy="862012"/>
          </a:xfrm>
        </p:spPr>
        <p:txBody>
          <a:bodyPr rtlCol="0">
            <a:normAutofit fontScale="77500" lnSpcReduction="20000"/>
          </a:bodyPr>
          <a:lstStyle/>
          <a:p>
            <a:pPr eaLnBrk="1" fontAlgn="auto" hangingPunct="1">
              <a:spcAft>
                <a:spcPts val="0"/>
              </a:spcAft>
              <a:buFont typeface="Wingdings 3" charset="2"/>
              <a:buNone/>
              <a:defRPr/>
            </a:pPr>
            <a:r>
              <a:rPr lang="en-GB" altLang="en-US" dirty="0"/>
              <a:t>Introduction to Health and Exercise Psychology</a:t>
            </a:r>
          </a:p>
          <a:p>
            <a:pPr eaLnBrk="1" fontAlgn="auto" hangingPunct="1">
              <a:spcAft>
                <a:spcPts val="0"/>
              </a:spcAft>
              <a:buFont typeface="Wingdings 3" charset="2"/>
              <a:buNone/>
              <a:defRPr/>
            </a:pPr>
            <a:r>
              <a:rPr lang="en-GB" altLang="en-US" dirty="0"/>
              <a:t>Alison </a:t>
            </a:r>
            <a:r>
              <a:rPr lang="en-GB" altLang="en-US" dirty="0" err="1"/>
              <a:t>Connaughton</a:t>
            </a:r>
            <a:endParaRPr lang="en-GB" altLang="en-US" dirty="0"/>
          </a:p>
          <a:p>
            <a:pPr eaLnBrk="1" fontAlgn="auto" hangingPunct="1">
              <a:spcAft>
                <a:spcPts val="0"/>
              </a:spcAft>
              <a:buFont typeface="Wingdings 3" charset="2"/>
              <a:buNone/>
              <a:defRPr/>
            </a:pPr>
            <a:r>
              <a:rPr lang="en-GB" altLang="en-US"/>
              <a:t>22</a:t>
            </a:r>
            <a:r>
              <a:rPr lang="en-GB" altLang="en-US" baseline="30000"/>
              <a:t>nd</a:t>
            </a:r>
            <a:r>
              <a:rPr lang="en-GB" altLang="en-US"/>
              <a:t> February 2024</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CC1CB6A-E3CC-50C0-32FC-8655058C6F0E}"/>
              </a:ext>
            </a:extLst>
          </p:cNvPr>
          <p:cNvSpPr>
            <a:spLocks noGrp="1" noChangeArrowheads="1"/>
          </p:cNvSpPr>
          <p:nvPr>
            <p:ph type="title"/>
          </p:nvPr>
        </p:nvSpPr>
        <p:spPr>
          <a:xfrm>
            <a:off x="755650" y="765175"/>
            <a:ext cx="7772400" cy="1143000"/>
          </a:xfrm>
        </p:spPr>
        <p:txBody>
          <a:bodyPr rtlCol="0">
            <a:normAutofit fontScale="90000"/>
          </a:bodyPr>
          <a:lstStyle/>
          <a:p>
            <a:pPr eaLnBrk="1" fontAlgn="auto" hangingPunct="1">
              <a:spcAft>
                <a:spcPts val="0"/>
              </a:spcAft>
              <a:defRPr/>
            </a:pPr>
            <a:r>
              <a:rPr lang="en-GB" altLang="en-US" sz="4000" dirty="0"/>
              <a:t>Strategies to Enhance Adherence to Exercise</a:t>
            </a:r>
            <a:endParaRPr lang="en-US" altLang="en-US" sz="4000" dirty="0"/>
          </a:p>
        </p:txBody>
      </p:sp>
      <p:sp>
        <p:nvSpPr>
          <p:cNvPr id="19459" name="Rectangle 3">
            <a:extLst>
              <a:ext uri="{FF2B5EF4-FFF2-40B4-BE49-F238E27FC236}">
                <a16:creationId xmlns:a16="http://schemas.microsoft.com/office/drawing/2014/main" id="{CAD625FF-1642-8F8B-436F-2CE92F669C93}"/>
              </a:ext>
            </a:extLst>
          </p:cNvPr>
          <p:cNvSpPr>
            <a:spLocks noGrp="1" noChangeArrowheads="1"/>
          </p:cNvSpPr>
          <p:nvPr>
            <p:ph idx="1"/>
          </p:nvPr>
        </p:nvSpPr>
        <p:spPr>
          <a:xfrm>
            <a:off x="1042988" y="2636838"/>
            <a:ext cx="7769225" cy="4795837"/>
          </a:xfrm>
        </p:spPr>
        <p:txBody>
          <a:bodyPr/>
          <a:lstStyle/>
          <a:p>
            <a:pPr eaLnBrk="1" hangingPunct="1"/>
            <a:r>
              <a:rPr lang="en-GB" altLang="en-US"/>
              <a:t>Environmental approaches</a:t>
            </a:r>
          </a:p>
          <a:p>
            <a:pPr eaLnBrk="1" hangingPunct="1"/>
            <a:r>
              <a:rPr lang="en-GB" altLang="en-US"/>
              <a:t>Reinforcement approaches</a:t>
            </a:r>
          </a:p>
          <a:p>
            <a:pPr eaLnBrk="1" hangingPunct="1"/>
            <a:r>
              <a:rPr lang="en-GB" altLang="en-US"/>
              <a:t>Goal setting and cognitive approaches</a:t>
            </a:r>
          </a:p>
          <a:p>
            <a:pPr eaLnBrk="1" hangingPunct="1"/>
            <a:r>
              <a:rPr lang="en-GB" altLang="en-US"/>
              <a:t>Decision making approaches</a:t>
            </a:r>
          </a:p>
          <a:p>
            <a:pPr eaLnBrk="1" hangingPunct="1">
              <a:buFontTx/>
              <a:buNone/>
            </a:pPr>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C11FE34-AB53-97D3-F5EE-3CB2553D0782}"/>
              </a:ext>
            </a:extLst>
          </p:cNvPr>
          <p:cNvSpPr>
            <a:spLocks noGrp="1" noChangeArrowheads="1"/>
          </p:cNvSpPr>
          <p:nvPr>
            <p:ph type="title"/>
          </p:nvPr>
        </p:nvSpPr>
        <p:spPr>
          <a:xfrm>
            <a:off x="865188" y="927100"/>
            <a:ext cx="6345237" cy="709613"/>
          </a:xfrm>
        </p:spPr>
        <p:txBody>
          <a:bodyPr/>
          <a:lstStyle/>
          <a:p>
            <a:pPr eaLnBrk="1" hangingPunct="1"/>
            <a:r>
              <a:rPr lang="en-GB" altLang="en-US"/>
              <a:t>Environmental approaches</a:t>
            </a:r>
            <a:endParaRPr lang="en-US" altLang="en-US"/>
          </a:p>
        </p:txBody>
      </p:sp>
      <p:sp>
        <p:nvSpPr>
          <p:cNvPr id="5123" name="Rectangle 3">
            <a:extLst>
              <a:ext uri="{FF2B5EF4-FFF2-40B4-BE49-F238E27FC236}">
                <a16:creationId xmlns:a16="http://schemas.microsoft.com/office/drawing/2014/main" id="{E53C57DF-ACC8-3CB9-E9B5-BA7B1B72CBA3}"/>
              </a:ext>
            </a:extLst>
          </p:cNvPr>
          <p:cNvSpPr>
            <a:spLocks noGrp="1" noChangeArrowheads="1"/>
          </p:cNvSpPr>
          <p:nvPr>
            <p:ph idx="1"/>
          </p:nvPr>
        </p:nvSpPr>
        <p:spPr>
          <a:xfrm>
            <a:off x="863600" y="2489200"/>
            <a:ext cx="7453313" cy="3530600"/>
          </a:xfrm>
        </p:spPr>
        <p:txBody>
          <a:bodyPr rtlCol="0">
            <a:normAutofit fontScale="70000" lnSpcReduction="20000"/>
          </a:bodyPr>
          <a:lstStyle/>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Physical environment acts as a cue for habits.</a:t>
            </a:r>
          </a:p>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1. Prompts – verbal, physical or symbolic</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Early research - Brownell, </a:t>
            </a:r>
            <a:r>
              <a:rPr lang="en-GB" altLang="en-US" sz="2800" dirty="0" err="1">
                <a:solidFill>
                  <a:schemeClr val="tx1">
                    <a:lumMod val="75000"/>
                    <a:lumOff val="25000"/>
                  </a:schemeClr>
                </a:solidFill>
              </a:rPr>
              <a:t>Stunkard</a:t>
            </a:r>
            <a:r>
              <a:rPr lang="en-GB" altLang="en-US" sz="2800" dirty="0">
                <a:solidFill>
                  <a:schemeClr val="tx1">
                    <a:lumMod val="75000"/>
                    <a:lumOff val="25000"/>
                  </a:schemeClr>
                </a:solidFill>
              </a:rPr>
              <a:t> &amp; </a:t>
            </a:r>
            <a:r>
              <a:rPr lang="en-GB" altLang="en-US" sz="2800" dirty="0" err="1">
                <a:solidFill>
                  <a:schemeClr val="tx1">
                    <a:lumMod val="75000"/>
                    <a:lumOff val="25000"/>
                  </a:schemeClr>
                </a:solidFill>
              </a:rPr>
              <a:t>Albaum</a:t>
            </a:r>
            <a:r>
              <a:rPr lang="en-GB" altLang="en-US" sz="2800" dirty="0">
                <a:solidFill>
                  <a:schemeClr val="tx1">
                    <a:lumMod val="75000"/>
                    <a:lumOff val="25000"/>
                  </a:schemeClr>
                </a:solidFill>
              </a:rPr>
              <a:t>, (1980), % of people using the stairs rather than escalators rose from 6-14% after posters put in place.</a:t>
            </a:r>
          </a:p>
          <a:p>
            <a:pPr eaLnBrk="1" fontAlgn="auto" hangingPunct="1">
              <a:lnSpc>
                <a:spcPct val="80000"/>
              </a:lnSpc>
              <a:spcAft>
                <a:spcPts val="0"/>
              </a:spcAft>
              <a:buFont typeface="Wingdings 3" charset="2"/>
              <a:buChar char=""/>
              <a:defRPr/>
            </a:pPr>
            <a:endParaRPr lang="en-GB" altLang="en-US" sz="2800"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After removal decreased to 6% after 3 months</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Removing prompt can have adverse effects on adherence behaviour.</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Fading should be used.</a:t>
            </a:r>
          </a:p>
          <a:p>
            <a:pPr eaLnBrk="1" fontAlgn="auto" hangingPunct="1">
              <a:lnSpc>
                <a:spcPct val="80000"/>
              </a:lnSpc>
              <a:spcAft>
                <a:spcPts val="0"/>
              </a:spcAft>
              <a:buFont typeface="Wingdings 3" charset="2"/>
              <a:buChar char=""/>
              <a:defRPr/>
            </a:pPr>
            <a:r>
              <a:rPr lang="en-US" altLang="en-US" sz="2800" dirty="0">
                <a:solidFill>
                  <a:schemeClr val="tx1">
                    <a:lumMod val="75000"/>
                    <a:lumOff val="25000"/>
                  </a:schemeClr>
                </a:solidFill>
              </a:rPr>
              <a:t>Repeated in more recent research - Kerr et al. (2001); Adams &amp; White (2002); Eves et al. (2006). Still used today.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94D050E-3A09-CD88-40E4-E100A96C71CB}"/>
              </a:ext>
            </a:extLst>
          </p:cNvPr>
          <p:cNvSpPr>
            <a:spLocks noGrp="1"/>
          </p:cNvSpPr>
          <p:nvPr>
            <p:ph type="title"/>
          </p:nvPr>
        </p:nvSpPr>
        <p:spPr>
          <a:xfrm>
            <a:off x="611188" y="620713"/>
            <a:ext cx="6343650" cy="709612"/>
          </a:xfrm>
        </p:spPr>
        <p:txBody>
          <a:bodyPr/>
          <a:lstStyle/>
          <a:p>
            <a:pPr eaLnBrk="1" hangingPunct="1"/>
            <a:r>
              <a:rPr lang="en-GB" altLang="en-US" sz="1600"/>
              <a:t>A Multicomponent Intervention to Encourage Stair Use in Municipal Buildings – Moloughney et al., 2019</a:t>
            </a:r>
          </a:p>
        </p:txBody>
      </p:sp>
      <p:sp>
        <p:nvSpPr>
          <p:cNvPr id="23555" name="Content Placeholder 2">
            <a:extLst>
              <a:ext uri="{FF2B5EF4-FFF2-40B4-BE49-F238E27FC236}">
                <a16:creationId xmlns:a16="http://schemas.microsoft.com/office/drawing/2014/main" id="{7779608B-5A3E-DF86-80F3-2D7F6F0C82A2}"/>
              </a:ext>
            </a:extLst>
          </p:cNvPr>
          <p:cNvSpPr>
            <a:spLocks noGrp="1"/>
          </p:cNvSpPr>
          <p:nvPr>
            <p:ph idx="1"/>
          </p:nvPr>
        </p:nvSpPr>
        <p:spPr>
          <a:xfrm>
            <a:off x="323850" y="1330325"/>
            <a:ext cx="8496300" cy="4392613"/>
          </a:xfrm>
        </p:spPr>
        <p:txBody>
          <a:bodyPr/>
          <a:lstStyle/>
          <a:p>
            <a:pPr eaLnBrk="1" hangingPunct="1"/>
            <a:r>
              <a:rPr lang="en-GB" altLang="en-US">
                <a:solidFill>
                  <a:schemeClr val="bg1"/>
                </a:solidFill>
              </a:rPr>
              <a:t>Impact of environmental stairwell enhancements on stair usage in addition to prompts.</a:t>
            </a:r>
          </a:p>
          <a:p>
            <a:pPr lvl="1" eaLnBrk="1" hangingPunct="1"/>
            <a:r>
              <a:rPr lang="en-GB" altLang="en-US" sz="1800"/>
              <a:t>2 x 6-storey and 1 x 8-storey municipal government office buildings—each with 2 stairwells.</a:t>
            </a:r>
          </a:p>
          <a:p>
            <a:pPr lvl="1" eaLnBrk="1" hangingPunct="1"/>
            <a:r>
              <a:rPr lang="en-GB" altLang="en-US" sz="1800"/>
              <a:t>Approximately 2800 municipal employees and 1000 daily visitors.</a:t>
            </a:r>
          </a:p>
          <a:p>
            <a:pPr eaLnBrk="1" hangingPunct="1"/>
            <a:r>
              <a:rPr lang="en-GB" altLang="en-US"/>
              <a:t>Intervention: All stairwells received door wraps / point-of-decision and wayfinding prompts. </a:t>
            </a:r>
          </a:p>
          <a:p>
            <a:pPr lvl="1" eaLnBrk="1" hangingPunct="1"/>
            <a:r>
              <a:rPr lang="en-GB" altLang="en-US" sz="1800"/>
              <a:t>Environmental enhancements: wall paint, upgraded stair treads and handrails, artwork, light-emitting diode (LED) lighting.</a:t>
            </a:r>
          </a:p>
          <a:p>
            <a:pPr lvl="1" eaLnBrk="1" hangingPunct="1"/>
            <a:r>
              <a:rPr lang="en-GB" altLang="en-US"/>
              <a:t>Staff surveys and focus groups, electronic and direct measures of stair and elevator use occurred at baseline and over</a:t>
            </a:r>
          </a:p>
          <a:p>
            <a:pPr lvl="1" eaLnBrk="1" hangingPunct="1"/>
            <a:r>
              <a:rPr lang="en-GB" altLang="en-US" sz="1800"/>
              <a:t>3 years of phased implementation and follow-up.</a:t>
            </a:r>
          </a:p>
          <a:p>
            <a:pPr lvl="1" eaLnBrk="1" hangingPunct="1"/>
            <a:r>
              <a:rPr lang="en-GB" altLang="en-US"/>
              <a:t>Prompts were associated with a significant increase in stair use of 3.2%. </a:t>
            </a:r>
          </a:p>
          <a:p>
            <a:pPr eaLnBrk="1" hangingPunct="1"/>
            <a:r>
              <a:rPr lang="en-GB" altLang="en-US"/>
              <a:t>Environmental enhancements = an additional significant increase in stair use beyond prompts alone - a further 3.5% </a:t>
            </a:r>
          </a:p>
          <a:p>
            <a:pPr eaLnBrk="1" hangingPunct="1"/>
            <a:r>
              <a:rPr lang="en-GB" altLang="en-US"/>
              <a:t>Both best!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61B7DF-9975-B033-BB92-6E69FBFDA23E}"/>
              </a:ext>
            </a:extLst>
          </p:cNvPr>
          <p:cNvSpPr>
            <a:spLocks noGrp="1"/>
          </p:cNvSpPr>
          <p:nvPr>
            <p:ph type="title"/>
          </p:nvPr>
        </p:nvSpPr>
        <p:spPr>
          <a:xfrm>
            <a:off x="865188" y="927100"/>
            <a:ext cx="7307262" cy="709613"/>
          </a:xfrm>
        </p:spPr>
        <p:txBody>
          <a:bodyPr/>
          <a:lstStyle/>
          <a:p>
            <a:pPr eaLnBrk="1" hangingPunct="1"/>
            <a:r>
              <a:rPr lang="en-GB" altLang="en-US" sz="1600"/>
              <a:t>Student Population: Designing effective point-of-choice prompts to promote active transportation and staircase use at a Canadian University – Ly (2018)</a:t>
            </a:r>
          </a:p>
        </p:txBody>
      </p:sp>
      <p:sp>
        <p:nvSpPr>
          <p:cNvPr id="24579" name="Content Placeholder 2">
            <a:extLst>
              <a:ext uri="{FF2B5EF4-FFF2-40B4-BE49-F238E27FC236}">
                <a16:creationId xmlns:a16="http://schemas.microsoft.com/office/drawing/2014/main" id="{EB943E6C-0278-0654-5D49-040029CE46F7}"/>
              </a:ext>
            </a:extLst>
          </p:cNvPr>
          <p:cNvSpPr>
            <a:spLocks noGrp="1"/>
          </p:cNvSpPr>
          <p:nvPr>
            <p:ph idx="1"/>
          </p:nvPr>
        </p:nvSpPr>
        <p:spPr>
          <a:xfrm>
            <a:off x="468313" y="2133600"/>
            <a:ext cx="8351837" cy="3886200"/>
          </a:xfrm>
        </p:spPr>
        <p:txBody>
          <a:bodyPr/>
          <a:lstStyle/>
          <a:p>
            <a:pPr eaLnBrk="1" hangingPunct="1"/>
            <a:r>
              <a:rPr lang="en-GB" altLang="en-US"/>
              <a:t>The purpose of this study was to determine the most suitable health messages and designs to create point-of-choice prompts for active transportation and staircase use </a:t>
            </a:r>
          </a:p>
          <a:p>
            <a:pPr eaLnBrk="1" hangingPunct="1"/>
            <a:r>
              <a:rPr lang="en-GB" altLang="en-US"/>
              <a:t>Needed to appeal to </a:t>
            </a:r>
            <a:r>
              <a:rPr lang="en-GB" altLang="en-US" b="1"/>
              <a:t>UG students</a:t>
            </a:r>
          </a:p>
          <a:p>
            <a:pPr eaLnBrk="1" hangingPunct="1"/>
            <a:r>
              <a:rPr lang="en-GB" altLang="en-US"/>
              <a:t>Students were recruited during Fall (2016) and Winter (2017) semesters.</a:t>
            </a:r>
          </a:p>
          <a:p>
            <a:pPr eaLnBrk="1" hangingPunct="1"/>
            <a:r>
              <a:rPr lang="en-GB" altLang="en-US"/>
              <a:t>Focus groups were organized to obtain students’ feedback on the kind of messages and poster designs they found motivational. </a:t>
            </a:r>
          </a:p>
          <a:p>
            <a:pPr eaLnBrk="1" hangingPunct="1"/>
            <a:r>
              <a:rPr lang="en-GB" altLang="en-US"/>
              <a:t>Preference was for simple designs with tailored messages; had diverse lifestyle-based values associated with physical activity; and participation in activities were affected by uncontrollable factors (eg, time, built environment, and weather).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F451BF2-F7A0-4B8C-F60E-7CC629AC8A9A}"/>
              </a:ext>
            </a:extLst>
          </p:cNvPr>
          <p:cNvSpPr>
            <a:spLocks noGrp="1"/>
          </p:cNvSpPr>
          <p:nvPr>
            <p:ph type="title"/>
          </p:nvPr>
        </p:nvSpPr>
        <p:spPr>
          <a:xfrm>
            <a:off x="865188" y="927100"/>
            <a:ext cx="6345237" cy="709613"/>
          </a:xfrm>
        </p:spPr>
        <p:txBody>
          <a:bodyPr/>
          <a:lstStyle/>
          <a:p>
            <a:pPr eaLnBrk="1" hangingPunct="1"/>
            <a:endParaRPr lang="en-GB" altLang="en-US"/>
          </a:p>
        </p:txBody>
      </p:sp>
      <p:sp>
        <p:nvSpPr>
          <p:cNvPr id="3" name="Content Placeholder 2">
            <a:extLst>
              <a:ext uri="{FF2B5EF4-FFF2-40B4-BE49-F238E27FC236}">
                <a16:creationId xmlns:a16="http://schemas.microsoft.com/office/drawing/2014/main" id="{E89EC69C-5703-E436-0438-795552A60EE5}"/>
              </a:ext>
            </a:extLst>
          </p:cNvPr>
          <p:cNvSpPr>
            <a:spLocks noGrp="1"/>
          </p:cNvSpPr>
          <p:nvPr>
            <p:ph idx="1"/>
          </p:nvPr>
        </p:nvSpPr>
        <p:spPr>
          <a:xfrm>
            <a:off x="863600" y="2205038"/>
            <a:ext cx="7812088" cy="3814762"/>
          </a:xfrm>
        </p:spPr>
        <p:txBody>
          <a:bodyPr/>
          <a:lstStyle/>
          <a:p>
            <a:pPr eaLnBrk="1" hangingPunct="1">
              <a:buFont typeface="Wingdings 3" panose="05040102010807070707" pitchFamily="18" charset="2"/>
              <a:buChar char=""/>
              <a:defRPr/>
            </a:pPr>
            <a:r>
              <a:rPr lang="en-GB" dirty="0"/>
              <a:t>Respondents preferred messages that emphasized convenience and productivity (</a:t>
            </a:r>
            <a:r>
              <a:rPr lang="en-GB" dirty="0" err="1"/>
              <a:t>ie</a:t>
            </a:r>
            <a:r>
              <a:rPr lang="en-GB" dirty="0"/>
              <a:t>, best use of their time)</a:t>
            </a:r>
          </a:p>
          <a:p>
            <a:pPr eaLnBrk="1" hangingPunct="1">
              <a:buFont typeface="Wingdings 3" panose="05040102010807070707" pitchFamily="18" charset="2"/>
              <a:buChar char=""/>
              <a:defRPr/>
            </a:pPr>
            <a:endParaRPr lang="en-GB" dirty="0"/>
          </a:p>
          <a:p>
            <a:pPr marL="0" indent="0" eaLnBrk="1" hangingPunct="1">
              <a:buFont typeface="Wingdings 3" panose="05040102010807070707" pitchFamily="18" charset="2"/>
              <a:buNone/>
              <a:defRPr/>
            </a:pPr>
            <a:r>
              <a:rPr lang="en-GB" dirty="0"/>
              <a:t>“Regular stair climbing burns more calories per minute than jogging. </a:t>
            </a:r>
          </a:p>
          <a:p>
            <a:pPr marL="0" indent="0" eaLnBrk="1" hangingPunct="1">
              <a:buFont typeface="Wingdings 3" panose="05040102010807070707" pitchFamily="18" charset="2"/>
              <a:buNone/>
              <a:defRPr/>
            </a:pPr>
            <a:r>
              <a:rPr lang="en-GB" dirty="0"/>
              <a:t>“Raise your level of fitness one step at a time”</a:t>
            </a:r>
          </a:p>
          <a:p>
            <a:pPr marL="0" indent="0" eaLnBrk="1" hangingPunct="1">
              <a:buFont typeface="Wingdings 3" panose="05040102010807070707" pitchFamily="18" charset="2"/>
              <a:buNone/>
              <a:defRPr/>
            </a:pPr>
            <a:r>
              <a:rPr lang="en-GB" dirty="0"/>
              <a:t>“Skip the wait and take a walk home! Physical activity could be the most productive 30 minutes of your day.”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8601854-0549-74AA-BBF5-80D6416FB8F7}"/>
              </a:ext>
            </a:extLst>
          </p:cNvPr>
          <p:cNvSpPr>
            <a:spLocks noGrp="1"/>
          </p:cNvSpPr>
          <p:nvPr>
            <p:ph type="title"/>
          </p:nvPr>
        </p:nvSpPr>
        <p:spPr>
          <a:xfrm>
            <a:off x="827088" y="908050"/>
            <a:ext cx="7667625" cy="1152525"/>
          </a:xfrm>
        </p:spPr>
        <p:txBody>
          <a:bodyPr/>
          <a:lstStyle/>
          <a:p>
            <a:pPr eaLnBrk="1" hangingPunct="1"/>
            <a:r>
              <a:rPr lang="en-GB" altLang="en-US" sz="1200"/>
              <a:t>Participants who adhered to the physical activity guidelines appeared to have more active lifestyles and may prefer to accumulate activities in small amounts throughout the day compared to those less active…</a:t>
            </a:r>
            <a:br>
              <a:rPr lang="en-GB" altLang="en-US" sz="1200"/>
            </a:br>
            <a:endParaRPr lang="en-GB" altLang="en-US" sz="1200"/>
          </a:p>
        </p:txBody>
      </p:sp>
      <p:sp>
        <p:nvSpPr>
          <p:cNvPr id="26627" name="Content Placeholder 2">
            <a:extLst>
              <a:ext uri="{FF2B5EF4-FFF2-40B4-BE49-F238E27FC236}">
                <a16:creationId xmlns:a16="http://schemas.microsoft.com/office/drawing/2014/main" id="{0B26AEFD-D166-4280-BDB3-DEFE81175047}"/>
              </a:ext>
            </a:extLst>
          </p:cNvPr>
          <p:cNvSpPr>
            <a:spLocks noGrp="1"/>
          </p:cNvSpPr>
          <p:nvPr>
            <p:ph idx="1"/>
          </p:nvPr>
        </p:nvSpPr>
        <p:spPr>
          <a:xfrm>
            <a:off x="611188" y="2133600"/>
            <a:ext cx="7813675" cy="3530600"/>
          </a:xfrm>
        </p:spPr>
        <p:txBody>
          <a:bodyPr/>
          <a:lstStyle/>
          <a:p>
            <a:pPr eaLnBrk="1" hangingPunct="1"/>
            <a:r>
              <a:rPr lang="en-GB" altLang="en-US"/>
              <a:t>“Sometimes, I am just really tired after class. I just do not feel like walking. I would rather just take the bus…or take the elevator in that building.”(Insufficiently Active Participant)</a:t>
            </a:r>
          </a:p>
          <a:p>
            <a:pPr eaLnBrk="1" hangingPunct="1"/>
            <a:r>
              <a:rPr lang="en-GB" altLang="en-US"/>
              <a:t>“I do not like walking, and even if it is a short distance, I would rather take the bus.” (Insufficiently Active Participant)</a:t>
            </a:r>
          </a:p>
          <a:p>
            <a:pPr eaLnBrk="1" hangingPunct="1"/>
            <a:r>
              <a:rPr lang="en-GB" altLang="en-US"/>
              <a:t>“I definitely find that I take the stairs because I feel a nice sense of accomplishment, and I know that if I get my heart rate up a little bit, I will be a little more focused on my studies.” (Active Participant)</a:t>
            </a:r>
          </a:p>
          <a:p>
            <a:pPr eaLnBrk="1" hangingPunct="1"/>
            <a:r>
              <a:rPr lang="en-GB" altLang="en-US"/>
              <a:t>“I really like walking around from class to class because I find like as a student I do a lot of sitting when I am at the library or in class, and going to the gym too is sometimes hard to fit in. So I try and just walk when I can.” (Active Participant)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5A6C9ED-6C86-531C-16B3-740BB6250F7D}"/>
              </a:ext>
            </a:extLst>
          </p:cNvPr>
          <p:cNvSpPr>
            <a:spLocks noGrp="1"/>
          </p:cNvSpPr>
          <p:nvPr>
            <p:ph type="title"/>
          </p:nvPr>
        </p:nvSpPr>
        <p:spPr>
          <a:xfrm>
            <a:off x="827088" y="1268413"/>
            <a:ext cx="6343650" cy="709612"/>
          </a:xfrm>
        </p:spPr>
        <p:txBody>
          <a:bodyPr/>
          <a:lstStyle/>
          <a:p>
            <a:pPr eaLnBrk="1" hangingPunct="1"/>
            <a:r>
              <a:rPr lang="en-GB" altLang="en-US" sz="2000" b="1"/>
              <a:t>Prompts to Increase Stair Climbing in Stations: Lewis and Eves, 2012</a:t>
            </a:r>
            <a:br>
              <a:rPr lang="en-GB" altLang="en-US" sz="2000" b="1"/>
            </a:br>
            <a:br>
              <a:rPr lang="en-GB" altLang="en-US" b="1"/>
            </a:br>
            <a:endParaRPr lang="en-GB" altLang="en-US"/>
          </a:p>
        </p:txBody>
      </p:sp>
      <p:sp>
        <p:nvSpPr>
          <p:cNvPr id="27651" name="Content Placeholder 2">
            <a:extLst>
              <a:ext uri="{FF2B5EF4-FFF2-40B4-BE49-F238E27FC236}">
                <a16:creationId xmlns:a16="http://schemas.microsoft.com/office/drawing/2014/main" id="{DCB426BB-950C-31CC-9979-D47F6338A101}"/>
              </a:ext>
            </a:extLst>
          </p:cNvPr>
          <p:cNvSpPr>
            <a:spLocks noGrp="1"/>
          </p:cNvSpPr>
          <p:nvPr>
            <p:ph idx="1"/>
          </p:nvPr>
        </p:nvSpPr>
        <p:spPr>
          <a:xfrm>
            <a:off x="323850" y="2205038"/>
            <a:ext cx="8489950" cy="3530600"/>
          </a:xfrm>
        </p:spPr>
        <p:txBody>
          <a:bodyPr/>
          <a:lstStyle/>
          <a:p>
            <a:pPr eaLnBrk="1" hangingPunct="1"/>
            <a:r>
              <a:rPr lang="en-GB" altLang="en-US" sz="1400" b="1"/>
              <a:t>Message Complexity studied as comparisons of message content are rare. </a:t>
            </a:r>
          </a:p>
          <a:p>
            <a:pPr eaLnBrk="1" hangingPunct="1"/>
            <a:r>
              <a:rPr lang="en-GB" altLang="en-US" sz="1400"/>
              <a:t>UK train station with 2 independent platforms exited by identical 39-step staircases and adjacent escalators, observers recorded travellers ascent method from 8:00 A.M. to 10:00 A.M. on 2 weekdays during February/March 2008 (n = 48,697). </a:t>
            </a:r>
          </a:p>
          <a:p>
            <a:pPr eaLnBrk="1" hangingPunct="1"/>
            <a:r>
              <a:rPr lang="en-GB" altLang="en-US" sz="1400"/>
              <a:t>Baseline observations (2-weeks) preceded a 3-week poster phase. Two posters (594 × 841mm) that differed in the complexity of the message were positioned at the point-of-choice between ascent methods.</a:t>
            </a:r>
          </a:p>
          <a:p>
            <a:pPr eaLnBrk="1" hangingPunct="1"/>
            <a:r>
              <a:rPr lang="en-GB" altLang="en-US" sz="1400"/>
              <a:t>Reduced efficacy for the complex message during busier periods (</a:t>
            </a:r>
            <a:r>
              <a:rPr lang="en-GB" altLang="en-US" sz="1400" i="1"/>
              <a:t>P </a:t>
            </a:r>
            <a:r>
              <a:rPr lang="en-GB" altLang="en-US" sz="1400"/>
              <a:t>= .001), whereas the simple message was immune to these effects of traffic volume. </a:t>
            </a:r>
          </a:p>
          <a:p>
            <a:pPr eaLnBrk="1" hangingPunct="1"/>
            <a:endParaRPr lang="en-GB" altLang="en-US" sz="1400" b="1" i="1"/>
          </a:p>
          <a:p>
            <a:pPr eaLnBrk="1" hangingPunct="1"/>
            <a:r>
              <a:rPr lang="en-GB" altLang="en-US" sz="1400" b="1" i="1"/>
              <a:t>Conclusions: </a:t>
            </a:r>
            <a:r>
              <a:rPr lang="en-GB" altLang="en-US" sz="1400"/>
              <a:t>Pedestrian traffic flow in stations can influence message effectiveness. Simple messages appear more suitable for busy sites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45DA603-0C52-48EC-5B7C-F094F4568C04}"/>
              </a:ext>
            </a:extLst>
          </p:cNvPr>
          <p:cNvSpPr>
            <a:spLocks noGrp="1"/>
          </p:cNvSpPr>
          <p:nvPr>
            <p:ph type="title"/>
          </p:nvPr>
        </p:nvSpPr>
        <p:spPr>
          <a:xfrm>
            <a:off x="865188" y="927100"/>
            <a:ext cx="6345237" cy="709613"/>
          </a:xfrm>
        </p:spPr>
        <p:txBody>
          <a:bodyPr/>
          <a:lstStyle/>
          <a:p>
            <a:pPr eaLnBrk="1" hangingPunct="1"/>
            <a:r>
              <a:rPr lang="en-GB" altLang="en-US" sz="1600" b="1"/>
              <a:t>Physical activity and sedentary behaviour in a flexible</a:t>
            </a:r>
            <a:br>
              <a:rPr lang="en-GB" altLang="en-US" sz="1600" b="1"/>
            </a:br>
            <a:r>
              <a:rPr lang="en-GB" altLang="en-US" sz="1600" b="1"/>
              <a:t>office-based workplace: Australia - </a:t>
            </a:r>
            <a:r>
              <a:rPr lang="en-GB" altLang="en-US" sz="1600"/>
              <a:t>Olsen et al., 2018</a:t>
            </a:r>
          </a:p>
        </p:txBody>
      </p:sp>
      <p:sp>
        <p:nvSpPr>
          <p:cNvPr id="28675" name="Content Placeholder 2">
            <a:extLst>
              <a:ext uri="{FF2B5EF4-FFF2-40B4-BE49-F238E27FC236}">
                <a16:creationId xmlns:a16="http://schemas.microsoft.com/office/drawing/2014/main" id="{34299E09-ED06-1DA0-9A9A-A99DBD53FF6F}"/>
              </a:ext>
            </a:extLst>
          </p:cNvPr>
          <p:cNvSpPr>
            <a:spLocks noGrp="1"/>
          </p:cNvSpPr>
          <p:nvPr>
            <p:ph idx="1"/>
          </p:nvPr>
        </p:nvSpPr>
        <p:spPr>
          <a:xfrm>
            <a:off x="539750" y="2133600"/>
            <a:ext cx="8135938" cy="3886200"/>
          </a:xfrm>
        </p:spPr>
        <p:txBody>
          <a:bodyPr/>
          <a:lstStyle/>
          <a:p>
            <a:pPr eaLnBrk="1" hangingPunct="1"/>
            <a:r>
              <a:rPr lang="en-GB" altLang="en-US" sz="1400" b="1"/>
              <a:t>Methods: </a:t>
            </a:r>
            <a:r>
              <a:rPr lang="en-GB" altLang="en-US" sz="1400"/>
              <a:t>Three focus groups were conducted with office-based employees (n = 28) 6 months after the introduction of a flexible work policy. </a:t>
            </a:r>
          </a:p>
          <a:p>
            <a:pPr eaLnBrk="1" hangingPunct="1"/>
            <a:r>
              <a:rPr lang="en-GB" altLang="en-US" sz="1400" b="1"/>
              <a:t>Results: </a:t>
            </a:r>
            <a:r>
              <a:rPr lang="en-GB" altLang="en-US" sz="1400"/>
              <a:t>Employees reported that physical activity was not impacted, but sedentary behaviour had increased, with flexible work. </a:t>
            </a:r>
          </a:p>
          <a:p>
            <a:pPr eaLnBrk="1" hangingPunct="1"/>
            <a:r>
              <a:rPr lang="en-GB" altLang="en-US" sz="1400"/>
              <a:t>Intervention preferences focussed on occupational sedentary behaviour, self-regulation, prompts and social connections, and not the physical work environment. </a:t>
            </a:r>
          </a:p>
          <a:p>
            <a:pPr eaLnBrk="1" hangingPunct="1"/>
            <a:endParaRPr lang="en-GB" altLang="en-US" sz="1400" b="1"/>
          </a:p>
          <a:p>
            <a:pPr eaLnBrk="1" hangingPunct="1"/>
            <a:r>
              <a:rPr lang="en-GB" altLang="en-US" sz="1400" b="1"/>
              <a:t>Conclusion: </a:t>
            </a:r>
            <a:r>
              <a:rPr lang="en-GB" altLang="en-US" sz="1400"/>
              <a:t>Self-directed interventions with social components and targeting occupational sedentary behaviour were more acceptable than physical activity interventions in this flexible workplace.</a:t>
            </a:r>
          </a:p>
          <a:p>
            <a:pPr eaLnBrk="1" hangingPunct="1"/>
            <a:r>
              <a:rPr lang="en-GB" altLang="en-US" sz="1400" b="1"/>
              <a:t>So what? </a:t>
            </a:r>
            <a:r>
              <a:rPr lang="en-GB" altLang="en-US" sz="1400"/>
              <a:t>Health promotion for workplaces with flexible work practices may benefit from prioritising strategies that promote self-regulation and social connections rather than being linked to the physical worksite.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CE8BA83-FE35-C3A8-6B24-886FBF7C0E03}"/>
              </a:ext>
            </a:extLst>
          </p:cNvPr>
          <p:cNvSpPr>
            <a:spLocks noGrp="1" noChangeArrowheads="1"/>
          </p:cNvSpPr>
          <p:nvPr>
            <p:ph type="title"/>
          </p:nvPr>
        </p:nvSpPr>
        <p:spPr>
          <a:xfrm>
            <a:off x="865188" y="927100"/>
            <a:ext cx="6345237" cy="709613"/>
          </a:xfrm>
        </p:spPr>
        <p:txBody>
          <a:bodyPr/>
          <a:lstStyle/>
          <a:p>
            <a:pPr eaLnBrk="1" hangingPunct="1"/>
            <a:r>
              <a:rPr lang="en-GB" altLang="en-US"/>
              <a:t>Environmental approaches</a:t>
            </a:r>
            <a:endParaRPr lang="en-US" altLang="en-US"/>
          </a:p>
        </p:txBody>
      </p:sp>
      <p:sp>
        <p:nvSpPr>
          <p:cNvPr id="6147" name="Rectangle 3">
            <a:extLst>
              <a:ext uri="{FF2B5EF4-FFF2-40B4-BE49-F238E27FC236}">
                <a16:creationId xmlns:a16="http://schemas.microsoft.com/office/drawing/2014/main" id="{2298093E-553E-DF5A-F00D-65C0C3C217E4}"/>
              </a:ext>
            </a:extLst>
          </p:cNvPr>
          <p:cNvSpPr>
            <a:spLocks noGrp="1" noChangeArrowheads="1"/>
          </p:cNvSpPr>
          <p:nvPr>
            <p:ph idx="1"/>
          </p:nvPr>
        </p:nvSpPr>
        <p:spPr>
          <a:xfrm>
            <a:off x="865188" y="2100263"/>
            <a:ext cx="7769225" cy="4757737"/>
          </a:xfrm>
        </p:spPr>
        <p:txBody>
          <a:bodyPr rtlCol="0">
            <a:normAutofit/>
          </a:bodyPr>
          <a:lstStyle/>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2. Sign a Statement of Intent</a:t>
            </a:r>
            <a:r>
              <a:rPr lang="en-GB" altLang="en-US" sz="2400" dirty="0">
                <a:solidFill>
                  <a:schemeClr val="tx1">
                    <a:lumMod val="75000"/>
                    <a:lumOff val="25000"/>
                  </a:schemeClr>
                </a:solidFill>
              </a:rPr>
              <a:t> (contract example) to comply with exercise regime.</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Research demonstrates those who sign contracts have sig. better attendance than those who refuse to sign.</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Refuse to sign? Indicator that special measures needed to enhance motivation.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48E5E76-8C87-D93C-D421-D61C75E5019A}"/>
              </a:ext>
            </a:extLst>
          </p:cNvPr>
          <p:cNvSpPr>
            <a:spLocks noGrp="1"/>
          </p:cNvSpPr>
          <p:nvPr>
            <p:ph type="title"/>
          </p:nvPr>
        </p:nvSpPr>
        <p:spPr>
          <a:xfrm>
            <a:off x="865188" y="927100"/>
            <a:ext cx="6345237" cy="709613"/>
          </a:xfrm>
        </p:spPr>
        <p:txBody>
          <a:bodyPr/>
          <a:lstStyle/>
          <a:p>
            <a:pPr eaLnBrk="1" hangingPunct="1"/>
            <a:r>
              <a:rPr lang="en-GB" altLang="en-US" b="1"/>
              <a:t>3. Perceived Choice</a:t>
            </a:r>
            <a:r>
              <a:rPr lang="en-GB" altLang="en-US"/>
              <a:t> </a:t>
            </a:r>
          </a:p>
        </p:txBody>
      </p:sp>
      <p:sp>
        <p:nvSpPr>
          <p:cNvPr id="3" name="Content Placeholder 2">
            <a:extLst>
              <a:ext uri="{FF2B5EF4-FFF2-40B4-BE49-F238E27FC236}">
                <a16:creationId xmlns:a16="http://schemas.microsoft.com/office/drawing/2014/main" id="{42D3AA50-3119-5385-7919-C428C017143B}"/>
              </a:ext>
            </a:extLst>
          </p:cNvPr>
          <p:cNvSpPr>
            <a:spLocks noGrp="1"/>
          </p:cNvSpPr>
          <p:nvPr>
            <p:ph idx="1"/>
          </p:nvPr>
        </p:nvSpPr>
        <p:spPr/>
        <p:txBody>
          <a:bodyPr/>
          <a:lstStyle/>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Having a choice of activities appears to promote subsequent adherence.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Thompson et al. (2000) found that people given a choice of activities had higher levels of adherence than those given no choice.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Also true when only perceive to have a choice.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SDT – Autonomy</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Locus of control – internal. </a:t>
            </a:r>
            <a:endParaRPr lang="en-US" altLang="en-US" dirty="0">
              <a:solidFill>
                <a:schemeClr val="tx1">
                  <a:lumMod val="75000"/>
                  <a:lumOff val="25000"/>
                </a:schemeClr>
              </a:solidFill>
            </a:endParaRPr>
          </a:p>
          <a:p>
            <a:pPr eaLnBrk="1" hangingPunct="1">
              <a:buFont typeface="Wingdings 3" panose="05040102010807070707" pitchFamily="18" charset="2"/>
              <a:buChar cha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098452B-7EFD-FC61-29CD-9D0C810A82A9}"/>
              </a:ext>
            </a:extLst>
          </p:cNvPr>
          <p:cNvSpPr>
            <a:spLocks noGrp="1" noChangeArrowheads="1"/>
          </p:cNvSpPr>
          <p:nvPr>
            <p:ph type="title"/>
          </p:nvPr>
        </p:nvSpPr>
        <p:spPr>
          <a:xfrm>
            <a:off x="1408113" y="-306388"/>
            <a:ext cx="7772400" cy="1143001"/>
          </a:xfrm>
        </p:spPr>
        <p:txBody>
          <a:bodyPr/>
          <a:lstStyle/>
          <a:p>
            <a:pPr eaLnBrk="1" hangingPunct="1"/>
            <a:r>
              <a:rPr lang="en-GB" altLang="en-US"/>
              <a:t>Reinforcement approaches</a:t>
            </a:r>
            <a:endParaRPr lang="en-US" altLang="en-US"/>
          </a:p>
        </p:txBody>
      </p:sp>
      <p:sp>
        <p:nvSpPr>
          <p:cNvPr id="7171" name="Rectangle 3">
            <a:extLst>
              <a:ext uri="{FF2B5EF4-FFF2-40B4-BE49-F238E27FC236}">
                <a16:creationId xmlns:a16="http://schemas.microsoft.com/office/drawing/2014/main" id="{6D455764-F68C-45CE-5465-22715E6F7244}"/>
              </a:ext>
            </a:extLst>
          </p:cNvPr>
          <p:cNvSpPr>
            <a:spLocks noGrp="1" noChangeArrowheads="1"/>
          </p:cNvSpPr>
          <p:nvPr>
            <p:ph idx="1"/>
          </p:nvPr>
        </p:nvSpPr>
        <p:spPr>
          <a:xfrm>
            <a:off x="971550" y="981075"/>
            <a:ext cx="7769225" cy="5549900"/>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000" b="1" dirty="0">
                <a:solidFill>
                  <a:schemeClr val="bg1"/>
                </a:solidFill>
              </a:rPr>
              <a:t>Reinforcement either positive or negative is a powerful determinant of future action. </a:t>
            </a:r>
          </a:p>
          <a:p>
            <a:pPr eaLnBrk="1" fontAlgn="auto" hangingPunct="1">
              <a:lnSpc>
                <a:spcPct val="80000"/>
              </a:lnSpc>
              <a:spcAft>
                <a:spcPts val="0"/>
              </a:spcAft>
              <a:buFontTx/>
              <a:buNone/>
              <a:defRPr/>
            </a:pPr>
            <a:endParaRPr lang="en-GB" altLang="en-US" sz="2000" b="1" dirty="0">
              <a:solidFill>
                <a:schemeClr val="bg1"/>
              </a:solidFill>
            </a:endParaRPr>
          </a:p>
          <a:p>
            <a:pPr eaLnBrk="1" fontAlgn="auto" hangingPunct="1">
              <a:lnSpc>
                <a:spcPct val="80000"/>
              </a:lnSpc>
              <a:spcAft>
                <a:spcPts val="0"/>
              </a:spcAft>
              <a:buFont typeface="Wingdings 3" charset="2"/>
              <a:buChar char=""/>
              <a:defRPr/>
            </a:pPr>
            <a:r>
              <a:rPr lang="en-GB" altLang="en-US" sz="2400" b="1" dirty="0">
                <a:solidFill>
                  <a:schemeClr val="bg1"/>
                </a:solidFill>
              </a:rPr>
              <a:t>1. Rewards for Attendance and Participation</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American study provided rewards.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Given during a 5 week jogging programme, a 1 dollar weekly deposit, return contingent on participation and an attendance lottery (coupon to win prize awarded for each class attended). </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The two interventions resulted in 64% attendance whereas the control group attended only 40% of the classes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Another study found that contracting for aerobic points to earn back deposited personal items led 7 of 12 participants to greatly increase aerobic points earned.</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Worked well initially but less for long term improvement</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Additional incentives or reinforcement must be provided for adherence over longer periods.</a:t>
            </a:r>
            <a:endParaRPr lang="en-US" altLang="en-US" sz="2400" dirty="0">
              <a:solidFill>
                <a:schemeClr val="tx1">
                  <a:lumMod val="75000"/>
                  <a:lumOff val="2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BACA68A3-0B02-C127-DE30-38B687FD3D07}"/>
              </a:ext>
            </a:extLst>
          </p:cNvPr>
          <p:cNvSpPr>
            <a:spLocks noGrp="1"/>
          </p:cNvSpPr>
          <p:nvPr>
            <p:ph type="title"/>
          </p:nvPr>
        </p:nvSpPr>
        <p:spPr>
          <a:xfrm>
            <a:off x="865188" y="927100"/>
            <a:ext cx="6345237" cy="709613"/>
          </a:xfrm>
        </p:spPr>
        <p:txBody>
          <a:bodyPr/>
          <a:lstStyle/>
          <a:p>
            <a:pPr eaLnBrk="1" hangingPunct="1"/>
            <a:r>
              <a:rPr lang="en-GB" altLang="en-US" sz="1400"/>
              <a:t>A Matched Deposit Contract Intervention to Increase Physical</a:t>
            </a:r>
            <a:br>
              <a:rPr lang="en-GB" altLang="en-US" sz="1400"/>
            </a:br>
            <a:r>
              <a:rPr lang="en-GB" altLang="en-US" sz="1400"/>
              <a:t>Activity in Underactive and Sedentary Adults - Washington et al., 2016</a:t>
            </a:r>
          </a:p>
        </p:txBody>
      </p:sp>
      <p:sp>
        <p:nvSpPr>
          <p:cNvPr id="34819" name="Content Placeholder 2">
            <a:extLst>
              <a:ext uri="{FF2B5EF4-FFF2-40B4-BE49-F238E27FC236}">
                <a16:creationId xmlns:a16="http://schemas.microsoft.com/office/drawing/2014/main" id="{7B5869F9-3EDD-607D-D603-F2DD9EC41206}"/>
              </a:ext>
            </a:extLst>
          </p:cNvPr>
          <p:cNvSpPr>
            <a:spLocks noGrp="1"/>
          </p:cNvSpPr>
          <p:nvPr>
            <p:ph idx="1"/>
          </p:nvPr>
        </p:nvSpPr>
        <p:spPr>
          <a:xfrm>
            <a:off x="323850" y="2133600"/>
            <a:ext cx="8424863" cy="3886200"/>
          </a:xfrm>
        </p:spPr>
        <p:txBody>
          <a:bodyPr/>
          <a:lstStyle/>
          <a:p>
            <a:pPr eaLnBrk="1" hangingPunct="1"/>
            <a:r>
              <a:rPr lang="en-GB" altLang="en-US" sz="1400"/>
              <a:t>Monetary incentive interventions have been successful in increasing physical activity in underactive and sedentary adults - costly. </a:t>
            </a:r>
          </a:p>
          <a:p>
            <a:pPr eaLnBrk="1" hangingPunct="1"/>
            <a:r>
              <a:rPr lang="en-GB" altLang="en-US" sz="1400"/>
              <a:t>Deposit contracts are arrangements in which a participant deposits a specified amount of money, which he or she can earn back for meeting behavioral goals. </a:t>
            </a:r>
          </a:p>
          <a:p>
            <a:pPr eaLnBrk="1" hangingPunct="1"/>
            <a:r>
              <a:rPr lang="en-GB" altLang="en-US" sz="1400"/>
              <a:t>Adults who walked fewer than 10,000 steps during a baseline period were randomly assigned to a deposit or no-deposit group. </a:t>
            </a:r>
          </a:p>
          <a:p>
            <a:pPr eaLnBrk="1" hangingPunct="1"/>
            <a:r>
              <a:rPr lang="en-GB" altLang="en-US" sz="1400"/>
              <a:t>Both groups could earn up to $50 for meeting step count goals during a 21-day intervention period. Only those in the deposit contract group were required to contribute $25. Goals were individualized and calculated by using percentile schedules. The final week was a return-to-baseline condition. </a:t>
            </a:r>
          </a:p>
          <a:p>
            <a:pPr eaLnBrk="1" hangingPunct="1"/>
            <a:r>
              <a:rPr lang="en-GB" altLang="en-US" sz="1400"/>
              <a:t>Fourteen of 19 participants increased their average daily step counts by at least 2,500 steps during the intervention period compared to the initial baseline. </a:t>
            </a:r>
          </a:p>
          <a:p>
            <a:pPr eaLnBrk="1" hangingPunct="1"/>
            <a:r>
              <a:rPr lang="en-GB" altLang="en-US" sz="1400"/>
              <a:t>A significant effect of the intervention was detected - support the use of deposit contracts in physical activity interventions.</a:t>
            </a:r>
          </a:p>
          <a:p>
            <a:pPr eaLnBrk="1" hangingPunct="1"/>
            <a:r>
              <a:rPr lang="en-GB" altLang="en-US" sz="1400"/>
              <a:t>No differences were observed between the deposit and no-deposit groups.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C0E7C50-DCA9-48A9-4F6B-C90971149CC7}"/>
              </a:ext>
            </a:extLst>
          </p:cNvPr>
          <p:cNvSpPr>
            <a:spLocks noGrp="1" noChangeArrowheads="1"/>
          </p:cNvSpPr>
          <p:nvPr>
            <p:ph type="title"/>
          </p:nvPr>
        </p:nvSpPr>
        <p:spPr>
          <a:xfrm>
            <a:off x="865188" y="927100"/>
            <a:ext cx="6345237" cy="709613"/>
          </a:xfrm>
        </p:spPr>
        <p:txBody>
          <a:bodyPr/>
          <a:lstStyle/>
          <a:p>
            <a:pPr eaLnBrk="1" hangingPunct="1"/>
            <a:r>
              <a:rPr lang="en-GB" altLang="en-US"/>
              <a:t>Reinforcement approaches</a:t>
            </a:r>
            <a:endParaRPr lang="en-US" altLang="en-US"/>
          </a:p>
        </p:txBody>
      </p:sp>
      <p:sp>
        <p:nvSpPr>
          <p:cNvPr id="8195" name="Rectangle 3">
            <a:extLst>
              <a:ext uri="{FF2B5EF4-FFF2-40B4-BE49-F238E27FC236}">
                <a16:creationId xmlns:a16="http://schemas.microsoft.com/office/drawing/2014/main" id="{D4DEB934-BC8F-D1E4-179B-BB03E93EC4B6}"/>
              </a:ext>
            </a:extLst>
          </p:cNvPr>
          <p:cNvSpPr>
            <a:spLocks noGrp="1" noChangeArrowheads="1"/>
          </p:cNvSpPr>
          <p:nvPr>
            <p:ph idx="1"/>
          </p:nvPr>
        </p:nvSpPr>
        <p:spPr>
          <a:xfrm>
            <a:off x="755650" y="1657350"/>
            <a:ext cx="8388350" cy="5200650"/>
          </a:xfrm>
        </p:spPr>
        <p:txBody>
          <a:bodyPr rtlCol="0">
            <a:normAutofit/>
          </a:bodyPr>
          <a:lstStyle/>
          <a:p>
            <a:pPr eaLnBrk="1" fontAlgn="auto" hangingPunct="1">
              <a:lnSpc>
                <a:spcPct val="80000"/>
              </a:lnSpc>
              <a:spcAft>
                <a:spcPts val="0"/>
              </a:spcAft>
              <a:buFont typeface="Wingdings 3" charset="2"/>
              <a:buChar char=""/>
              <a:defRPr/>
            </a:pPr>
            <a:r>
              <a:rPr lang="en-GB" altLang="en-US" sz="2400" b="1" dirty="0">
                <a:solidFill>
                  <a:schemeClr val="bg1"/>
                </a:solidFill>
              </a:rPr>
              <a:t>2. Feedback</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Giving feedback to individuals during a programme session is more effective than praising the whole group at the end. </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Study of feedback to runners, held true for both programme attendance &amp; adherence 3 months after programme termination.</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Adherence rates differed by 40% - 3 months.</a:t>
            </a:r>
          </a:p>
          <a:p>
            <a:pPr eaLnBrk="1" fontAlgn="auto" hangingPunct="1">
              <a:lnSpc>
                <a:spcPct val="80000"/>
              </a:lnSpc>
              <a:spcAft>
                <a:spcPts val="0"/>
              </a:spcAft>
              <a:buFont typeface="Wingdings 3" charset="2"/>
              <a:buChar char=""/>
              <a:defRPr/>
            </a:pPr>
            <a:endParaRPr lang="en-US" altLang="en-US" sz="2400" dirty="0">
              <a:solidFill>
                <a:schemeClr val="tx1">
                  <a:lumMod val="75000"/>
                  <a:lumOff val="25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9B4B298-0A7C-0BAE-29F2-F85EB242D522}"/>
              </a:ext>
            </a:extLst>
          </p:cNvPr>
          <p:cNvSpPr>
            <a:spLocks noGrp="1"/>
          </p:cNvSpPr>
          <p:nvPr>
            <p:ph type="title"/>
          </p:nvPr>
        </p:nvSpPr>
        <p:spPr>
          <a:xfrm>
            <a:off x="865188" y="927100"/>
            <a:ext cx="6345237" cy="709613"/>
          </a:xfrm>
        </p:spPr>
        <p:txBody>
          <a:bodyPr/>
          <a:lstStyle/>
          <a:p>
            <a:pPr eaLnBrk="1" hangingPunct="1"/>
            <a:r>
              <a:rPr lang="en-GB" altLang="en-US" b="1"/>
              <a:t>3. Self-Monitoring / Self-Reward</a:t>
            </a:r>
            <a:br>
              <a:rPr lang="en-GB" altLang="en-US" b="1"/>
            </a:br>
            <a:endParaRPr lang="en-GB" altLang="en-US"/>
          </a:p>
        </p:txBody>
      </p:sp>
      <p:sp>
        <p:nvSpPr>
          <p:cNvPr id="3" name="Content Placeholder 2">
            <a:extLst>
              <a:ext uri="{FF2B5EF4-FFF2-40B4-BE49-F238E27FC236}">
                <a16:creationId xmlns:a16="http://schemas.microsoft.com/office/drawing/2014/main" id="{3E1269C0-DC7F-D485-0421-92B7C9AAE073}"/>
              </a:ext>
            </a:extLst>
          </p:cNvPr>
          <p:cNvSpPr>
            <a:spLocks noGrp="1"/>
          </p:cNvSpPr>
          <p:nvPr>
            <p:ph idx="1"/>
          </p:nvPr>
        </p:nvSpPr>
        <p:spPr/>
        <p:txBody>
          <a:bodyPr/>
          <a:lstStyle/>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Adult woman used self monitoring and self reward to increase exercise participation and fitness over a 5 month period.</a:t>
            </a:r>
          </a:p>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Research - Programme for 3 men of self-reinforcement combined with self-set, easily attainable goals.</a:t>
            </a:r>
          </a:p>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All 3 developed positive exercise habits and after 2 years no longer relied on the self reinforcement techniques.</a:t>
            </a:r>
          </a:p>
          <a:p>
            <a:pPr eaLnBrk="1" hangingPunct="1">
              <a:buFont typeface="Wingdings 3" panose="05040102010807070707" pitchFamily="18" charset="2"/>
              <a:buChar cha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8D595C7-6CBB-E792-2D61-4D6C8C3D7129}"/>
              </a:ext>
            </a:extLst>
          </p:cNvPr>
          <p:cNvSpPr>
            <a:spLocks noGrp="1" noChangeArrowheads="1"/>
          </p:cNvSpPr>
          <p:nvPr>
            <p:ph type="title"/>
          </p:nvPr>
        </p:nvSpPr>
        <p:spPr>
          <a:xfrm>
            <a:off x="865188" y="927100"/>
            <a:ext cx="6345237" cy="709613"/>
          </a:xfrm>
        </p:spPr>
        <p:txBody>
          <a:bodyPr/>
          <a:lstStyle/>
          <a:p>
            <a:pPr eaLnBrk="1" hangingPunct="1"/>
            <a:r>
              <a:rPr lang="en-GB" altLang="en-US" sz="4000"/>
              <a:t>Goal setting and cognitive approaches</a:t>
            </a:r>
            <a:endParaRPr lang="en-US" altLang="en-US" sz="4000"/>
          </a:p>
        </p:txBody>
      </p:sp>
      <p:sp>
        <p:nvSpPr>
          <p:cNvPr id="9219" name="Rectangle 3">
            <a:extLst>
              <a:ext uri="{FF2B5EF4-FFF2-40B4-BE49-F238E27FC236}">
                <a16:creationId xmlns:a16="http://schemas.microsoft.com/office/drawing/2014/main" id="{06025572-1E1A-FE38-800F-7E5DD468EA46}"/>
              </a:ext>
            </a:extLst>
          </p:cNvPr>
          <p:cNvSpPr>
            <a:spLocks noGrp="1" noChangeArrowheads="1"/>
          </p:cNvSpPr>
          <p:nvPr>
            <p:ph idx="1"/>
          </p:nvPr>
        </p:nvSpPr>
        <p:spPr>
          <a:xfrm>
            <a:off x="865188" y="2100263"/>
            <a:ext cx="7769225" cy="4757737"/>
          </a:xfrm>
        </p:spPr>
        <p:txBody>
          <a:bodyPr rtlCol="0">
            <a:normAutofit lnSpcReduction="10000"/>
          </a:bodyPr>
          <a:lstStyle/>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Goal Setting</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Martin et al. (1990) found flexible goals resulted in better attendance and 3 month maintenance of behaviour than fixed instructor set goals (83% &amp; 67%).</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47% who set own goals still exercising 3 months after the programme ended (28%).</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Time based goals better than distance based goals for attendance (69% &amp; 47%)</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6 week goal setting better than weekly goal setting attendance (83% V</a:t>
            </a:r>
            <a:r>
              <a:rPr lang="ja-JP" altLang="en-GB" sz="2000" dirty="0">
                <a:solidFill>
                  <a:schemeClr val="tx1">
                    <a:lumMod val="75000"/>
                    <a:lumOff val="25000"/>
                  </a:schemeClr>
                </a:solidFill>
              </a:rPr>
              <a:t>’</a:t>
            </a:r>
            <a:r>
              <a:rPr lang="en-GB" altLang="ja-JP" sz="2000" dirty="0">
                <a:solidFill>
                  <a:schemeClr val="tx1">
                    <a:lumMod val="75000"/>
                    <a:lumOff val="25000"/>
                  </a:schemeClr>
                </a:solidFill>
              </a:rPr>
              <a:t>s 71%) &amp; 3 month maintenance (67% V</a:t>
            </a:r>
            <a:r>
              <a:rPr lang="ja-JP" altLang="en-GB" sz="2000" dirty="0">
                <a:solidFill>
                  <a:schemeClr val="tx1">
                    <a:lumMod val="75000"/>
                    <a:lumOff val="25000"/>
                  </a:schemeClr>
                </a:solidFill>
              </a:rPr>
              <a:t>’</a:t>
            </a:r>
            <a:r>
              <a:rPr lang="en-GB" altLang="ja-JP" sz="2000" dirty="0">
                <a:solidFill>
                  <a:schemeClr val="tx1">
                    <a:lumMod val="75000"/>
                    <a:lumOff val="25000"/>
                  </a:schemeClr>
                </a:solidFill>
              </a:rPr>
              <a:t>s 33%).</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Process / Performance / Outcome</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Short / Medium / Long term / Dream goal…</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Principles of GS.</a:t>
            </a:r>
          </a:p>
          <a:p>
            <a:pPr eaLnBrk="1" fontAlgn="auto" hangingPunct="1">
              <a:lnSpc>
                <a:spcPct val="80000"/>
              </a:lnSpc>
              <a:spcAft>
                <a:spcPts val="0"/>
              </a:spcAft>
              <a:buFont typeface="Wingdings 3" charset="2"/>
              <a:buChar char=""/>
              <a:defRPr/>
            </a:pPr>
            <a:endParaRPr lang="en-GB" altLang="ja-JP" sz="2800" dirty="0">
              <a:solidFill>
                <a:schemeClr val="tx1">
                  <a:lumMod val="75000"/>
                  <a:lumOff val="25000"/>
                </a:schemeClr>
              </a:solidFill>
            </a:endParaRPr>
          </a:p>
          <a:p>
            <a:pPr eaLnBrk="1" fontAlgn="auto" hangingPunct="1">
              <a:lnSpc>
                <a:spcPct val="80000"/>
              </a:lnSpc>
              <a:spcAft>
                <a:spcPts val="0"/>
              </a:spcAft>
              <a:buFont typeface="Wingdings 3" charset="2"/>
              <a:buChar char=""/>
              <a:defRPr/>
            </a:pPr>
            <a:endParaRPr lang="en-US" altLang="en-US" sz="2800"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39388E3A-06D4-30F5-849E-2AD7ECBF528A}"/>
              </a:ext>
            </a:extLst>
          </p:cNvPr>
          <p:cNvSpPr>
            <a:spLocks noGrp="1"/>
          </p:cNvSpPr>
          <p:nvPr>
            <p:ph type="title"/>
          </p:nvPr>
        </p:nvSpPr>
        <p:spPr>
          <a:xfrm>
            <a:off x="865188" y="927100"/>
            <a:ext cx="6345237" cy="709613"/>
          </a:xfrm>
        </p:spPr>
        <p:txBody>
          <a:bodyPr/>
          <a:lstStyle/>
          <a:p>
            <a:pPr eaLnBrk="1" hangingPunct="1"/>
            <a:r>
              <a:rPr lang="en-GB" altLang="en-US" sz="1600"/>
              <a:t>Goal Setting and Achievement for Walking: A Series of N-of-1 Digital Interventions – Chevance et al., 2021</a:t>
            </a:r>
          </a:p>
        </p:txBody>
      </p:sp>
      <p:sp>
        <p:nvSpPr>
          <p:cNvPr id="3" name="Content Placeholder 2">
            <a:extLst>
              <a:ext uri="{FF2B5EF4-FFF2-40B4-BE49-F238E27FC236}">
                <a16:creationId xmlns:a16="http://schemas.microsoft.com/office/drawing/2014/main" id="{CDE39B5A-0495-28A3-6209-788DC12E5991}"/>
              </a:ext>
            </a:extLst>
          </p:cNvPr>
          <p:cNvSpPr>
            <a:spLocks noGrp="1"/>
          </p:cNvSpPr>
          <p:nvPr>
            <p:ph idx="1"/>
          </p:nvPr>
        </p:nvSpPr>
        <p:spPr>
          <a:xfrm>
            <a:off x="684213" y="2133600"/>
            <a:ext cx="7883525" cy="3530600"/>
          </a:xfrm>
        </p:spPr>
        <p:txBody>
          <a:bodyPr/>
          <a:lstStyle/>
          <a:p>
            <a:pPr eaLnBrk="1" hangingPunct="1">
              <a:buFont typeface="Wingdings 3" panose="05040102010807070707" pitchFamily="18" charset="2"/>
              <a:buChar char=""/>
              <a:defRPr/>
            </a:pPr>
            <a:r>
              <a:rPr lang="en-GB" sz="1400" dirty="0"/>
              <a:t>This study examined (a) the association between performance goal difficulty and physical activity and (b) the association between performance goal difficulty and goal achievement.</a:t>
            </a:r>
          </a:p>
          <a:p>
            <a:pPr eaLnBrk="1" hangingPunct="1">
              <a:buFont typeface="Wingdings 3" panose="05040102010807070707" pitchFamily="18" charset="2"/>
              <a:buChar char=""/>
              <a:defRPr/>
            </a:pPr>
            <a:r>
              <a:rPr lang="en-GB" sz="1400" b="1" i="1" dirty="0"/>
              <a:t>Method: </a:t>
            </a:r>
            <a:r>
              <a:rPr lang="en-GB" sz="1400" dirty="0"/>
              <a:t>This study used data from an e-Health intervention among inactive overweight adults (</a:t>
            </a:r>
            <a:r>
              <a:rPr lang="en-GB" sz="1400" i="1" dirty="0"/>
              <a:t>n </a:t>
            </a:r>
            <a:r>
              <a:rPr lang="en-GB" sz="1400" dirty="0"/>
              <a:t> 20). The study duration included a 2-week baseline period and an intervention phase of 80 days. Participants received a daily step goal experimentally manipulated by taking participants’ baseline physical activity median (i.e., number of steps) and increasing this to a degree. </a:t>
            </a:r>
          </a:p>
          <a:p>
            <a:pPr eaLnBrk="1" hangingPunct="1">
              <a:buFont typeface="Wingdings 3" panose="05040102010807070707" pitchFamily="18" charset="2"/>
              <a:buChar char=""/>
              <a:defRPr/>
            </a:pPr>
            <a:r>
              <a:rPr lang="en-GB" sz="1400" dirty="0"/>
              <a:t>Goal achievement inferred for each day by dividing the daily number of steps by the goal prescribed that day. </a:t>
            </a:r>
          </a:p>
          <a:p>
            <a:pPr eaLnBrk="1" hangingPunct="1">
              <a:buFont typeface="Wingdings 3" panose="05040102010807070707" pitchFamily="18" charset="2"/>
              <a:buChar char=""/>
              <a:defRPr/>
            </a:pPr>
            <a:r>
              <a:rPr lang="en-GB" sz="1400" dirty="0"/>
              <a:t>For a majority of the participants involved in the study, performance goal difficulty was positively and significantly associated with physical activity (</a:t>
            </a:r>
            <a:r>
              <a:rPr lang="en-GB" sz="1400" i="1" dirty="0"/>
              <a:t>n </a:t>
            </a:r>
            <a:r>
              <a:rPr lang="en-GB" sz="1400" dirty="0"/>
              <a:t> 14), but, concurrently, negatively and significantly associated with goal achievement (</a:t>
            </a:r>
            <a:r>
              <a:rPr lang="en-GB" sz="1400" i="1" dirty="0"/>
              <a:t>n </a:t>
            </a:r>
            <a:r>
              <a:rPr lang="en-GB" sz="1400" dirty="0"/>
              <a:t> 19).</a:t>
            </a:r>
          </a:p>
          <a:p>
            <a:pPr marL="0" indent="0" eaLnBrk="1" hangingPunct="1">
              <a:buFont typeface="Wingdings 3" panose="05040102010807070707" pitchFamily="18" charset="2"/>
              <a:buNone/>
              <a:defRPr/>
            </a:pPr>
            <a:endParaRPr lang="en-GB" sz="1400" dirty="0"/>
          </a:p>
          <a:p>
            <a:pPr eaLnBrk="1" hangingPunct="1">
              <a:buFont typeface="Wingdings 3" panose="05040102010807070707" pitchFamily="18" charset="2"/>
              <a:buChar char=""/>
              <a:defRPr/>
            </a:pPr>
            <a:r>
              <a:rPr lang="en-GB" sz="1400" dirty="0"/>
              <a:t>Setting a higher physical activity goal leads to engaging in higher physical activity levels, but concurrently lower goal achievement.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E8A33EE-07B8-FFA2-A511-4115D4C8C0E8}"/>
              </a:ext>
            </a:extLst>
          </p:cNvPr>
          <p:cNvSpPr>
            <a:spLocks noGrp="1"/>
          </p:cNvSpPr>
          <p:nvPr>
            <p:ph type="title"/>
          </p:nvPr>
        </p:nvSpPr>
        <p:spPr>
          <a:xfrm>
            <a:off x="865188" y="927100"/>
            <a:ext cx="6345237" cy="709613"/>
          </a:xfrm>
        </p:spPr>
        <p:txBody>
          <a:bodyPr/>
          <a:lstStyle/>
          <a:p>
            <a:pPr eaLnBrk="1" hangingPunct="1"/>
            <a:r>
              <a:rPr lang="en-GB" altLang="en-US" b="1"/>
              <a:t>Impact of goal setting on physical activity in physical education – Chase et al., 2018</a:t>
            </a:r>
            <a:endParaRPr lang="en-GB" altLang="en-US"/>
          </a:p>
        </p:txBody>
      </p:sp>
      <p:sp>
        <p:nvSpPr>
          <p:cNvPr id="41987" name="Content Placeholder 2">
            <a:extLst>
              <a:ext uri="{FF2B5EF4-FFF2-40B4-BE49-F238E27FC236}">
                <a16:creationId xmlns:a16="http://schemas.microsoft.com/office/drawing/2014/main" id="{46C36584-19C9-C68F-47AC-0A33FE00B093}"/>
              </a:ext>
            </a:extLst>
          </p:cNvPr>
          <p:cNvSpPr>
            <a:spLocks noGrp="1"/>
          </p:cNvSpPr>
          <p:nvPr>
            <p:ph idx="1"/>
          </p:nvPr>
        </p:nvSpPr>
        <p:spPr>
          <a:xfrm>
            <a:off x="755650" y="2205038"/>
            <a:ext cx="7885113" cy="3530600"/>
          </a:xfrm>
        </p:spPr>
        <p:txBody>
          <a:bodyPr/>
          <a:lstStyle/>
          <a:p>
            <a:pPr eaLnBrk="1" hangingPunct="1"/>
            <a:r>
              <a:rPr lang="en-GB" altLang="en-US" sz="1200"/>
              <a:t>Pedometer-based goal-setting and encouragement intervention on physical activity in physical education.</a:t>
            </a:r>
          </a:p>
          <a:p>
            <a:pPr eaLnBrk="1" hangingPunct="1"/>
            <a:r>
              <a:rPr lang="en-GB" altLang="en-US" sz="1200"/>
              <a:t>Participants totaled 200 (n = 94 control, n = 106 intervention) 3rd and 4th graders, aged 8 to 10 years old in Southwest United States. </a:t>
            </a:r>
          </a:p>
          <a:p>
            <a:pPr eaLnBrk="1" hangingPunct="1"/>
            <a:r>
              <a:rPr lang="en-GB" altLang="en-US" sz="1200"/>
              <a:t>Participating classes were randomly divided into 2 groups (control and intervention). </a:t>
            </a:r>
          </a:p>
          <a:p>
            <a:pPr lvl="1" eaLnBrk="1" hangingPunct="1"/>
            <a:r>
              <a:rPr lang="en-GB" altLang="en-US" sz="1000"/>
              <a:t>Intervention group - step goal plus encouragement feedback strategies including signs and verbal encouragement at regular intervals throughout the lesson. </a:t>
            </a:r>
          </a:p>
          <a:p>
            <a:pPr lvl="1" eaLnBrk="1" hangingPunct="1"/>
            <a:r>
              <a:rPr lang="en-GB" altLang="en-US" sz="1000"/>
              <a:t>The control group - same lesson with no step goal or feedback. </a:t>
            </a:r>
          </a:p>
          <a:p>
            <a:pPr lvl="1" eaLnBrk="1" hangingPunct="1"/>
            <a:r>
              <a:rPr lang="en-GB" altLang="en-US" sz="1000"/>
              <a:t>The goal was to reach 2,000 steps each lesson. </a:t>
            </a:r>
          </a:p>
          <a:p>
            <a:pPr eaLnBrk="1" hangingPunct="1"/>
            <a:r>
              <a:rPr lang="en-GB" altLang="en-US" sz="1200"/>
              <a:t>The intervention group showed a statistically significant difference in step counts compared to the control group (p&lt;.001). </a:t>
            </a:r>
          </a:p>
          <a:p>
            <a:pPr eaLnBrk="1" hangingPunct="1"/>
            <a:r>
              <a:rPr lang="en-GB" altLang="en-US" sz="1200"/>
              <a:t>Goal setting and pedometer group averaged 2046±406 </a:t>
            </a:r>
          </a:p>
          <a:p>
            <a:pPr eaLnBrk="1" hangingPunct="1"/>
            <a:r>
              <a:rPr lang="en-GB" altLang="en-US" sz="1200"/>
              <a:t>Control group averaged 1695±356. </a:t>
            </a:r>
          </a:p>
          <a:p>
            <a:pPr eaLnBrk="1" hangingPunct="1"/>
            <a:r>
              <a:rPr lang="en-GB" altLang="en-US" sz="1200"/>
              <a:t>Setting goals and providing feedback for daily step counts in physical education have the ability to increase daily physical activity. </a:t>
            </a:r>
          </a:p>
          <a:p>
            <a:pPr eaLnBrk="1" hangingPunct="1"/>
            <a:r>
              <a:rPr lang="en-GB" altLang="en-US" sz="1200"/>
              <a:t>Pedometers - motivate and encourage / relatively inexpensive</a:t>
            </a: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BC9A15A-DDFD-CD18-4CD1-5B6CD06B497C}"/>
              </a:ext>
            </a:extLst>
          </p:cNvPr>
          <p:cNvSpPr>
            <a:spLocks noGrp="1"/>
          </p:cNvSpPr>
          <p:nvPr>
            <p:ph type="title"/>
          </p:nvPr>
        </p:nvSpPr>
        <p:spPr>
          <a:xfrm>
            <a:off x="865188" y="927100"/>
            <a:ext cx="6345237" cy="709613"/>
          </a:xfrm>
        </p:spPr>
        <p:txBody>
          <a:bodyPr/>
          <a:lstStyle/>
          <a:p>
            <a:pPr eaLnBrk="1" hangingPunct="1"/>
            <a:r>
              <a:rPr lang="en-GB" altLang="en-US" sz="1400"/>
              <a:t>Evaluation of a Walking Group</a:t>
            </a:r>
            <a:br>
              <a:rPr lang="en-GB" altLang="en-US" sz="1400"/>
            </a:br>
            <a:r>
              <a:rPr lang="en-GB" altLang="en-US" sz="1400"/>
              <a:t>Intervention to Promote Physical Activity Within Existing</a:t>
            </a:r>
            <a:br>
              <a:rPr lang="en-GB" altLang="en-US" sz="1400"/>
            </a:br>
            <a:r>
              <a:rPr lang="en-GB" altLang="en-US" sz="1400"/>
              <a:t>Social Networks – Forthofer et al., 2019. </a:t>
            </a:r>
            <a:br>
              <a:rPr lang="en-GB" altLang="en-US" sz="1400"/>
            </a:br>
            <a:endParaRPr lang="en-GB" altLang="en-US" sz="1400"/>
          </a:p>
        </p:txBody>
      </p:sp>
      <p:sp>
        <p:nvSpPr>
          <p:cNvPr id="43011" name="Content Placeholder 2">
            <a:extLst>
              <a:ext uri="{FF2B5EF4-FFF2-40B4-BE49-F238E27FC236}">
                <a16:creationId xmlns:a16="http://schemas.microsoft.com/office/drawing/2014/main" id="{142C7BB0-071D-995A-D1B9-0423B686A43B}"/>
              </a:ext>
            </a:extLst>
          </p:cNvPr>
          <p:cNvSpPr>
            <a:spLocks noGrp="1"/>
          </p:cNvSpPr>
          <p:nvPr>
            <p:ph idx="1"/>
          </p:nvPr>
        </p:nvSpPr>
        <p:spPr>
          <a:xfrm>
            <a:off x="539750" y="2060575"/>
            <a:ext cx="7740650" cy="4321175"/>
          </a:xfrm>
        </p:spPr>
        <p:txBody>
          <a:bodyPr/>
          <a:lstStyle/>
          <a:p>
            <a:pPr eaLnBrk="1" hangingPunct="1"/>
            <a:r>
              <a:rPr lang="en-GB" altLang="en-US" sz="1400"/>
              <a:t>This study tested the effectiveness of a social network–driven, group based walking intervention in a medically underserved community. </a:t>
            </a:r>
          </a:p>
          <a:p>
            <a:pPr eaLnBrk="1" hangingPunct="1"/>
            <a:r>
              <a:rPr lang="en-GB" altLang="en-US" sz="1400"/>
              <a:t>A total of 293 individuals participated in 59 walking groups formed from existing social networks.</a:t>
            </a:r>
          </a:p>
          <a:p>
            <a:pPr eaLnBrk="1" hangingPunct="1"/>
            <a:r>
              <a:rPr lang="en-GB" altLang="en-US" sz="1400"/>
              <a:t>Participants were 86% females, with a mean age of 49.5 years. </a:t>
            </a:r>
          </a:p>
          <a:p>
            <a:pPr eaLnBrk="1" hangingPunct="1"/>
            <a:r>
              <a:rPr lang="en-GB" altLang="en-US" sz="1400"/>
              <a:t>Measures included perceptions of the walking groups; psychosocial factors such as self-regulation, self-efficacy, and social support; and both self-reported and objectively measured physical activity. </a:t>
            </a:r>
          </a:p>
          <a:p>
            <a:pPr eaLnBrk="1" hangingPunct="1"/>
            <a:endParaRPr lang="en-GB" altLang="en-US" sz="1400"/>
          </a:p>
          <a:p>
            <a:pPr eaLnBrk="1" hangingPunct="1"/>
            <a:r>
              <a:rPr lang="en-GB" altLang="en-US" sz="1400" b="1"/>
              <a:t>Results: </a:t>
            </a:r>
            <a:r>
              <a:rPr lang="en-GB" altLang="en-US" sz="1400"/>
              <a:t>The intervention produced significant increases in goal setting and social support for physical activity from multiple sources</a:t>
            </a:r>
          </a:p>
          <a:p>
            <a:pPr eaLnBrk="1" hangingPunct="1"/>
            <a:r>
              <a:rPr lang="en-GB" altLang="en-US" sz="1400"/>
              <a:t>Few changes in physical activity were observed.</a:t>
            </a:r>
          </a:p>
          <a:p>
            <a:pPr eaLnBrk="1" hangingPunct="1"/>
            <a:r>
              <a:rPr lang="en-GB" altLang="en-US" sz="1400"/>
              <a:t>More needs to be done to look at frequency and intensity of activities.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CC299C8-FE70-8A7A-9192-AA4BD48ABA11}"/>
              </a:ext>
            </a:extLst>
          </p:cNvPr>
          <p:cNvSpPr>
            <a:spLocks noGrp="1" noChangeArrowheads="1"/>
          </p:cNvSpPr>
          <p:nvPr>
            <p:ph type="title"/>
          </p:nvPr>
        </p:nvSpPr>
        <p:spPr>
          <a:xfrm>
            <a:off x="865188" y="927100"/>
            <a:ext cx="6345237" cy="709613"/>
          </a:xfrm>
        </p:spPr>
        <p:txBody>
          <a:bodyPr/>
          <a:lstStyle/>
          <a:p>
            <a:pPr eaLnBrk="1" hangingPunct="1"/>
            <a:r>
              <a:rPr lang="en-GB" altLang="en-US" sz="4000"/>
              <a:t>Goal setting and cognitive approaches</a:t>
            </a:r>
            <a:endParaRPr lang="en-US" altLang="en-US" sz="4000"/>
          </a:p>
        </p:txBody>
      </p:sp>
      <p:sp>
        <p:nvSpPr>
          <p:cNvPr id="10243" name="Rectangle 3">
            <a:extLst>
              <a:ext uri="{FF2B5EF4-FFF2-40B4-BE49-F238E27FC236}">
                <a16:creationId xmlns:a16="http://schemas.microsoft.com/office/drawing/2014/main" id="{9D71492D-2735-4161-7EC3-4EFC214C495D}"/>
              </a:ext>
            </a:extLst>
          </p:cNvPr>
          <p:cNvSpPr>
            <a:spLocks noGrp="1" noChangeArrowheads="1"/>
          </p:cNvSpPr>
          <p:nvPr>
            <p:ph idx="1"/>
          </p:nvPr>
        </p:nvSpPr>
        <p:spPr>
          <a:xfrm>
            <a:off x="1042988" y="2100263"/>
            <a:ext cx="7769225" cy="4757737"/>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Cognitive approach</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Association – focus on internal feedback (e.g. muscles, breathing)</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Dissociation – focus on external environment (e.g. scenery)</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Those who dissociate have a much better attendance than those who associate (77% &amp; 58%)</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12 week study found that those who dissociated were better at attendance and maintenance at 3 months (87% V</a:t>
            </a:r>
            <a:r>
              <a:rPr lang="ja-JP" altLang="en-GB" sz="2800" dirty="0">
                <a:solidFill>
                  <a:schemeClr val="tx1">
                    <a:lumMod val="75000"/>
                    <a:lumOff val="25000"/>
                  </a:schemeClr>
                </a:solidFill>
              </a:rPr>
              <a:t>’</a:t>
            </a:r>
            <a:r>
              <a:rPr lang="en-GB" altLang="ja-JP" sz="2800" dirty="0">
                <a:solidFill>
                  <a:schemeClr val="tx1">
                    <a:lumMod val="75000"/>
                    <a:lumOff val="25000"/>
                  </a:schemeClr>
                </a:solidFill>
              </a:rPr>
              <a:t>s 37%) and 6 months (67% V</a:t>
            </a:r>
            <a:r>
              <a:rPr lang="ja-JP" altLang="en-GB" sz="2800" dirty="0">
                <a:solidFill>
                  <a:schemeClr val="tx1">
                    <a:lumMod val="75000"/>
                    <a:lumOff val="25000"/>
                  </a:schemeClr>
                </a:solidFill>
              </a:rPr>
              <a:t>’</a:t>
            </a:r>
            <a:r>
              <a:rPr lang="en-GB" altLang="ja-JP" sz="2800" dirty="0">
                <a:solidFill>
                  <a:schemeClr val="tx1">
                    <a:lumMod val="75000"/>
                    <a:lumOff val="25000"/>
                  </a:schemeClr>
                </a:solidFill>
              </a:rPr>
              <a:t>s 43%).</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Possible reduction of boredom and fatigue?</a:t>
            </a:r>
            <a:endParaRPr lang="en-US" altLang="en-US" sz="28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3428468-EEC3-36A3-B1B2-0679BC7580F9}"/>
              </a:ext>
            </a:extLst>
          </p:cNvPr>
          <p:cNvSpPr>
            <a:spLocks noGrp="1" noChangeArrowheads="1"/>
          </p:cNvSpPr>
          <p:nvPr>
            <p:ph type="title"/>
          </p:nvPr>
        </p:nvSpPr>
        <p:spPr>
          <a:xfrm>
            <a:off x="865188" y="927100"/>
            <a:ext cx="6345237" cy="709613"/>
          </a:xfrm>
        </p:spPr>
        <p:txBody>
          <a:bodyPr/>
          <a:lstStyle/>
          <a:p>
            <a:pPr eaLnBrk="1" hangingPunct="1"/>
            <a:r>
              <a:rPr lang="en-GB" altLang="en-US"/>
              <a:t>Decision making approaches</a:t>
            </a:r>
            <a:endParaRPr lang="en-US" altLang="en-US"/>
          </a:p>
        </p:txBody>
      </p:sp>
      <p:sp>
        <p:nvSpPr>
          <p:cNvPr id="11267" name="Rectangle 3">
            <a:extLst>
              <a:ext uri="{FF2B5EF4-FFF2-40B4-BE49-F238E27FC236}">
                <a16:creationId xmlns:a16="http://schemas.microsoft.com/office/drawing/2014/main" id="{7184158D-BDA7-877D-8B8F-AC2B1B4B01AC}"/>
              </a:ext>
            </a:extLst>
          </p:cNvPr>
          <p:cNvSpPr>
            <a:spLocks noGrp="1" noChangeArrowheads="1"/>
          </p:cNvSpPr>
          <p:nvPr>
            <p:ph idx="1"/>
          </p:nvPr>
        </p:nvSpPr>
        <p:spPr>
          <a:xfrm>
            <a:off x="971550" y="1766888"/>
            <a:ext cx="7769225" cy="5091112"/>
          </a:xfrm>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400" dirty="0">
                <a:solidFill>
                  <a:schemeClr val="bg1"/>
                </a:solidFill>
              </a:rPr>
              <a:t>Discussions about exercise involvement more </a:t>
            </a:r>
            <a:r>
              <a:rPr lang="en-GB" altLang="en-US" sz="2400" dirty="0">
                <a:solidFill>
                  <a:schemeClr val="tx1">
                    <a:lumMod val="75000"/>
                    <a:lumOff val="25000"/>
                  </a:schemeClr>
                </a:solidFill>
              </a:rPr>
              <a:t>effective than large lecture approach </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Has been found that a small group discussion combined with a fitness test was more effective than the test alone, poster-brochure awareness campaign, or educational seminar approach to employee fitness programme.</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Another technique involving participants is the decision balance sheet (similar to SWOT analysis).</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Anticipated consequences of exercise participation are recorded in terms of:</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Gains and losses to self, gains and losses to important others, approval and disapproval of others, self approval and self disapproval.</a:t>
            </a:r>
            <a:endParaRPr lang="en-US" altLang="en-US" sz="2400" dirty="0">
              <a:solidFill>
                <a:schemeClr val="tx1">
                  <a:lumMod val="75000"/>
                  <a:lumOff val="2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ABD384A-68E6-A7EE-2B95-BD5B11520C2B}"/>
              </a:ext>
            </a:extLst>
          </p:cNvPr>
          <p:cNvSpPr>
            <a:spLocks noGrp="1" noChangeArrowheads="1"/>
          </p:cNvSpPr>
          <p:nvPr>
            <p:ph type="title"/>
          </p:nvPr>
        </p:nvSpPr>
        <p:spPr/>
        <p:txBody>
          <a:bodyPr/>
          <a:lstStyle/>
          <a:p>
            <a:pPr eaLnBrk="1" hangingPunct="1"/>
            <a:r>
              <a:rPr lang="en-GB" altLang="en-US"/>
              <a:t>Decision making approaches</a:t>
            </a:r>
            <a:endParaRPr lang="en-US" altLang="en-US"/>
          </a:p>
        </p:txBody>
      </p:sp>
      <p:sp>
        <p:nvSpPr>
          <p:cNvPr id="12291" name="Rectangle 4">
            <a:extLst>
              <a:ext uri="{FF2B5EF4-FFF2-40B4-BE49-F238E27FC236}">
                <a16:creationId xmlns:a16="http://schemas.microsoft.com/office/drawing/2014/main" id="{ED84E792-CB91-5909-6ADF-839CF52A0141}"/>
              </a:ext>
            </a:extLst>
          </p:cNvPr>
          <p:cNvSpPr>
            <a:spLocks noGrp="1" noChangeArrowheads="1"/>
          </p:cNvSpPr>
          <p:nvPr>
            <p:ph sz="half" idx="1"/>
          </p:nvPr>
        </p:nvSpPr>
        <p:spPr>
          <a:xfrm>
            <a:off x="866775" y="2133600"/>
            <a:ext cx="3808413" cy="5091113"/>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Gains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Better physical condition</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More energy</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Loss of weight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Healthier so I can play football with the kids</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children would like to see me more active</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spouse would like me to lead a healthier lifestyle</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approval</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Feel more confident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Improved self concept</a:t>
            </a:r>
            <a:endParaRPr lang="en-US" altLang="en-US" sz="2000" dirty="0">
              <a:solidFill>
                <a:schemeClr val="tx1">
                  <a:lumMod val="75000"/>
                  <a:lumOff val="25000"/>
                </a:schemeClr>
              </a:solidFill>
            </a:endParaRPr>
          </a:p>
        </p:txBody>
      </p:sp>
      <p:sp>
        <p:nvSpPr>
          <p:cNvPr id="12292" name="Rectangle 5">
            <a:extLst>
              <a:ext uri="{FF2B5EF4-FFF2-40B4-BE49-F238E27FC236}">
                <a16:creationId xmlns:a16="http://schemas.microsoft.com/office/drawing/2014/main" id="{6AE91DA0-FB43-B684-C5C3-4C365CFCF3A3}"/>
              </a:ext>
            </a:extLst>
          </p:cNvPr>
          <p:cNvSpPr>
            <a:spLocks noGrp="1" noChangeArrowheads="1"/>
          </p:cNvSpPr>
          <p:nvPr>
            <p:ph sz="half" idx="2"/>
          </p:nvPr>
        </p:nvSpPr>
        <p:spPr>
          <a:xfrm>
            <a:off x="4932363" y="2133600"/>
            <a:ext cx="3808412" cy="5091113"/>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Losses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with hobbies</a:t>
            </a: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with my family</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to devote to work</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Disapproval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boss thinks it takes time away from work</a:t>
            </a: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lvl="1" indent="-283464" eaLnBrk="1" fontAlgn="auto" hangingPunct="1">
              <a:lnSpc>
                <a:spcPct val="80000"/>
              </a:lnSpc>
              <a:spcAft>
                <a:spcPts val="0"/>
              </a:spcAft>
              <a:buFont typeface="Wingdings" panose="05000000000000000000" pitchFamily="2" charset="2"/>
              <a:buNone/>
              <a:defRPr/>
            </a:pPr>
            <a:endParaRPr lang="en-GB" altLang="en-US" sz="2000" b="1"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disapproval</a:t>
            </a:r>
            <a:r>
              <a:rPr lang="en-GB" altLang="en-US" sz="2400" dirty="0">
                <a:solidFill>
                  <a:schemeClr val="tx1">
                    <a:lumMod val="75000"/>
                    <a:lumOff val="25000"/>
                  </a:schemeClr>
                </a:solidFill>
              </a:rPr>
              <a:t> </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I look foolish exercising because I am out of shape</a:t>
            </a:r>
            <a:endParaRPr lang="en-US" altLang="en-US" sz="2000" dirty="0">
              <a:solidFill>
                <a:schemeClr val="tx1">
                  <a:lumMod val="75000"/>
                  <a:lumOff val="25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5E7BEC3-F657-651C-FED5-17EACF5F1314}"/>
              </a:ext>
            </a:extLst>
          </p:cNvPr>
          <p:cNvSpPr>
            <a:spLocks noGrp="1" noChangeArrowheads="1"/>
          </p:cNvSpPr>
          <p:nvPr>
            <p:ph type="title"/>
          </p:nvPr>
        </p:nvSpPr>
        <p:spPr>
          <a:xfrm>
            <a:off x="1066800" y="381000"/>
            <a:ext cx="7772400" cy="600075"/>
          </a:xfrm>
        </p:spPr>
        <p:txBody>
          <a:bodyPr rtlCol="0">
            <a:normAutofit fontScale="90000"/>
          </a:bodyPr>
          <a:lstStyle/>
          <a:p>
            <a:pPr eaLnBrk="1" fontAlgn="auto" hangingPunct="1">
              <a:spcAft>
                <a:spcPts val="0"/>
              </a:spcAft>
              <a:defRPr/>
            </a:pPr>
            <a:r>
              <a:rPr lang="en-GB" altLang="en-US" sz="4000"/>
              <a:t>Personal Decision Balance Sheet</a:t>
            </a:r>
            <a:endParaRPr lang="en-US" altLang="en-US" sz="4000"/>
          </a:p>
        </p:txBody>
      </p:sp>
      <p:sp>
        <p:nvSpPr>
          <p:cNvPr id="13315" name="Rectangle 3">
            <a:extLst>
              <a:ext uri="{FF2B5EF4-FFF2-40B4-BE49-F238E27FC236}">
                <a16:creationId xmlns:a16="http://schemas.microsoft.com/office/drawing/2014/main" id="{0FB3EAED-0FD2-4A80-230B-4C307ECAD511}"/>
              </a:ext>
            </a:extLst>
          </p:cNvPr>
          <p:cNvSpPr>
            <a:spLocks noGrp="1" noChangeArrowheads="1"/>
          </p:cNvSpPr>
          <p:nvPr>
            <p:ph sz="half" idx="1"/>
          </p:nvPr>
        </p:nvSpPr>
        <p:spPr>
          <a:xfrm>
            <a:off x="1062038" y="1225550"/>
            <a:ext cx="3808412" cy="5732463"/>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b="1" dirty="0">
                <a:solidFill>
                  <a:schemeClr val="bg1"/>
                </a:solidFill>
              </a:rPr>
              <a:t>Gains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approval</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endParaRPr lang="en-US" altLang="en-US" sz="2000" dirty="0">
              <a:solidFill>
                <a:schemeClr val="tx1">
                  <a:lumMod val="75000"/>
                  <a:lumOff val="25000"/>
                </a:schemeClr>
              </a:solidFill>
            </a:endParaRPr>
          </a:p>
        </p:txBody>
      </p:sp>
      <p:sp>
        <p:nvSpPr>
          <p:cNvPr id="13316" name="Rectangle 4">
            <a:extLst>
              <a:ext uri="{FF2B5EF4-FFF2-40B4-BE49-F238E27FC236}">
                <a16:creationId xmlns:a16="http://schemas.microsoft.com/office/drawing/2014/main" id="{16D36F20-8257-32ED-7F13-44325141B1F2}"/>
              </a:ext>
            </a:extLst>
          </p:cNvPr>
          <p:cNvSpPr>
            <a:spLocks noGrp="1" noChangeArrowheads="1"/>
          </p:cNvSpPr>
          <p:nvPr>
            <p:ph sz="half" idx="2"/>
          </p:nvPr>
        </p:nvSpPr>
        <p:spPr>
          <a:xfrm>
            <a:off x="5022850" y="1268413"/>
            <a:ext cx="3808413" cy="5589587"/>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b="1" dirty="0">
                <a:solidFill>
                  <a:schemeClr val="bg1"/>
                </a:solidFill>
              </a:rPr>
              <a:t>Losses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Disapproval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disapproval </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endParaRPr lang="en-US" altLang="en-US" sz="2000" dirty="0">
              <a:solidFill>
                <a:schemeClr val="tx1">
                  <a:lumMod val="75000"/>
                  <a:lumOff val="25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F845F1A-4BE9-8C1D-625A-E64C84479AE3}"/>
              </a:ext>
            </a:extLst>
          </p:cNvPr>
          <p:cNvSpPr>
            <a:spLocks noGrp="1" noChangeArrowheads="1"/>
          </p:cNvSpPr>
          <p:nvPr>
            <p:ph type="title"/>
          </p:nvPr>
        </p:nvSpPr>
        <p:spPr>
          <a:xfrm>
            <a:off x="865188" y="927100"/>
            <a:ext cx="6345237" cy="709613"/>
          </a:xfrm>
        </p:spPr>
        <p:txBody>
          <a:bodyPr/>
          <a:lstStyle/>
          <a:p>
            <a:pPr eaLnBrk="1" hangingPunct="1"/>
            <a:r>
              <a:rPr lang="en-GB" altLang="en-US"/>
              <a:t>Social support approaches</a:t>
            </a:r>
            <a:endParaRPr lang="en-US" altLang="en-US"/>
          </a:p>
        </p:txBody>
      </p:sp>
      <p:sp>
        <p:nvSpPr>
          <p:cNvPr id="14339" name="Rectangle 3">
            <a:extLst>
              <a:ext uri="{FF2B5EF4-FFF2-40B4-BE49-F238E27FC236}">
                <a16:creationId xmlns:a16="http://schemas.microsoft.com/office/drawing/2014/main" id="{49E1A755-35C2-3E6D-23F9-2224E17B55D9}"/>
              </a:ext>
            </a:extLst>
          </p:cNvPr>
          <p:cNvSpPr>
            <a:spLocks noGrp="1" noChangeArrowheads="1"/>
          </p:cNvSpPr>
          <p:nvPr>
            <p:ph idx="1"/>
          </p:nvPr>
        </p:nvSpPr>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ja-JP" sz="2400">
                <a:solidFill>
                  <a:schemeClr val="tx1">
                    <a:lumMod val="75000"/>
                    <a:lumOff val="25000"/>
                  </a:schemeClr>
                </a:solidFill>
              </a:rPr>
              <a:t>Programmes that included the leader, the class, a buddy, and family members. </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Class attendance and social support charts kept.</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Participants with social support showed better attendance than those in a control group.</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Team building exercises to build cohesiveness.</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Small social support groups increased attendance and improved exercise behaviour.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701A1C-409C-7139-FA00-DBE3C517C58C}"/>
              </a:ext>
            </a:extLst>
          </p:cNvPr>
          <p:cNvSpPr>
            <a:spLocks noGrp="1" noChangeArrowheads="1"/>
          </p:cNvSpPr>
          <p:nvPr>
            <p:ph type="title"/>
          </p:nvPr>
        </p:nvSpPr>
        <p:spPr>
          <a:xfrm>
            <a:off x="865188" y="927100"/>
            <a:ext cx="6345237" cy="709613"/>
          </a:xfrm>
        </p:spPr>
        <p:txBody>
          <a:bodyPr rtlCol="0">
            <a:normAutofit fontScale="90000"/>
          </a:bodyPr>
          <a:lstStyle/>
          <a:p>
            <a:pPr eaLnBrk="1" fontAlgn="auto" hangingPunct="1">
              <a:spcAft>
                <a:spcPts val="0"/>
              </a:spcAft>
              <a:defRPr/>
            </a:pPr>
            <a:r>
              <a:rPr lang="en-GB" altLang="en-US" sz="3600"/>
              <a:t>Social support approaches</a:t>
            </a:r>
            <a:r>
              <a:rPr lang="en-GB" altLang="en-US" sz="4000"/>
              <a:t> – </a:t>
            </a:r>
            <a:r>
              <a:rPr lang="en-GB" altLang="en-US" sz="2800"/>
              <a:t>summary of ways an instructor can help adherence to a programme:</a:t>
            </a:r>
            <a:endParaRPr lang="en-US" altLang="en-US" sz="2800"/>
          </a:p>
        </p:txBody>
      </p:sp>
      <p:sp>
        <p:nvSpPr>
          <p:cNvPr id="15363" name="Rectangle 3">
            <a:extLst>
              <a:ext uri="{FF2B5EF4-FFF2-40B4-BE49-F238E27FC236}">
                <a16:creationId xmlns:a16="http://schemas.microsoft.com/office/drawing/2014/main" id="{FC50736D-851D-77D1-558A-88359DFC18BB}"/>
              </a:ext>
            </a:extLst>
          </p:cNvPr>
          <p:cNvSpPr>
            <a:spLocks noGrp="1" noChangeArrowheads="1"/>
          </p:cNvSpPr>
          <p:nvPr>
            <p:ph idx="1"/>
          </p:nvPr>
        </p:nvSpPr>
        <p:spPr>
          <a:xfrm>
            <a:off x="865188" y="2135188"/>
            <a:ext cx="7769225" cy="4757737"/>
          </a:xfrm>
        </p:spPr>
        <p:txBody>
          <a:bodyPr rtlCol="0">
            <a:normAutofit fontScale="92500" lnSpcReduction="20000"/>
          </a:bodyPr>
          <a:lstStyle/>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Provide cues for exercise</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sign a statement of intent</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Offer a choice of activities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Provide rewards for attendance and participation</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Give individualised feedback</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reward themselves for achieving goals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Encourage goals set to be self-set, flexible and time based, not distance based</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Remind participants to focus on environmental cues when exercising</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Use small group discussions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complete a decision balance sheet before starting the exercise programme</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Obtain social support from spouse, family members, and peers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Encourage exercising with a friend</a:t>
            </a:r>
          </a:p>
          <a:p>
            <a:pPr marL="381000" indent="-381000" eaLnBrk="1" fontAlgn="auto" hangingPunct="1">
              <a:lnSpc>
                <a:spcPct val="80000"/>
              </a:lnSpc>
              <a:spcAft>
                <a:spcPts val="0"/>
              </a:spcAft>
              <a:buFontTx/>
              <a:buNone/>
              <a:defRPr/>
            </a:pPr>
            <a:r>
              <a:rPr lang="en-GB" altLang="en-US" sz="2000" dirty="0">
                <a:solidFill>
                  <a:schemeClr val="tx1">
                    <a:lumMod val="75000"/>
                    <a:lumOff val="25000"/>
                  </a:schemeClr>
                </a:solidFill>
              </a:rPr>
              <a:t>(Weinberg &amp; Gould, 2016).</a:t>
            </a:r>
            <a:endParaRPr lang="en-US" altLang="en-US" sz="2000" dirty="0">
              <a:solidFill>
                <a:schemeClr val="tx1">
                  <a:lumMod val="75000"/>
                  <a:lumOff val="25000"/>
                </a:schemeClr>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560EB8A-ACC8-63D0-6EA7-93FDD00DD4D4}"/>
              </a:ext>
            </a:extLst>
          </p:cNvPr>
          <p:cNvSpPr>
            <a:spLocks noGrp="1" noChangeArrowheads="1"/>
          </p:cNvSpPr>
          <p:nvPr>
            <p:ph type="title"/>
          </p:nvPr>
        </p:nvSpPr>
        <p:spPr>
          <a:xfrm>
            <a:off x="865188" y="927100"/>
            <a:ext cx="6345237" cy="709613"/>
          </a:xfrm>
        </p:spPr>
        <p:txBody>
          <a:bodyPr rtlCol="0">
            <a:normAutofit fontScale="90000"/>
          </a:bodyPr>
          <a:lstStyle/>
          <a:p>
            <a:pPr eaLnBrk="1" fontAlgn="auto" hangingPunct="1">
              <a:spcAft>
                <a:spcPts val="0"/>
              </a:spcAft>
              <a:defRPr/>
            </a:pPr>
            <a:r>
              <a:rPr lang="en-GB" altLang="en-US" sz="4000"/>
              <a:t>Guidelines for improving exercise adherence</a:t>
            </a:r>
            <a:endParaRPr lang="en-US" altLang="en-US" sz="4000"/>
          </a:p>
        </p:txBody>
      </p:sp>
      <p:sp>
        <p:nvSpPr>
          <p:cNvPr id="16387" name="Rectangle 3">
            <a:extLst>
              <a:ext uri="{FF2B5EF4-FFF2-40B4-BE49-F238E27FC236}">
                <a16:creationId xmlns:a16="http://schemas.microsoft.com/office/drawing/2014/main" id="{A5753E95-08D4-9853-28DC-AE2707FDFC32}"/>
              </a:ext>
            </a:extLst>
          </p:cNvPr>
          <p:cNvSpPr>
            <a:spLocks noGrp="1" noChangeArrowheads="1"/>
          </p:cNvSpPr>
          <p:nvPr>
            <p:ph idx="1"/>
          </p:nvPr>
        </p:nvSpPr>
        <p:spPr/>
        <p:txBody>
          <a:bodyPr rtlCol="0">
            <a:normAutofit fontScale="92500" lnSpcReduction="20000"/>
          </a:bodyPr>
          <a:lstStyle/>
          <a:p>
            <a:pPr eaLnBrk="1" fontAlgn="auto" hangingPunct="1">
              <a:spcAft>
                <a:spcPts val="0"/>
              </a:spcAft>
              <a:buFont typeface="Wingdings 3" charset="2"/>
              <a:buChar char=""/>
              <a:defRPr/>
            </a:pPr>
            <a:r>
              <a:rPr lang="en-GB" altLang="en-US" sz="2800">
                <a:solidFill>
                  <a:schemeClr val="tx1">
                    <a:lumMod val="75000"/>
                    <a:lumOff val="25000"/>
                  </a:schemeClr>
                </a:solidFill>
              </a:rPr>
              <a:t>Make the exercise enjoyable</a:t>
            </a:r>
          </a:p>
          <a:p>
            <a:pPr eaLnBrk="1" fontAlgn="auto" hangingPunct="1">
              <a:spcAft>
                <a:spcPts val="0"/>
              </a:spcAft>
              <a:buFont typeface="Wingdings 3" charset="2"/>
              <a:buChar char=""/>
              <a:defRPr/>
            </a:pPr>
            <a:r>
              <a:rPr lang="en-GB" altLang="en-US" sz="2800">
                <a:solidFill>
                  <a:schemeClr val="tx1">
                    <a:lumMod val="75000"/>
                    <a:lumOff val="25000"/>
                  </a:schemeClr>
                </a:solidFill>
              </a:rPr>
              <a:t>Tailor the intensity, duration, and frequency of exercise</a:t>
            </a:r>
          </a:p>
          <a:p>
            <a:pPr eaLnBrk="1" fontAlgn="auto" hangingPunct="1">
              <a:spcAft>
                <a:spcPts val="0"/>
              </a:spcAft>
              <a:buFont typeface="Wingdings 3" charset="2"/>
              <a:buChar char=""/>
              <a:defRPr/>
            </a:pPr>
            <a:r>
              <a:rPr lang="en-GB" altLang="en-US" sz="2800">
                <a:solidFill>
                  <a:schemeClr val="tx1">
                    <a:lumMod val="75000"/>
                    <a:lumOff val="25000"/>
                  </a:schemeClr>
                </a:solidFill>
              </a:rPr>
              <a:t>Promote exercising with a group</a:t>
            </a:r>
          </a:p>
          <a:p>
            <a:pPr eaLnBrk="1" fontAlgn="auto" hangingPunct="1">
              <a:spcAft>
                <a:spcPts val="0"/>
              </a:spcAft>
              <a:buFont typeface="Wingdings 3" charset="2"/>
              <a:buChar char=""/>
              <a:defRPr/>
            </a:pPr>
            <a:r>
              <a:rPr lang="en-GB" altLang="en-US" sz="2800">
                <a:solidFill>
                  <a:schemeClr val="tx1">
                    <a:lumMod val="75000"/>
                    <a:lumOff val="25000"/>
                  </a:schemeClr>
                </a:solidFill>
              </a:rPr>
              <a:t>Suggest keeping daily exercise logs</a:t>
            </a:r>
          </a:p>
          <a:p>
            <a:pPr eaLnBrk="1" fontAlgn="auto" hangingPunct="1">
              <a:spcAft>
                <a:spcPts val="0"/>
              </a:spcAft>
              <a:buFont typeface="Wingdings 3" charset="2"/>
              <a:buChar char=""/>
              <a:defRPr/>
            </a:pPr>
            <a:r>
              <a:rPr lang="en-GB" altLang="en-US" sz="2800">
                <a:solidFill>
                  <a:schemeClr val="tx1">
                    <a:lumMod val="75000"/>
                    <a:lumOff val="25000"/>
                  </a:schemeClr>
                </a:solidFill>
              </a:rPr>
              <a:t>Reinforce success</a:t>
            </a:r>
          </a:p>
          <a:p>
            <a:pPr eaLnBrk="1" fontAlgn="auto" hangingPunct="1">
              <a:spcAft>
                <a:spcPts val="0"/>
              </a:spcAft>
              <a:buFont typeface="Wingdings 3" charset="2"/>
              <a:buChar char=""/>
              <a:defRPr/>
            </a:pPr>
            <a:r>
              <a:rPr lang="en-GB" altLang="en-US" sz="2800">
                <a:solidFill>
                  <a:schemeClr val="tx1">
                    <a:lumMod val="75000"/>
                    <a:lumOff val="25000"/>
                  </a:schemeClr>
                </a:solidFill>
              </a:rPr>
              <a:t>Find a convenient place to exercise</a:t>
            </a:r>
          </a:p>
          <a:p>
            <a:pPr eaLnBrk="1" fontAlgn="auto" hangingPunct="1">
              <a:spcAft>
                <a:spcPts val="0"/>
              </a:spcAft>
              <a:buFont typeface="Wingdings 3" charset="2"/>
              <a:buChar char=""/>
              <a:defRPr/>
            </a:pPr>
            <a:r>
              <a:rPr lang="en-GB" altLang="en-US" sz="2800">
                <a:solidFill>
                  <a:schemeClr val="tx1">
                    <a:lumMod val="75000"/>
                    <a:lumOff val="25000"/>
                  </a:schemeClr>
                </a:solidFill>
              </a:rPr>
              <a:t>Use music</a:t>
            </a:r>
            <a:endParaRPr lang="en-US" altLang="en-US" sz="2800">
              <a:solidFill>
                <a:schemeClr val="tx1">
                  <a:lumMod val="75000"/>
                  <a:lumOff val="25000"/>
                </a:schemeClr>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9B3BED2C-927F-7BFA-962E-28B05F0FCA13}"/>
              </a:ext>
            </a:extLst>
          </p:cNvPr>
          <p:cNvSpPr>
            <a:spLocks noGrp="1" noChangeArrowheads="1"/>
          </p:cNvSpPr>
          <p:nvPr>
            <p:ph type="title"/>
          </p:nvPr>
        </p:nvSpPr>
        <p:spPr>
          <a:xfrm>
            <a:off x="865188" y="927100"/>
            <a:ext cx="6345237" cy="709613"/>
          </a:xfrm>
        </p:spPr>
        <p:txBody>
          <a:bodyPr/>
          <a:lstStyle/>
          <a:p>
            <a:pPr eaLnBrk="1" hangingPunct="1"/>
            <a:r>
              <a:rPr lang="en-GB" altLang="en-US"/>
              <a:t>Task: motivation, barriers and adherence</a:t>
            </a:r>
          </a:p>
        </p:txBody>
      </p:sp>
      <p:sp>
        <p:nvSpPr>
          <p:cNvPr id="26627" name="Rectangle 3">
            <a:extLst>
              <a:ext uri="{FF2B5EF4-FFF2-40B4-BE49-F238E27FC236}">
                <a16:creationId xmlns:a16="http://schemas.microsoft.com/office/drawing/2014/main" id="{46FD0E22-FCE4-1EF3-7670-92D72CF2FA98}"/>
              </a:ext>
            </a:extLst>
          </p:cNvPr>
          <p:cNvSpPr>
            <a:spLocks noGrp="1" noChangeArrowheads="1"/>
          </p:cNvSpPr>
          <p:nvPr>
            <p:ph idx="1"/>
          </p:nvPr>
        </p:nvSpPr>
        <p:spPr>
          <a:xfrm>
            <a:off x="863600" y="2489200"/>
            <a:ext cx="7380288" cy="3530600"/>
          </a:xfrm>
        </p:spPr>
        <p:txBody>
          <a:bodyPr rtlCol="0">
            <a:normAutofit fontScale="77500" lnSpcReduction="20000"/>
          </a:bodyPr>
          <a:lstStyle/>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You have been working with a 30yr old woman and have designed her an exercise programme. This is based on her desire to lose weight and feel generally more healthy. </a:t>
            </a:r>
          </a:p>
          <a:p>
            <a:pPr marL="0" indent="0" eaLnBrk="1" fontAlgn="auto" hangingPunct="1">
              <a:lnSpc>
                <a:spcPct val="90000"/>
              </a:lnSpc>
              <a:spcAft>
                <a:spcPts val="0"/>
              </a:spcAft>
              <a:buFont typeface="Wingdings 3" panose="05040102010807070707" pitchFamily="18" charset="2"/>
              <a:buNone/>
              <a:defRPr/>
            </a:pPr>
            <a:r>
              <a:rPr lang="en-GB" altLang="en-US" sz="2800" dirty="0">
                <a:solidFill>
                  <a:schemeClr val="tx1">
                    <a:lumMod val="75000"/>
                    <a:lumOff val="25000"/>
                  </a:schemeClr>
                </a:solidFill>
              </a:rPr>
              <a:t>Q.</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After 6 weeks you now need to assess how things are going and address any changes that need to be made.</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How are you going to go about gathering this information?</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Outline the areas and type of questions that you would use in this situation.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986652FE-4433-7E26-26EA-951775171B3A}"/>
              </a:ext>
            </a:extLst>
          </p:cNvPr>
          <p:cNvSpPr>
            <a:spLocks noGrp="1" noChangeArrowheads="1"/>
          </p:cNvSpPr>
          <p:nvPr>
            <p:ph type="title"/>
          </p:nvPr>
        </p:nvSpPr>
        <p:spPr>
          <a:xfrm>
            <a:off x="865188" y="927100"/>
            <a:ext cx="6345237" cy="709613"/>
          </a:xfrm>
        </p:spPr>
        <p:txBody>
          <a:bodyPr/>
          <a:lstStyle/>
          <a:p>
            <a:pPr eaLnBrk="1" hangingPunct="1"/>
            <a:r>
              <a:rPr lang="en-GB" altLang="en-US"/>
              <a:t>Any questions?</a:t>
            </a:r>
          </a:p>
        </p:txBody>
      </p:sp>
      <p:sp>
        <p:nvSpPr>
          <p:cNvPr id="59395" name="Rectangle 3">
            <a:extLst>
              <a:ext uri="{FF2B5EF4-FFF2-40B4-BE49-F238E27FC236}">
                <a16:creationId xmlns:a16="http://schemas.microsoft.com/office/drawing/2014/main" id="{1B664BFA-6617-B60D-3265-6E9B32290668}"/>
              </a:ext>
            </a:extLst>
          </p:cNvPr>
          <p:cNvSpPr>
            <a:spLocks noGrp="1" noChangeArrowheads="1"/>
          </p:cNvSpPr>
          <p:nvPr>
            <p:ph idx="1"/>
          </p:nvPr>
        </p:nvSpPr>
        <p:spPr/>
        <p:txBody>
          <a:bodyPr/>
          <a:lstStyle/>
          <a:p>
            <a:pPr eaLnBrk="1" hangingPunct="1"/>
            <a:endParaRPr lang="en-US"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2070</TotalTime>
  <Words>2833</Words>
  <Application>Microsoft Macintosh PowerPoint</Application>
  <PresentationFormat>On-screen Show (4:3)</PresentationFormat>
  <Paragraphs>254</Paragraphs>
  <Slides>28</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Century Gothic</vt:lpstr>
      <vt:lpstr>Arial</vt:lpstr>
      <vt:lpstr>Wingdings 3</vt:lpstr>
      <vt:lpstr>Times New Roman</vt:lpstr>
      <vt:lpstr>MS PGothic</vt:lpstr>
      <vt:lpstr>Calibri</vt:lpstr>
      <vt:lpstr>メイリオ</vt:lpstr>
      <vt:lpstr>Wingdings</vt:lpstr>
      <vt:lpstr>Ion Boardroom</vt:lpstr>
      <vt:lpstr>Strategies to Enhance Adherence</vt:lpstr>
      <vt:lpstr>Strategies to Enhance Adherence to Exercise</vt:lpstr>
      <vt:lpstr>Environmental approaches</vt:lpstr>
      <vt:lpstr>A Multicomponent Intervention to Encourage Stair Use in Municipal Buildings – Moloughney et al., 2019</vt:lpstr>
      <vt:lpstr>Student Population: Designing effective point-of-choice prompts to promote active transportation and staircase use at a Canadian University – Ly (2018)</vt:lpstr>
      <vt:lpstr>PowerPoint Presentation</vt:lpstr>
      <vt:lpstr>Participants who adhered to the physical activity guidelines appeared to have more active lifestyles and may prefer to accumulate activities in small amounts throughout the day compared to those less active… </vt:lpstr>
      <vt:lpstr>Prompts to Increase Stair Climbing in Stations: Lewis and Eves, 2012  </vt:lpstr>
      <vt:lpstr>Physical activity and sedentary behaviour in a flexible office-based workplace: Australia - Olsen et al., 2018</vt:lpstr>
      <vt:lpstr>Environmental approaches</vt:lpstr>
      <vt:lpstr>3. Perceived Choice </vt:lpstr>
      <vt:lpstr>Reinforcement approaches</vt:lpstr>
      <vt:lpstr>A Matched Deposit Contract Intervention to Increase Physical Activity in Underactive and Sedentary Adults - Washington et al., 2016</vt:lpstr>
      <vt:lpstr>Reinforcement approaches</vt:lpstr>
      <vt:lpstr>3. Self-Monitoring / Self-Reward </vt:lpstr>
      <vt:lpstr>Goal setting and cognitive approaches</vt:lpstr>
      <vt:lpstr>Goal Setting and Achievement for Walking: A Series of N-of-1 Digital Interventions – Chevance et al., 2021</vt:lpstr>
      <vt:lpstr>Impact of goal setting on physical activity in physical education – Chase et al., 2018</vt:lpstr>
      <vt:lpstr>Evaluation of a Walking Group Intervention to Promote Physical Activity Within Existing Social Networks – Forthofer et al., 2019.  </vt:lpstr>
      <vt:lpstr>Goal setting and cognitive approaches</vt:lpstr>
      <vt:lpstr>Decision making approaches</vt:lpstr>
      <vt:lpstr>Decision making approaches</vt:lpstr>
      <vt:lpstr>Personal Decision Balance Sheet</vt:lpstr>
      <vt:lpstr>Social support approaches</vt:lpstr>
      <vt:lpstr>Social support approaches – summary of ways an instructor can help adherence to a programme:</vt:lpstr>
      <vt:lpstr>Guidelines for improving exercise adherence</vt:lpstr>
      <vt:lpstr>Task: motivation, barriers and adherence</vt:lpstr>
      <vt:lpstr>Any questions?</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Declan Connaughton</dc:creator>
  <cp:lastModifiedBy>Alison Connaughton</cp:lastModifiedBy>
  <cp:revision>62</cp:revision>
  <cp:lastPrinted>2017-02-23T10:35:55Z</cp:lastPrinted>
  <dcterms:created xsi:type="dcterms:W3CDTF">2003-11-24T14:45:44Z</dcterms:created>
  <dcterms:modified xsi:type="dcterms:W3CDTF">2024-02-21T15:06:40Z</dcterms:modified>
</cp:coreProperties>
</file>