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4049AD-B238-4067-BB60-B4B13881B545}" v="26" dt="2020-03-10T19:24:47.9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74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92FAD-155F-444B-AF37-875F593DAC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10EA7C-BA77-44EC-9E02-A33A0C2DB9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3FFEB-6304-49C0-BDDC-DF7CF983BC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6573A-DAC2-438A-BCB1-186249DB973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3CA613-870F-4217-B1E4-419FF593AA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EA3B7B-94B4-4E01-9559-1DCC00051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4A802-6CBB-4B4F-BF92-92EADAB777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884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A38C9-CB1C-4ACC-B9E8-999C60D8D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5E5E7-902B-4B88-91B7-C025D40397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D2466-4D28-4099-8817-27736CA95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6573A-DAC2-438A-BCB1-186249DB973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E5D2E5-5DFA-4F24-ADDF-23F020016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45258F-FEE8-403E-A0B9-858E56FD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4A802-6CBB-4B4F-BF92-92EADAB777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4206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4E09A-09A2-4B7E-9DF9-F95741777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5C9415-F270-418F-A3CB-F865244880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7875DD-1F3A-47A7-A027-1B64AC9CE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6573A-DAC2-438A-BCB1-186249DB973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BC81C3-C565-4F3A-98C2-92B1766A3A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304CCD-A3DD-474D-BEC8-8543F9D04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4A802-6CBB-4B4F-BF92-92EADAB777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371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654F6-44F3-4F30-B9D4-E43541052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EEC3F-7943-41D1-80AE-9D2DB50F23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A4992A-7BB4-46EF-91FD-08BDE2EFD2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9DDA6A-A99C-48FA-9556-24121F03B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6573A-DAC2-438A-BCB1-186249DB973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7ECE83-F40F-4363-B2F0-959D16A93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925733-42D8-4175-A5D9-4A7BD6C6F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4A802-6CBB-4B4F-BF92-92EADAB777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043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EF08A-124B-4F87-AC01-C52886020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FFE180-7422-4707-9301-4053274C34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188848-EBE4-4BB6-88D3-970FA26040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700722-3D47-45BF-9AEA-349FF3AD44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00042-0779-4B3E-8E74-F72A01A9EA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851E66-D279-4280-BCFC-9C2069212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6573A-DAC2-438A-BCB1-186249DB973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A70771-BF69-4E0E-9037-1E8AA3D5D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3A39FA-0DC9-40C3-87A7-BF1C8ECE4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4A802-6CBB-4B4F-BF92-92EADAB777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119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0897E-3D33-4CEF-8996-81BA676DA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C50EA5-B268-4E4E-96F1-882B8AACFA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6573A-DAC2-438A-BCB1-186249DB973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F8BE41-0514-4DC5-932A-8B76B54A46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54FB76-C777-4F6E-9568-D85CA297D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4A802-6CBB-4B4F-BF92-92EADAB777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021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8DB2FA-B0B4-4658-AB49-72B681FA8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6573A-DAC2-438A-BCB1-186249DB973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AC7B57-00EF-48A7-9D70-03D719EC6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87FF58-9CD2-4847-B6A9-8BE2F7C9F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4A802-6CBB-4B4F-BF92-92EADAB777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00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9C517-3C08-4F30-BF5A-37FDBBAE4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B55AF-FA46-4B80-85C3-ECEB10BD2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2FC2F2-D425-42F7-9851-E79B72EA6D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B05444-7AD0-449A-BB0F-526E04C66B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6573A-DAC2-438A-BCB1-186249DB973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DD0285-D0DD-4659-B718-E14713240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AB95A7-2B0D-45B7-B2F5-47703A206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4A802-6CBB-4B4F-BF92-92EADAB777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525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34A9E-155B-429D-9DBB-6FAFA182E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FF1925-A99F-4592-B55D-973C7BA434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D65EE5-3272-452B-9588-680C42B210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EFD1A7-4229-43CF-9612-F4CC70CD8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6573A-DAC2-438A-BCB1-186249DB973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B6A7DC-9FA6-4F10-B05E-40D2CB856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305E57-6FA5-461C-9296-61A4D010A2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4A802-6CBB-4B4F-BF92-92EADAB777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357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C7C22-E66A-4C52-8DC6-53264A583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2B6856-9EDA-48C9-B7C5-3634561C38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BCD5B-371B-4A50-B0DA-EEA428C945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6573A-DAC2-438A-BCB1-186249DB973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903CA-8180-429F-9004-C53604F9E8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C52E61-1325-4594-9251-D83713643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4A802-6CBB-4B4F-BF92-92EADAB777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641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7146E5-C74E-4454-909E-E5912E1287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F9FEF1-0AD9-4D41-9B3E-8ECD521EB8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17782-642D-4577-833A-923238978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6573A-DAC2-438A-BCB1-186249DB973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67C15F-074A-4757-A920-0ACCB239A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D6F21B-3396-42AF-8286-899986F01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4A802-6CBB-4B4F-BF92-92EADAB777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564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E8DA39-16BD-4665-A4F1-739264995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5D7F86-171F-4BE6-888A-C5AD115C51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436AA1-C59C-46D0-96B9-5C77F328DC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F6573A-DAC2-438A-BCB1-186249DB973D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36556-ADE7-4F04-9166-09A1A65C96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06D-6499-4E95-8BF0-D97B54F7F5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4A802-6CBB-4B4F-BF92-92EADAB777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537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3001B-C316-47D1-B575-E07DCBD78F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1590852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Agree or disagree?</a:t>
            </a:r>
            <a:br>
              <a:rPr lang="en-US" b="1" dirty="0"/>
            </a:br>
            <a:r>
              <a:rPr lang="en-US" b="1" dirty="0"/>
              <a:t>These are all shapes..</a:t>
            </a:r>
            <a:endParaRPr lang="en-GB" b="1" dirty="0"/>
          </a:p>
        </p:txBody>
      </p:sp>
      <p:pic>
        <p:nvPicPr>
          <p:cNvPr id="5" name="Picture 4" descr="A picture containing room, drawing&#10;&#10;Description automatically generated">
            <a:extLst>
              <a:ext uri="{FF2B5EF4-FFF2-40B4-BE49-F238E27FC236}">
                <a16:creationId xmlns:a16="http://schemas.microsoft.com/office/drawing/2014/main" id="{22B73909-C111-403C-B3CF-803969EBC4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471432"/>
            <a:ext cx="9144001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21483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4410299-01F1-4891-98A9-60C21C5666A7}"/>
              </a:ext>
            </a:extLst>
          </p:cNvPr>
          <p:cNvSpPr/>
          <p:nvPr/>
        </p:nvSpPr>
        <p:spPr>
          <a:xfrm>
            <a:off x="1331884" y="0"/>
            <a:ext cx="9528232" cy="264012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What do you think we are going </a:t>
            </a:r>
          </a:p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to learn about?</a:t>
            </a:r>
          </a:p>
          <a:p>
            <a:pPr algn="ctr"/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6507CC88-CE9D-436F-9BB8-BDEFD0DFE8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237" y="2138241"/>
            <a:ext cx="4935035" cy="3776422"/>
          </a:xfrm>
          <a:prstGeom prst="rect">
            <a:avLst/>
          </a:prstGeom>
        </p:spPr>
      </p:pic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B0FCAD70-980F-4171-BB47-8CB172ABE8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642" y="2091503"/>
            <a:ext cx="4850120" cy="4252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0626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3962A2AF-EDBB-42F5-AAE2-366596AE1AC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43"/>
          <a:stretch/>
        </p:blipFill>
        <p:spPr>
          <a:xfrm>
            <a:off x="0" y="0"/>
            <a:ext cx="11931142" cy="43983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9F1EBFE-3AB0-4D59-9E30-AEC551BC1ADD}"/>
              </a:ext>
            </a:extLst>
          </p:cNvPr>
          <p:cNvSpPr txBox="1"/>
          <p:nvPr/>
        </p:nvSpPr>
        <p:spPr>
          <a:xfrm>
            <a:off x="1551008" y="4490976"/>
            <a:ext cx="969958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What different </a:t>
            </a:r>
            <a:r>
              <a:rPr lang="en-US" sz="4400" dirty="0" err="1"/>
              <a:t>colours</a:t>
            </a:r>
            <a:r>
              <a:rPr lang="en-US" sz="4400" dirty="0"/>
              <a:t> are these superheroes in Welsh? 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1075521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animal, coral&#10;&#10;Description automatically generated">
            <a:extLst>
              <a:ext uri="{FF2B5EF4-FFF2-40B4-BE49-F238E27FC236}">
                <a16:creationId xmlns:a16="http://schemas.microsoft.com/office/drawing/2014/main" id="{7B12835F-DF2F-4705-91CE-C184F8AEB9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1437" y="748115"/>
            <a:ext cx="4500780" cy="3591532"/>
          </a:xfrm>
          <a:prstGeom prst="rect">
            <a:avLst/>
          </a:prstGeom>
        </p:spPr>
      </p:pic>
      <p:pic>
        <p:nvPicPr>
          <p:cNvPr id="3" name="Picture 2" descr="A picture containing drawing, food&#10;&#10;Description automatically generated">
            <a:extLst>
              <a:ext uri="{FF2B5EF4-FFF2-40B4-BE49-F238E27FC236}">
                <a16:creationId xmlns:a16="http://schemas.microsoft.com/office/drawing/2014/main" id="{534E2D19-DA34-4EAB-B67F-72CDB874CA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64" y="121708"/>
            <a:ext cx="3977086" cy="2835981"/>
          </a:xfrm>
          <a:prstGeom prst="rect">
            <a:avLst/>
          </a:prstGeom>
        </p:spPr>
      </p:pic>
      <p:pic>
        <p:nvPicPr>
          <p:cNvPr id="5" name="Picture 4" descr="A picture containing drawing, plate&#10;&#10;Description automatically generated">
            <a:extLst>
              <a:ext uri="{FF2B5EF4-FFF2-40B4-BE49-F238E27FC236}">
                <a16:creationId xmlns:a16="http://schemas.microsoft.com/office/drawing/2014/main" id="{A5AE1405-CF4A-428A-BCC5-8477BE3C8F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2137" y="-18554"/>
            <a:ext cx="3269409" cy="3269409"/>
          </a:xfrm>
          <a:prstGeom prst="rect">
            <a:avLst/>
          </a:prstGeom>
        </p:spPr>
      </p:pic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672AFEF7-CB43-405D-950E-CCFE6DC7041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6027" y="3714044"/>
            <a:ext cx="3779406" cy="215820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8BC4BB3-C970-4618-ABB3-17216132974F}"/>
              </a:ext>
            </a:extLst>
          </p:cNvPr>
          <p:cNvSpPr txBox="1"/>
          <p:nvPr/>
        </p:nvSpPr>
        <p:spPr>
          <a:xfrm>
            <a:off x="1447407" y="969820"/>
            <a:ext cx="1759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chemeClr val="bg1"/>
                </a:solidFill>
              </a:rPr>
              <a:t>Coch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D1EB7A-4E19-40FD-8D8F-E42D736C0C11}"/>
              </a:ext>
            </a:extLst>
          </p:cNvPr>
          <p:cNvSpPr txBox="1"/>
          <p:nvPr/>
        </p:nvSpPr>
        <p:spPr>
          <a:xfrm>
            <a:off x="9447166" y="1102716"/>
            <a:ext cx="1759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chemeClr val="bg1"/>
                </a:solidFill>
              </a:rPr>
              <a:t>Gwyrdd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6223C01-7E14-448D-83AF-52062DBEDC9C}"/>
              </a:ext>
            </a:extLst>
          </p:cNvPr>
          <p:cNvSpPr txBox="1"/>
          <p:nvPr/>
        </p:nvSpPr>
        <p:spPr>
          <a:xfrm>
            <a:off x="5768485" y="1857977"/>
            <a:ext cx="1759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chemeClr val="bg1"/>
                </a:solidFill>
              </a:rPr>
              <a:t>Glas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27B6577-67DC-489F-80AE-ABA981D71838}"/>
              </a:ext>
            </a:extLst>
          </p:cNvPr>
          <p:cNvSpPr txBox="1"/>
          <p:nvPr/>
        </p:nvSpPr>
        <p:spPr>
          <a:xfrm>
            <a:off x="9164705" y="4321714"/>
            <a:ext cx="1759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chemeClr val="bg1"/>
                </a:solidFill>
              </a:rPr>
              <a:t>Melyn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852C2E-7D89-481E-9154-8E3D7CFAA7D7}"/>
              </a:ext>
            </a:extLst>
          </p:cNvPr>
          <p:cNvSpPr txBox="1"/>
          <p:nvPr/>
        </p:nvSpPr>
        <p:spPr>
          <a:xfrm>
            <a:off x="4813127" y="-45843"/>
            <a:ext cx="28222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/>
              <a:t>Pa </a:t>
            </a:r>
            <a:r>
              <a:rPr lang="en-US" sz="6000" b="1" dirty="0" err="1"/>
              <a:t>liw</a:t>
            </a:r>
            <a:r>
              <a:rPr lang="en-US" sz="6000" b="1" dirty="0"/>
              <a:t>?</a:t>
            </a:r>
            <a:endParaRPr lang="en-GB" sz="6000" b="1" dirty="0"/>
          </a:p>
        </p:txBody>
      </p:sp>
      <p:pic>
        <p:nvPicPr>
          <p:cNvPr id="6" name="Picture 5" descr="A picture containing drawing, food&#10;&#10;Description automatically generated">
            <a:extLst>
              <a:ext uri="{FF2B5EF4-FFF2-40B4-BE49-F238E27FC236}">
                <a16:creationId xmlns:a16="http://schemas.microsoft.com/office/drawing/2014/main" id="{F4B2041E-50F0-4D14-8B47-E406D9618F4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9715" y="3638502"/>
            <a:ext cx="3779407" cy="3237630"/>
          </a:xfrm>
          <a:prstGeom prst="rect">
            <a:avLst/>
          </a:prstGeom>
        </p:spPr>
      </p:pic>
      <p:pic>
        <p:nvPicPr>
          <p:cNvPr id="14" name="Picture 13" descr="A close up of a logo&#10;&#10;Description automatically generated">
            <a:extLst>
              <a:ext uri="{FF2B5EF4-FFF2-40B4-BE49-F238E27FC236}">
                <a16:creationId xmlns:a16="http://schemas.microsoft.com/office/drawing/2014/main" id="{0C490A70-B2ED-4B50-B4EC-5204814B1AF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6413" y="2504308"/>
            <a:ext cx="4090773" cy="350783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D6F67EC-0745-4718-B3D0-AE072C09E688}"/>
              </a:ext>
            </a:extLst>
          </p:cNvPr>
          <p:cNvSpPr txBox="1"/>
          <p:nvPr/>
        </p:nvSpPr>
        <p:spPr>
          <a:xfrm>
            <a:off x="1750493" y="3860049"/>
            <a:ext cx="14562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Du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847A745-143E-48A9-9758-96C4586D4D60}"/>
              </a:ext>
            </a:extLst>
          </p:cNvPr>
          <p:cNvSpPr txBox="1"/>
          <p:nvPr/>
        </p:nvSpPr>
        <p:spPr>
          <a:xfrm>
            <a:off x="5790534" y="4748364"/>
            <a:ext cx="13761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Oren</a:t>
            </a:r>
            <a:endParaRPr lang="en-GB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9595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67CE7C1-5E11-4FF6-8592-A2903DE18BAD}"/>
              </a:ext>
            </a:extLst>
          </p:cNvPr>
          <p:cNvSpPr txBox="1"/>
          <p:nvPr/>
        </p:nvSpPr>
        <p:spPr>
          <a:xfrm>
            <a:off x="2562578" y="2128668"/>
            <a:ext cx="1456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Du</a:t>
            </a:r>
            <a:endParaRPr lang="en-GB" sz="2400" b="1" dirty="0">
              <a:solidFill>
                <a:schemeClr val="bg1"/>
              </a:solidFill>
            </a:endParaRPr>
          </a:p>
        </p:txBody>
      </p:sp>
      <p:pic>
        <p:nvPicPr>
          <p:cNvPr id="5" name="Picture 4" descr="A picture containing clock&#10;&#10;Description automatically generated">
            <a:extLst>
              <a:ext uri="{FF2B5EF4-FFF2-40B4-BE49-F238E27FC236}">
                <a16:creationId xmlns:a16="http://schemas.microsoft.com/office/drawing/2014/main" id="{54E3123D-E580-4568-9CA8-0DAD82A27E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0711" y="1148701"/>
            <a:ext cx="5082353" cy="4768941"/>
          </a:xfrm>
          <a:prstGeom prst="rect">
            <a:avLst/>
          </a:prstGeom>
        </p:spPr>
      </p:pic>
      <p:pic>
        <p:nvPicPr>
          <p:cNvPr id="7" name="Picture 6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86E60F92-CBF0-4DFB-89D5-1B6B4C62B5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537" y="321198"/>
            <a:ext cx="2743200" cy="2743200"/>
          </a:xfrm>
          <a:prstGeom prst="rect">
            <a:avLst/>
          </a:prstGeom>
        </p:spPr>
      </p:pic>
      <p:pic>
        <p:nvPicPr>
          <p:cNvPr id="9" name="Picture 8" descr="A picture containing transport, wheel&#10;&#10;Description automatically generated">
            <a:extLst>
              <a:ext uri="{FF2B5EF4-FFF2-40B4-BE49-F238E27FC236}">
                <a16:creationId xmlns:a16="http://schemas.microsoft.com/office/drawing/2014/main" id="{59FD3E72-6A64-4825-A111-8B8C97343E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0265" y="321198"/>
            <a:ext cx="3190220" cy="319022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1403546-7C5B-4D9D-B45D-FD8E2F788AC8}"/>
              </a:ext>
            </a:extLst>
          </p:cNvPr>
          <p:cNvSpPr txBox="1"/>
          <p:nvPr/>
        </p:nvSpPr>
        <p:spPr>
          <a:xfrm>
            <a:off x="1458410" y="1319514"/>
            <a:ext cx="1104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chemeClr val="bg1"/>
                </a:solidFill>
              </a:rPr>
              <a:t>Pinc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0AB9A3-4B27-42FB-9C1F-1B2E2B9948EF}"/>
              </a:ext>
            </a:extLst>
          </p:cNvPr>
          <p:cNvSpPr txBox="1"/>
          <p:nvPr/>
        </p:nvSpPr>
        <p:spPr>
          <a:xfrm>
            <a:off x="4831644" y="2590333"/>
            <a:ext cx="16820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/>
              <a:t>Porforr</a:t>
            </a:r>
            <a:endParaRPr lang="en-GB" sz="36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B440A6-06B5-4923-B11E-4656FA714850}"/>
              </a:ext>
            </a:extLst>
          </p:cNvPr>
          <p:cNvSpPr txBox="1"/>
          <p:nvPr/>
        </p:nvSpPr>
        <p:spPr>
          <a:xfrm>
            <a:off x="9764889" y="1433689"/>
            <a:ext cx="14562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Gwyn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37715097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Image result for success">
            <a:extLst>
              <a:ext uri="{FF2B5EF4-FFF2-40B4-BE49-F238E27FC236}">
                <a16:creationId xmlns:a16="http://schemas.microsoft.com/office/drawing/2014/main" id="{3A891BE3-33EB-43A5-B9F6-C50AC30C01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1981" y="2625902"/>
            <a:ext cx="8413750" cy="4027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45D627B-60C7-4657-8711-4657BFC5A021}"/>
              </a:ext>
            </a:extLst>
          </p:cNvPr>
          <p:cNvSpPr/>
          <p:nvPr/>
        </p:nvSpPr>
        <p:spPr>
          <a:xfrm>
            <a:off x="1003300" y="686979"/>
            <a:ext cx="903111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Our Success Criteria</a:t>
            </a:r>
          </a:p>
        </p:txBody>
      </p:sp>
    </p:spTree>
    <p:extLst>
      <p:ext uri="{BB962C8B-B14F-4D97-AF65-F5344CB8AC3E}">
        <p14:creationId xmlns:p14="http://schemas.microsoft.com/office/powerpoint/2010/main" val="42171386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2CA1A0A-04EC-468F-AE4E-1EDB7CCCD0CC}"/>
              </a:ext>
            </a:extLst>
          </p:cNvPr>
          <p:cNvSpPr/>
          <p:nvPr/>
        </p:nvSpPr>
        <p:spPr>
          <a:xfrm>
            <a:off x="3207227" y="698268"/>
            <a:ext cx="51679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Success Criteria..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89CADA-F224-41DB-B8E5-624F4479C572}"/>
              </a:ext>
            </a:extLst>
          </p:cNvPr>
          <p:cNvSpPr txBox="1"/>
          <p:nvPr/>
        </p:nvSpPr>
        <p:spPr>
          <a:xfrm>
            <a:off x="903111" y="2190044"/>
            <a:ext cx="1038577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Scan QR codes correctly on the </a:t>
            </a:r>
            <a:r>
              <a:rPr lang="en-US" sz="3200" dirty="0" err="1"/>
              <a:t>Ipad</a:t>
            </a:r>
            <a:endParaRPr lang="en-US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Identify the area of the picture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Communicate which </a:t>
            </a:r>
            <a:r>
              <a:rPr lang="en-US" sz="3200" dirty="0" err="1"/>
              <a:t>colour</a:t>
            </a:r>
            <a:r>
              <a:rPr lang="en-US" sz="3200" dirty="0"/>
              <a:t> you find in Welsh or write it down.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666041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68</Words>
  <Application>Microsoft Office PowerPoint</Application>
  <PresentationFormat>Widescreen</PresentationFormat>
  <Paragraphs>20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Agree or disagree? These are all shapes..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Agree or disagree? These are all shapes..</dc:title>
  <dc:creator>Yasmin Scrine</dc:creator>
  <cp:lastModifiedBy>Yasmin Scrine</cp:lastModifiedBy>
  <cp:revision>4</cp:revision>
  <dcterms:created xsi:type="dcterms:W3CDTF">2020-03-10T19:04:28Z</dcterms:created>
  <dcterms:modified xsi:type="dcterms:W3CDTF">2020-03-11T19:21:30Z</dcterms:modified>
</cp:coreProperties>
</file>