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4.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5.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6.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 id="2147483673" r:id="rId2"/>
    <p:sldMasterId id="2147483686" r:id="rId3"/>
    <p:sldMasterId id="2147483725" r:id="rId4"/>
    <p:sldMasterId id="2147483736" r:id="rId5"/>
    <p:sldMasterId id="2147483747" r:id="rId6"/>
    <p:sldMasterId id="2147483759" r:id="rId7"/>
  </p:sldMasterIdLst>
  <p:notesMasterIdLst>
    <p:notesMasterId r:id="rId19"/>
  </p:notesMasterIdLst>
  <p:sldIdLst>
    <p:sldId id="257" r:id="rId8"/>
    <p:sldId id="263" r:id="rId9"/>
    <p:sldId id="258" r:id="rId10"/>
    <p:sldId id="264" r:id="rId11"/>
    <p:sldId id="262" r:id="rId12"/>
    <p:sldId id="265" r:id="rId13"/>
    <p:sldId id="266" r:id="rId14"/>
    <p:sldId id="267" r:id="rId15"/>
    <p:sldId id="259" r:id="rId16"/>
    <p:sldId id="268" r:id="rId17"/>
    <p:sldId id="270"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843" autoAdjust="0"/>
  </p:normalViewPr>
  <p:slideViewPr>
    <p:cSldViewPr>
      <p:cViewPr varScale="1">
        <p:scale>
          <a:sx n="65" d="100"/>
          <a:sy n="65" d="100"/>
        </p:scale>
        <p:origin x="1728" y="2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3" Type="http://schemas.openxmlformats.org/officeDocument/2006/relationships/slideMaster" Target="slideMasters/slideMaster3.xml"/><Relationship Id="rId21" Type="http://schemas.openxmlformats.org/officeDocument/2006/relationships/viewProps" Target="viewProps.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tableStyles" Target="tableStyles.xml"/><Relationship Id="rId10" Type="http://schemas.openxmlformats.org/officeDocument/2006/relationships/slide" Target="slides/slide3.xml"/><Relationship Id="rId19"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108AE13-9589-49B6-B8E3-65E0CC0D11D4}" type="datetimeFigureOut">
              <a:rPr lang="en-US" smtClean="0"/>
              <a:t>11/23/2022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EE102E6-C5AE-46F3-BBDE-F12A474D878A}" type="slidenum">
              <a:rPr lang="en-US" smtClean="0"/>
              <a:t>‹#›</a:t>
            </a:fld>
            <a:endParaRPr lang="en-US"/>
          </a:p>
        </p:txBody>
      </p:sp>
    </p:spTree>
    <p:extLst>
      <p:ext uri="{BB962C8B-B14F-4D97-AF65-F5344CB8AC3E}">
        <p14:creationId xmlns:p14="http://schemas.microsoft.com/office/powerpoint/2010/main" val="31839254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b="1" dirty="0" err="1"/>
              <a:t>Lecturer:Dr</a:t>
            </a:r>
            <a:r>
              <a:rPr lang="en-US" b="1" dirty="0"/>
              <a:t> </a:t>
            </a:r>
            <a:r>
              <a:rPr lang="en-US" b="1" dirty="0" err="1"/>
              <a:t>Olusoyi</a:t>
            </a:r>
            <a:r>
              <a:rPr lang="en-US" b="1" dirty="0"/>
              <a:t> </a:t>
            </a:r>
            <a:r>
              <a:rPr lang="en-US" b="1" dirty="0" err="1"/>
              <a:t>Ashaye</a:t>
            </a:r>
            <a:endParaRPr lang="en-US" b="1" dirty="0"/>
          </a:p>
          <a:p>
            <a:r>
              <a:rPr lang="en-US" b="1" dirty="0"/>
              <a:t>Mihail </a:t>
            </a:r>
            <a:r>
              <a:rPr lang="en-US" b="1" dirty="0" err="1"/>
              <a:t>Stantchev</a:t>
            </a:r>
            <a:r>
              <a:rPr lang="en-US" b="1" dirty="0"/>
              <a:t> Roussev</a:t>
            </a:r>
          </a:p>
          <a:p>
            <a:r>
              <a:rPr lang="en-US" b="1" dirty="0"/>
              <a:t>Student number:2115133</a:t>
            </a:r>
          </a:p>
          <a:p>
            <a:endParaRPr lang="en-US" dirty="0"/>
          </a:p>
          <a:p>
            <a:r>
              <a:rPr lang="en-US" dirty="0"/>
              <a:t>                                                                    Welcome to the Presentation on Flexible Workplace &amp; Role of Human Resources.</a:t>
            </a:r>
          </a:p>
        </p:txBody>
      </p:sp>
      <p:sp>
        <p:nvSpPr>
          <p:cNvPr id="4" name="Slide Number Placeholder 3"/>
          <p:cNvSpPr>
            <a:spLocks noGrp="1"/>
          </p:cNvSpPr>
          <p:nvPr>
            <p:ph type="sldNum" sz="quarter" idx="10"/>
          </p:nvPr>
        </p:nvSpPr>
        <p:spPr/>
        <p:txBody>
          <a:bodyPr/>
          <a:lstStyle/>
          <a:p>
            <a:fld id="{DEE102E6-C5AE-46F3-BBDE-F12A474D878A}" type="slidenum">
              <a:rPr lang="en-US" smtClean="0"/>
              <a:t>1</a:t>
            </a:fld>
            <a:endParaRPr lang="en-US"/>
          </a:p>
        </p:txBody>
      </p:sp>
    </p:spTree>
    <p:extLst>
      <p:ext uri="{BB962C8B-B14F-4D97-AF65-F5344CB8AC3E}">
        <p14:creationId xmlns:p14="http://schemas.microsoft.com/office/powerpoint/2010/main" val="16808627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 name="Google Shape;16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These contents are going to be discussed throughout</a:t>
            </a:r>
            <a:r>
              <a:rPr lang="en-US" baseline="0" dirty="0"/>
              <a:t> this presentation.</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dirty="0"/>
              <a:t>We will start the presentation by illustrating</a:t>
            </a:r>
            <a:r>
              <a:rPr lang="en-US" baseline="0" dirty="0"/>
              <a:t> a case that is in favor of flexible working in relation to diversity and inclusion at work </a:t>
            </a:r>
          </a:p>
          <a:p>
            <a:endParaRPr lang="en-US" dirty="0"/>
          </a:p>
          <a:p>
            <a:r>
              <a:rPr lang="en-US" dirty="0"/>
              <a:t>People from many cultures make form an organizational team. For international corporations, this team may include individuals and organizations from Japan, the  India, Egypt, Russia, United States, and South Africa—all collaborating to address issues and boost productivity by bringing their distinct world perspectives, abilities, and cultural activities. Such example is not confined to international corporations! An corporation that really does business in a single nation might form a diverse team simply by bringing together employees from different internal areas or nationalities inside this country.</a:t>
            </a:r>
          </a:p>
        </p:txBody>
      </p:sp>
      <p:sp>
        <p:nvSpPr>
          <p:cNvPr id="4" name="Slide Number Placeholder 3"/>
          <p:cNvSpPr>
            <a:spLocks noGrp="1"/>
          </p:cNvSpPr>
          <p:nvPr>
            <p:ph type="sldNum" sz="quarter" idx="10"/>
          </p:nvPr>
        </p:nvSpPr>
        <p:spPr/>
        <p:txBody>
          <a:bodyPr/>
          <a:lstStyle/>
          <a:p>
            <a:fld id="{DEE102E6-C5AE-46F3-BBDE-F12A474D878A}" type="slidenum">
              <a:rPr lang="en-US" smtClean="0"/>
              <a:t>3</a:t>
            </a:fld>
            <a:endParaRPr lang="en-US"/>
          </a:p>
        </p:txBody>
      </p:sp>
    </p:spTree>
    <p:extLst>
      <p:ext uri="{BB962C8B-B14F-4D97-AF65-F5344CB8AC3E}">
        <p14:creationId xmlns:p14="http://schemas.microsoft.com/office/powerpoint/2010/main" val="309138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pPr marL="0" indent="0">
              <a:buFont typeface="Wingdings" pitchFamily="2" charset="2"/>
              <a:buNone/>
            </a:pPr>
            <a:r>
              <a:rPr lang="en-US" dirty="0"/>
              <a:t>A company makes an attempt to diversify its leadership team. White males held over 96% of Fortune 500 leadership positions in 2000. By 2020, that figure had reduced to roughly 86%, although the vast majority of those posts are still controlled through one gender and one race. Companies that deliberately seek individuals with a distinct gender, sexual preference, race, or any other attribute other than the prevailing one in order to improve diversification within its executive personnel.</a:t>
            </a:r>
          </a:p>
        </p:txBody>
      </p:sp>
      <p:sp>
        <p:nvSpPr>
          <p:cNvPr id="4" name="Slide Number Placeholder 3"/>
          <p:cNvSpPr>
            <a:spLocks noGrp="1"/>
          </p:cNvSpPr>
          <p:nvPr>
            <p:ph type="sldNum" sz="quarter" idx="10"/>
          </p:nvPr>
        </p:nvSpPr>
        <p:spPr/>
        <p:txBody>
          <a:bodyPr/>
          <a:lstStyle/>
          <a:p>
            <a:fld id="{DEE102E6-C5AE-46F3-BBDE-F12A474D878A}" type="slidenum">
              <a:rPr lang="en-US" smtClean="0"/>
              <a:t>4</a:t>
            </a:fld>
            <a:endParaRPr lang="en-US"/>
          </a:p>
        </p:txBody>
      </p:sp>
    </p:spTree>
    <p:extLst>
      <p:ext uri="{BB962C8B-B14F-4D97-AF65-F5344CB8AC3E}">
        <p14:creationId xmlns:p14="http://schemas.microsoft.com/office/powerpoint/2010/main" val="11042995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p: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 name="Google Shape;16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A inclusive and diverse workspace is one in which every feels equally included in and encouraged in all parts of the workplace, irrespective of their background or even what they contribute to the company. The importance of D&amp;I cannot be overstated. Diversity without inclusiveness may lead to a hostile workplace environment, while inclusiveness without diversity can lead in a firm that lacks innovation. Businesses are beginning to place greater emphasis on diversity, and that many ignore the inclusion component of the equation. The employees will feel alienated and neglected</a:t>
            </a:r>
            <a:r>
              <a:rPr lang="en-US" baseline="0" dirty="0"/>
              <a:t> </a:t>
            </a:r>
            <a:r>
              <a:rPr lang="en-US" dirty="0"/>
              <a:t>if inclusiveness and diversity are not actively pursued.</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dirty="0"/>
              <a:t>Human resources is responsible for scheduling interviews, managing recruitment initiatives, and integrating new workers. </a:t>
            </a:r>
          </a:p>
          <a:p>
            <a:r>
              <a:rPr lang="en-US" dirty="0"/>
              <a:t>Managers of human resources oversee the payroll department to make sure that payments and welfare programs are accurately completed. They may also be responsible for reporting to the finance department and developing rewards program for attracting new staff.</a:t>
            </a:r>
          </a:p>
          <a:p>
            <a:r>
              <a:rPr lang="en-US" dirty="0"/>
              <a:t>Human resource managers are in charge of ensuring that particular requirements, such as equitable employment opportunities, are met. They also manage workplace relationships and deal with employment concerns including disagreements,  workplace health and safety, sexual harassment claims, and labor legislation discussions.</a:t>
            </a:r>
          </a:p>
        </p:txBody>
      </p:sp>
      <p:sp>
        <p:nvSpPr>
          <p:cNvPr id="4" name="Slide Number Placeholder 3"/>
          <p:cNvSpPr>
            <a:spLocks noGrp="1"/>
          </p:cNvSpPr>
          <p:nvPr>
            <p:ph type="sldNum" sz="quarter" idx="10"/>
          </p:nvPr>
        </p:nvSpPr>
        <p:spPr/>
        <p:txBody>
          <a:bodyPr/>
          <a:lstStyle/>
          <a:p>
            <a:fld id="{DEE102E6-C5AE-46F3-BBDE-F12A474D878A}" type="slidenum">
              <a:rPr lang="en-US" smtClean="0"/>
              <a:t>6</a:t>
            </a:fld>
            <a:endParaRPr lang="en-US"/>
          </a:p>
        </p:txBody>
      </p:sp>
    </p:spTree>
    <p:extLst>
      <p:ext uri="{BB962C8B-B14F-4D97-AF65-F5344CB8AC3E}">
        <p14:creationId xmlns:p14="http://schemas.microsoft.com/office/powerpoint/2010/main" val="5838618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9"/>
        <p:cNvGrpSpPr/>
        <p:nvPr/>
      </p:nvGrpSpPr>
      <p:grpSpPr>
        <a:xfrm>
          <a:off x="0" y="0"/>
          <a:ext cx="0" cy="0"/>
          <a:chOff x="0" y="0"/>
          <a:chExt cx="0" cy="0"/>
        </a:xfrm>
      </p:grpSpPr>
      <p:sp>
        <p:nvSpPr>
          <p:cNvPr id="370" name="Google Shape;370;g35ed75ccf_011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1" name="Google Shape;371;g35ed75ccf_0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HR managers play a critical role in the creation and empowerment of a diverse community via leadership and supervision. One that is courteous and inclusive, with opportunities for all employees to understand, grow, and participate to the firm. Companies benefit from variety because it allows them to begin detecting new trends. They are able to do so because their personnel is representative of their clients. As a consequence, it may zero in on the elements that encourage employees, minimize absenteeism, and boost productivity levels, all while cultivating an inclusive workplace. Diversity can assist in developing legislation to avoid prejudice, while multiculturalism may help us obtain a better awareness of people's points of view.</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9"/>
        <p:cNvGrpSpPr/>
        <p:nvPr/>
      </p:nvGrpSpPr>
      <p:grpSpPr>
        <a:xfrm>
          <a:off x="0" y="0"/>
          <a:ext cx="0" cy="0"/>
          <a:chOff x="0" y="0"/>
          <a:chExt cx="0" cy="0"/>
        </a:xfrm>
      </p:grpSpPr>
      <p:sp>
        <p:nvSpPr>
          <p:cNvPr id="370" name="Google Shape;370;g35ed75ccf_011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71" name="Google Shape;371;g35ed75ccf_0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Use adaptability to generate new possibilities:</a:t>
            </a:r>
            <a:r>
              <a:rPr lang="en-US" baseline="0" dirty="0"/>
              <a:t> </a:t>
            </a:r>
            <a:r>
              <a:rPr lang="en-US" dirty="0"/>
              <a:t>Flexibility in terms of location and scheduling allows those with physical limitations or health concerns, whether momentary or chronic, to apply for jobs. They may now work from their homes without being marked out, and a diverse variety of virtual collaboration technologies makes them more accessible. </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Workers that are under-represented should be highlighted:</a:t>
            </a:r>
            <a:r>
              <a:rPr lang="en-US" baseline="0" dirty="0"/>
              <a:t> </a:t>
            </a:r>
            <a:r>
              <a:rPr lang="en-US" dirty="0"/>
              <a:t>Employees want to feel like they belong, therefore provide prominence to employees who associate with  gender expressions,  a range of origins, and personal choices like as religious or cultural dress.</a:t>
            </a:r>
          </a:p>
          <a:p>
            <a:pPr marL="0" lvl="0" indent="0" algn="l" rtl="0">
              <a:spcBef>
                <a:spcPts val="0"/>
              </a:spcBef>
              <a:spcAft>
                <a:spcPts val="0"/>
              </a:spcAft>
              <a:buNone/>
            </a:pPr>
            <a:endParaRPr lang="en-US" dirty="0"/>
          </a:p>
          <a:p>
            <a:pPr marL="0" lvl="0" indent="0" algn="l" rtl="0">
              <a:spcBef>
                <a:spcPts val="0"/>
              </a:spcBef>
              <a:spcAft>
                <a:spcPts val="0"/>
              </a:spcAft>
              <a:buNone/>
            </a:pPr>
            <a:r>
              <a:rPr lang="en-US" dirty="0"/>
              <a:t>Create networks of inclusiveness and interest groups:</a:t>
            </a:r>
            <a:r>
              <a:rPr lang="en-US" baseline="0" dirty="0"/>
              <a:t> </a:t>
            </a:r>
            <a:r>
              <a:rPr lang="en-US" dirty="0"/>
              <a:t>HR managers may also establish diversity advisory boards and "safe places" for workers to express their issues and concerns, which can be reinforced by both in as well as group communication alternatives such as anonymous messaging.</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US" dirty="0"/>
              <a:t>In conclusion, Employees acquire a sense of belonging in a varied and inclusive setting. Employees that feel more engaged at work tend to be more productive and smarter, resulting in higher-quality performance. As a result, firms who use D&amp;I techniques realize significant improvements in terms of business performance, creativity, and decision-making. This aids in developing potential early on and bringing more diverse folks aware of the chances.</a:t>
            </a:r>
          </a:p>
        </p:txBody>
      </p:sp>
      <p:sp>
        <p:nvSpPr>
          <p:cNvPr id="4" name="Slide Number Placeholder 3"/>
          <p:cNvSpPr>
            <a:spLocks noGrp="1"/>
          </p:cNvSpPr>
          <p:nvPr>
            <p:ph type="sldNum" sz="quarter" idx="10"/>
          </p:nvPr>
        </p:nvSpPr>
        <p:spPr/>
        <p:txBody>
          <a:bodyPr/>
          <a:lstStyle/>
          <a:p>
            <a:fld id="{DEE102E6-C5AE-46F3-BBDE-F12A474D878A}" type="slidenum">
              <a:rPr lang="en-US" smtClean="0"/>
              <a:t>9</a:t>
            </a:fld>
            <a:endParaRPr lang="en-US"/>
          </a:p>
        </p:txBody>
      </p:sp>
    </p:spTree>
    <p:extLst>
      <p:ext uri="{BB962C8B-B14F-4D97-AF65-F5344CB8AC3E}">
        <p14:creationId xmlns:p14="http://schemas.microsoft.com/office/powerpoint/2010/main" val="24912862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1"/>
        <p:cNvGrpSpPr/>
        <p:nvPr/>
      </p:nvGrpSpPr>
      <p:grpSpPr>
        <a:xfrm>
          <a:off x="0" y="0"/>
          <a:ext cx="0" cy="0"/>
          <a:chOff x="0" y="0"/>
          <a:chExt cx="0" cy="0"/>
        </a:xfrm>
      </p:grpSpPr>
      <p:sp>
        <p:nvSpPr>
          <p:cNvPr id="382" name="Google Shape;382;gaa41051d55_1_73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83" name="Google Shape;383;gaa41051d55_1_7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Thank you.</a:t>
            </a: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g35ed75ccf_0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7" name="Google Shape;247;g35ed75ccf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dirty="0"/>
              <a:t>These following sources has been used for preparing</a:t>
            </a:r>
            <a:r>
              <a:rPr lang="en-US" baseline="0" dirty="0"/>
              <a:t> this presentation. </a:t>
            </a: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78428" y="2841519"/>
            <a:ext cx="8015750" cy="2418740"/>
          </a:xfrm>
          <a:noFill/>
          <a:effectLst>
            <a:outerShdw blurRad="50800" dist="38100" dir="2700000" algn="tl" rotWithShape="0">
              <a:prstClr val="black">
                <a:alpha val="40000"/>
              </a:prstClr>
            </a:outerShdw>
          </a:effectLst>
        </p:spPr>
        <p:txBody>
          <a:bodyPr>
            <a:normAutofit/>
          </a:bodyPr>
          <a:lstStyle>
            <a:lvl1pPr algn="r">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685802" y="5294673"/>
            <a:ext cx="8001000" cy="904568"/>
          </a:xfrm>
        </p:spPr>
        <p:txBody>
          <a:bodyPr>
            <a:normAutofit/>
          </a:bodyPr>
          <a:lstStyle>
            <a:lvl1pPr marL="0" indent="0" algn="r">
              <a:buNone/>
              <a:defRPr sz="2800" b="0" i="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588361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86693" y="417105"/>
            <a:ext cx="8259098" cy="1018035"/>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501462" y="1750159"/>
            <a:ext cx="8244349" cy="4581833"/>
          </a:xfrm>
        </p:spPr>
        <p:txBody>
          <a:bodyPr/>
          <a:lstStyle>
            <a:lvl1pPr algn="l">
              <a:defRPr sz="2800">
                <a:solidFill>
                  <a:schemeClr val="tx1"/>
                </a:solidFill>
              </a:defRPr>
            </a:lvl1pPr>
            <a:lvl2pPr algn="l">
              <a:defRPr>
                <a:solidFill>
                  <a:schemeClr val="tx1"/>
                </a:solidFill>
              </a:defRPr>
            </a:lvl2pPr>
            <a:lvl3pPr algn="l">
              <a:defRPr>
                <a:solidFill>
                  <a:schemeClr val="tx1"/>
                </a:solidFill>
              </a:defRPr>
            </a:lvl3pPr>
            <a:lvl4pPr algn="l">
              <a:defRPr>
                <a:solidFill>
                  <a:schemeClr val="tx1"/>
                </a:solidFill>
              </a:defRPr>
            </a:lvl4pPr>
            <a:lvl5pPr algn="l">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498702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58283" y="719031"/>
            <a:ext cx="6449920" cy="967132"/>
          </a:xfrm>
        </p:spPr>
        <p:txBody>
          <a:bodyPr>
            <a:normAutofit/>
          </a:bodyPr>
          <a:lstStyle>
            <a:lvl1pPr algn="l">
              <a:defRPr sz="3600">
                <a:solidFill>
                  <a:srgbClr val="FF8225"/>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367126" y="1750141"/>
            <a:ext cx="6474543" cy="4678168"/>
          </a:xfrm>
        </p:spPr>
        <p:txBody>
          <a:bodyPr/>
          <a:lstStyle>
            <a:lvl1pPr>
              <a:defRPr sz="2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245568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91407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011429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0076" y="401527"/>
            <a:ext cx="8093365" cy="1018033"/>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2148365"/>
            <a:ext cx="4040188" cy="639763"/>
          </a:xfrm>
        </p:spPr>
        <p:txBody>
          <a:bodyPr anchor="b"/>
          <a:lstStyle>
            <a:lvl1pPr marL="0" indent="0" algn="ctr">
              <a:buNone/>
              <a:defRPr sz="2400" b="1">
                <a:solidFill>
                  <a:srgbClr val="FF8225"/>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778229"/>
            <a:ext cx="4040188" cy="3035059"/>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18" y="2148365"/>
            <a:ext cx="4041775" cy="639763"/>
          </a:xfrm>
        </p:spPr>
        <p:txBody>
          <a:bodyPr anchor="b"/>
          <a:lstStyle>
            <a:lvl1pPr marL="0" indent="0" algn="ctr">
              <a:buNone/>
              <a:defRPr sz="2400" b="1">
                <a:solidFill>
                  <a:srgbClr val="FF8225"/>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18" y="2778229"/>
            <a:ext cx="4041775" cy="3035059"/>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953758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00420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10024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19" y="273049"/>
            <a:ext cx="3008313" cy="1162051"/>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84"/>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19" y="1435104"/>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630814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9"/>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70"/>
            <a:ext cx="5486400" cy="8048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7110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372848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3101636"/>
            <a:ext cx="1463784" cy="702615"/>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29423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78428" y="2841519"/>
            <a:ext cx="8015750" cy="2418740"/>
          </a:xfrm>
          <a:noFill/>
          <a:effectLst>
            <a:outerShdw blurRad="50800" dist="38100" dir="2700000" algn="tl" rotWithShape="0">
              <a:prstClr val="black">
                <a:alpha val="40000"/>
              </a:prstClr>
            </a:outerShdw>
          </a:effectLst>
        </p:spPr>
        <p:txBody>
          <a:bodyPr>
            <a:normAutofit/>
          </a:bodyPr>
          <a:lstStyle>
            <a:lvl1pPr algn="r">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685802" y="5294673"/>
            <a:ext cx="8001000" cy="904568"/>
          </a:xfrm>
        </p:spPr>
        <p:txBody>
          <a:bodyPr>
            <a:normAutofit/>
          </a:bodyPr>
          <a:lstStyle>
            <a:lvl1pPr marL="0" indent="0" algn="r">
              <a:buNone/>
              <a:defRPr sz="2800" b="0" i="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558939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86693" y="417105"/>
            <a:ext cx="8259098" cy="1018035"/>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501462" y="1750159"/>
            <a:ext cx="8244349" cy="4581833"/>
          </a:xfrm>
        </p:spPr>
        <p:txBody>
          <a:bodyPr/>
          <a:lstStyle>
            <a:lvl1pPr algn="l">
              <a:defRPr sz="2800">
                <a:solidFill>
                  <a:schemeClr val="tx1"/>
                </a:solidFill>
              </a:defRPr>
            </a:lvl1pPr>
            <a:lvl2pPr algn="l">
              <a:defRPr>
                <a:solidFill>
                  <a:schemeClr val="tx1"/>
                </a:solidFill>
              </a:defRPr>
            </a:lvl2pPr>
            <a:lvl3pPr algn="l">
              <a:defRPr>
                <a:solidFill>
                  <a:schemeClr val="tx1"/>
                </a:solidFill>
              </a:defRPr>
            </a:lvl3pPr>
            <a:lvl4pPr algn="l">
              <a:defRPr>
                <a:solidFill>
                  <a:schemeClr val="tx1"/>
                </a:solidFill>
              </a:defRPr>
            </a:lvl4pPr>
            <a:lvl5pPr algn="l">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358182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58283" y="719031"/>
            <a:ext cx="6449920" cy="967132"/>
          </a:xfrm>
        </p:spPr>
        <p:txBody>
          <a:bodyPr>
            <a:normAutofit/>
          </a:bodyPr>
          <a:lstStyle>
            <a:lvl1pPr algn="l">
              <a:defRPr sz="3600">
                <a:solidFill>
                  <a:srgbClr val="FF8225"/>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367126" y="1750141"/>
            <a:ext cx="6474543" cy="4678168"/>
          </a:xfrm>
        </p:spPr>
        <p:txBody>
          <a:bodyPr/>
          <a:lstStyle>
            <a:lvl1pPr>
              <a:defRPr sz="2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182738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927282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95386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0076" y="401527"/>
            <a:ext cx="8093365" cy="1018033"/>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2148365"/>
            <a:ext cx="4040188" cy="639763"/>
          </a:xfrm>
        </p:spPr>
        <p:txBody>
          <a:bodyPr anchor="b"/>
          <a:lstStyle>
            <a:lvl1pPr marL="0" indent="0" algn="ctr">
              <a:buNone/>
              <a:defRPr sz="2400" b="1">
                <a:solidFill>
                  <a:srgbClr val="FF8225"/>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778229"/>
            <a:ext cx="4040188" cy="3035059"/>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18" y="2148365"/>
            <a:ext cx="4041775" cy="639763"/>
          </a:xfrm>
        </p:spPr>
        <p:txBody>
          <a:bodyPr anchor="b"/>
          <a:lstStyle>
            <a:lvl1pPr marL="0" indent="0" algn="ctr">
              <a:buNone/>
              <a:defRPr sz="2400" b="1">
                <a:solidFill>
                  <a:srgbClr val="FF8225"/>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18" y="2778229"/>
            <a:ext cx="4041775" cy="3035059"/>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400012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754201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1857777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19" y="273049"/>
            <a:ext cx="3008313" cy="1162051"/>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8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19" y="1435104"/>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023903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9"/>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66"/>
            <a:ext cx="5486400" cy="8048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789624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2530348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3101636"/>
            <a:ext cx="1463784" cy="702615"/>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13828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678428" y="2841519"/>
            <a:ext cx="8015750" cy="2418740"/>
          </a:xfrm>
          <a:noFill/>
          <a:effectLst>
            <a:outerShdw blurRad="50800" dist="38100" dir="2700000" algn="tl" rotWithShape="0">
              <a:prstClr val="black">
                <a:alpha val="40000"/>
              </a:prstClr>
            </a:outerShdw>
          </a:effectLst>
        </p:spPr>
        <p:txBody>
          <a:bodyPr>
            <a:normAutofit/>
          </a:bodyPr>
          <a:lstStyle>
            <a:lvl1pPr algn="r">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685802" y="5294673"/>
            <a:ext cx="8001000" cy="904568"/>
          </a:xfrm>
        </p:spPr>
        <p:txBody>
          <a:bodyPr>
            <a:normAutofit/>
          </a:bodyPr>
          <a:lstStyle>
            <a:lvl1pPr marL="0" indent="0" algn="r">
              <a:buNone/>
              <a:defRPr sz="2800" b="0" i="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558939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86693" y="417105"/>
            <a:ext cx="8259098" cy="1018035"/>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501462" y="1750159"/>
            <a:ext cx="8244349" cy="4581833"/>
          </a:xfrm>
        </p:spPr>
        <p:txBody>
          <a:bodyPr/>
          <a:lstStyle>
            <a:lvl1pPr algn="l">
              <a:defRPr sz="2800">
                <a:solidFill>
                  <a:schemeClr val="tx1"/>
                </a:solidFill>
              </a:defRPr>
            </a:lvl1pPr>
            <a:lvl2pPr algn="l">
              <a:defRPr>
                <a:solidFill>
                  <a:schemeClr val="tx1"/>
                </a:solidFill>
              </a:defRPr>
            </a:lvl2pPr>
            <a:lvl3pPr algn="l">
              <a:defRPr>
                <a:solidFill>
                  <a:schemeClr val="tx1"/>
                </a:solidFill>
              </a:defRPr>
            </a:lvl3pPr>
            <a:lvl4pPr algn="l">
              <a:defRPr>
                <a:solidFill>
                  <a:schemeClr val="tx1"/>
                </a:solidFill>
              </a:defRPr>
            </a:lvl4pPr>
            <a:lvl5pPr algn="l">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3581822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358283" y="719031"/>
            <a:ext cx="6449920" cy="967132"/>
          </a:xfrm>
        </p:spPr>
        <p:txBody>
          <a:bodyPr>
            <a:normAutofit/>
          </a:bodyPr>
          <a:lstStyle>
            <a:lvl1pPr algn="l">
              <a:defRPr sz="3600">
                <a:solidFill>
                  <a:srgbClr val="FF8225"/>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367126" y="1750141"/>
            <a:ext cx="6474543" cy="4678168"/>
          </a:xfrm>
        </p:spPr>
        <p:txBody>
          <a:bodyPr/>
          <a:lstStyle>
            <a:lvl1pPr>
              <a:defRPr sz="2800">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1827382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1"/>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9272820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953864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0076" y="401527"/>
            <a:ext cx="8093365" cy="1018033"/>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6879" y="2148365"/>
            <a:ext cx="4040188" cy="639763"/>
          </a:xfrm>
        </p:spPr>
        <p:txBody>
          <a:bodyPr anchor="b"/>
          <a:lstStyle>
            <a:lvl1pPr marL="0" indent="0" algn="ctr">
              <a:buNone/>
              <a:defRPr sz="2400" b="1">
                <a:solidFill>
                  <a:srgbClr val="FF8225"/>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79" y="2778229"/>
            <a:ext cx="4040188" cy="3035059"/>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18" y="2148365"/>
            <a:ext cx="4041775" cy="639763"/>
          </a:xfrm>
        </p:spPr>
        <p:txBody>
          <a:bodyPr anchor="b"/>
          <a:lstStyle>
            <a:lvl1pPr marL="0" indent="0" algn="ctr">
              <a:buNone/>
              <a:defRPr sz="2400" b="1">
                <a:solidFill>
                  <a:srgbClr val="FF8225"/>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18" y="2778229"/>
            <a:ext cx="4041775" cy="3035059"/>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400012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7542011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1857777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19" y="273049"/>
            <a:ext cx="3008313" cy="1162051"/>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76"/>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19" y="1435104"/>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0239037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9"/>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62"/>
            <a:ext cx="5486400" cy="8048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789624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2530348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3101636"/>
            <a:ext cx="1463784" cy="702615"/>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138289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matchingName="Title + 1 column + image">
  <p:cSld name="Title + 1 column + image">
    <p:spTree>
      <p:nvGrpSpPr>
        <p:cNvPr id="1" name="Shape 53"/>
        <p:cNvGrpSpPr/>
        <p:nvPr/>
      </p:nvGrpSpPr>
      <p:grpSpPr>
        <a:xfrm>
          <a:off x="0" y="0"/>
          <a:ext cx="0" cy="0"/>
          <a:chOff x="0" y="0"/>
          <a:chExt cx="0" cy="0"/>
        </a:xfrm>
      </p:grpSpPr>
      <p:sp>
        <p:nvSpPr>
          <p:cNvPr id="54" name="Google Shape;54;p6"/>
          <p:cNvSpPr txBox="1">
            <a:spLocks noGrp="1"/>
          </p:cNvSpPr>
          <p:nvPr>
            <p:ph type="title"/>
          </p:nvPr>
        </p:nvSpPr>
        <p:spPr>
          <a:xfrm>
            <a:off x="550500" y="1013067"/>
            <a:ext cx="3694500" cy="528400"/>
          </a:xfrm>
          <a:prstGeom prst="rect">
            <a:avLst/>
          </a:prstGeom>
        </p:spPr>
        <p:txBody>
          <a:bodyPr spcFirstLastPara="1" wrap="square" lIns="0" tIns="0" rIns="0" bIns="0" anchor="b"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55" name="Google Shape;55;p6"/>
          <p:cNvSpPr txBox="1">
            <a:spLocks noGrp="1"/>
          </p:cNvSpPr>
          <p:nvPr>
            <p:ph type="body" idx="1"/>
          </p:nvPr>
        </p:nvSpPr>
        <p:spPr>
          <a:xfrm>
            <a:off x="550500" y="1805264"/>
            <a:ext cx="3694500" cy="4045200"/>
          </a:xfrm>
          <a:prstGeom prst="rect">
            <a:avLst/>
          </a:prstGeom>
        </p:spPr>
        <p:txBody>
          <a:bodyPr spcFirstLastPara="1" wrap="square" lIns="0" tIns="0" rIns="0" bIns="0" anchor="t" anchorCtr="0">
            <a:noAutofit/>
          </a:bodyPr>
          <a:lstStyle>
            <a:lvl1pPr marL="457200" lvl="0" indent="-381000" rtl="0">
              <a:spcBef>
                <a:spcPts val="0"/>
              </a:spcBef>
              <a:spcAft>
                <a:spcPts val="0"/>
              </a:spcAft>
              <a:buSzPts val="2400"/>
              <a:buChar char="▸"/>
              <a:defRPr/>
            </a:lvl1pPr>
            <a:lvl2pPr marL="914400" lvl="1" indent="-381000" rtl="0">
              <a:spcBef>
                <a:spcPts val="800"/>
              </a:spcBef>
              <a:spcAft>
                <a:spcPts val="0"/>
              </a:spcAft>
              <a:buSzPts val="2400"/>
              <a:buChar char="▹"/>
              <a:defRPr/>
            </a:lvl2pPr>
            <a:lvl3pPr marL="1371600" lvl="2" indent="-381000" rtl="0">
              <a:spcBef>
                <a:spcPts val="800"/>
              </a:spcBef>
              <a:spcAft>
                <a:spcPts val="0"/>
              </a:spcAft>
              <a:buSzPts val="2400"/>
              <a:buChar char="■"/>
              <a:defRPr/>
            </a:lvl3pPr>
            <a:lvl4pPr marL="1828800" lvl="3" indent="-381000" rtl="0">
              <a:spcBef>
                <a:spcPts val="800"/>
              </a:spcBef>
              <a:spcAft>
                <a:spcPts val="0"/>
              </a:spcAft>
              <a:buSzPts val="2400"/>
              <a:buChar char="●"/>
              <a:defRPr/>
            </a:lvl4pPr>
            <a:lvl5pPr marL="2286000" lvl="4" indent="-381000" rtl="0">
              <a:spcBef>
                <a:spcPts val="800"/>
              </a:spcBef>
              <a:spcAft>
                <a:spcPts val="0"/>
              </a:spcAft>
              <a:buSzPts val="2400"/>
              <a:buChar char="○"/>
              <a:defRPr/>
            </a:lvl5pPr>
            <a:lvl6pPr marL="2743200" lvl="5" indent="-381000" rtl="0">
              <a:spcBef>
                <a:spcPts val="800"/>
              </a:spcBef>
              <a:spcAft>
                <a:spcPts val="0"/>
              </a:spcAft>
              <a:buSzPts val="2400"/>
              <a:buChar char="■"/>
              <a:defRPr/>
            </a:lvl6pPr>
            <a:lvl7pPr marL="3200400" lvl="6" indent="-381000" rtl="0">
              <a:spcBef>
                <a:spcPts val="800"/>
              </a:spcBef>
              <a:spcAft>
                <a:spcPts val="0"/>
              </a:spcAft>
              <a:buSzPts val="2400"/>
              <a:buChar char="●"/>
              <a:defRPr/>
            </a:lvl7pPr>
            <a:lvl8pPr marL="3657600" lvl="7" indent="-381000" rtl="0">
              <a:spcBef>
                <a:spcPts val="800"/>
              </a:spcBef>
              <a:spcAft>
                <a:spcPts val="0"/>
              </a:spcAft>
              <a:buSzPts val="2400"/>
              <a:buChar char="○"/>
              <a:defRPr/>
            </a:lvl8pPr>
            <a:lvl9pPr marL="4114800" lvl="8" indent="-381000" rtl="0">
              <a:spcBef>
                <a:spcPts val="800"/>
              </a:spcBef>
              <a:spcAft>
                <a:spcPts val="800"/>
              </a:spcAft>
              <a:buSzPts val="2400"/>
              <a:buChar char="■"/>
              <a:defRPr/>
            </a:lvl9pPr>
          </a:lstStyle>
          <a:p>
            <a:endParaRPr/>
          </a:p>
        </p:txBody>
      </p:sp>
      <p:sp>
        <p:nvSpPr>
          <p:cNvPr id="56" name="Google Shape;56;p6"/>
          <p:cNvSpPr txBox="1">
            <a:spLocks noGrp="1"/>
          </p:cNvSpPr>
          <p:nvPr>
            <p:ph type="sldNum" idx="12"/>
          </p:nvPr>
        </p:nvSpPr>
        <p:spPr>
          <a:xfrm>
            <a:off x="8346250" y="6251533"/>
            <a:ext cx="569100" cy="6064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pPr marL="0" lvl="0" indent="0" algn="ctr" rtl="0">
              <a:spcBef>
                <a:spcPts val="0"/>
              </a:spcBef>
              <a:spcAft>
                <a:spcPts val="0"/>
              </a:spcAft>
              <a:buNone/>
            </a:pPr>
            <a:fld id="{00000000-1234-1234-1234-123412341234}" type="slidenum">
              <a:rPr lang="en"/>
              <a:t>‹#›</a:t>
            </a:fld>
            <a:endParaRPr/>
          </a:p>
        </p:txBody>
      </p:sp>
      <p:sp>
        <p:nvSpPr>
          <p:cNvPr id="57" name="Google Shape;57;p6"/>
          <p:cNvSpPr/>
          <p:nvPr/>
        </p:nvSpPr>
        <p:spPr>
          <a:xfrm>
            <a:off x="8099306" y="0"/>
            <a:ext cx="892296" cy="430056"/>
          </a:xfrm>
          <a:custGeom>
            <a:avLst/>
            <a:gdLst/>
            <a:ahLst/>
            <a:cxnLst/>
            <a:rect l="l" t="t" r="r" b="b"/>
            <a:pathLst>
              <a:path w="21600" h="21600" extrusionOk="0">
                <a:moveTo>
                  <a:pt x="0" y="0"/>
                </a:moveTo>
                <a:lnTo>
                  <a:pt x="0" y="21600"/>
                </a:lnTo>
                <a:lnTo>
                  <a:pt x="21600" y="10795"/>
                </a:lnTo>
                <a:lnTo>
                  <a:pt x="21600" y="0"/>
                </a:lnTo>
                <a:lnTo>
                  <a:pt x="0" y="0"/>
                </a:lnTo>
                <a:close/>
              </a:path>
            </a:pathLst>
          </a:custGeom>
          <a:solidFill>
            <a:schemeClr val="lt2"/>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b="0" i="0" u="none" strike="noStrike" cap="none">
              <a:solidFill>
                <a:srgbClr val="000000"/>
              </a:solidFill>
              <a:latin typeface="Calibri"/>
              <a:ea typeface="Calibri"/>
              <a:cs typeface="Calibri"/>
              <a:sym typeface="Calibri"/>
            </a:endParaRPr>
          </a:p>
        </p:txBody>
      </p:sp>
      <p:sp>
        <p:nvSpPr>
          <p:cNvPr id="58" name="Google Shape;58;p6"/>
          <p:cNvSpPr/>
          <p:nvPr/>
        </p:nvSpPr>
        <p:spPr>
          <a:xfrm>
            <a:off x="4645615" y="812127"/>
            <a:ext cx="1314792" cy="2825568"/>
          </a:xfrm>
          <a:custGeom>
            <a:avLst/>
            <a:gdLst/>
            <a:ahLst/>
            <a:cxnLst/>
            <a:rect l="l" t="t" r="r" b="b"/>
            <a:pathLst>
              <a:path w="21600" h="21600" extrusionOk="0">
                <a:moveTo>
                  <a:pt x="0" y="21600"/>
                </a:moveTo>
                <a:lnTo>
                  <a:pt x="21600" y="19177"/>
                </a:lnTo>
                <a:lnTo>
                  <a:pt x="21600" y="0"/>
                </a:lnTo>
                <a:lnTo>
                  <a:pt x="0" y="2423"/>
                </a:lnTo>
                <a:lnTo>
                  <a:pt x="0" y="21600"/>
                </a:lnTo>
                <a:close/>
              </a:path>
            </a:pathLst>
          </a:custGeom>
          <a:solidFill>
            <a:schemeClr val="lt2"/>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b="0" i="0" u="none" strike="noStrike" cap="none">
              <a:solidFill>
                <a:srgbClr val="000000"/>
              </a:solidFill>
              <a:latin typeface="Calibri"/>
              <a:ea typeface="Calibri"/>
              <a:cs typeface="Calibri"/>
              <a:sym typeface="Calibri"/>
            </a:endParaRPr>
          </a:p>
        </p:txBody>
      </p:sp>
      <p:sp>
        <p:nvSpPr>
          <p:cNvPr id="59" name="Google Shape;59;p6"/>
          <p:cNvSpPr/>
          <p:nvPr/>
        </p:nvSpPr>
        <p:spPr>
          <a:xfrm>
            <a:off x="6107231" y="1321977"/>
            <a:ext cx="1845234" cy="5545944"/>
          </a:xfrm>
          <a:custGeom>
            <a:avLst/>
            <a:gdLst/>
            <a:ahLst/>
            <a:cxnLst/>
            <a:rect l="l" t="t" r="r" b="b"/>
            <a:pathLst>
              <a:path w="21600" h="21600" extrusionOk="0">
                <a:moveTo>
                  <a:pt x="0" y="21600"/>
                </a:moveTo>
                <a:lnTo>
                  <a:pt x="21600" y="21600"/>
                </a:lnTo>
                <a:lnTo>
                  <a:pt x="21600" y="0"/>
                </a:lnTo>
                <a:lnTo>
                  <a:pt x="0" y="1733"/>
                </a:lnTo>
                <a:lnTo>
                  <a:pt x="0" y="21600"/>
                </a:lnTo>
                <a:close/>
              </a:path>
            </a:pathLst>
          </a:custGeom>
          <a:solidFill>
            <a:schemeClr val="lt2"/>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b="0" i="0" u="none" strike="noStrike" cap="none">
              <a:solidFill>
                <a:srgbClr val="000000"/>
              </a:solidFill>
              <a:latin typeface="Calibri"/>
              <a:ea typeface="Calibri"/>
              <a:cs typeface="Calibri"/>
              <a:sym typeface="Calibri"/>
            </a:endParaRPr>
          </a:p>
        </p:txBody>
      </p:sp>
      <p:sp>
        <p:nvSpPr>
          <p:cNvPr id="60" name="Google Shape;60;p6"/>
          <p:cNvSpPr/>
          <p:nvPr/>
        </p:nvSpPr>
        <p:spPr>
          <a:xfrm>
            <a:off x="4645615" y="3524980"/>
            <a:ext cx="1314792" cy="3346848"/>
          </a:xfrm>
          <a:custGeom>
            <a:avLst/>
            <a:gdLst/>
            <a:ahLst/>
            <a:cxnLst/>
            <a:rect l="l" t="t" r="r" b="b"/>
            <a:pathLst>
              <a:path w="21600" h="21600" extrusionOk="0">
                <a:moveTo>
                  <a:pt x="0" y="21600"/>
                </a:moveTo>
                <a:lnTo>
                  <a:pt x="21600" y="21600"/>
                </a:lnTo>
                <a:lnTo>
                  <a:pt x="21600" y="0"/>
                </a:lnTo>
                <a:lnTo>
                  <a:pt x="0" y="2046"/>
                </a:lnTo>
                <a:lnTo>
                  <a:pt x="0" y="21600"/>
                </a:lnTo>
                <a:close/>
              </a:path>
            </a:pathLst>
          </a:custGeom>
          <a:solidFill>
            <a:schemeClr val="lt2"/>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b="0" i="0" u="none" strike="noStrike" cap="none">
              <a:solidFill>
                <a:srgbClr val="000000"/>
              </a:solidFill>
              <a:latin typeface="Calibri"/>
              <a:ea typeface="Calibri"/>
              <a:cs typeface="Calibri"/>
              <a:sym typeface="Calibri"/>
            </a:endParaRPr>
          </a:p>
        </p:txBody>
      </p:sp>
      <p:sp>
        <p:nvSpPr>
          <p:cNvPr id="61" name="Google Shape;61;p6"/>
          <p:cNvSpPr/>
          <p:nvPr/>
        </p:nvSpPr>
        <p:spPr>
          <a:xfrm>
            <a:off x="8099306" y="409240"/>
            <a:ext cx="892296" cy="3969720"/>
          </a:xfrm>
          <a:custGeom>
            <a:avLst/>
            <a:gdLst/>
            <a:ahLst/>
            <a:cxnLst/>
            <a:rect l="l" t="t" r="r" b="b"/>
            <a:pathLst>
              <a:path w="21600" h="21600" extrusionOk="0">
                <a:moveTo>
                  <a:pt x="0" y="21600"/>
                </a:moveTo>
                <a:lnTo>
                  <a:pt x="21600" y="20429"/>
                </a:lnTo>
                <a:lnTo>
                  <a:pt x="21600" y="0"/>
                </a:lnTo>
                <a:lnTo>
                  <a:pt x="0" y="1171"/>
                </a:lnTo>
                <a:lnTo>
                  <a:pt x="0" y="21600"/>
                </a:lnTo>
                <a:close/>
              </a:path>
            </a:pathLst>
          </a:custGeom>
          <a:solidFill>
            <a:schemeClr val="lt2"/>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b="0" i="0" u="none" strike="noStrike" cap="none">
              <a:solidFill>
                <a:srgbClr val="000000"/>
              </a:solidFill>
              <a:latin typeface="Calibri"/>
              <a:ea typeface="Calibri"/>
              <a:cs typeface="Calibri"/>
              <a:sym typeface="Calibri"/>
            </a:endParaRPr>
          </a:p>
        </p:txBody>
      </p:sp>
      <p:sp>
        <p:nvSpPr>
          <p:cNvPr id="62" name="Google Shape;62;p6"/>
          <p:cNvSpPr/>
          <p:nvPr/>
        </p:nvSpPr>
        <p:spPr>
          <a:xfrm>
            <a:off x="6107231" y="0"/>
            <a:ext cx="1845234" cy="1548072"/>
          </a:xfrm>
          <a:custGeom>
            <a:avLst/>
            <a:gdLst/>
            <a:ahLst/>
            <a:cxnLst/>
            <a:rect l="l" t="t" r="r" b="b"/>
            <a:pathLst>
              <a:path w="21600" h="21600" extrusionOk="0">
                <a:moveTo>
                  <a:pt x="0" y="21600"/>
                </a:moveTo>
                <a:lnTo>
                  <a:pt x="21600" y="15393"/>
                </a:lnTo>
                <a:lnTo>
                  <a:pt x="21600" y="0"/>
                </a:lnTo>
                <a:lnTo>
                  <a:pt x="0" y="0"/>
                </a:lnTo>
                <a:lnTo>
                  <a:pt x="0" y="21600"/>
                </a:lnTo>
                <a:close/>
              </a:path>
            </a:pathLst>
          </a:custGeom>
          <a:solidFill>
            <a:schemeClr val="lt2"/>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b="0" i="0" u="none" strike="noStrike" cap="none">
              <a:solidFill>
                <a:srgbClr val="000000"/>
              </a:solidFill>
              <a:latin typeface="Calibri"/>
              <a:ea typeface="Calibri"/>
              <a:cs typeface="Calibri"/>
              <a:sym typeface="Calibri"/>
            </a:endParaRPr>
          </a:p>
        </p:txBody>
      </p:sp>
      <p:sp>
        <p:nvSpPr>
          <p:cNvPr id="63" name="Google Shape;63;p6"/>
          <p:cNvSpPr/>
          <p:nvPr/>
        </p:nvSpPr>
        <p:spPr>
          <a:xfrm>
            <a:off x="8099306" y="4369773"/>
            <a:ext cx="892296" cy="1554552"/>
          </a:xfrm>
          <a:custGeom>
            <a:avLst/>
            <a:gdLst/>
            <a:ahLst/>
            <a:cxnLst/>
            <a:rect l="l" t="t" r="r" b="b"/>
            <a:pathLst>
              <a:path w="21600" h="21600" extrusionOk="0">
                <a:moveTo>
                  <a:pt x="0" y="21600"/>
                </a:moveTo>
                <a:lnTo>
                  <a:pt x="21600" y="18611"/>
                </a:lnTo>
                <a:lnTo>
                  <a:pt x="21600" y="0"/>
                </a:lnTo>
                <a:lnTo>
                  <a:pt x="0" y="2989"/>
                </a:lnTo>
                <a:lnTo>
                  <a:pt x="0" y="21600"/>
                </a:lnTo>
                <a:close/>
              </a:path>
            </a:pathLst>
          </a:custGeom>
          <a:solidFill>
            <a:schemeClr val="lt2"/>
          </a:solidFill>
          <a:ln>
            <a:noFill/>
          </a:ln>
        </p:spPr>
        <p:txBody>
          <a:bodyPr spcFirstLastPara="1" wrap="square" lIns="45700" tIns="45700" rIns="45700" bIns="45700" anchor="ctr" anchorCtr="0">
            <a:noAutofit/>
          </a:bodyPr>
          <a:lstStyle/>
          <a:p>
            <a:pPr marL="0" marR="0" lvl="0" indent="0" algn="l" rtl="0">
              <a:lnSpc>
                <a:spcPct val="100000"/>
              </a:lnSpc>
              <a:spcBef>
                <a:spcPts val="0"/>
              </a:spcBef>
              <a:spcAft>
                <a:spcPts val="0"/>
              </a:spcAft>
              <a:buClr>
                <a:srgbClr val="000000"/>
              </a:buClr>
              <a:buSzPts val="1800"/>
              <a:buFont typeface="Calibri"/>
              <a:buNone/>
            </a:pPr>
            <a:endParaRPr sz="1800" b="0" i="0" u="none" strike="noStrike" cap="none">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371919995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matchingName="Title" type="title">
  <p:cSld name="Title">
    <p:bg>
      <p:bgPr>
        <a:solidFill>
          <a:schemeClr val="accent3"/>
        </a:solidFill>
        <a:effectLst/>
      </p:bgPr>
    </p:bg>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550500" y="3247500"/>
            <a:ext cx="3638700" cy="2986800"/>
          </a:xfrm>
          <a:prstGeom prst="rect">
            <a:avLst/>
          </a:prstGeom>
        </p:spPr>
        <p:txBody>
          <a:bodyPr spcFirstLastPara="1" wrap="square" lIns="0" tIns="0" rIns="0" bIns="0" anchor="b" anchorCtr="0">
            <a:noAutofit/>
          </a:bodyPr>
          <a:lstStyle>
            <a:lvl1pPr lvl="0" rtl="0">
              <a:spcBef>
                <a:spcPts val="0"/>
              </a:spcBef>
              <a:spcAft>
                <a:spcPts val="0"/>
              </a:spcAft>
              <a:buClr>
                <a:schemeClr val="lt1"/>
              </a:buClr>
              <a:buSzPts val="5400"/>
              <a:buNone/>
              <a:defRPr sz="5400">
                <a:solidFill>
                  <a:schemeClr val="lt1"/>
                </a:solidFill>
              </a:defRPr>
            </a:lvl1pPr>
            <a:lvl2pPr lvl="1" rtl="0">
              <a:spcBef>
                <a:spcPts val="0"/>
              </a:spcBef>
              <a:spcAft>
                <a:spcPts val="0"/>
              </a:spcAft>
              <a:buClr>
                <a:schemeClr val="lt1"/>
              </a:buClr>
              <a:buSzPts val="5400"/>
              <a:buNone/>
              <a:defRPr sz="5400">
                <a:solidFill>
                  <a:schemeClr val="lt1"/>
                </a:solidFill>
              </a:defRPr>
            </a:lvl2pPr>
            <a:lvl3pPr lvl="2" rtl="0">
              <a:spcBef>
                <a:spcPts val="0"/>
              </a:spcBef>
              <a:spcAft>
                <a:spcPts val="0"/>
              </a:spcAft>
              <a:buClr>
                <a:schemeClr val="lt1"/>
              </a:buClr>
              <a:buSzPts val="5400"/>
              <a:buNone/>
              <a:defRPr sz="5400">
                <a:solidFill>
                  <a:schemeClr val="lt1"/>
                </a:solidFill>
              </a:defRPr>
            </a:lvl3pPr>
            <a:lvl4pPr lvl="3" rtl="0">
              <a:spcBef>
                <a:spcPts val="0"/>
              </a:spcBef>
              <a:spcAft>
                <a:spcPts val="0"/>
              </a:spcAft>
              <a:buClr>
                <a:schemeClr val="lt1"/>
              </a:buClr>
              <a:buSzPts val="5400"/>
              <a:buNone/>
              <a:defRPr sz="5400">
                <a:solidFill>
                  <a:schemeClr val="lt1"/>
                </a:solidFill>
              </a:defRPr>
            </a:lvl4pPr>
            <a:lvl5pPr lvl="4" rtl="0">
              <a:spcBef>
                <a:spcPts val="0"/>
              </a:spcBef>
              <a:spcAft>
                <a:spcPts val="0"/>
              </a:spcAft>
              <a:buClr>
                <a:schemeClr val="lt1"/>
              </a:buClr>
              <a:buSzPts val="5400"/>
              <a:buNone/>
              <a:defRPr sz="5400">
                <a:solidFill>
                  <a:schemeClr val="lt1"/>
                </a:solidFill>
              </a:defRPr>
            </a:lvl5pPr>
            <a:lvl6pPr lvl="5" rtl="0">
              <a:spcBef>
                <a:spcPts val="0"/>
              </a:spcBef>
              <a:spcAft>
                <a:spcPts val="0"/>
              </a:spcAft>
              <a:buClr>
                <a:schemeClr val="lt1"/>
              </a:buClr>
              <a:buSzPts val="5400"/>
              <a:buNone/>
              <a:defRPr sz="5400">
                <a:solidFill>
                  <a:schemeClr val="lt1"/>
                </a:solidFill>
              </a:defRPr>
            </a:lvl6pPr>
            <a:lvl7pPr lvl="6" rtl="0">
              <a:spcBef>
                <a:spcPts val="0"/>
              </a:spcBef>
              <a:spcAft>
                <a:spcPts val="0"/>
              </a:spcAft>
              <a:buClr>
                <a:schemeClr val="lt1"/>
              </a:buClr>
              <a:buSzPts val="5400"/>
              <a:buNone/>
              <a:defRPr sz="5400">
                <a:solidFill>
                  <a:schemeClr val="lt1"/>
                </a:solidFill>
              </a:defRPr>
            </a:lvl7pPr>
            <a:lvl8pPr lvl="7" rtl="0">
              <a:spcBef>
                <a:spcPts val="0"/>
              </a:spcBef>
              <a:spcAft>
                <a:spcPts val="0"/>
              </a:spcAft>
              <a:buClr>
                <a:schemeClr val="lt1"/>
              </a:buClr>
              <a:buSzPts val="5400"/>
              <a:buNone/>
              <a:defRPr sz="5400">
                <a:solidFill>
                  <a:schemeClr val="lt1"/>
                </a:solidFill>
              </a:defRPr>
            </a:lvl8pPr>
            <a:lvl9pPr lvl="8" rtl="0">
              <a:spcBef>
                <a:spcPts val="0"/>
              </a:spcBef>
              <a:spcAft>
                <a:spcPts val="0"/>
              </a:spcAft>
              <a:buClr>
                <a:schemeClr val="lt1"/>
              </a:buClr>
              <a:buSzPts val="5400"/>
              <a:buNone/>
              <a:defRPr sz="5400">
                <a:solidFill>
                  <a:schemeClr val="lt1"/>
                </a:solidFill>
              </a:defRPr>
            </a:lvl9pPr>
          </a:lstStyle>
          <a:p>
            <a:endParaRPr/>
          </a:p>
        </p:txBody>
      </p:sp>
      <p:sp>
        <p:nvSpPr>
          <p:cNvPr id="11" name="Google Shape;11;p2"/>
          <p:cNvSpPr/>
          <p:nvPr/>
        </p:nvSpPr>
        <p:spPr>
          <a:xfrm>
            <a:off x="7813106" y="0"/>
            <a:ext cx="892296" cy="430056"/>
          </a:xfrm>
          <a:custGeom>
            <a:avLst/>
            <a:gdLst/>
            <a:ahLst/>
            <a:cxnLst/>
            <a:rect l="l" t="t" r="r" b="b"/>
            <a:pathLst>
              <a:path w="21600" h="21600" extrusionOk="0">
                <a:moveTo>
                  <a:pt x="0" y="0"/>
                </a:moveTo>
                <a:lnTo>
                  <a:pt x="0" y="21600"/>
                </a:lnTo>
                <a:lnTo>
                  <a:pt x="21600" y="10795"/>
                </a:lnTo>
                <a:lnTo>
                  <a:pt x="21600" y="0"/>
                </a:lnTo>
                <a:lnTo>
                  <a:pt x="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2" name="Google Shape;12;p2"/>
          <p:cNvSpPr/>
          <p:nvPr/>
        </p:nvSpPr>
        <p:spPr>
          <a:xfrm>
            <a:off x="3650209" y="0"/>
            <a:ext cx="563814" cy="2266272"/>
          </a:xfrm>
          <a:custGeom>
            <a:avLst/>
            <a:gdLst/>
            <a:ahLst/>
            <a:cxnLst/>
            <a:rect l="l" t="t" r="r" b="b"/>
            <a:pathLst>
              <a:path w="21600" h="21600" extrusionOk="0">
                <a:moveTo>
                  <a:pt x="0" y="0"/>
                </a:moveTo>
                <a:lnTo>
                  <a:pt x="0" y="21600"/>
                </a:lnTo>
                <a:lnTo>
                  <a:pt x="21600" y="20304"/>
                </a:lnTo>
                <a:lnTo>
                  <a:pt x="21600" y="0"/>
                </a:lnTo>
                <a:lnTo>
                  <a:pt x="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3" name="Google Shape;13;p2"/>
          <p:cNvSpPr/>
          <p:nvPr/>
        </p:nvSpPr>
        <p:spPr>
          <a:xfrm>
            <a:off x="4359415" y="812127"/>
            <a:ext cx="1314792" cy="2825568"/>
          </a:xfrm>
          <a:custGeom>
            <a:avLst/>
            <a:gdLst/>
            <a:ahLst/>
            <a:cxnLst/>
            <a:rect l="l" t="t" r="r" b="b"/>
            <a:pathLst>
              <a:path w="21600" h="21600" extrusionOk="0">
                <a:moveTo>
                  <a:pt x="0" y="21600"/>
                </a:moveTo>
                <a:lnTo>
                  <a:pt x="21600" y="19177"/>
                </a:lnTo>
                <a:lnTo>
                  <a:pt x="21600" y="0"/>
                </a:lnTo>
                <a:lnTo>
                  <a:pt x="0" y="2423"/>
                </a:lnTo>
                <a:lnTo>
                  <a:pt x="0" y="2160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4" name="Google Shape;14;p2"/>
          <p:cNvSpPr/>
          <p:nvPr/>
        </p:nvSpPr>
        <p:spPr>
          <a:xfrm>
            <a:off x="5821031" y="1321977"/>
            <a:ext cx="1845234" cy="5545944"/>
          </a:xfrm>
          <a:custGeom>
            <a:avLst/>
            <a:gdLst/>
            <a:ahLst/>
            <a:cxnLst/>
            <a:rect l="l" t="t" r="r" b="b"/>
            <a:pathLst>
              <a:path w="21600" h="21600" extrusionOk="0">
                <a:moveTo>
                  <a:pt x="0" y="21600"/>
                </a:moveTo>
                <a:lnTo>
                  <a:pt x="21600" y="21600"/>
                </a:lnTo>
                <a:lnTo>
                  <a:pt x="21600" y="0"/>
                </a:lnTo>
                <a:lnTo>
                  <a:pt x="0" y="1733"/>
                </a:lnTo>
                <a:lnTo>
                  <a:pt x="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5" name="Google Shape;15;p2"/>
          <p:cNvSpPr/>
          <p:nvPr/>
        </p:nvSpPr>
        <p:spPr>
          <a:xfrm>
            <a:off x="4359415" y="3524980"/>
            <a:ext cx="1314792" cy="3346848"/>
          </a:xfrm>
          <a:custGeom>
            <a:avLst/>
            <a:gdLst/>
            <a:ahLst/>
            <a:cxnLst/>
            <a:rect l="l" t="t" r="r" b="b"/>
            <a:pathLst>
              <a:path w="21600" h="21600" extrusionOk="0">
                <a:moveTo>
                  <a:pt x="0" y="21600"/>
                </a:moveTo>
                <a:lnTo>
                  <a:pt x="21600" y="21600"/>
                </a:lnTo>
                <a:lnTo>
                  <a:pt x="21600" y="0"/>
                </a:lnTo>
                <a:lnTo>
                  <a:pt x="0" y="2046"/>
                </a:lnTo>
                <a:lnTo>
                  <a:pt x="0" y="21600"/>
                </a:lnTo>
                <a:close/>
              </a:path>
            </a:pathLst>
          </a:custGeom>
          <a:solidFill>
            <a:srgbClr val="002035">
              <a:alpha val="17320"/>
            </a:srgbClr>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6" name="Google Shape;16;p2"/>
          <p:cNvSpPr/>
          <p:nvPr/>
        </p:nvSpPr>
        <p:spPr>
          <a:xfrm>
            <a:off x="7813106" y="409240"/>
            <a:ext cx="892296" cy="3969720"/>
          </a:xfrm>
          <a:custGeom>
            <a:avLst/>
            <a:gdLst/>
            <a:ahLst/>
            <a:cxnLst/>
            <a:rect l="l" t="t" r="r" b="b"/>
            <a:pathLst>
              <a:path w="21600" h="21600" extrusionOk="0">
                <a:moveTo>
                  <a:pt x="0" y="21600"/>
                </a:moveTo>
                <a:lnTo>
                  <a:pt x="21600" y="20429"/>
                </a:lnTo>
                <a:lnTo>
                  <a:pt x="21600" y="0"/>
                </a:lnTo>
                <a:lnTo>
                  <a:pt x="0" y="1171"/>
                </a:lnTo>
                <a:lnTo>
                  <a:pt x="0" y="21600"/>
                </a:lnTo>
                <a:close/>
              </a:path>
            </a:pathLst>
          </a:custGeom>
          <a:solidFill>
            <a:srgbClr val="002035">
              <a:alpha val="17320"/>
            </a:srgbClr>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7" name="Google Shape;17;p2"/>
          <p:cNvSpPr/>
          <p:nvPr/>
        </p:nvSpPr>
        <p:spPr>
          <a:xfrm>
            <a:off x="5821031" y="0"/>
            <a:ext cx="1845234" cy="1548072"/>
          </a:xfrm>
          <a:custGeom>
            <a:avLst/>
            <a:gdLst/>
            <a:ahLst/>
            <a:cxnLst/>
            <a:rect l="l" t="t" r="r" b="b"/>
            <a:pathLst>
              <a:path w="21600" h="21600" extrusionOk="0">
                <a:moveTo>
                  <a:pt x="0" y="21600"/>
                </a:moveTo>
                <a:lnTo>
                  <a:pt x="21600" y="15393"/>
                </a:lnTo>
                <a:lnTo>
                  <a:pt x="21600" y="0"/>
                </a:lnTo>
                <a:lnTo>
                  <a:pt x="0" y="0"/>
                </a:lnTo>
                <a:lnTo>
                  <a:pt x="0" y="2160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8" name="Google Shape;18;p2"/>
          <p:cNvSpPr/>
          <p:nvPr/>
        </p:nvSpPr>
        <p:spPr>
          <a:xfrm>
            <a:off x="7813106" y="4369773"/>
            <a:ext cx="892296" cy="1554552"/>
          </a:xfrm>
          <a:custGeom>
            <a:avLst/>
            <a:gdLst/>
            <a:ahLst/>
            <a:cxnLst/>
            <a:rect l="l" t="t" r="r" b="b"/>
            <a:pathLst>
              <a:path w="21600" h="21600" extrusionOk="0">
                <a:moveTo>
                  <a:pt x="0" y="21600"/>
                </a:moveTo>
                <a:lnTo>
                  <a:pt x="21600" y="18611"/>
                </a:lnTo>
                <a:lnTo>
                  <a:pt x="21600" y="0"/>
                </a:lnTo>
                <a:lnTo>
                  <a:pt x="0" y="2989"/>
                </a:lnTo>
                <a:lnTo>
                  <a:pt x="0" y="21600"/>
                </a:lnTo>
                <a:close/>
              </a:path>
            </a:pathLst>
          </a:custGeom>
          <a:solidFill>
            <a:schemeClr val="accent5"/>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104807079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matchingName="Subtitle">
  <p:cSld name="Subtitle">
    <p:bg>
      <p:bgPr>
        <a:solidFill>
          <a:schemeClr val="lt1"/>
        </a:solidFill>
        <a:effectLst/>
      </p:bgPr>
    </p:bg>
    <p:spTree>
      <p:nvGrpSpPr>
        <p:cNvPr id="1" name="Shape 19"/>
        <p:cNvGrpSpPr/>
        <p:nvPr/>
      </p:nvGrpSpPr>
      <p:grpSpPr>
        <a:xfrm>
          <a:off x="0" y="0"/>
          <a:ext cx="0" cy="0"/>
          <a:chOff x="0" y="0"/>
          <a:chExt cx="0" cy="0"/>
        </a:xfrm>
      </p:grpSpPr>
      <p:sp>
        <p:nvSpPr>
          <p:cNvPr id="20" name="Google Shape;20;p3"/>
          <p:cNvSpPr txBox="1">
            <a:spLocks noGrp="1"/>
          </p:cNvSpPr>
          <p:nvPr>
            <p:ph type="ctrTitle"/>
          </p:nvPr>
        </p:nvSpPr>
        <p:spPr>
          <a:xfrm>
            <a:off x="550500" y="4058700"/>
            <a:ext cx="3638700" cy="1546400"/>
          </a:xfrm>
          <a:prstGeom prst="rect">
            <a:avLst/>
          </a:prstGeom>
        </p:spPr>
        <p:txBody>
          <a:bodyPr spcFirstLastPara="1" wrap="square" lIns="0" tIns="0" rIns="0" bIns="0" anchor="b" anchorCtr="0">
            <a:noAutofit/>
          </a:bodyPr>
          <a:lstStyle>
            <a:lvl1pPr lvl="0" rtl="0">
              <a:spcBef>
                <a:spcPts val="0"/>
              </a:spcBef>
              <a:spcAft>
                <a:spcPts val="0"/>
              </a:spcAft>
              <a:buSzPts val="4800"/>
              <a:buNone/>
              <a:defRPr sz="48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a:endParaRPr/>
          </a:p>
        </p:txBody>
      </p:sp>
      <p:sp>
        <p:nvSpPr>
          <p:cNvPr id="21" name="Google Shape;21;p3"/>
          <p:cNvSpPr txBox="1">
            <a:spLocks noGrp="1"/>
          </p:cNvSpPr>
          <p:nvPr>
            <p:ph type="subTitle" idx="1"/>
          </p:nvPr>
        </p:nvSpPr>
        <p:spPr>
          <a:xfrm>
            <a:off x="550500" y="5734300"/>
            <a:ext cx="3638700" cy="500000"/>
          </a:xfrm>
          <a:prstGeom prst="rect">
            <a:avLst/>
          </a:prstGeom>
        </p:spPr>
        <p:txBody>
          <a:bodyPr spcFirstLastPara="1" wrap="square" lIns="0" tIns="0" rIns="0" bIns="0" anchor="t" anchorCtr="0">
            <a:noAutofit/>
          </a:bodyPr>
          <a:lstStyle>
            <a:lvl1pPr lvl="0" rtl="0">
              <a:spcBef>
                <a:spcPts val="0"/>
              </a:spcBef>
              <a:spcAft>
                <a:spcPts val="0"/>
              </a:spcAft>
              <a:buSzPts val="2000"/>
              <a:buNone/>
              <a:defRPr sz="2000">
                <a:solidFill>
                  <a:schemeClr val="accent2"/>
                </a:solidFill>
              </a:defRPr>
            </a:lvl1pPr>
            <a:lvl2pPr lvl="1" rtl="0">
              <a:spcBef>
                <a:spcPts val="800"/>
              </a:spcBef>
              <a:spcAft>
                <a:spcPts val="0"/>
              </a:spcAft>
              <a:buSzPts val="2600"/>
              <a:buNone/>
              <a:defRPr sz="2600">
                <a:solidFill>
                  <a:schemeClr val="accent2"/>
                </a:solidFill>
              </a:defRPr>
            </a:lvl2pPr>
            <a:lvl3pPr lvl="2" rtl="0">
              <a:spcBef>
                <a:spcPts val="800"/>
              </a:spcBef>
              <a:spcAft>
                <a:spcPts val="0"/>
              </a:spcAft>
              <a:buSzPts val="2600"/>
              <a:buNone/>
              <a:defRPr sz="2600">
                <a:solidFill>
                  <a:schemeClr val="accent2"/>
                </a:solidFill>
              </a:defRPr>
            </a:lvl3pPr>
            <a:lvl4pPr lvl="3" rtl="0">
              <a:spcBef>
                <a:spcPts val="800"/>
              </a:spcBef>
              <a:spcAft>
                <a:spcPts val="0"/>
              </a:spcAft>
              <a:buClr>
                <a:schemeClr val="accent2"/>
              </a:buClr>
              <a:buSzPts val="2600"/>
              <a:buNone/>
              <a:defRPr sz="2600">
                <a:solidFill>
                  <a:schemeClr val="accent2"/>
                </a:solidFill>
              </a:defRPr>
            </a:lvl4pPr>
            <a:lvl5pPr lvl="4" rtl="0">
              <a:spcBef>
                <a:spcPts val="800"/>
              </a:spcBef>
              <a:spcAft>
                <a:spcPts val="0"/>
              </a:spcAft>
              <a:buClr>
                <a:schemeClr val="accent2"/>
              </a:buClr>
              <a:buSzPts val="2600"/>
              <a:buNone/>
              <a:defRPr sz="2600">
                <a:solidFill>
                  <a:schemeClr val="accent2"/>
                </a:solidFill>
              </a:defRPr>
            </a:lvl5pPr>
            <a:lvl6pPr lvl="5" rtl="0">
              <a:spcBef>
                <a:spcPts val="800"/>
              </a:spcBef>
              <a:spcAft>
                <a:spcPts val="0"/>
              </a:spcAft>
              <a:buClr>
                <a:schemeClr val="accent2"/>
              </a:buClr>
              <a:buSzPts val="2600"/>
              <a:buNone/>
              <a:defRPr sz="2600">
                <a:solidFill>
                  <a:schemeClr val="accent2"/>
                </a:solidFill>
              </a:defRPr>
            </a:lvl6pPr>
            <a:lvl7pPr lvl="6" rtl="0">
              <a:spcBef>
                <a:spcPts val="800"/>
              </a:spcBef>
              <a:spcAft>
                <a:spcPts val="0"/>
              </a:spcAft>
              <a:buClr>
                <a:schemeClr val="accent2"/>
              </a:buClr>
              <a:buSzPts val="2600"/>
              <a:buNone/>
              <a:defRPr sz="2600">
                <a:solidFill>
                  <a:schemeClr val="accent2"/>
                </a:solidFill>
              </a:defRPr>
            </a:lvl7pPr>
            <a:lvl8pPr lvl="7" rtl="0">
              <a:spcBef>
                <a:spcPts val="800"/>
              </a:spcBef>
              <a:spcAft>
                <a:spcPts val="0"/>
              </a:spcAft>
              <a:buClr>
                <a:schemeClr val="accent2"/>
              </a:buClr>
              <a:buSzPts val="2600"/>
              <a:buNone/>
              <a:defRPr sz="2600">
                <a:solidFill>
                  <a:schemeClr val="accent2"/>
                </a:solidFill>
              </a:defRPr>
            </a:lvl8pPr>
            <a:lvl9pPr lvl="8" rtl="0">
              <a:spcBef>
                <a:spcPts val="800"/>
              </a:spcBef>
              <a:spcAft>
                <a:spcPts val="800"/>
              </a:spcAft>
              <a:buClr>
                <a:schemeClr val="accent2"/>
              </a:buClr>
              <a:buSzPts val="2600"/>
              <a:buNone/>
              <a:defRPr sz="2600">
                <a:solidFill>
                  <a:schemeClr val="accent2"/>
                </a:solidFill>
              </a:defRPr>
            </a:lvl9pPr>
          </a:lstStyle>
          <a:p>
            <a:endParaRPr/>
          </a:p>
        </p:txBody>
      </p:sp>
      <p:sp>
        <p:nvSpPr>
          <p:cNvPr id="22" name="Google Shape;22;p3"/>
          <p:cNvSpPr/>
          <p:nvPr/>
        </p:nvSpPr>
        <p:spPr>
          <a:xfrm>
            <a:off x="7813106" y="0"/>
            <a:ext cx="892296" cy="430056"/>
          </a:xfrm>
          <a:custGeom>
            <a:avLst/>
            <a:gdLst/>
            <a:ahLst/>
            <a:cxnLst/>
            <a:rect l="l" t="t" r="r" b="b"/>
            <a:pathLst>
              <a:path w="21600" h="21600" extrusionOk="0">
                <a:moveTo>
                  <a:pt x="0" y="0"/>
                </a:moveTo>
                <a:lnTo>
                  <a:pt x="0" y="21600"/>
                </a:lnTo>
                <a:lnTo>
                  <a:pt x="21600" y="10795"/>
                </a:lnTo>
                <a:lnTo>
                  <a:pt x="21600" y="0"/>
                </a:lnTo>
                <a:lnTo>
                  <a:pt x="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23" name="Google Shape;23;p3"/>
          <p:cNvSpPr/>
          <p:nvPr/>
        </p:nvSpPr>
        <p:spPr>
          <a:xfrm>
            <a:off x="3650209" y="0"/>
            <a:ext cx="563814" cy="2266272"/>
          </a:xfrm>
          <a:custGeom>
            <a:avLst/>
            <a:gdLst/>
            <a:ahLst/>
            <a:cxnLst/>
            <a:rect l="l" t="t" r="r" b="b"/>
            <a:pathLst>
              <a:path w="21600" h="21600" extrusionOk="0">
                <a:moveTo>
                  <a:pt x="0" y="0"/>
                </a:moveTo>
                <a:lnTo>
                  <a:pt x="0" y="21600"/>
                </a:lnTo>
                <a:lnTo>
                  <a:pt x="21600" y="20304"/>
                </a:lnTo>
                <a:lnTo>
                  <a:pt x="21600" y="0"/>
                </a:lnTo>
                <a:lnTo>
                  <a:pt x="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24" name="Google Shape;24;p3"/>
          <p:cNvSpPr/>
          <p:nvPr/>
        </p:nvSpPr>
        <p:spPr>
          <a:xfrm>
            <a:off x="4359415" y="812127"/>
            <a:ext cx="1314792" cy="2825568"/>
          </a:xfrm>
          <a:custGeom>
            <a:avLst/>
            <a:gdLst/>
            <a:ahLst/>
            <a:cxnLst/>
            <a:rect l="l" t="t" r="r" b="b"/>
            <a:pathLst>
              <a:path w="21600" h="21600" extrusionOk="0">
                <a:moveTo>
                  <a:pt x="0" y="21600"/>
                </a:moveTo>
                <a:lnTo>
                  <a:pt x="21600" y="19177"/>
                </a:lnTo>
                <a:lnTo>
                  <a:pt x="21600" y="0"/>
                </a:lnTo>
                <a:lnTo>
                  <a:pt x="0" y="2423"/>
                </a:lnTo>
                <a:lnTo>
                  <a:pt x="0" y="2160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25" name="Google Shape;25;p3"/>
          <p:cNvSpPr/>
          <p:nvPr/>
        </p:nvSpPr>
        <p:spPr>
          <a:xfrm>
            <a:off x="5821031" y="1321977"/>
            <a:ext cx="1845234" cy="5545944"/>
          </a:xfrm>
          <a:custGeom>
            <a:avLst/>
            <a:gdLst/>
            <a:ahLst/>
            <a:cxnLst/>
            <a:rect l="l" t="t" r="r" b="b"/>
            <a:pathLst>
              <a:path w="21600" h="21600" extrusionOk="0">
                <a:moveTo>
                  <a:pt x="0" y="21600"/>
                </a:moveTo>
                <a:lnTo>
                  <a:pt x="21600" y="21600"/>
                </a:lnTo>
                <a:lnTo>
                  <a:pt x="21600" y="0"/>
                </a:lnTo>
                <a:lnTo>
                  <a:pt x="0" y="1733"/>
                </a:lnTo>
                <a:lnTo>
                  <a:pt x="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26" name="Google Shape;26;p3"/>
          <p:cNvSpPr/>
          <p:nvPr/>
        </p:nvSpPr>
        <p:spPr>
          <a:xfrm>
            <a:off x="4359415" y="3524980"/>
            <a:ext cx="1314792" cy="3346848"/>
          </a:xfrm>
          <a:custGeom>
            <a:avLst/>
            <a:gdLst/>
            <a:ahLst/>
            <a:cxnLst/>
            <a:rect l="l" t="t" r="r" b="b"/>
            <a:pathLst>
              <a:path w="21600" h="21600" extrusionOk="0">
                <a:moveTo>
                  <a:pt x="0" y="21600"/>
                </a:moveTo>
                <a:lnTo>
                  <a:pt x="21600" y="21600"/>
                </a:lnTo>
                <a:lnTo>
                  <a:pt x="21600" y="0"/>
                </a:lnTo>
                <a:lnTo>
                  <a:pt x="0" y="2046"/>
                </a:lnTo>
                <a:lnTo>
                  <a:pt x="0" y="2160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27" name="Google Shape;27;p3"/>
          <p:cNvSpPr/>
          <p:nvPr/>
        </p:nvSpPr>
        <p:spPr>
          <a:xfrm>
            <a:off x="7813106" y="409240"/>
            <a:ext cx="892296" cy="3969720"/>
          </a:xfrm>
          <a:custGeom>
            <a:avLst/>
            <a:gdLst/>
            <a:ahLst/>
            <a:cxnLst/>
            <a:rect l="l" t="t" r="r" b="b"/>
            <a:pathLst>
              <a:path w="21600" h="21600" extrusionOk="0">
                <a:moveTo>
                  <a:pt x="0" y="21600"/>
                </a:moveTo>
                <a:lnTo>
                  <a:pt x="21600" y="20429"/>
                </a:lnTo>
                <a:lnTo>
                  <a:pt x="21600" y="0"/>
                </a:lnTo>
                <a:lnTo>
                  <a:pt x="0" y="1171"/>
                </a:lnTo>
                <a:lnTo>
                  <a:pt x="0" y="2160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28" name="Google Shape;28;p3"/>
          <p:cNvSpPr/>
          <p:nvPr/>
        </p:nvSpPr>
        <p:spPr>
          <a:xfrm>
            <a:off x="5821031" y="0"/>
            <a:ext cx="1845234" cy="1548072"/>
          </a:xfrm>
          <a:custGeom>
            <a:avLst/>
            <a:gdLst/>
            <a:ahLst/>
            <a:cxnLst/>
            <a:rect l="l" t="t" r="r" b="b"/>
            <a:pathLst>
              <a:path w="21600" h="21600" extrusionOk="0">
                <a:moveTo>
                  <a:pt x="0" y="21600"/>
                </a:moveTo>
                <a:lnTo>
                  <a:pt x="21600" y="15393"/>
                </a:lnTo>
                <a:lnTo>
                  <a:pt x="21600" y="0"/>
                </a:lnTo>
                <a:lnTo>
                  <a:pt x="0" y="0"/>
                </a:lnTo>
                <a:lnTo>
                  <a:pt x="0" y="2160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29" name="Google Shape;29;p3"/>
          <p:cNvSpPr/>
          <p:nvPr/>
        </p:nvSpPr>
        <p:spPr>
          <a:xfrm>
            <a:off x="7813106" y="4369773"/>
            <a:ext cx="892296" cy="1554552"/>
          </a:xfrm>
          <a:custGeom>
            <a:avLst/>
            <a:gdLst/>
            <a:ahLst/>
            <a:cxnLst/>
            <a:rect l="l" t="t" r="r" b="b"/>
            <a:pathLst>
              <a:path w="21600" h="21600" extrusionOk="0">
                <a:moveTo>
                  <a:pt x="0" y="21600"/>
                </a:moveTo>
                <a:lnTo>
                  <a:pt x="21600" y="18611"/>
                </a:lnTo>
                <a:lnTo>
                  <a:pt x="21600" y="0"/>
                </a:lnTo>
                <a:lnTo>
                  <a:pt x="0" y="2989"/>
                </a:lnTo>
                <a:lnTo>
                  <a:pt x="0" y="21600"/>
                </a:lnTo>
                <a:close/>
              </a:path>
            </a:pathLst>
          </a:custGeom>
          <a:solidFill>
            <a:schemeClr val="accent5"/>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51387369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matchingName="Quote">
  <p:cSld name="Quote">
    <p:bg>
      <p:bgPr>
        <a:solidFill>
          <a:schemeClr val="accent1"/>
        </a:solidFill>
        <a:effectLst/>
      </p:bgPr>
    </p:bg>
    <p:spTree>
      <p:nvGrpSpPr>
        <p:cNvPr id="1" name="Shape 30"/>
        <p:cNvGrpSpPr/>
        <p:nvPr/>
      </p:nvGrpSpPr>
      <p:grpSpPr>
        <a:xfrm>
          <a:off x="0" y="0"/>
          <a:ext cx="0" cy="0"/>
          <a:chOff x="0" y="0"/>
          <a:chExt cx="0" cy="0"/>
        </a:xfrm>
      </p:grpSpPr>
      <p:sp>
        <p:nvSpPr>
          <p:cNvPr id="31" name="Google Shape;31;p4"/>
          <p:cNvSpPr/>
          <p:nvPr/>
        </p:nvSpPr>
        <p:spPr>
          <a:xfrm>
            <a:off x="228589" y="1816317"/>
            <a:ext cx="624618" cy="1008720"/>
          </a:xfrm>
          <a:custGeom>
            <a:avLst/>
            <a:gdLst/>
            <a:ahLst/>
            <a:cxnLst/>
            <a:rect l="l" t="t" r="r" b="b"/>
            <a:pathLst>
              <a:path w="21600" h="21600" extrusionOk="0">
                <a:moveTo>
                  <a:pt x="21600" y="0"/>
                </a:moveTo>
                <a:lnTo>
                  <a:pt x="0" y="3233"/>
                </a:lnTo>
                <a:lnTo>
                  <a:pt x="0" y="21600"/>
                </a:lnTo>
                <a:lnTo>
                  <a:pt x="21600" y="18367"/>
                </a:lnTo>
                <a:lnTo>
                  <a:pt x="21600" y="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32" name="Google Shape;32;p4"/>
          <p:cNvSpPr/>
          <p:nvPr/>
        </p:nvSpPr>
        <p:spPr>
          <a:xfrm>
            <a:off x="228589" y="1168"/>
            <a:ext cx="624618" cy="1829808"/>
          </a:xfrm>
          <a:custGeom>
            <a:avLst/>
            <a:gdLst/>
            <a:ahLst/>
            <a:cxnLst/>
            <a:rect l="l" t="t" r="r" b="b"/>
            <a:pathLst>
              <a:path w="21600" h="21600" extrusionOk="0">
                <a:moveTo>
                  <a:pt x="21600" y="0"/>
                </a:moveTo>
                <a:lnTo>
                  <a:pt x="0" y="0"/>
                </a:lnTo>
                <a:lnTo>
                  <a:pt x="0" y="21600"/>
                </a:lnTo>
                <a:lnTo>
                  <a:pt x="21600" y="19818"/>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799E"/>
              </a:solidFill>
              <a:latin typeface="Calibri"/>
              <a:ea typeface="Calibri"/>
              <a:cs typeface="Calibri"/>
              <a:sym typeface="Calibri"/>
            </a:endParaRPr>
          </a:p>
        </p:txBody>
      </p:sp>
      <p:sp>
        <p:nvSpPr>
          <p:cNvPr id="33" name="Google Shape;33;p4"/>
          <p:cNvSpPr/>
          <p:nvPr/>
        </p:nvSpPr>
        <p:spPr>
          <a:xfrm>
            <a:off x="8520705" y="5528468"/>
            <a:ext cx="394686" cy="1330704"/>
          </a:xfrm>
          <a:custGeom>
            <a:avLst/>
            <a:gdLst/>
            <a:ahLst/>
            <a:cxnLst/>
            <a:rect l="l" t="t" r="r" b="b"/>
            <a:pathLst>
              <a:path w="21600" h="21600" extrusionOk="0">
                <a:moveTo>
                  <a:pt x="0" y="21600"/>
                </a:moveTo>
                <a:lnTo>
                  <a:pt x="21600" y="21600"/>
                </a:lnTo>
                <a:lnTo>
                  <a:pt x="21600" y="0"/>
                </a:lnTo>
                <a:lnTo>
                  <a:pt x="0" y="1549"/>
                </a:lnTo>
                <a:lnTo>
                  <a:pt x="0" y="21600"/>
                </a:lnTo>
                <a:close/>
              </a:path>
            </a:pathLst>
          </a:custGeom>
          <a:solidFill>
            <a:schemeClr val="accent5"/>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34" name="Google Shape;34;p4"/>
          <p:cNvSpPr txBox="1">
            <a:spLocks noGrp="1"/>
          </p:cNvSpPr>
          <p:nvPr>
            <p:ph type="body" idx="1"/>
          </p:nvPr>
        </p:nvSpPr>
        <p:spPr>
          <a:xfrm>
            <a:off x="1030663" y="2038833"/>
            <a:ext cx="4879500" cy="3946400"/>
          </a:xfrm>
          <a:prstGeom prst="rect">
            <a:avLst/>
          </a:prstGeom>
        </p:spPr>
        <p:txBody>
          <a:bodyPr spcFirstLastPara="1" wrap="square" lIns="0" tIns="0" rIns="0" bIns="0" anchor="t" anchorCtr="0">
            <a:noAutofit/>
          </a:bodyPr>
          <a:lstStyle>
            <a:lvl1pPr marL="457200" lvl="0" indent="-431800" rtl="0">
              <a:spcBef>
                <a:spcPts val="0"/>
              </a:spcBef>
              <a:spcAft>
                <a:spcPts val="0"/>
              </a:spcAft>
              <a:buClr>
                <a:schemeClr val="lt1"/>
              </a:buClr>
              <a:buSzPts val="3200"/>
              <a:buChar char="▸"/>
              <a:defRPr sz="3200">
                <a:solidFill>
                  <a:schemeClr val="lt1"/>
                </a:solidFill>
              </a:defRPr>
            </a:lvl1pPr>
            <a:lvl2pPr marL="914400" lvl="1" indent="-431800" rtl="0">
              <a:spcBef>
                <a:spcPts val="800"/>
              </a:spcBef>
              <a:spcAft>
                <a:spcPts val="0"/>
              </a:spcAft>
              <a:buClr>
                <a:schemeClr val="lt1"/>
              </a:buClr>
              <a:buSzPts val="3200"/>
              <a:buChar char="▹"/>
              <a:defRPr sz="3200">
                <a:solidFill>
                  <a:schemeClr val="lt1"/>
                </a:solidFill>
              </a:defRPr>
            </a:lvl2pPr>
            <a:lvl3pPr marL="1371600" lvl="2" indent="-431800" rtl="0">
              <a:spcBef>
                <a:spcPts val="800"/>
              </a:spcBef>
              <a:spcAft>
                <a:spcPts val="0"/>
              </a:spcAft>
              <a:buClr>
                <a:schemeClr val="lt1"/>
              </a:buClr>
              <a:buSzPts val="3200"/>
              <a:buChar char="■"/>
              <a:defRPr sz="3200">
                <a:solidFill>
                  <a:schemeClr val="lt1"/>
                </a:solidFill>
              </a:defRPr>
            </a:lvl3pPr>
            <a:lvl4pPr marL="1828800" lvl="3" indent="-431800" rtl="0">
              <a:spcBef>
                <a:spcPts val="800"/>
              </a:spcBef>
              <a:spcAft>
                <a:spcPts val="0"/>
              </a:spcAft>
              <a:buClr>
                <a:schemeClr val="lt1"/>
              </a:buClr>
              <a:buSzPts val="3200"/>
              <a:buChar char="●"/>
              <a:defRPr sz="3200">
                <a:solidFill>
                  <a:schemeClr val="lt1"/>
                </a:solidFill>
              </a:defRPr>
            </a:lvl4pPr>
            <a:lvl5pPr marL="2286000" lvl="4" indent="-431800" rtl="0">
              <a:spcBef>
                <a:spcPts val="800"/>
              </a:spcBef>
              <a:spcAft>
                <a:spcPts val="0"/>
              </a:spcAft>
              <a:buClr>
                <a:schemeClr val="lt1"/>
              </a:buClr>
              <a:buSzPts val="3200"/>
              <a:buChar char="○"/>
              <a:defRPr sz="3200">
                <a:solidFill>
                  <a:schemeClr val="lt1"/>
                </a:solidFill>
              </a:defRPr>
            </a:lvl5pPr>
            <a:lvl6pPr marL="2743200" lvl="5" indent="-431800" rtl="0">
              <a:spcBef>
                <a:spcPts val="800"/>
              </a:spcBef>
              <a:spcAft>
                <a:spcPts val="0"/>
              </a:spcAft>
              <a:buClr>
                <a:schemeClr val="lt1"/>
              </a:buClr>
              <a:buSzPts val="3200"/>
              <a:buChar char="■"/>
              <a:defRPr sz="3200">
                <a:solidFill>
                  <a:schemeClr val="lt1"/>
                </a:solidFill>
              </a:defRPr>
            </a:lvl6pPr>
            <a:lvl7pPr marL="3200400" lvl="6" indent="-431800" rtl="0">
              <a:spcBef>
                <a:spcPts val="800"/>
              </a:spcBef>
              <a:spcAft>
                <a:spcPts val="0"/>
              </a:spcAft>
              <a:buClr>
                <a:schemeClr val="lt1"/>
              </a:buClr>
              <a:buSzPts val="3200"/>
              <a:buChar char="●"/>
              <a:defRPr sz="3200">
                <a:solidFill>
                  <a:schemeClr val="lt1"/>
                </a:solidFill>
              </a:defRPr>
            </a:lvl7pPr>
            <a:lvl8pPr marL="3657600" lvl="7" indent="-431800" rtl="0">
              <a:spcBef>
                <a:spcPts val="800"/>
              </a:spcBef>
              <a:spcAft>
                <a:spcPts val="0"/>
              </a:spcAft>
              <a:buClr>
                <a:schemeClr val="lt1"/>
              </a:buClr>
              <a:buSzPts val="3200"/>
              <a:buChar char="○"/>
              <a:defRPr sz="3200">
                <a:solidFill>
                  <a:schemeClr val="lt1"/>
                </a:solidFill>
              </a:defRPr>
            </a:lvl8pPr>
            <a:lvl9pPr marL="4114800" lvl="8" indent="-431800" rtl="0">
              <a:spcBef>
                <a:spcPts val="800"/>
              </a:spcBef>
              <a:spcAft>
                <a:spcPts val="800"/>
              </a:spcAft>
              <a:buClr>
                <a:schemeClr val="lt1"/>
              </a:buClr>
              <a:buSzPts val="3200"/>
              <a:buChar char="■"/>
              <a:defRPr sz="3200">
                <a:solidFill>
                  <a:schemeClr val="lt1"/>
                </a:solidFill>
              </a:defRPr>
            </a:lvl9pPr>
          </a:lstStyle>
          <a:p>
            <a:endParaRPr/>
          </a:p>
        </p:txBody>
      </p:sp>
      <p:sp>
        <p:nvSpPr>
          <p:cNvPr id="35" name="Google Shape;35;p4"/>
          <p:cNvSpPr txBox="1"/>
          <p:nvPr/>
        </p:nvSpPr>
        <p:spPr>
          <a:xfrm>
            <a:off x="346977" y="1728305"/>
            <a:ext cx="582000" cy="892400"/>
          </a:xfrm>
          <a:prstGeom prst="rect">
            <a:avLst/>
          </a:prstGeom>
          <a:noFill/>
          <a:ln>
            <a:noFill/>
          </a:ln>
        </p:spPr>
        <p:txBody>
          <a:bodyPr spcFirstLastPara="1" wrap="square" lIns="0" tIns="0" rIns="0" bIns="0" anchor="t" anchorCtr="0">
            <a:noAutofit/>
          </a:bodyPr>
          <a:lstStyle/>
          <a:p>
            <a:pPr>
              <a:buClr>
                <a:srgbClr val="000000"/>
              </a:buClr>
              <a:buFont typeface="Arial"/>
              <a:buNone/>
            </a:pPr>
            <a:r>
              <a:rPr lang="en" sz="10400" kern="0">
                <a:solidFill>
                  <a:srgbClr val="FFFFFF"/>
                </a:solidFill>
                <a:latin typeface="News Cycle"/>
                <a:ea typeface="News Cycle"/>
                <a:cs typeface="News Cycle"/>
                <a:sym typeface="News Cycle"/>
              </a:rPr>
              <a:t>“</a:t>
            </a:r>
            <a:endParaRPr sz="10400" kern="0">
              <a:solidFill>
                <a:srgbClr val="FFFFFF"/>
              </a:solidFill>
              <a:latin typeface="News Cycle"/>
              <a:ea typeface="News Cycle"/>
              <a:cs typeface="News Cycle"/>
              <a:sym typeface="News Cycle"/>
            </a:endParaRPr>
          </a:p>
        </p:txBody>
      </p:sp>
      <p:sp>
        <p:nvSpPr>
          <p:cNvPr id="36" name="Google Shape;36;p4"/>
          <p:cNvSpPr txBox="1">
            <a:spLocks noGrp="1"/>
          </p:cNvSpPr>
          <p:nvPr>
            <p:ph type="sldNum" idx="12"/>
          </p:nvPr>
        </p:nvSpPr>
        <p:spPr>
          <a:xfrm>
            <a:off x="8520650" y="6251533"/>
            <a:ext cx="394800" cy="606400"/>
          </a:xfrm>
          <a:prstGeom prst="rect">
            <a:avLst/>
          </a:prstGeom>
        </p:spPr>
        <p:txBody>
          <a:bodyPr spcFirstLastPara="1" wrap="square" lIns="0" tIns="0" rIns="0" bIns="0" anchor="ctr" anchorCtr="0">
            <a:noAutofit/>
          </a:bodyPr>
          <a:lstStyle>
            <a:lvl1pPr lvl="0" rtl="0">
              <a:buNone/>
              <a:defRPr>
                <a:solidFill>
                  <a:schemeClr val="accent3"/>
                </a:solidFill>
              </a:defRPr>
            </a:lvl1pPr>
            <a:lvl2pPr lvl="1" rtl="0">
              <a:buNone/>
              <a:defRPr>
                <a:solidFill>
                  <a:schemeClr val="accent3"/>
                </a:solidFill>
              </a:defRPr>
            </a:lvl2pPr>
            <a:lvl3pPr lvl="2" rtl="0">
              <a:buNone/>
              <a:defRPr>
                <a:solidFill>
                  <a:schemeClr val="accent3"/>
                </a:solidFill>
              </a:defRPr>
            </a:lvl3pPr>
            <a:lvl4pPr lvl="3" rtl="0">
              <a:buNone/>
              <a:defRPr>
                <a:solidFill>
                  <a:schemeClr val="accent3"/>
                </a:solidFill>
              </a:defRPr>
            </a:lvl4pPr>
            <a:lvl5pPr lvl="4" rtl="0">
              <a:buNone/>
              <a:defRPr>
                <a:solidFill>
                  <a:schemeClr val="accent3"/>
                </a:solidFill>
              </a:defRPr>
            </a:lvl5pPr>
            <a:lvl6pPr lvl="5" rtl="0">
              <a:buNone/>
              <a:defRPr>
                <a:solidFill>
                  <a:schemeClr val="accent3"/>
                </a:solidFill>
              </a:defRPr>
            </a:lvl6pPr>
            <a:lvl7pPr lvl="6" rtl="0">
              <a:buNone/>
              <a:defRPr>
                <a:solidFill>
                  <a:schemeClr val="accent3"/>
                </a:solidFill>
              </a:defRPr>
            </a:lvl7pPr>
            <a:lvl8pPr lvl="7" rtl="0">
              <a:buNone/>
              <a:defRPr>
                <a:solidFill>
                  <a:schemeClr val="accent3"/>
                </a:solidFill>
              </a:defRPr>
            </a:lvl8pPr>
            <a:lvl9pPr lvl="8" rtl="0">
              <a:buNone/>
              <a:defRPr>
                <a:solidFill>
                  <a:schemeClr val="accent3"/>
                </a:solidFill>
              </a:defRPr>
            </a:lvl9pPr>
          </a:lstStyle>
          <a:p>
            <a:fld id="{00000000-1234-1234-1234-123412341234}" type="slidenum">
              <a:rPr lang="en">
                <a:solidFill>
                  <a:srgbClr val="00799E"/>
                </a:solidFill>
              </a:rPr>
              <a:pPr/>
              <a:t>‹#›</a:t>
            </a:fld>
            <a:endParaRPr>
              <a:solidFill>
                <a:srgbClr val="00799E"/>
              </a:solidFill>
            </a:endParaRPr>
          </a:p>
        </p:txBody>
      </p:sp>
      <p:sp>
        <p:nvSpPr>
          <p:cNvPr id="37" name="Google Shape;37;p4"/>
          <p:cNvSpPr/>
          <p:nvPr/>
        </p:nvSpPr>
        <p:spPr>
          <a:xfrm>
            <a:off x="7497540" y="4311744"/>
            <a:ext cx="920376" cy="1983456"/>
          </a:xfrm>
          <a:custGeom>
            <a:avLst/>
            <a:gdLst/>
            <a:ahLst/>
            <a:cxnLst/>
            <a:rect l="l" t="t" r="r" b="b"/>
            <a:pathLst>
              <a:path w="21600" h="21600" extrusionOk="0">
                <a:moveTo>
                  <a:pt x="21600" y="0"/>
                </a:moveTo>
                <a:lnTo>
                  <a:pt x="0" y="2423"/>
                </a:lnTo>
                <a:lnTo>
                  <a:pt x="0" y="21600"/>
                </a:lnTo>
                <a:lnTo>
                  <a:pt x="21600" y="19177"/>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38" name="Google Shape;38;p4"/>
          <p:cNvSpPr/>
          <p:nvPr/>
        </p:nvSpPr>
        <p:spPr>
          <a:xfrm>
            <a:off x="6103018" y="1168"/>
            <a:ext cx="1291734" cy="3331728"/>
          </a:xfrm>
          <a:custGeom>
            <a:avLst/>
            <a:gdLst/>
            <a:ahLst/>
            <a:cxnLst/>
            <a:rect l="l" t="t" r="r" b="b"/>
            <a:pathLst>
              <a:path w="21600" h="21600" extrusionOk="0">
                <a:moveTo>
                  <a:pt x="21600" y="0"/>
                </a:moveTo>
                <a:lnTo>
                  <a:pt x="0" y="0"/>
                </a:lnTo>
                <a:lnTo>
                  <a:pt x="0" y="21600"/>
                </a:lnTo>
                <a:lnTo>
                  <a:pt x="21600" y="19575"/>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39" name="Google Shape;39;p4"/>
          <p:cNvSpPr/>
          <p:nvPr/>
        </p:nvSpPr>
        <p:spPr>
          <a:xfrm>
            <a:off x="7497540" y="1167"/>
            <a:ext cx="920376" cy="4395096"/>
          </a:xfrm>
          <a:custGeom>
            <a:avLst/>
            <a:gdLst/>
            <a:ahLst/>
            <a:cxnLst/>
            <a:rect l="l" t="t" r="r" b="b"/>
            <a:pathLst>
              <a:path w="21600" h="21600" extrusionOk="0">
                <a:moveTo>
                  <a:pt x="0" y="21600"/>
                </a:moveTo>
                <a:lnTo>
                  <a:pt x="21600" y="20506"/>
                </a:lnTo>
                <a:lnTo>
                  <a:pt x="21600" y="0"/>
                </a:lnTo>
                <a:lnTo>
                  <a:pt x="0" y="0"/>
                </a:lnTo>
                <a:lnTo>
                  <a:pt x="0" y="2160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40" name="Google Shape;40;p4"/>
          <p:cNvSpPr/>
          <p:nvPr/>
        </p:nvSpPr>
        <p:spPr>
          <a:xfrm>
            <a:off x="6103018" y="3164551"/>
            <a:ext cx="1291734" cy="3694680"/>
          </a:xfrm>
          <a:custGeom>
            <a:avLst/>
            <a:gdLst/>
            <a:ahLst/>
            <a:cxnLst/>
            <a:rect l="l" t="t" r="r" b="b"/>
            <a:pathLst>
              <a:path w="21600" h="21600" extrusionOk="0">
                <a:moveTo>
                  <a:pt x="21600" y="0"/>
                </a:moveTo>
                <a:lnTo>
                  <a:pt x="0" y="1826"/>
                </a:lnTo>
                <a:lnTo>
                  <a:pt x="0" y="21600"/>
                </a:lnTo>
                <a:lnTo>
                  <a:pt x="21600" y="21600"/>
                </a:lnTo>
                <a:lnTo>
                  <a:pt x="2160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345236535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41"/>
        <p:cNvGrpSpPr/>
        <p:nvPr/>
      </p:nvGrpSpPr>
      <p:grpSpPr>
        <a:xfrm>
          <a:off x="0" y="0"/>
          <a:ext cx="0" cy="0"/>
          <a:chOff x="0" y="0"/>
          <a:chExt cx="0" cy="0"/>
        </a:xfrm>
      </p:grpSpPr>
      <p:sp>
        <p:nvSpPr>
          <p:cNvPr id="42" name="Google Shape;42;p5"/>
          <p:cNvSpPr txBox="1">
            <a:spLocks noGrp="1"/>
          </p:cNvSpPr>
          <p:nvPr>
            <p:ph type="title"/>
          </p:nvPr>
        </p:nvSpPr>
        <p:spPr>
          <a:xfrm>
            <a:off x="550500" y="1013067"/>
            <a:ext cx="6107700" cy="528400"/>
          </a:xfrm>
          <a:prstGeom prst="rect">
            <a:avLst/>
          </a:prstGeom>
        </p:spPr>
        <p:txBody>
          <a:bodyPr spcFirstLastPara="1" wrap="square" lIns="0" tIns="0" rIns="0" bIns="0" anchor="b"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43" name="Google Shape;43;p5"/>
          <p:cNvSpPr txBox="1">
            <a:spLocks noGrp="1"/>
          </p:cNvSpPr>
          <p:nvPr>
            <p:ph type="body" idx="1"/>
          </p:nvPr>
        </p:nvSpPr>
        <p:spPr>
          <a:xfrm>
            <a:off x="550500" y="1805264"/>
            <a:ext cx="6107700" cy="4045200"/>
          </a:xfrm>
          <a:prstGeom prst="rect">
            <a:avLst/>
          </a:prstGeom>
        </p:spPr>
        <p:txBody>
          <a:bodyPr spcFirstLastPara="1" wrap="square" lIns="0" tIns="0" rIns="0" bIns="0" anchor="t" anchorCtr="0">
            <a:noAutofit/>
          </a:bodyPr>
          <a:lstStyle>
            <a:lvl1pPr marL="457200" lvl="0" indent="-381000" rtl="0">
              <a:spcBef>
                <a:spcPts val="0"/>
              </a:spcBef>
              <a:spcAft>
                <a:spcPts val="0"/>
              </a:spcAft>
              <a:buSzPts val="2400"/>
              <a:buChar char="▸"/>
              <a:defRPr/>
            </a:lvl1pPr>
            <a:lvl2pPr marL="914400" lvl="1" indent="-381000" rtl="0">
              <a:spcBef>
                <a:spcPts val="800"/>
              </a:spcBef>
              <a:spcAft>
                <a:spcPts val="0"/>
              </a:spcAft>
              <a:buSzPts val="2400"/>
              <a:buChar char="▹"/>
              <a:defRPr/>
            </a:lvl2pPr>
            <a:lvl3pPr marL="1371600" lvl="2" indent="-381000" rtl="0">
              <a:spcBef>
                <a:spcPts val="800"/>
              </a:spcBef>
              <a:spcAft>
                <a:spcPts val="0"/>
              </a:spcAft>
              <a:buSzPts val="2400"/>
              <a:buChar char="■"/>
              <a:defRPr/>
            </a:lvl3pPr>
            <a:lvl4pPr marL="1828800" lvl="3" indent="-381000" rtl="0">
              <a:spcBef>
                <a:spcPts val="800"/>
              </a:spcBef>
              <a:spcAft>
                <a:spcPts val="0"/>
              </a:spcAft>
              <a:buSzPts val="2400"/>
              <a:buChar char="●"/>
              <a:defRPr/>
            </a:lvl4pPr>
            <a:lvl5pPr marL="2286000" lvl="4" indent="-381000" rtl="0">
              <a:spcBef>
                <a:spcPts val="800"/>
              </a:spcBef>
              <a:spcAft>
                <a:spcPts val="0"/>
              </a:spcAft>
              <a:buSzPts val="2400"/>
              <a:buChar char="○"/>
              <a:defRPr/>
            </a:lvl5pPr>
            <a:lvl6pPr marL="2743200" lvl="5" indent="-381000" rtl="0">
              <a:spcBef>
                <a:spcPts val="800"/>
              </a:spcBef>
              <a:spcAft>
                <a:spcPts val="0"/>
              </a:spcAft>
              <a:buSzPts val="2400"/>
              <a:buChar char="■"/>
              <a:defRPr/>
            </a:lvl6pPr>
            <a:lvl7pPr marL="3200400" lvl="6" indent="-381000" rtl="0">
              <a:spcBef>
                <a:spcPts val="800"/>
              </a:spcBef>
              <a:spcAft>
                <a:spcPts val="0"/>
              </a:spcAft>
              <a:buSzPts val="2400"/>
              <a:buChar char="●"/>
              <a:defRPr/>
            </a:lvl7pPr>
            <a:lvl8pPr marL="3657600" lvl="7" indent="-381000" rtl="0">
              <a:spcBef>
                <a:spcPts val="800"/>
              </a:spcBef>
              <a:spcAft>
                <a:spcPts val="0"/>
              </a:spcAft>
              <a:buSzPts val="2400"/>
              <a:buChar char="○"/>
              <a:defRPr/>
            </a:lvl8pPr>
            <a:lvl9pPr marL="4114800" lvl="8" indent="-381000" rtl="0">
              <a:spcBef>
                <a:spcPts val="800"/>
              </a:spcBef>
              <a:spcAft>
                <a:spcPts val="800"/>
              </a:spcAft>
              <a:buSzPts val="2400"/>
              <a:buChar char="■"/>
              <a:defRPr/>
            </a:lvl9pPr>
          </a:lstStyle>
          <a:p>
            <a:endParaRPr/>
          </a:p>
        </p:txBody>
      </p:sp>
      <p:sp>
        <p:nvSpPr>
          <p:cNvPr id="44" name="Google Shape;44;p5"/>
          <p:cNvSpPr txBox="1">
            <a:spLocks noGrp="1"/>
          </p:cNvSpPr>
          <p:nvPr>
            <p:ph type="sldNum" idx="12"/>
          </p:nvPr>
        </p:nvSpPr>
        <p:spPr>
          <a:xfrm>
            <a:off x="8346250" y="6251533"/>
            <a:ext cx="569100" cy="6064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FFFFFF"/>
                </a:solidFill>
              </a:rPr>
              <a:pPr/>
              <a:t>‹#›</a:t>
            </a:fld>
            <a:endParaRPr>
              <a:solidFill>
                <a:srgbClr val="FFFFFF"/>
              </a:solidFill>
            </a:endParaRPr>
          </a:p>
        </p:txBody>
      </p:sp>
      <p:sp>
        <p:nvSpPr>
          <p:cNvPr id="45" name="Google Shape;45;p5"/>
          <p:cNvSpPr/>
          <p:nvPr/>
        </p:nvSpPr>
        <p:spPr>
          <a:xfrm>
            <a:off x="6963076" y="4366069"/>
            <a:ext cx="359208" cy="2491920"/>
          </a:xfrm>
          <a:custGeom>
            <a:avLst/>
            <a:gdLst/>
            <a:ahLst/>
            <a:cxnLst/>
            <a:rect l="l" t="t" r="r" b="b"/>
            <a:pathLst>
              <a:path w="21600" h="21600" extrusionOk="0">
                <a:moveTo>
                  <a:pt x="21600" y="21600"/>
                </a:moveTo>
                <a:lnTo>
                  <a:pt x="21600" y="0"/>
                </a:lnTo>
                <a:lnTo>
                  <a:pt x="0" y="753"/>
                </a:lnTo>
                <a:lnTo>
                  <a:pt x="0" y="21600"/>
                </a:lnTo>
                <a:lnTo>
                  <a:pt x="2160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46" name="Google Shape;46;p5"/>
          <p:cNvSpPr/>
          <p:nvPr/>
        </p:nvSpPr>
        <p:spPr>
          <a:xfrm>
            <a:off x="6963076" y="1303780"/>
            <a:ext cx="359208" cy="586656"/>
          </a:xfrm>
          <a:custGeom>
            <a:avLst/>
            <a:gdLst/>
            <a:ahLst/>
            <a:cxnLst/>
            <a:rect l="l" t="t" r="r" b="b"/>
            <a:pathLst>
              <a:path w="21600" h="21600" extrusionOk="0">
                <a:moveTo>
                  <a:pt x="0" y="21600"/>
                </a:moveTo>
                <a:lnTo>
                  <a:pt x="21600" y="18401"/>
                </a:lnTo>
                <a:lnTo>
                  <a:pt x="21600" y="0"/>
                </a:lnTo>
                <a:lnTo>
                  <a:pt x="0" y="3199"/>
                </a:lnTo>
                <a:lnTo>
                  <a:pt x="0" y="21600"/>
                </a:lnTo>
                <a:close/>
              </a:path>
            </a:pathLst>
          </a:custGeom>
          <a:solidFill>
            <a:schemeClr val="accent5"/>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47" name="Google Shape;47;p5"/>
          <p:cNvSpPr/>
          <p:nvPr/>
        </p:nvSpPr>
        <p:spPr>
          <a:xfrm>
            <a:off x="6963076" y="1"/>
            <a:ext cx="359208" cy="1272168"/>
          </a:xfrm>
          <a:custGeom>
            <a:avLst/>
            <a:gdLst/>
            <a:ahLst/>
            <a:cxnLst/>
            <a:rect l="l" t="t" r="r" b="b"/>
            <a:pathLst>
              <a:path w="21600" h="21600" extrusionOk="0">
                <a:moveTo>
                  <a:pt x="21600" y="0"/>
                </a:moveTo>
                <a:lnTo>
                  <a:pt x="0" y="0"/>
                </a:lnTo>
                <a:lnTo>
                  <a:pt x="0" y="21600"/>
                </a:lnTo>
                <a:lnTo>
                  <a:pt x="21600" y="20125"/>
                </a:lnTo>
                <a:lnTo>
                  <a:pt x="21600" y="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48" name="Google Shape;48;p5"/>
          <p:cNvSpPr/>
          <p:nvPr/>
        </p:nvSpPr>
        <p:spPr>
          <a:xfrm>
            <a:off x="7415771" y="1379156"/>
            <a:ext cx="837702" cy="3950064"/>
          </a:xfrm>
          <a:custGeom>
            <a:avLst/>
            <a:gdLst/>
            <a:ahLst/>
            <a:cxnLst/>
            <a:rect l="l" t="t" r="r" b="b"/>
            <a:pathLst>
              <a:path w="21600" h="21600" extrusionOk="0">
                <a:moveTo>
                  <a:pt x="21600" y="0"/>
                </a:moveTo>
                <a:lnTo>
                  <a:pt x="0" y="1107"/>
                </a:lnTo>
                <a:lnTo>
                  <a:pt x="0" y="21600"/>
                </a:lnTo>
                <a:lnTo>
                  <a:pt x="21600" y="20492"/>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49" name="Google Shape;49;p5"/>
          <p:cNvSpPr/>
          <p:nvPr/>
        </p:nvSpPr>
        <p:spPr>
          <a:xfrm>
            <a:off x="7415771" y="0"/>
            <a:ext cx="837702" cy="1456056"/>
          </a:xfrm>
          <a:custGeom>
            <a:avLst/>
            <a:gdLst/>
            <a:ahLst/>
            <a:cxnLst/>
            <a:rect l="l" t="t" r="r" b="b"/>
            <a:pathLst>
              <a:path w="21600" h="21600" extrusionOk="0">
                <a:moveTo>
                  <a:pt x="0" y="21600"/>
                </a:moveTo>
                <a:lnTo>
                  <a:pt x="21600" y="18596"/>
                </a:lnTo>
                <a:lnTo>
                  <a:pt x="21600" y="0"/>
                </a:lnTo>
                <a:lnTo>
                  <a:pt x="0" y="0"/>
                </a:lnTo>
                <a:lnTo>
                  <a:pt x="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50" name="Google Shape;50;p5"/>
          <p:cNvSpPr/>
          <p:nvPr/>
        </p:nvSpPr>
        <p:spPr>
          <a:xfrm>
            <a:off x="8346880" y="2069339"/>
            <a:ext cx="568512" cy="1520280"/>
          </a:xfrm>
          <a:custGeom>
            <a:avLst/>
            <a:gdLst/>
            <a:ahLst/>
            <a:cxnLst/>
            <a:rect l="l" t="t" r="r" b="b"/>
            <a:pathLst>
              <a:path w="21600" h="21600" extrusionOk="0">
                <a:moveTo>
                  <a:pt x="0" y="21600"/>
                </a:moveTo>
                <a:lnTo>
                  <a:pt x="21600" y="19647"/>
                </a:lnTo>
                <a:lnTo>
                  <a:pt x="21600" y="0"/>
                </a:lnTo>
                <a:lnTo>
                  <a:pt x="0" y="1953"/>
                </a:lnTo>
                <a:lnTo>
                  <a:pt x="0" y="2160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51" name="Google Shape;51;p5"/>
          <p:cNvSpPr/>
          <p:nvPr/>
        </p:nvSpPr>
        <p:spPr>
          <a:xfrm>
            <a:off x="8346880" y="6099303"/>
            <a:ext cx="568512" cy="758664"/>
          </a:xfrm>
          <a:custGeom>
            <a:avLst/>
            <a:gdLst/>
            <a:ahLst/>
            <a:cxnLst/>
            <a:rect l="l" t="t" r="r" b="b"/>
            <a:pathLst>
              <a:path w="21600" h="21600" extrusionOk="0">
                <a:moveTo>
                  <a:pt x="0" y="21600"/>
                </a:moveTo>
                <a:lnTo>
                  <a:pt x="21600" y="21600"/>
                </a:lnTo>
                <a:lnTo>
                  <a:pt x="21600" y="0"/>
                </a:lnTo>
                <a:lnTo>
                  <a:pt x="0" y="3912"/>
                </a:lnTo>
                <a:lnTo>
                  <a:pt x="0" y="2160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52" name="Google Shape;52;p5"/>
          <p:cNvSpPr/>
          <p:nvPr/>
        </p:nvSpPr>
        <p:spPr>
          <a:xfrm>
            <a:off x="8346880" y="3576321"/>
            <a:ext cx="568512" cy="2536344"/>
          </a:xfrm>
          <a:custGeom>
            <a:avLst/>
            <a:gdLst/>
            <a:ahLst/>
            <a:cxnLst/>
            <a:rect l="l" t="t" r="r" b="b"/>
            <a:pathLst>
              <a:path w="21600" h="21600" extrusionOk="0">
                <a:moveTo>
                  <a:pt x="21600" y="0"/>
                </a:moveTo>
                <a:lnTo>
                  <a:pt x="0" y="1170"/>
                </a:lnTo>
                <a:lnTo>
                  <a:pt x="0" y="21600"/>
                </a:lnTo>
                <a:lnTo>
                  <a:pt x="21600" y="20429"/>
                </a:lnTo>
                <a:lnTo>
                  <a:pt x="2160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46378528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matchingName="Title + 1 column + image">
  <p:cSld name="Title + 1 column + image">
    <p:spTree>
      <p:nvGrpSpPr>
        <p:cNvPr id="1" name="Shape 53"/>
        <p:cNvGrpSpPr/>
        <p:nvPr/>
      </p:nvGrpSpPr>
      <p:grpSpPr>
        <a:xfrm>
          <a:off x="0" y="0"/>
          <a:ext cx="0" cy="0"/>
          <a:chOff x="0" y="0"/>
          <a:chExt cx="0" cy="0"/>
        </a:xfrm>
      </p:grpSpPr>
      <p:sp>
        <p:nvSpPr>
          <p:cNvPr id="54" name="Google Shape;54;p6"/>
          <p:cNvSpPr txBox="1">
            <a:spLocks noGrp="1"/>
          </p:cNvSpPr>
          <p:nvPr>
            <p:ph type="title"/>
          </p:nvPr>
        </p:nvSpPr>
        <p:spPr>
          <a:xfrm>
            <a:off x="550500" y="1013067"/>
            <a:ext cx="3694500" cy="528400"/>
          </a:xfrm>
          <a:prstGeom prst="rect">
            <a:avLst/>
          </a:prstGeom>
        </p:spPr>
        <p:txBody>
          <a:bodyPr spcFirstLastPara="1" wrap="square" lIns="0" tIns="0" rIns="0" bIns="0" anchor="b"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55" name="Google Shape;55;p6"/>
          <p:cNvSpPr txBox="1">
            <a:spLocks noGrp="1"/>
          </p:cNvSpPr>
          <p:nvPr>
            <p:ph type="body" idx="1"/>
          </p:nvPr>
        </p:nvSpPr>
        <p:spPr>
          <a:xfrm>
            <a:off x="550500" y="1805264"/>
            <a:ext cx="3694500" cy="4045200"/>
          </a:xfrm>
          <a:prstGeom prst="rect">
            <a:avLst/>
          </a:prstGeom>
        </p:spPr>
        <p:txBody>
          <a:bodyPr spcFirstLastPara="1" wrap="square" lIns="0" tIns="0" rIns="0" bIns="0" anchor="t" anchorCtr="0">
            <a:noAutofit/>
          </a:bodyPr>
          <a:lstStyle>
            <a:lvl1pPr marL="457200" lvl="0" indent="-381000" rtl="0">
              <a:spcBef>
                <a:spcPts val="0"/>
              </a:spcBef>
              <a:spcAft>
                <a:spcPts val="0"/>
              </a:spcAft>
              <a:buSzPts val="2400"/>
              <a:buChar char="▸"/>
              <a:defRPr/>
            </a:lvl1pPr>
            <a:lvl2pPr marL="914400" lvl="1" indent="-381000" rtl="0">
              <a:spcBef>
                <a:spcPts val="800"/>
              </a:spcBef>
              <a:spcAft>
                <a:spcPts val="0"/>
              </a:spcAft>
              <a:buSzPts val="2400"/>
              <a:buChar char="▹"/>
              <a:defRPr/>
            </a:lvl2pPr>
            <a:lvl3pPr marL="1371600" lvl="2" indent="-381000" rtl="0">
              <a:spcBef>
                <a:spcPts val="800"/>
              </a:spcBef>
              <a:spcAft>
                <a:spcPts val="0"/>
              </a:spcAft>
              <a:buSzPts val="2400"/>
              <a:buChar char="■"/>
              <a:defRPr/>
            </a:lvl3pPr>
            <a:lvl4pPr marL="1828800" lvl="3" indent="-381000" rtl="0">
              <a:spcBef>
                <a:spcPts val="800"/>
              </a:spcBef>
              <a:spcAft>
                <a:spcPts val="0"/>
              </a:spcAft>
              <a:buSzPts val="2400"/>
              <a:buChar char="●"/>
              <a:defRPr/>
            </a:lvl4pPr>
            <a:lvl5pPr marL="2286000" lvl="4" indent="-381000" rtl="0">
              <a:spcBef>
                <a:spcPts val="800"/>
              </a:spcBef>
              <a:spcAft>
                <a:spcPts val="0"/>
              </a:spcAft>
              <a:buSzPts val="2400"/>
              <a:buChar char="○"/>
              <a:defRPr/>
            </a:lvl5pPr>
            <a:lvl6pPr marL="2743200" lvl="5" indent="-381000" rtl="0">
              <a:spcBef>
                <a:spcPts val="800"/>
              </a:spcBef>
              <a:spcAft>
                <a:spcPts val="0"/>
              </a:spcAft>
              <a:buSzPts val="2400"/>
              <a:buChar char="■"/>
              <a:defRPr/>
            </a:lvl6pPr>
            <a:lvl7pPr marL="3200400" lvl="6" indent="-381000" rtl="0">
              <a:spcBef>
                <a:spcPts val="800"/>
              </a:spcBef>
              <a:spcAft>
                <a:spcPts val="0"/>
              </a:spcAft>
              <a:buSzPts val="2400"/>
              <a:buChar char="●"/>
              <a:defRPr/>
            </a:lvl7pPr>
            <a:lvl8pPr marL="3657600" lvl="7" indent="-381000" rtl="0">
              <a:spcBef>
                <a:spcPts val="800"/>
              </a:spcBef>
              <a:spcAft>
                <a:spcPts val="0"/>
              </a:spcAft>
              <a:buSzPts val="2400"/>
              <a:buChar char="○"/>
              <a:defRPr/>
            </a:lvl8pPr>
            <a:lvl9pPr marL="4114800" lvl="8" indent="-381000" rtl="0">
              <a:spcBef>
                <a:spcPts val="800"/>
              </a:spcBef>
              <a:spcAft>
                <a:spcPts val="800"/>
              </a:spcAft>
              <a:buSzPts val="2400"/>
              <a:buChar char="■"/>
              <a:defRPr/>
            </a:lvl9pPr>
          </a:lstStyle>
          <a:p>
            <a:endParaRPr/>
          </a:p>
        </p:txBody>
      </p:sp>
      <p:sp>
        <p:nvSpPr>
          <p:cNvPr id="56" name="Google Shape;56;p6"/>
          <p:cNvSpPr txBox="1">
            <a:spLocks noGrp="1"/>
          </p:cNvSpPr>
          <p:nvPr>
            <p:ph type="sldNum" idx="12"/>
          </p:nvPr>
        </p:nvSpPr>
        <p:spPr>
          <a:xfrm>
            <a:off x="8346250" y="6251533"/>
            <a:ext cx="569100" cy="6064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FFFFFF"/>
                </a:solidFill>
              </a:rPr>
              <a:pPr/>
              <a:t>‹#›</a:t>
            </a:fld>
            <a:endParaRPr>
              <a:solidFill>
                <a:srgbClr val="FFFFFF"/>
              </a:solidFill>
            </a:endParaRPr>
          </a:p>
        </p:txBody>
      </p:sp>
      <p:sp>
        <p:nvSpPr>
          <p:cNvPr id="57" name="Google Shape;57;p6"/>
          <p:cNvSpPr/>
          <p:nvPr/>
        </p:nvSpPr>
        <p:spPr>
          <a:xfrm>
            <a:off x="8099306" y="0"/>
            <a:ext cx="892296" cy="430056"/>
          </a:xfrm>
          <a:custGeom>
            <a:avLst/>
            <a:gdLst/>
            <a:ahLst/>
            <a:cxnLst/>
            <a:rect l="l" t="t" r="r" b="b"/>
            <a:pathLst>
              <a:path w="21600" h="21600" extrusionOk="0">
                <a:moveTo>
                  <a:pt x="0" y="0"/>
                </a:moveTo>
                <a:lnTo>
                  <a:pt x="0" y="21600"/>
                </a:lnTo>
                <a:lnTo>
                  <a:pt x="21600" y="10795"/>
                </a:lnTo>
                <a:lnTo>
                  <a:pt x="21600" y="0"/>
                </a:lnTo>
                <a:lnTo>
                  <a:pt x="0" y="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58" name="Google Shape;58;p6"/>
          <p:cNvSpPr/>
          <p:nvPr/>
        </p:nvSpPr>
        <p:spPr>
          <a:xfrm>
            <a:off x="4645615" y="812127"/>
            <a:ext cx="1314792" cy="2825568"/>
          </a:xfrm>
          <a:custGeom>
            <a:avLst/>
            <a:gdLst/>
            <a:ahLst/>
            <a:cxnLst/>
            <a:rect l="l" t="t" r="r" b="b"/>
            <a:pathLst>
              <a:path w="21600" h="21600" extrusionOk="0">
                <a:moveTo>
                  <a:pt x="0" y="21600"/>
                </a:moveTo>
                <a:lnTo>
                  <a:pt x="21600" y="19177"/>
                </a:lnTo>
                <a:lnTo>
                  <a:pt x="21600" y="0"/>
                </a:lnTo>
                <a:lnTo>
                  <a:pt x="0" y="2423"/>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59" name="Google Shape;59;p6"/>
          <p:cNvSpPr/>
          <p:nvPr/>
        </p:nvSpPr>
        <p:spPr>
          <a:xfrm>
            <a:off x="6107231" y="1321977"/>
            <a:ext cx="1845234" cy="5545944"/>
          </a:xfrm>
          <a:custGeom>
            <a:avLst/>
            <a:gdLst/>
            <a:ahLst/>
            <a:cxnLst/>
            <a:rect l="l" t="t" r="r" b="b"/>
            <a:pathLst>
              <a:path w="21600" h="21600" extrusionOk="0">
                <a:moveTo>
                  <a:pt x="0" y="21600"/>
                </a:moveTo>
                <a:lnTo>
                  <a:pt x="21600" y="21600"/>
                </a:lnTo>
                <a:lnTo>
                  <a:pt x="21600" y="0"/>
                </a:lnTo>
                <a:lnTo>
                  <a:pt x="0" y="1733"/>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60" name="Google Shape;60;p6"/>
          <p:cNvSpPr/>
          <p:nvPr/>
        </p:nvSpPr>
        <p:spPr>
          <a:xfrm>
            <a:off x="4645615" y="3524980"/>
            <a:ext cx="1314792" cy="3346848"/>
          </a:xfrm>
          <a:custGeom>
            <a:avLst/>
            <a:gdLst/>
            <a:ahLst/>
            <a:cxnLst/>
            <a:rect l="l" t="t" r="r" b="b"/>
            <a:pathLst>
              <a:path w="21600" h="21600" extrusionOk="0">
                <a:moveTo>
                  <a:pt x="0" y="21600"/>
                </a:moveTo>
                <a:lnTo>
                  <a:pt x="21600" y="21600"/>
                </a:lnTo>
                <a:lnTo>
                  <a:pt x="21600" y="0"/>
                </a:lnTo>
                <a:lnTo>
                  <a:pt x="0" y="2046"/>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61" name="Google Shape;61;p6"/>
          <p:cNvSpPr/>
          <p:nvPr/>
        </p:nvSpPr>
        <p:spPr>
          <a:xfrm>
            <a:off x="8099306" y="409240"/>
            <a:ext cx="892296" cy="3969720"/>
          </a:xfrm>
          <a:custGeom>
            <a:avLst/>
            <a:gdLst/>
            <a:ahLst/>
            <a:cxnLst/>
            <a:rect l="l" t="t" r="r" b="b"/>
            <a:pathLst>
              <a:path w="21600" h="21600" extrusionOk="0">
                <a:moveTo>
                  <a:pt x="0" y="21600"/>
                </a:moveTo>
                <a:lnTo>
                  <a:pt x="21600" y="20429"/>
                </a:lnTo>
                <a:lnTo>
                  <a:pt x="21600" y="0"/>
                </a:lnTo>
                <a:lnTo>
                  <a:pt x="0" y="1171"/>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62" name="Google Shape;62;p6"/>
          <p:cNvSpPr/>
          <p:nvPr/>
        </p:nvSpPr>
        <p:spPr>
          <a:xfrm>
            <a:off x="6107231" y="0"/>
            <a:ext cx="1845234" cy="1548072"/>
          </a:xfrm>
          <a:custGeom>
            <a:avLst/>
            <a:gdLst/>
            <a:ahLst/>
            <a:cxnLst/>
            <a:rect l="l" t="t" r="r" b="b"/>
            <a:pathLst>
              <a:path w="21600" h="21600" extrusionOk="0">
                <a:moveTo>
                  <a:pt x="0" y="21600"/>
                </a:moveTo>
                <a:lnTo>
                  <a:pt x="21600" y="15393"/>
                </a:lnTo>
                <a:lnTo>
                  <a:pt x="21600" y="0"/>
                </a:lnTo>
                <a:lnTo>
                  <a:pt x="0" y="0"/>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63" name="Google Shape;63;p6"/>
          <p:cNvSpPr/>
          <p:nvPr/>
        </p:nvSpPr>
        <p:spPr>
          <a:xfrm>
            <a:off x="8099306" y="4369773"/>
            <a:ext cx="892296" cy="1554552"/>
          </a:xfrm>
          <a:custGeom>
            <a:avLst/>
            <a:gdLst/>
            <a:ahLst/>
            <a:cxnLst/>
            <a:rect l="l" t="t" r="r" b="b"/>
            <a:pathLst>
              <a:path w="21600" h="21600" extrusionOk="0">
                <a:moveTo>
                  <a:pt x="0" y="21600"/>
                </a:moveTo>
                <a:lnTo>
                  <a:pt x="21600" y="18611"/>
                </a:lnTo>
                <a:lnTo>
                  <a:pt x="21600" y="0"/>
                </a:lnTo>
                <a:lnTo>
                  <a:pt x="0" y="2989"/>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240032489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spTree>
      <p:nvGrpSpPr>
        <p:cNvPr id="1" name="Shape 64"/>
        <p:cNvGrpSpPr/>
        <p:nvPr/>
      </p:nvGrpSpPr>
      <p:grpSpPr>
        <a:xfrm>
          <a:off x="0" y="0"/>
          <a:ext cx="0" cy="0"/>
          <a:chOff x="0" y="0"/>
          <a:chExt cx="0" cy="0"/>
        </a:xfrm>
      </p:grpSpPr>
      <p:sp>
        <p:nvSpPr>
          <p:cNvPr id="65" name="Google Shape;65;p7"/>
          <p:cNvSpPr txBox="1">
            <a:spLocks noGrp="1"/>
          </p:cNvSpPr>
          <p:nvPr>
            <p:ph type="title"/>
          </p:nvPr>
        </p:nvSpPr>
        <p:spPr>
          <a:xfrm>
            <a:off x="550500" y="1013067"/>
            <a:ext cx="6107700" cy="528400"/>
          </a:xfrm>
          <a:prstGeom prst="rect">
            <a:avLst/>
          </a:prstGeom>
        </p:spPr>
        <p:txBody>
          <a:bodyPr spcFirstLastPara="1" wrap="square" lIns="0" tIns="0" rIns="0" bIns="0" anchor="b"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66" name="Google Shape;66;p7"/>
          <p:cNvSpPr txBox="1">
            <a:spLocks noGrp="1"/>
          </p:cNvSpPr>
          <p:nvPr>
            <p:ph type="body" idx="1"/>
          </p:nvPr>
        </p:nvSpPr>
        <p:spPr>
          <a:xfrm>
            <a:off x="550500" y="1805267"/>
            <a:ext cx="2853600" cy="4557600"/>
          </a:xfrm>
          <a:prstGeom prst="rect">
            <a:avLst/>
          </a:prstGeom>
        </p:spPr>
        <p:txBody>
          <a:bodyPr spcFirstLastPara="1" wrap="square" lIns="0" tIns="0" rIns="0" bIns="0" anchor="t" anchorCtr="0">
            <a:noAutofit/>
          </a:bodyPr>
          <a:lstStyle>
            <a:lvl1pPr marL="457200" lvl="0" indent="-355600" rtl="0">
              <a:spcBef>
                <a:spcPts val="0"/>
              </a:spcBef>
              <a:spcAft>
                <a:spcPts val="0"/>
              </a:spcAft>
              <a:buSzPts val="2000"/>
              <a:buChar char="▸"/>
              <a:defRPr sz="2000"/>
            </a:lvl1pPr>
            <a:lvl2pPr marL="914400" lvl="1" indent="-355600" rtl="0">
              <a:spcBef>
                <a:spcPts val="800"/>
              </a:spcBef>
              <a:spcAft>
                <a:spcPts val="0"/>
              </a:spcAft>
              <a:buSzPts val="2000"/>
              <a:buChar char="▹"/>
              <a:defRPr sz="2000"/>
            </a:lvl2pPr>
            <a:lvl3pPr marL="1371600" lvl="2" indent="-355600" rtl="0">
              <a:spcBef>
                <a:spcPts val="800"/>
              </a:spcBef>
              <a:spcAft>
                <a:spcPts val="0"/>
              </a:spcAft>
              <a:buSzPts val="2000"/>
              <a:buChar char="■"/>
              <a:defRPr sz="2000"/>
            </a:lvl3pPr>
            <a:lvl4pPr marL="1828800" lvl="3" indent="-355600" rtl="0">
              <a:spcBef>
                <a:spcPts val="800"/>
              </a:spcBef>
              <a:spcAft>
                <a:spcPts val="0"/>
              </a:spcAft>
              <a:buSzPts val="2000"/>
              <a:buChar char="●"/>
              <a:defRPr sz="2000"/>
            </a:lvl4pPr>
            <a:lvl5pPr marL="2286000" lvl="4" indent="-355600" rtl="0">
              <a:spcBef>
                <a:spcPts val="800"/>
              </a:spcBef>
              <a:spcAft>
                <a:spcPts val="0"/>
              </a:spcAft>
              <a:buSzPts val="2000"/>
              <a:buChar char="○"/>
              <a:defRPr sz="2000"/>
            </a:lvl5pPr>
            <a:lvl6pPr marL="2743200" lvl="5" indent="-355600" rtl="0">
              <a:spcBef>
                <a:spcPts val="800"/>
              </a:spcBef>
              <a:spcAft>
                <a:spcPts val="0"/>
              </a:spcAft>
              <a:buSzPts val="2000"/>
              <a:buChar char="■"/>
              <a:defRPr sz="2000"/>
            </a:lvl6pPr>
            <a:lvl7pPr marL="3200400" lvl="6" indent="-355600" rtl="0">
              <a:spcBef>
                <a:spcPts val="800"/>
              </a:spcBef>
              <a:spcAft>
                <a:spcPts val="0"/>
              </a:spcAft>
              <a:buSzPts val="2000"/>
              <a:buChar char="●"/>
              <a:defRPr sz="2000"/>
            </a:lvl7pPr>
            <a:lvl8pPr marL="3657600" lvl="7" indent="-355600" rtl="0">
              <a:spcBef>
                <a:spcPts val="800"/>
              </a:spcBef>
              <a:spcAft>
                <a:spcPts val="0"/>
              </a:spcAft>
              <a:buSzPts val="2000"/>
              <a:buChar char="○"/>
              <a:defRPr sz="2000"/>
            </a:lvl8pPr>
            <a:lvl9pPr marL="4114800" lvl="8" indent="-355600" rtl="0">
              <a:spcBef>
                <a:spcPts val="800"/>
              </a:spcBef>
              <a:spcAft>
                <a:spcPts val="800"/>
              </a:spcAft>
              <a:buSzPts val="2000"/>
              <a:buChar char="■"/>
              <a:defRPr sz="2000"/>
            </a:lvl9pPr>
          </a:lstStyle>
          <a:p>
            <a:endParaRPr/>
          </a:p>
        </p:txBody>
      </p:sp>
      <p:sp>
        <p:nvSpPr>
          <p:cNvPr id="67" name="Google Shape;67;p7"/>
          <p:cNvSpPr txBox="1">
            <a:spLocks noGrp="1"/>
          </p:cNvSpPr>
          <p:nvPr>
            <p:ph type="body" idx="2"/>
          </p:nvPr>
        </p:nvSpPr>
        <p:spPr>
          <a:xfrm>
            <a:off x="3804472" y="1805267"/>
            <a:ext cx="2853600" cy="4557600"/>
          </a:xfrm>
          <a:prstGeom prst="rect">
            <a:avLst/>
          </a:prstGeom>
        </p:spPr>
        <p:txBody>
          <a:bodyPr spcFirstLastPara="1" wrap="square" lIns="0" tIns="0" rIns="0" bIns="0" anchor="t" anchorCtr="0">
            <a:noAutofit/>
          </a:bodyPr>
          <a:lstStyle>
            <a:lvl1pPr marL="457200" lvl="0" indent="-355600" rtl="0">
              <a:spcBef>
                <a:spcPts val="0"/>
              </a:spcBef>
              <a:spcAft>
                <a:spcPts val="0"/>
              </a:spcAft>
              <a:buSzPts val="2000"/>
              <a:buChar char="▸"/>
              <a:defRPr sz="2000"/>
            </a:lvl1pPr>
            <a:lvl2pPr marL="914400" lvl="1" indent="-355600" rtl="0">
              <a:spcBef>
                <a:spcPts val="800"/>
              </a:spcBef>
              <a:spcAft>
                <a:spcPts val="0"/>
              </a:spcAft>
              <a:buSzPts val="2000"/>
              <a:buChar char="▹"/>
              <a:defRPr sz="2000"/>
            </a:lvl2pPr>
            <a:lvl3pPr marL="1371600" lvl="2" indent="-355600" rtl="0">
              <a:spcBef>
                <a:spcPts val="800"/>
              </a:spcBef>
              <a:spcAft>
                <a:spcPts val="0"/>
              </a:spcAft>
              <a:buSzPts val="2000"/>
              <a:buChar char="■"/>
              <a:defRPr sz="2000"/>
            </a:lvl3pPr>
            <a:lvl4pPr marL="1828800" lvl="3" indent="-355600" rtl="0">
              <a:spcBef>
                <a:spcPts val="800"/>
              </a:spcBef>
              <a:spcAft>
                <a:spcPts val="0"/>
              </a:spcAft>
              <a:buSzPts val="2000"/>
              <a:buChar char="●"/>
              <a:defRPr sz="2000"/>
            </a:lvl4pPr>
            <a:lvl5pPr marL="2286000" lvl="4" indent="-355600" rtl="0">
              <a:spcBef>
                <a:spcPts val="800"/>
              </a:spcBef>
              <a:spcAft>
                <a:spcPts val="0"/>
              </a:spcAft>
              <a:buSzPts val="2000"/>
              <a:buChar char="○"/>
              <a:defRPr sz="2000"/>
            </a:lvl5pPr>
            <a:lvl6pPr marL="2743200" lvl="5" indent="-355600" rtl="0">
              <a:spcBef>
                <a:spcPts val="800"/>
              </a:spcBef>
              <a:spcAft>
                <a:spcPts val="0"/>
              </a:spcAft>
              <a:buSzPts val="2000"/>
              <a:buChar char="■"/>
              <a:defRPr sz="2000"/>
            </a:lvl6pPr>
            <a:lvl7pPr marL="3200400" lvl="6" indent="-355600" rtl="0">
              <a:spcBef>
                <a:spcPts val="800"/>
              </a:spcBef>
              <a:spcAft>
                <a:spcPts val="0"/>
              </a:spcAft>
              <a:buSzPts val="2000"/>
              <a:buChar char="●"/>
              <a:defRPr sz="2000"/>
            </a:lvl7pPr>
            <a:lvl8pPr marL="3657600" lvl="7" indent="-355600" rtl="0">
              <a:spcBef>
                <a:spcPts val="800"/>
              </a:spcBef>
              <a:spcAft>
                <a:spcPts val="0"/>
              </a:spcAft>
              <a:buSzPts val="2000"/>
              <a:buChar char="○"/>
              <a:defRPr sz="2000"/>
            </a:lvl8pPr>
            <a:lvl9pPr marL="4114800" lvl="8" indent="-355600" rtl="0">
              <a:spcBef>
                <a:spcPts val="800"/>
              </a:spcBef>
              <a:spcAft>
                <a:spcPts val="800"/>
              </a:spcAft>
              <a:buSzPts val="2000"/>
              <a:buChar char="■"/>
              <a:defRPr sz="2000"/>
            </a:lvl9pPr>
          </a:lstStyle>
          <a:p>
            <a:endParaRPr/>
          </a:p>
        </p:txBody>
      </p:sp>
      <p:sp>
        <p:nvSpPr>
          <p:cNvPr id="68" name="Google Shape;68;p7"/>
          <p:cNvSpPr txBox="1">
            <a:spLocks noGrp="1"/>
          </p:cNvSpPr>
          <p:nvPr>
            <p:ph type="sldNum" idx="12"/>
          </p:nvPr>
        </p:nvSpPr>
        <p:spPr>
          <a:xfrm>
            <a:off x="8346250" y="6251533"/>
            <a:ext cx="569100" cy="6064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FFFFFF"/>
                </a:solidFill>
              </a:rPr>
              <a:pPr/>
              <a:t>‹#›</a:t>
            </a:fld>
            <a:endParaRPr>
              <a:solidFill>
                <a:srgbClr val="FFFFFF"/>
              </a:solidFill>
            </a:endParaRPr>
          </a:p>
        </p:txBody>
      </p:sp>
      <p:grpSp>
        <p:nvGrpSpPr>
          <p:cNvPr id="69" name="Google Shape;69;p7"/>
          <p:cNvGrpSpPr/>
          <p:nvPr/>
        </p:nvGrpSpPr>
        <p:grpSpPr>
          <a:xfrm>
            <a:off x="6963076" y="8"/>
            <a:ext cx="1952316" cy="6857991"/>
            <a:chOff x="6963076" y="0"/>
            <a:chExt cx="1952316" cy="5143493"/>
          </a:xfrm>
        </p:grpSpPr>
        <p:sp>
          <p:nvSpPr>
            <p:cNvPr id="70" name="Google Shape;70;p7"/>
            <p:cNvSpPr/>
            <p:nvPr/>
          </p:nvSpPr>
          <p:spPr>
            <a:xfrm>
              <a:off x="6963076" y="3274552"/>
              <a:ext cx="359208" cy="1868940"/>
            </a:xfrm>
            <a:custGeom>
              <a:avLst/>
              <a:gdLst/>
              <a:ahLst/>
              <a:cxnLst/>
              <a:rect l="l" t="t" r="r" b="b"/>
              <a:pathLst>
                <a:path w="21600" h="21600" extrusionOk="0">
                  <a:moveTo>
                    <a:pt x="21600" y="21600"/>
                  </a:moveTo>
                  <a:lnTo>
                    <a:pt x="21600" y="0"/>
                  </a:lnTo>
                  <a:lnTo>
                    <a:pt x="0" y="753"/>
                  </a:lnTo>
                  <a:lnTo>
                    <a:pt x="0" y="21600"/>
                  </a:lnTo>
                  <a:lnTo>
                    <a:pt x="2160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71" name="Google Shape;71;p7"/>
            <p:cNvSpPr/>
            <p:nvPr/>
          </p:nvSpPr>
          <p:spPr>
            <a:xfrm>
              <a:off x="6963076" y="977835"/>
              <a:ext cx="359208" cy="439992"/>
            </a:xfrm>
            <a:custGeom>
              <a:avLst/>
              <a:gdLst/>
              <a:ahLst/>
              <a:cxnLst/>
              <a:rect l="l" t="t" r="r" b="b"/>
              <a:pathLst>
                <a:path w="21600" h="21600" extrusionOk="0">
                  <a:moveTo>
                    <a:pt x="0" y="21600"/>
                  </a:moveTo>
                  <a:lnTo>
                    <a:pt x="21600" y="18401"/>
                  </a:lnTo>
                  <a:lnTo>
                    <a:pt x="21600" y="0"/>
                  </a:lnTo>
                  <a:lnTo>
                    <a:pt x="0" y="3199"/>
                  </a:lnTo>
                  <a:lnTo>
                    <a:pt x="0" y="21600"/>
                  </a:lnTo>
                  <a:close/>
                </a:path>
              </a:pathLst>
            </a:custGeom>
            <a:solidFill>
              <a:schemeClr val="accent5"/>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72" name="Google Shape;72;p7"/>
            <p:cNvSpPr/>
            <p:nvPr/>
          </p:nvSpPr>
          <p:spPr>
            <a:xfrm>
              <a:off x="6963076" y="1"/>
              <a:ext cx="359208" cy="954126"/>
            </a:xfrm>
            <a:custGeom>
              <a:avLst/>
              <a:gdLst/>
              <a:ahLst/>
              <a:cxnLst/>
              <a:rect l="l" t="t" r="r" b="b"/>
              <a:pathLst>
                <a:path w="21600" h="21600" extrusionOk="0">
                  <a:moveTo>
                    <a:pt x="21600" y="0"/>
                  </a:moveTo>
                  <a:lnTo>
                    <a:pt x="0" y="0"/>
                  </a:lnTo>
                  <a:lnTo>
                    <a:pt x="0" y="21600"/>
                  </a:lnTo>
                  <a:lnTo>
                    <a:pt x="21600" y="20125"/>
                  </a:lnTo>
                  <a:lnTo>
                    <a:pt x="21600" y="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73" name="Google Shape;73;p7"/>
            <p:cNvSpPr/>
            <p:nvPr/>
          </p:nvSpPr>
          <p:spPr>
            <a:xfrm>
              <a:off x="7415771" y="1034367"/>
              <a:ext cx="837702" cy="2962548"/>
            </a:xfrm>
            <a:custGeom>
              <a:avLst/>
              <a:gdLst/>
              <a:ahLst/>
              <a:cxnLst/>
              <a:rect l="l" t="t" r="r" b="b"/>
              <a:pathLst>
                <a:path w="21600" h="21600" extrusionOk="0">
                  <a:moveTo>
                    <a:pt x="21600" y="0"/>
                  </a:moveTo>
                  <a:lnTo>
                    <a:pt x="0" y="1107"/>
                  </a:lnTo>
                  <a:lnTo>
                    <a:pt x="0" y="21600"/>
                  </a:lnTo>
                  <a:lnTo>
                    <a:pt x="21600" y="20492"/>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74" name="Google Shape;74;p7"/>
            <p:cNvSpPr/>
            <p:nvPr/>
          </p:nvSpPr>
          <p:spPr>
            <a:xfrm>
              <a:off x="7415771" y="0"/>
              <a:ext cx="837702" cy="1092042"/>
            </a:xfrm>
            <a:custGeom>
              <a:avLst/>
              <a:gdLst/>
              <a:ahLst/>
              <a:cxnLst/>
              <a:rect l="l" t="t" r="r" b="b"/>
              <a:pathLst>
                <a:path w="21600" h="21600" extrusionOk="0">
                  <a:moveTo>
                    <a:pt x="0" y="21600"/>
                  </a:moveTo>
                  <a:lnTo>
                    <a:pt x="21600" y="18596"/>
                  </a:lnTo>
                  <a:lnTo>
                    <a:pt x="21600" y="0"/>
                  </a:lnTo>
                  <a:lnTo>
                    <a:pt x="0" y="0"/>
                  </a:lnTo>
                  <a:lnTo>
                    <a:pt x="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75" name="Google Shape;75;p7"/>
            <p:cNvSpPr/>
            <p:nvPr/>
          </p:nvSpPr>
          <p:spPr>
            <a:xfrm>
              <a:off x="8346880" y="1552004"/>
              <a:ext cx="568512" cy="1140210"/>
            </a:xfrm>
            <a:custGeom>
              <a:avLst/>
              <a:gdLst/>
              <a:ahLst/>
              <a:cxnLst/>
              <a:rect l="l" t="t" r="r" b="b"/>
              <a:pathLst>
                <a:path w="21600" h="21600" extrusionOk="0">
                  <a:moveTo>
                    <a:pt x="0" y="21600"/>
                  </a:moveTo>
                  <a:lnTo>
                    <a:pt x="21600" y="19647"/>
                  </a:lnTo>
                  <a:lnTo>
                    <a:pt x="21600" y="0"/>
                  </a:lnTo>
                  <a:lnTo>
                    <a:pt x="0" y="1953"/>
                  </a:lnTo>
                  <a:lnTo>
                    <a:pt x="0" y="2160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76" name="Google Shape;76;p7"/>
            <p:cNvSpPr/>
            <p:nvPr/>
          </p:nvSpPr>
          <p:spPr>
            <a:xfrm>
              <a:off x="8346880" y="4574477"/>
              <a:ext cx="568512" cy="568998"/>
            </a:xfrm>
            <a:custGeom>
              <a:avLst/>
              <a:gdLst/>
              <a:ahLst/>
              <a:cxnLst/>
              <a:rect l="l" t="t" r="r" b="b"/>
              <a:pathLst>
                <a:path w="21600" h="21600" extrusionOk="0">
                  <a:moveTo>
                    <a:pt x="0" y="21600"/>
                  </a:moveTo>
                  <a:lnTo>
                    <a:pt x="21600" y="21600"/>
                  </a:lnTo>
                  <a:lnTo>
                    <a:pt x="21600" y="0"/>
                  </a:lnTo>
                  <a:lnTo>
                    <a:pt x="0" y="3912"/>
                  </a:lnTo>
                  <a:lnTo>
                    <a:pt x="0" y="2160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77" name="Google Shape;77;p7"/>
            <p:cNvSpPr/>
            <p:nvPr/>
          </p:nvSpPr>
          <p:spPr>
            <a:xfrm>
              <a:off x="8346880" y="2682241"/>
              <a:ext cx="568512" cy="1902258"/>
            </a:xfrm>
            <a:custGeom>
              <a:avLst/>
              <a:gdLst/>
              <a:ahLst/>
              <a:cxnLst/>
              <a:rect l="l" t="t" r="r" b="b"/>
              <a:pathLst>
                <a:path w="21600" h="21600" extrusionOk="0">
                  <a:moveTo>
                    <a:pt x="21600" y="0"/>
                  </a:moveTo>
                  <a:lnTo>
                    <a:pt x="0" y="1170"/>
                  </a:lnTo>
                  <a:lnTo>
                    <a:pt x="0" y="21600"/>
                  </a:lnTo>
                  <a:lnTo>
                    <a:pt x="21600" y="20429"/>
                  </a:lnTo>
                  <a:lnTo>
                    <a:pt x="2160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62855397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matchingName="Title + 3 columns">
  <p:cSld name="Title + 3 columns">
    <p:spTree>
      <p:nvGrpSpPr>
        <p:cNvPr id="1" name="Shape 78"/>
        <p:cNvGrpSpPr/>
        <p:nvPr/>
      </p:nvGrpSpPr>
      <p:grpSpPr>
        <a:xfrm>
          <a:off x="0" y="0"/>
          <a:ext cx="0" cy="0"/>
          <a:chOff x="0" y="0"/>
          <a:chExt cx="0" cy="0"/>
        </a:xfrm>
      </p:grpSpPr>
      <p:sp>
        <p:nvSpPr>
          <p:cNvPr id="79" name="Google Shape;79;p8"/>
          <p:cNvSpPr txBox="1">
            <a:spLocks noGrp="1"/>
          </p:cNvSpPr>
          <p:nvPr>
            <p:ph type="title"/>
          </p:nvPr>
        </p:nvSpPr>
        <p:spPr>
          <a:xfrm>
            <a:off x="550500" y="1013067"/>
            <a:ext cx="6107700" cy="528400"/>
          </a:xfrm>
          <a:prstGeom prst="rect">
            <a:avLst/>
          </a:prstGeom>
        </p:spPr>
        <p:txBody>
          <a:bodyPr spcFirstLastPara="1" wrap="square" lIns="0" tIns="0" rIns="0" bIns="0" anchor="b"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80" name="Google Shape;80;p8"/>
          <p:cNvSpPr txBox="1">
            <a:spLocks noGrp="1"/>
          </p:cNvSpPr>
          <p:nvPr>
            <p:ph type="body" idx="1"/>
          </p:nvPr>
        </p:nvSpPr>
        <p:spPr>
          <a:xfrm>
            <a:off x="550500" y="1805267"/>
            <a:ext cx="1902900" cy="4557600"/>
          </a:xfrm>
          <a:prstGeom prst="rect">
            <a:avLst/>
          </a:prstGeom>
        </p:spPr>
        <p:txBody>
          <a:bodyPr spcFirstLastPara="1" wrap="square" lIns="0" tIns="0" rIns="0" bIns="0" anchor="t" anchorCtr="0">
            <a:noAutofit/>
          </a:bodyPr>
          <a:lstStyle>
            <a:lvl1pPr marL="457200" lvl="0" indent="-342900" rtl="0">
              <a:spcBef>
                <a:spcPts val="0"/>
              </a:spcBef>
              <a:spcAft>
                <a:spcPts val="0"/>
              </a:spcAft>
              <a:buSzPts val="1800"/>
              <a:buChar char="▸"/>
              <a:defRPr sz="1800"/>
            </a:lvl1pPr>
            <a:lvl2pPr marL="914400" lvl="1" indent="-342900" rtl="0">
              <a:spcBef>
                <a:spcPts val="800"/>
              </a:spcBef>
              <a:spcAft>
                <a:spcPts val="0"/>
              </a:spcAft>
              <a:buSzPts val="1800"/>
              <a:buChar char="▹"/>
              <a:defRPr sz="1800"/>
            </a:lvl2pPr>
            <a:lvl3pPr marL="1371600" lvl="2" indent="-342900" rtl="0">
              <a:spcBef>
                <a:spcPts val="800"/>
              </a:spcBef>
              <a:spcAft>
                <a:spcPts val="0"/>
              </a:spcAft>
              <a:buSzPts val="1800"/>
              <a:buChar char="■"/>
              <a:defRPr sz="1800"/>
            </a:lvl3pPr>
            <a:lvl4pPr marL="1828800" lvl="3" indent="-342900" rtl="0">
              <a:spcBef>
                <a:spcPts val="800"/>
              </a:spcBef>
              <a:spcAft>
                <a:spcPts val="0"/>
              </a:spcAft>
              <a:buSzPts val="1800"/>
              <a:buChar char="●"/>
              <a:defRPr sz="1800"/>
            </a:lvl4pPr>
            <a:lvl5pPr marL="2286000" lvl="4" indent="-342900" rtl="0">
              <a:spcBef>
                <a:spcPts val="800"/>
              </a:spcBef>
              <a:spcAft>
                <a:spcPts val="0"/>
              </a:spcAft>
              <a:buSzPts val="1800"/>
              <a:buChar char="○"/>
              <a:defRPr sz="1800"/>
            </a:lvl5pPr>
            <a:lvl6pPr marL="2743200" lvl="5" indent="-342900" rtl="0">
              <a:spcBef>
                <a:spcPts val="800"/>
              </a:spcBef>
              <a:spcAft>
                <a:spcPts val="0"/>
              </a:spcAft>
              <a:buSzPts val="1800"/>
              <a:buChar char="■"/>
              <a:defRPr sz="1800"/>
            </a:lvl6pPr>
            <a:lvl7pPr marL="3200400" lvl="6" indent="-342900" rtl="0">
              <a:spcBef>
                <a:spcPts val="800"/>
              </a:spcBef>
              <a:spcAft>
                <a:spcPts val="0"/>
              </a:spcAft>
              <a:buSzPts val="1800"/>
              <a:buChar char="●"/>
              <a:defRPr sz="1800"/>
            </a:lvl7pPr>
            <a:lvl8pPr marL="3657600" lvl="7" indent="-342900" rtl="0">
              <a:spcBef>
                <a:spcPts val="800"/>
              </a:spcBef>
              <a:spcAft>
                <a:spcPts val="0"/>
              </a:spcAft>
              <a:buSzPts val="1800"/>
              <a:buChar char="○"/>
              <a:defRPr sz="1800"/>
            </a:lvl8pPr>
            <a:lvl9pPr marL="4114800" lvl="8" indent="-342900" rtl="0">
              <a:spcBef>
                <a:spcPts val="800"/>
              </a:spcBef>
              <a:spcAft>
                <a:spcPts val="800"/>
              </a:spcAft>
              <a:buSzPts val="1800"/>
              <a:buChar char="■"/>
              <a:defRPr sz="1800"/>
            </a:lvl9pPr>
          </a:lstStyle>
          <a:p>
            <a:endParaRPr/>
          </a:p>
        </p:txBody>
      </p:sp>
      <p:sp>
        <p:nvSpPr>
          <p:cNvPr id="81" name="Google Shape;81;p8"/>
          <p:cNvSpPr txBox="1">
            <a:spLocks noGrp="1"/>
          </p:cNvSpPr>
          <p:nvPr>
            <p:ph type="body" idx="2"/>
          </p:nvPr>
        </p:nvSpPr>
        <p:spPr>
          <a:xfrm>
            <a:off x="2652968" y="1805267"/>
            <a:ext cx="1902900" cy="4557600"/>
          </a:xfrm>
          <a:prstGeom prst="rect">
            <a:avLst/>
          </a:prstGeom>
        </p:spPr>
        <p:txBody>
          <a:bodyPr spcFirstLastPara="1" wrap="square" lIns="0" tIns="0" rIns="0" bIns="0" anchor="t" anchorCtr="0">
            <a:noAutofit/>
          </a:bodyPr>
          <a:lstStyle>
            <a:lvl1pPr marL="457200" lvl="0" indent="-342900" rtl="0">
              <a:spcBef>
                <a:spcPts val="0"/>
              </a:spcBef>
              <a:spcAft>
                <a:spcPts val="0"/>
              </a:spcAft>
              <a:buSzPts val="1800"/>
              <a:buChar char="▸"/>
              <a:defRPr sz="1800"/>
            </a:lvl1pPr>
            <a:lvl2pPr marL="914400" lvl="1" indent="-342900" rtl="0">
              <a:spcBef>
                <a:spcPts val="800"/>
              </a:spcBef>
              <a:spcAft>
                <a:spcPts val="0"/>
              </a:spcAft>
              <a:buSzPts val="1800"/>
              <a:buChar char="▹"/>
              <a:defRPr sz="1800"/>
            </a:lvl2pPr>
            <a:lvl3pPr marL="1371600" lvl="2" indent="-342900" rtl="0">
              <a:spcBef>
                <a:spcPts val="800"/>
              </a:spcBef>
              <a:spcAft>
                <a:spcPts val="0"/>
              </a:spcAft>
              <a:buSzPts val="1800"/>
              <a:buChar char="■"/>
              <a:defRPr sz="1800"/>
            </a:lvl3pPr>
            <a:lvl4pPr marL="1828800" lvl="3" indent="-342900" rtl="0">
              <a:spcBef>
                <a:spcPts val="800"/>
              </a:spcBef>
              <a:spcAft>
                <a:spcPts val="0"/>
              </a:spcAft>
              <a:buSzPts val="1800"/>
              <a:buChar char="●"/>
              <a:defRPr sz="1800"/>
            </a:lvl4pPr>
            <a:lvl5pPr marL="2286000" lvl="4" indent="-342900" rtl="0">
              <a:spcBef>
                <a:spcPts val="800"/>
              </a:spcBef>
              <a:spcAft>
                <a:spcPts val="0"/>
              </a:spcAft>
              <a:buSzPts val="1800"/>
              <a:buChar char="○"/>
              <a:defRPr sz="1800"/>
            </a:lvl5pPr>
            <a:lvl6pPr marL="2743200" lvl="5" indent="-342900" rtl="0">
              <a:spcBef>
                <a:spcPts val="800"/>
              </a:spcBef>
              <a:spcAft>
                <a:spcPts val="0"/>
              </a:spcAft>
              <a:buSzPts val="1800"/>
              <a:buChar char="■"/>
              <a:defRPr sz="1800"/>
            </a:lvl6pPr>
            <a:lvl7pPr marL="3200400" lvl="6" indent="-342900" rtl="0">
              <a:spcBef>
                <a:spcPts val="800"/>
              </a:spcBef>
              <a:spcAft>
                <a:spcPts val="0"/>
              </a:spcAft>
              <a:buSzPts val="1800"/>
              <a:buChar char="●"/>
              <a:defRPr sz="1800"/>
            </a:lvl7pPr>
            <a:lvl8pPr marL="3657600" lvl="7" indent="-342900" rtl="0">
              <a:spcBef>
                <a:spcPts val="800"/>
              </a:spcBef>
              <a:spcAft>
                <a:spcPts val="0"/>
              </a:spcAft>
              <a:buSzPts val="1800"/>
              <a:buChar char="○"/>
              <a:defRPr sz="1800"/>
            </a:lvl8pPr>
            <a:lvl9pPr marL="4114800" lvl="8" indent="-342900" rtl="0">
              <a:spcBef>
                <a:spcPts val="800"/>
              </a:spcBef>
              <a:spcAft>
                <a:spcPts val="800"/>
              </a:spcAft>
              <a:buSzPts val="1800"/>
              <a:buChar char="■"/>
              <a:defRPr sz="1800"/>
            </a:lvl9pPr>
          </a:lstStyle>
          <a:p>
            <a:endParaRPr/>
          </a:p>
        </p:txBody>
      </p:sp>
      <p:sp>
        <p:nvSpPr>
          <p:cNvPr id="82" name="Google Shape;82;p8"/>
          <p:cNvSpPr txBox="1">
            <a:spLocks noGrp="1"/>
          </p:cNvSpPr>
          <p:nvPr>
            <p:ph type="body" idx="3"/>
          </p:nvPr>
        </p:nvSpPr>
        <p:spPr>
          <a:xfrm>
            <a:off x="4755435" y="1805267"/>
            <a:ext cx="1902900" cy="4557600"/>
          </a:xfrm>
          <a:prstGeom prst="rect">
            <a:avLst/>
          </a:prstGeom>
        </p:spPr>
        <p:txBody>
          <a:bodyPr spcFirstLastPara="1" wrap="square" lIns="0" tIns="0" rIns="0" bIns="0" anchor="t" anchorCtr="0">
            <a:noAutofit/>
          </a:bodyPr>
          <a:lstStyle>
            <a:lvl1pPr marL="457200" lvl="0" indent="-342900" rtl="0">
              <a:spcBef>
                <a:spcPts val="0"/>
              </a:spcBef>
              <a:spcAft>
                <a:spcPts val="0"/>
              </a:spcAft>
              <a:buSzPts val="1800"/>
              <a:buChar char="▸"/>
              <a:defRPr sz="1800"/>
            </a:lvl1pPr>
            <a:lvl2pPr marL="914400" lvl="1" indent="-342900" rtl="0">
              <a:spcBef>
                <a:spcPts val="800"/>
              </a:spcBef>
              <a:spcAft>
                <a:spcPts val="0"/>
              </a:spcAft>
              <a:buSzPts val="1800"/>
              <a:buChar char="▹"/>
              <a:defRPr sz="1800"/>
            </a:lvl2pPr>
            <a:lvl3pPr marL="1371600" lvl="2" indent="-342900" rtl="0">
              <a:spcBef>
                <a:spcPts val="800"/>
              </a:spcBef>
              <a:spcAft>
                <a:spcPts val="0"/>
              </a:spcAft>
              <a:buSzPts val="1800"/>
              <a:buChar char="■"/>
              <a:defRPr sz="1800"/>
            </a:lvl3pPr>
            <a:lvl4pPr marL="1828800" lvl="3" indent="-342900" rtl="0">
              <a:spcBef>
                <a:spcPts val="800"/>
              </a:spcBef>
              <a:spcAft>
                <a:spcPts val="0"/>
              </a:spcAft>
              <a:buSzPts val="1800"/>
              <a:buChar char="●"/>
              <a:defRPr sz="1800"/>
            </a:lvl4pPr>
            <a:lvl5pPr marL="2286000" lvl="4" indent="-342900" rtl="0">
              <a:spcBef>
                <a:spcPts val="800"/>
              </a:spcBef>
              <a:spcAft>
                <a:spcPts val="0"/>
              </a:spcAft>
              <a:buSzPts val="1800"/>
              <a:buChar char="○"/>
              <a:defRPr sz="1800"/>
            </a:lvl5pPr>
            <a:lvl6pPr marL="2743200" lvl="5" indent="-342900" rtl="0">
              <a:spcBef>
                <a:spcPts val="800"/>
              </a:spcBef>
              <a:spcAft>
                <a:spcPts val="0"/>
              </a:spcAft>
              <a:buSzPts val="1800"/>
              <a:buChar char="■"/>
              <a:defRPr sz="1800"/>
            </a:lvl6pPr>
            <a:lvl7pPr marL="3200400" lvl="6" indent="-342900" rtl="0">
              <a:spcBef>
                <a:spcPts val="800"/>
              </a:spcBef>
              <a:spcAft>
                <a:spcPts val="0"/>
              </a:spcAft>
              <a:buSzPts val="1800"/>
              <a:buChar char="●"/>
              <a:defRPr sz="1800"/>
            </a:lvl7pPr>
            <a:lvl8pPr marL="3657600" lvl="7" indent="-342900" rtl="0">
              <a:spcBef>
                <a:spcPts val="800"/>
              </a:spcBef>
              <a:spcAft>
                <a:spcPts val="0"/>
              </a:spcAft>
              <a:buSzPts val="1800"/>
              <a:buChar char="○"/>
              <a:defRPr sz="1800"/>
            </a:lvl8pPr>
            <a:lvl9pPr marL="4114800" lvl="8" indent="-342900" rtl="0">
              <a:spcBef>
                <a:spcPts val="800"/>
              </a:spcBef>
              <a:spcAft>
                <a:spcPts val="800"/>
              </a:spcAft>
              <a:buSzPts val="1800"/>
              <a:buChar char="■"/>
              <a:defRPr sz="1800"/>
            </a:lvl9pPr>
          </a:lstStyle>
          <a:p>
            <a:endParaRPr/>
          </a:p>
        </p:txBody>
      </p:sp>
      <p:sp>
        <p:nvSpPr>
          <p:cNvPr id="83" name="Google Shape;83;p8"/>
          <p:cNvSpPr txBox="1">
            <a:spLocks noGrp="1"/>
          </p:cNvSpPr>
          <p:nvPr>
            <p:ph type="sldNum" idx="12"/>
          </p:nvPr>
        </p:nvSpPr>
        <p:spPr>
          <a:xfrm>
            <a:off x="8346250" y="6251533"/>
            <a:ext cx="569100" cy="6064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FFFFFF"/>
                </a:solidFill>
              </a:rPr>
              <a:pPr/>
              <a:t>‹#›</a:t>
            </a:fld>
            <a:endParaRPr>
              <a:solidFill>
                <a:srgbClr val="FFFFFF"/>
              </a:solidFill>
            </a:endParaRPr>
          </a:p>
        </p:txBody>
      </p:sp>
      <p:grpSp>
        <p:nvGrpSpPr>
          <p:cNvPr id="84" name="Google Shape;84;p8"/>
          <p:cNvGrpSpPr/>
          <p:nvPr/>
        </p:nvGrpSpPr>
        <p:grpSpPr>
          <a:xfrm>
            <a:off x="6963076" y="8"/>
            <a:ext cx="1952316" cy="6857991"/>
            <a:chOff x="6963076" y="0"/>
            <a:chExt cx="1952316" cy="5143493"/>
          </a:xfrm>
        </p:grpSpPr>
        <p:sp>
          <p:nvSpPr>
            <p:cNvPr id="85" name="Google Shape;85;p8"/>
            <p:cNvSpPr/>
            <p:nvPr/>
          </p:nvSpPr>
          <p:spPr>
            <a:xfrm>
              <a:off x="6963076" y="3274552"/>
              <a:ext cx="359208" cy="1868940"/>
            </a:xfrm>
            <a:custGeom>
              <a:avLst/>
              <a:gdLst/>
              <a:ahLst/>
              <a:cxnLst/>
              <a:rect l="l" t="t" r="r" b="b"/>
              <a:pathLst>
                <a:path w="21600" h="21600" extrusionOk="0">
                  <a:moveTo>
                    <a:pt x="21600" y="21600"/>
                  </a:moveTo>
                  <a:lnTo>
                    <a:pt x="21600" y="0"/>
                  </a:lnTo>
                  <a:lnTo>
                    <a:pt x="0" y="753"/>
                  </a:lnTo>
                  <a:lnTo>
                    <a:pt x="0" y="21600"/>
                  </a:lnTo>
                  <a:lnTo>
                    <a:pt x="2160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86" name="Google Shape;86;p8"/>
            <p:cNvSpPr/>
            <p:nvPr/>
          </p:nvSpPr>
          <p:spPr>
            <a:xfrm>
              <a:off x="6963076" y="977835"/>
              <a:ext cx="359208" cy="439992"/>
            </a:xfrm>
            <a:custGeom>
              <a:avLst/>
              <a:gdLst/>
              <a:ahLst/>
              <a:cxnLst/>
              <a:rect l="l" t="t" r="r" b="b"/>
              <a:pathLst>
                <a:path w="21600" h="21600" extrusionOk="0">
                  <a:moveTo>
                    <a:pt x="0" y="21600"/>
                  </a:moveTo>
                  <a:lnTo>
                    <a:pt x="21600" y="18401"/>
                  </a:lnTo>
                  <a:lnTo>
                    <a:pt x="21600" y="0"/>
                  </a:lnTo>
                  <a:lnTo>
                    <a:pt x="0" y="3199"/>
                  </a:lnTo>
                  <a:lnTo>
                    <a:pt x="0" y="21600"/>
                  </a:lnTo>
                  <a:close/>
                </a:path>
              </a:pathLst>
            </a:custGeom>
            <a:solidFill>
              <a:schemeClr val="accent5"/>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87" name="Google Shape;87;p8"/>
            <p:cNvSpPr/>
            <p:nvPr/>
          </p:nvSpPr>
          <p:spPr>
            <a:xfrm>
              <a:off x="6963076" y="1"/>
              <a:ext cx="359208" cy="954126"/>
            </a:xfrm>
            <a:custGeom>
              <a:avLst/>
              <a:gdLst/>
              <a:ahLst/>
              <a:cxnLst/>
              <a:rect l="l" t="t" r="r" b="b"/>
              <a:pathLst>
                <a:path w="21600" h="21600" extrusionOk="0">
                  <a:moveTo>
                    <a:pt x="21600" y="0"/>
                  </a:moveTo>
                  <a:lnTo>
                    <a:pt x="0" y="0"/>
                  </a:lnTo>
                  <a:lnTo>
                    <a:pt x="0" y="21600"/>
                  </a:lnTo>
                  <a:lnTo>
                    <a:pt x="21600" y="20125"/>
                  </a:lnTo>
                  <a:lnTo>
                    <a:pt x="21600" y="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88" name="Google Shape;88;p8"/>
            <p:cNvSpPr/>
            <p:nvPr/>
          </p:nvSpPr>
          <p:spPr>
            <a:xfrm>
              <a:off x="7415771" y="1034367"/>
              <a:ext cx="837702" cy="2962548"/>
            </a:xfrm>
            <a:custGeom>
              <a:avLst/>
              <a:gdLst/>
              <a:ahLst/>
              <a:cxnLst/>
              <a:rect l="l" t="t" r="r" b="b"/>
              <a:pathLst>
                <a:path w="21600" h="21600" extrusionOk="0">
                  <a:moveTo>
                    <a:pt x="21600" y="0"/>
                  </a:moveTo>
                  <a:lnTo>
                    <a:pt x="0" y="1107"/>
                  </a:lnTo>
                  <a:lnTo>
                    <a:pt x="0" y="21600"/>
                  </a:lnTo>
                  <a:lnTo>
                    <a:pt x="21600" y="20492"/>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89" name="Google Shape;89;p8"/>
            <p:cNvSpPr/>
            <p:nvPr/>
          </p:nvSpPr>
          <p:spPr>
            <a:xfrm>
              <a:off x="7415771" y="0"/>
              <a:ext cx="837702" cy="1092042"/>
            </a:xfrm>
            <a:custGeom>
              <a:avLst/>
              <a:gdLst/>
              <a:ahLst/>
              <a:cxnLst/>
              <a:rect l="l" t="t" r="r" b="b"/>
              <a:pathLst>
                <a:path w="21600" h="21600" extrusionOk="0">
                  <a:moveTo>
                    <a:pt x="0" y="21600"/>
                  </a:moveTo>
                  <a:lnTo>
                    <a:pt x="21600" y="18596"/>
                  </a:lnTo>
                  <a:lnTo>
                    <a:pt x="21600" y="0"/>
                  </a:lnTo>
                  <a:lnTo>
                    <a:pt x="0" y="0"/>
                  </a:lnTo>
                  <a:lnTo>
                    <a:pt x="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90" name="Google Shape;90;p8"/>
            <p:cNvSpPr/>
            <p:nvPr/>
          </p:nvSpPr>
          <p:spPr>
            <a:xfrm>
              <a:off x="8346880" y="1552004"/>
              <a:ext cx="568512" cy="1140210"/>
            </a:xfrm>
            <a:custGeom>
              <a:avLst/>
              <a:gdLst/>
              <a:ahLst/>
              <a:cxnLst/>
              <a:rect l="l" t="t" r="r" b="b"/>
              <a:pathLst>
                <a:path w="21600" h="21600" extrusionOk="0">
                  <a:moveTo>
                    <a:pt x="0" y="21600"/>
                  </a:moveTo>
                  <a:lnTo>
                    <a:pt x="21600" y="19647"/>
                  </a:lnTo>
                  <a:lnTo>
                    <a:pt x="21600" y="0"/>
                  </a:lnTo>
                  <a:lnTo>
                    <a:pt x="0" y="1953"/>
                  </a:lnTo>
                  <a:lnTo>
                    <a:pt x="0" y="2160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91" name="Google Shape;91;p8"/>
            <p:cNvSpPr/>
            <p:nvPr/>
          </p:nvSpPr>
          <p:spPr>
            <a:xfrm>
              <a:off x="8346880" y="4574477"/>
              <a:ext cx="568512" cy="568998"/>
            </a:xfrm>
            <a:custGeom>
              <a:avLst/>
              <a:gdLst/>
              <a:ahLst/>
              <a:cxnLst/>
              <a:rect l="l" t="t" r="r" b="b"/>
              <a:pathLst>
                <a:path w="21600" h="21600" extrusionOk="0">
                  <a:moveTo>
                    <a:pt x="0" y="21600"/>
                  </a:moveTo>
                  <a:lnTo>
                    <a:pt x="21600" y="21600"/>
                  </a:lnTo>
                  <a:lnTo>
                    <a:pt x="21600" y="0"/>
                  </a:lnTo>
                  <a:lnTo>
                    <a:pt x="0" y="3912"/>
                  </a:lnTo>
                  <a:lnTo>
                    <a:pt x="0" y="2160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92" name="Google Shape;92;p8"/>
            <p:cNvSpPr/>
            <p:nvPr/>
          </p:nvSpPr>
          <p:spPr>
            <a:xfrm>
              <a:off x="8346880" y="2682241"/>
              <a:ext cx="568512" cy="1902258"/>
            </a:xfrm>
            <a:custGeom>
              <a:avLst/>
              <a:gdLst/>
              <a:ahLst/>
              <a:cxnLst/>
              <a:rect l="l" t="t" r="r" b="b"/>
              <a:pathLst>
                <a:path w="21600" h="21600" extrusionOk="0">
                  <a:moveTo>
                    <a:pt x="21600" y="0"/>
                  </a:moveTo>
                  <a:lnTo>
                    <a:pt x="0" y="1170"/>
                  </a:lnTo>
                  <a:lnTo>
                    <a:pt x="0" y="21600"/>
                  </a:lnTo>
                  <a:lnTo>
                    <a:pt x="21600" y="20429"/>
                  </a:lnTo>
                  <a:lnTo>
                    <a:pt x="2160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388655822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93"/>
        <p:cNvGrpSpPr/>
        <p:nvPr/>
      </p:nvGrpSpPr>
      <p:grpSpPr>
        <a:xfrm>
          <a:off x="0" y="0"/>
          <a:ext cx="0" cy="0"/>
          <a:chOff x="0" y="0"/>
          <a:chExt cx="0" cy="0"/>
        </a:xfrm>
      </p:grpSpPr>
      <p:sp>
        <p:nvSpPr>
          <p:cNvPr id="94" name="Google Shape;94;p9"/>
          <p:cNvSpPr txBox="1">
            <a:spLocks noGrp="1"/>
          </p:cNvSpPr>
          <p:nvPr>
            <p:ph type="title"/>
          </p:nvPr>
        </p:nvSpPr>
        <p:spPr>
          <a:xfrm>
            <a:off x="550500" y="1013067"/>
            <a:ext cx="6107700" cy="528400"/>
          </a:xfrm>
          <a:prstGeom prst="rect">
            <a:avLst/>
          </a:prstGeom>
        </p:spPr>
        <p:txBody>
          <a:bodyPr spcFirstLastPara="1" wrap="square" lIns="0" tIns="0" rIns="0" bIns="0" anchor="b"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95" name="Google Shape;95;p9"/>
          <p:cNvSpPr txBox="1">
            <a:spLocks noGrp="1"/>
          </p:cNvSpPr>
          <p:nvPr>
            <p:ph type="sldNum" idx="12"/>
          </p:nvPr>
        </p:nvSpPr>
        <p:spPr>
          <a:xfrm>
            <a:off x="8346250" y="6251533"/>
            <a:ext cx="569100" cy="6064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FFFFFF"/>
                </a:solidFill>
              </a:rPr>
              <a:pPr/>
              <a:t>‹#›</a:t>
            </a:fld>
            <a:endParaRPr>
              <a:solidFill>
                <a:srgbClr val="FFFFFF"/>
              </a:solidFill>
            </a:endParaRPr>
          </a:p>
        </p:txBody>
      </p:sp>
      <p:grpSp>
        <p:nvGrpSpPr>
          <p:cNvPr id="96" name="Google Shape;96;p9"/>
          <p:cNvGrpSpPr/>
          <p:nvPr/>
        </p:nvGrpSpPr>
        <p:grpSpPr>
          <a:xfrm>
            <a:off x="6963076" y="8"/>
            <a:ext cx="1952316" cy="6857991"/>
            <a:chOff x="6963076" y="0"/>
            <a:chExt cx="1952316" cy="5143493"/>
          </a:xfrm>
        </p:grpSpPr>
        <p:sp>
          <p:nvSpPr>
            <p:cNvPr id="97" name="Google Shape;97;p9"/>
            <p:cNvSpPr/>
            <p:nvPr/>
          </p:nvSpPr>
          <p:spPr>
            <a:xfrm>
              <a:off x="6963076" y="3274552"/>
              <a:ext cx="359208" cy="1868940"/>
            </a:xfrm>
            <a:custGeom>
              <a:avLst/>
              <a:gdLst/>
              <a:ahLst/>
              <a:cxnLst/>
              <a:rect l="l" t="t" r="r" b="b"/>
              <a:pathLst>
                <a:path w="21600" h="21600" extrusionOk="0">
                  <a:moveTo>
                    <a:pt x="21600" y="21600"/>
                  </a:moveTo>
                  <a:lnTo>
                    <a:pt x="21600" y="0"/>
                  </a:lnTo>
                  <a:lnTo>
                    <a:pt x="0" y="753"/>
                  </a:lnTo>
                  <a:lnTo>
                    <a:pt x="0" y="21600"/>
                  </a:lnTo>
                  <a:lnTo>
                    <a:pt x="2160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98" name="Google Shape;98;p9"/>
            <p:cNvSpPr/>
            <p:nvPr/>
          </p:nvSpPr>
          <p:spPr>
            <a:xfrm>
              <a:off x="6963076" y="977835"/>
              <a:ext cx="359208" cy="439992"/>
            </a:xfrm>
            <a:custGeom>
              <a:avLst/>
              <a:gdLst/>
              <a:ahLst/>
              <a:cxnLst/>
              <a:rect l="l" t="t" r="r" b="b"/>
              <a:pathLst>
                <a:path w="21600" h="21600" extrusionOk="0">
                  <a:moveTo>
                    <a:pt x="0" y="21600"/>
                  </a:moveTo>
                  <a:lnTo>
                    <a:pt x="21600" y="18401"/>
                  </a:lnTo>
                  <a:lnTo>
                    <a:pt x="21600" y="0"/>
                  </a:lnTo>
                  <a:lnTo>
                    <a:pt x="0" y="3199"/>
                  </a:lnTo>
                  <a:lnTo>
                    <a:pt x="0" y="21600"/>
                  </a:lnTo>
                  <a:close/>
                </a:path>
              </a:pathLst>
            </a:custGeom>
            <a:solidFill>
              <a:schemeClr val="accent5"/>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99" name="Google Shape;99;p9"/>
            <p:cNvSpPr/>
            <p:nvPr/>
          </p:nvSpPr>
          <p:spPr>
            <a:xfrm>
              <a:off x="6963076" y="1"/>
              <a:ext cx="359208" cy="954126"/>
            </a:xfrm>
            <a:custGeom>
              <a:avLst/>
              <a:gdLst/>
              <a:ahLst/>
              <a:cxnLst/>
              <a:rect l="l" t="t" r="r" b="b"/>
              <a:pathLst>
                <a:path w="21600" h="21600" extrusionOk="0">
                  <a:moveTo>
                    <a:pt x="21600" y="0"/>
                  </a:moveTo>
                  <a:lnTo>
                    <a:pt x="0" y="0"/>
                  </a:lnTo>
                  <a:lnTo>
                    <a:pt x="0" y="21600"/>
                  </a:lnTo>
                  <a:lnTo>
                    <a:pt x="21600" y="20125"/>
                  </a:lnTo>
                  <a:lnTo>
                    <a:pt x="21600" y="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0" name="Google Shape;100;p9"/>
            <p:cNvSpPr/>
            <p:nvPr/>
          </p:nvSpPr>
          <p:spPr>
            <a:xfrm>
              <a:off x="7415771" y="1034367"/>
              <a:ext cx="837702" cy="2962548"/>
            </a:xfrm>
            <a:custGeom>
              <a:avLst/>
              <a:gdLst/>
              <a:ahLst/>
              <a:cxnLst/>
              <a:rect l="l" t="t" r="r" b="b"/>
              <a:pathLst>
                <a:path w="21600" h="21600" extrusionOk="0">
                  <a:moveTo>
                    <a:pt x="21600" y="0"/>
                  </a:moveTo>
                  <a:lnTo>
                    <a:pt x="0" y="1107"/>
                  </a:lnTo>
                  <a:lnTo>
                    <a:pt x="0" y="21600"/>
                  </a:lnTo>
                  <a:lnTo>
                    <a:pt x="21600" y="20492"/>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1" name="Google Shape;101;p9"/>
            <p:cNvSpPr/>
            <p:nvPr/>
          </p:nvSpPr>
          <p:spPr>
            <a:xfrm>
              <a:off x="7415771" y="0"/>
              <a:ext cx="837702" cy="1092042"/>
            </a:xfrm>
            <a:custGeom>
              <a:avLst/>
              <a:gdLst/>
              <a:ahLst/>
              <a:cxnLst/>
              <a:rect l="l" t="t" r="r" b="b"/>
              <a:pathLst>
                <a:path w="21600" h="21600" extrusionOk="0">
                  <a:moveTo>
                    <a:pt x="0" y="21600"/>
                  </a:moveTo>
                  <a:lnTo>
                    <a:pt x="21600" y="18596"/>
                  </a:lnTo>
                  <a:lnTo>
                    <a:pt x="21600" y="0"/>
                  </a:lnTo>
                  <a:lnTo>
                    <a:pt x="0" y="0"/>
                  </a:lnTo>
                  <a:lnTo>
                    <a:pt x="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2" name="Google Shape;102;p9"/>
            <p:cNvSpPr/>
            <p:nvPr/>
          </p:nvSpPr>
          <p:spPr>
            <a:xfrm>
              <a:off x="8346880" y="1552004"/>
              <a:ext cx="568512" cy="1140210"/>
            </a:xfrm>
            <a:custGeom>
              <a:avLst/>
              <a:gdLst/>
              <a:ahLst/>
              <a:cxnLst/>
              <a:rect l="l" t="t" r="r" b="b"/>
              <a:pathLst>
                <a:path w="21600" h="21600" extrusionOk="0">
                  <a:moveTo>
                    <a:pt x="0" y="21600"/>
                  </a:moveTo>
                  <a:lnTo>
                    <a:pt x="21600" y="19647"/>
                  </a:lnTo>
                  <a:lnTo>
                    <a:pt x="21600" y="0"/>
                  </a:lnTo>
                  <a:lnTo>
                    <a:pt x="0" y="1953"/>
                  </a:lnTo>
                  <a:lnTo>
                    <a:pt x="0" y="2160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3" name="Google Shape;103;p9"/>
            <p:cNvSpPr/>
            <p:nvPr/>
          </p:nvSpPr>
          <p:spPr>
            <a:xfrm>
              <a:off x="8346880" y="4574477"/>
              <a:ext cx="568512" cy="568998"/>
            </a:xfrm>
            <a:custGeom>
              <a:avLst/>
              <a:gdLst/>
              <a:ahLst/>
              <a:cxnLst/>
              <a:rect l="l" t="t" r="r" b="b"/>
              <a:pathLst>
                <a:path w="21600" h="21600" extrusionOk="0">
                  <a:moveTo>
                    <a:pt x="0" y="21600"/>
                  </a:moveTo>
                  <a:lnTo>
                    <a:pt x="21600" y="21600"/>
                  </a:lnTo>
                  <a:lnTo>
                    <a:pt x="21600" y="0"/>
                  </a:lnTo>
                  <a:lnTo>
                    <a:pt x="0" y="3912"/>
                  </a:lnTo>
                  <a:lnTo>
                    <a:pt x="0" y="2160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4" name="Google Shape;104;p9"/>
            <p:cNvSpPr/>
            <p:nvPr/>
          </p:nvSpPr>
          <p:spPr>
            <a:xfrm>
              <a:off x="8346880" y="2682241"/>
              <a:ext cx="568512" cy="1902258"/>
            </a:xfrm>
            <a:custGeom>
              <a:avLst/>
              <a:gdLst/>
              <a:ahLst/>
              <a:cxnLst/>
              <a:rect l="l" t="t" r="r" b="b"/>
              <a:pathLst>
                <a:path w="21600" h="21600" extrusionOk="0">
                  <a:moveTo>
                    <a:pt x="21600" y="0"/>
                  </a:moveTo>
                  <a:lnTo>
                    <a:pt x="0" y="1170"/>
                  </a:lnTo>
                  <a:lnTo>
                    <a:pt x="0" y="21600"/>
                  </a:lnTo>
                  <a:lnTo>
                    <a:pt x="21600" y="20429"/>
                  </a:lnTo>
                  <a:lnTo>
                    <a:pt x="2160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236710850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105"/>
        <p:cNvGrpSpPr/>
        <p:nvPr/>
      </p:nvGrpSpPr>
      <p:grpSpPr>
        <a:xfrm>
          <a:off x="0" y="0"/>
          <a:ext cx="0" cy="0"/>
          <a:chOff x="0" y="0"/>
          <a:chExt cx="0" cy="0"/>
        </a:xfrm>
      </p:grpSpPr>
      <p:sp>
        <p:nvSpPr>
          <p:cNvPr id="106" name="Google Shape;106;p10"/>
          <p:cNvSpPr/>
          <p:nvPr/>
        </p:nvSpPr>
        <p:spPr>
          <a:xfrm flipH="1">
            <a:off x="8556137" y="4683564"/>
            <a:ext cx="359208" cy="2174400"/>
          </a:xfrm>
          <a:custGeom>
            <a:avLst/>
            <a:gdLst/>
            <a:ahLst/>
            <a:cxnLst/>
            <a:rect l="l" t="t" r="r" b="b"/>
            <a:pathLst>
              <a:path w="21600" h="21600" extrusionOk="0">
                <a:moveTo>
                  <a:pt x="21600" y="21600"/>
                </a:moveTo>
                <a:lnTo>
                  <a:pt x="21600" y="0"/>
                </a:lnTo>
                <a:lnTo>
                  <a:pt x="0" y="863"/>
                </a:lnTo>
                <a:lnTo>
                  <a:pt x="0" y="21600"/>
                </a:lnTo>
                <a:lnTo>
                  <a:pt x="2160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7" name="Google Shape;107;p10"/>
          <p:cNvSpPr/>
          <p:nvPr/>
        </p:nvSpPr>
        <p:spPr>
          <a:xfrm flipH="1">
            <a:off x="8556137" y="1303780"/>
            <a:ext cx="359208" cy="1285128"/>
          </a:xfrm>
          <a:custGeom>
            <a:avLst/>
            <a:gdLst/>
            <a:ahLst/>
            <a:cxnLst/>
            <a:rect l="l" t="t" r="r" b="b"/>
            <a:pathLst>
              <a:path w="21600" h="21600" extrusionOk="0">
                <a:moveTo>
                  <a:pt x="0" y="21600"/>
                </a:moveTo>
                <a:lnTo>
                  <a:pt x="21600" y="20140"/>
                </a:lnTo>
                <a:lnTo>
                  <a:pt x="21600" y="0"/>
                </a:lnTo>
                <a:lnTo>
                  <a:pt x="0" y="1460"/>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8" name="Google Shape;108;p10"/>
          <p:cNvSpPr/>
          <p:nvPr/>
        </p:nvSpPr>
        <p:spPr>
          <a:xfrm flipH="1">
            <a:off x="8556137" y="0"/>
            <a:ext cx="359208" cy="1272168"/>
          </a:xfrm>
          <a:custGeom>
            <a:avLst/>
            <a:gdLst/>
            <a:ahLst/>
            <a:cxnLst/>
            <a:rect l="l" t="t" r="r" b="b"/>
            <a:pathLst>
              <a:path w="21600" h="21600" extrusionOk="0">
                <a:moveTo>
                  <a:pt x="21600" y="0"/>
                </a:moveTo>
                <a:lnTo>
                  <a:pt x="0" y="0"/>
                </a:lnTo>
                <a:lnTo>
                  <a:pt x="0" y="21600"/>
                </a:lnTo>
                <a:lnTo>
                  <a:pt x="21600" y="20125"/>
                </a:lnTo>
                <a:lnTo>
                  <a:pt x="21600" y="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9" name="Google Shape;109;p10"/>
          <p:cNvSpPr/>
          <p:nvPr/>
        </p:nvSpPr>
        <p:spPr>
          <a:xfrm flipH="1">
            <a:off x="7896852" y="608837"/>
            <a:ext cx="568512" cy="948816"/>
          </a:xfrm>
          <a:custGeom>
            <a:avLst/>
            <a:gdLst/>
            <a:ahLst/>
            <a:cxnLst/>
            <a:rect l="l" t="t" r="r" b="b"/>
            <a:pathLst>
              <a:path w="21600" h="21600" extrusionOk="0">
                <a:moveTo>
                  <a:pt x="0" y="21600"/>
                </a:moveTo>
                <a:lnTo>
                  <a:pt x="21600" y="18470"/>
                </a:lnTo>
                <a:lnTo>
                  <a:pt x="21600" y="0"/>
                </a:lnTo>
                <a:lnTo>
                  <a:pt x="0" y="3130"/>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10" name="Google Shape;110;p10"/>
          <p:cNvSpPr/>
          <p:nvPr/>
        </p:nvSpPr>
        <p:spPr>
          <a:xfrm flipH="1">
            <a:off x="7896852" y="6099296"/>
            <a:ext cx="568512" cy="758736"/>
          </a:xfrm>
          <a:custGeom>
            <a:avLst/>
            <a:gdLst/>
            <a:ahLst/>
            <a:cxnLst/>
            <a:rect l="l" t="t" r="r" b="b"/>
            <a:pathLst>
              <a:path w="21600" h="21600" extrusionOk="0">
                <a:moveTo>
                  <a:pt x="0" y="21600"/>
                </a:moveTo>
                <a:lnTo>
                  <a:pt x="21600" y="21600"/>
                </a:lnTo>
                <a:lnTo>
                  <a:pt x="21600" y="0"/>
                </a:lnTo>
                <a:lnTo>
                  <a:pt x="0" y="3912"/>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11" name="Google Shape;111;p10"/>
          <p:cNvSpPr/>
          <p:nvPr/>
        </p:nvSpPr>
        <p:spPr>
          <a:xfrm flipH="1">
            <a:off x="7896852" y="1544317"/>
            <a:ext cx="568512" cy="4568328"/>
          </a:xfrm>
          <a:custGeom>
            <a:avLst/>
            <a:gdLst/>
            <a:ahLst/>
            <a:cxnLst/>
            <a:rect l="l" t="t" r="r" b="b"/>
            <a:pathLst>
              <a:path w="21600" h="21600" extrusionOk="0">
                <a:moveTo>
                  <a:pt x="21600" y="0"/>
                </a:moveTo>
                <a:lnTo>
                  <a:pt x="0" y="650"/>
                </a:lnTo>
                <a:lnTo>
                  <a:pt x="0" y="21600"/>
                </a:lnTo>
                <a:lnTo>
                  <a:pt x="21600" y="20950"/>
                </a:lnTo>
                <a:lnTo>
                  <a:pt x="21600" y="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12" name="Google Shape;112;p10"/>
          <p:cNvSpPr txBox="1">
            <a:spLocks noGrp="1"/>
          </p:cNvSpPr>
          <p:nvPr>
            <p:ph type="body" idx="1"/>
          </p:nvPr>
        </p:nvSpPr>
        <p:spPr>
          <a:xfrm>
            <a:off x="550500" y="5875067"/>
            <a:ext cx="7083300" cy="692800"/>
          </a:xfrm>
          <a:prstGeom prst="rect">
            <a:avLst/>
          </a:prstGeom>
        </p:spPr>
        <p:txBody>
          <a:bodyPr spcFirstLastPara="1" wrap="square" lIns="0" tIns="0" rIns="0" bIns="0" anchor="t" anchorCtr="0">
            <a:noAutofit/>
          </a:bodyPr>
          <a:lstStyle>
            <a:lvl1pPr marL="457200" lvl="0" indent="-228600" rtl="0">
              <a:spcBef>
                <a:spcPts val="0"/>
              </a:spcBef>
              <a:spcAft>
                <a:spcPts val="800"/>
              </a:spcAft>
              <a:buSzPts val="1800"/>
              <a:buNone/>
              <a:defRPr sz="1800"/>
            </a:lvl1pPr>
          </a:lstStyle>
          <a:p>
            <a:endParaRPr/>
          </a:p>
        </p:txBody>
      </p:sp>
      <p:sp>
        <p:nvSpPr>
          <p:cNvPr id="113" name="Google Shape;113;p10"/>
          <p:cNvSpPr txBox="1">
            <a:spLocks noGrp="1"/>
          </p:cNvSpPr>
          <p:nvPr>
            <p:ph type="sldNum" idx="12"/>
          </p:nvPr>
        </p:nvSpPr>
        <p:spPr>
          <a:xfrm>
            <a:off x="8556125" y="6251533"/>
            <a:ext cx="359100" cy="606400"/>
          </a:xfrm>
          <a:prstGeom prst="rect">
            <a:avLst/>
          </a:prstGeom>
        </p:spPr>
        <p:txBody>
          <a:bodyPr spcFirstLastPara="1" wrap="square" lIns="0" tIns="0" rIns="0" bIns="0" anchor="ctr" anchorCtr="0">
            <a:noAutofit/>
          </a:bodyPr>
          <a:lstStyle>
            <a:lvl1pPr lvl="0" rtl="0">
              <a:buNone/>
              <a:defRPr>
                <a:solidFill>
                  <a:schemeClr val="accent3"/>
                </a:solidFill>
              </a:defRPr>
            </a:lvl1pPr>
            <a:lvl2pPr lvl="1" rtl="0">
              <a:buNone/>
              <a:defRPr>
                <a:solidFill>
                  <a:schemeClr val="accent3"/>
                </a:solidFill>
              </a:defRPr>
            </a:lvl2pPr>
            <a:lvl3pPr lvl="2" rtl="0">
              <a:buNone/>
              <a:defRPr>
                <a:solidFill>
                  <a:schemeClr val="accent3"/>
                </a:solidFill>
              </a:defRPr>
            </a:lvl3pPr>
            <a:lvl4pPr lvl="3" rtl="0">
              <a:buNone/>
              <a:defRPr>
                <a:solidFill>
                  <a:schemeClr val="accent3"/>
                </a:solidFill>
              </a:defRPr>
            </a:lvl4pPr>
            <a:lvl5pPr lvl="4" rtl="0">
              <a:buNone/>
              <a:defRPr>
                <a:solidFill>
                  <a:schemeClr val="accent3"/>
                </a:solidFill>
              </a:defRPr>
            </a:lvl5pPr>
            <a:lvl6pPr lvl="5" rtl="0">
              <a:buNone/>
              <a:defRPr>
                <a:solidFill>
                  <a:schemeClr val="accent3"/>
                </a:solidFill>
              </a:defRPr>
            </a:lvl6pPr>
            <a:lvl7pPr lvl="6" rtl="0">
              <a:buNone/>
              <a:defRPr>
                <a:solidFill>
                  <a:schemeClr val="accent3"/>
                </a:solidFill>
              </a:defRPr>
            </a:lvl7pPr>
            <a:lvl8pPr lvl="7" rtl="0">
              <a:buNone/>
              <a:defRPr>
                <a:solidFill>
                  <a:schemeClr val="accent3"/>
                </a:solidFill>
              </a:defRPr>
            </a:lvl8pPr>
            <a:lvl9pPr lvl="8" rtl="0">
              <a:buNone/>
              <a:defRPr>
                <a:solidFill>
                  <a:schemeClr val="accent3"/>
                </a:solidFill>
              </a:defRPr>
            </a:lvl9pPr>
          </a:lstStyle>
          <a:p>
            <a:fld id="{00000000-1234-1234-1234-123412341234}" type="slidenum">
              <a:rPr lang="en">
                <a:solidFill>
                  <a:srgbClr val="00799E"/>
                </a:solidFill>
              </a:rPr>
              <a:pPr/>
              <a:t>‹#›</a:t>
            </a:fld>
            <a:endParaRPr>
              <a:solidFill>
                <a:srgbClr val="00799E"/>
              </a:solidFill>
            </a:endParaRPr>
          </a:p>
        </p:txBody>
      </p:sp>
    </p:spTree>
    <p:extLst>
      <p:ext uri="{BB962C8B-B14F-4D97-AF65-F5344CB8AC3E}">
        <p14:creationId xmlns:p14="http://schemas.microsoft.com/office/powerpoint/2010/main" val="3496111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4"/>
        <p:cNvGrpSpPr/>
        <p:nvPr/>
      </p:nvGrpSpPr>
      <p:grpSpPr>
        <a:xfrm>
          <a:off x="0" y="0"/>
          <a:ext cx="0" cy="0"/>
          <a:chOff x="0" y="0"/>
          <a:chExt cx="0" cy="0"/>
        </a:xfrm>
      </p:grpSpPr>
      <p:sp>
        <p:nvSpPr>
          <p:cNvPr id="115" name="Google Shape;115;p11"/>
          <p:cNvSpPr/>
          <p:nvPr/>
        </p:nvSpPr>
        <p:spPr>
          <a:xfrm flipH="1">
            <a:off x="8556137" y="4683564"/>
            <a:ext cx="359208" cy="2174400"/>
          </a:xfrm>
          <a:custGeom>
            <a:avLst/>
            <a:gdLst/>
            <a:ahLst/>
            <a:cxnLst/>
            <a:rect l="l" t="t" r="r" b="b"/>
            <a:pathLst>
              <a:path w="21600" h="21600" extrusionOk="0">
                <a:moveTo>
                  <a:pt x="21600" y="21600"/>
                </a:moveTo>
                <a:lnTo>
                  <a:pt x="21600" y="0"/>
                </a:lnTo>
                <a:lnTo>
                  <a:pt x="0" y="863"/>
                </a:lnTo>
                <a:lnTo>
                  <a:pt x="0" y="21600"/>
                </a:lnTo>
                <a:lnTo>
                  <a:pt x="2160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16" name="Google Shape;116;p11"/>
          <p:cNvSpPr txBox="1">
            <a:spLocks noGrp="1"/>
          </p:cNvSpPr>
          <p:nvPr>
            <p:ph type="sldNum" idx="12"/>
          </p:nvPr>
        </p:nvSpPr>
        <p:spPr>
          <a:xfrm>
            <a:off x="8556125" y="6251533"/>
            <a:ext cx="359100" cy="6064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FFFFFF"/>
                </a:solidFill>
              </a:rPr>
              <a:pPr/>
              <a:t>‹#›</a:t>
            </a:fld>
            <a:endParaRPr>
              <a:solidFill>
                <a:srgbClr val="FFFFFF"/>
              </a:solidFill>
            </a:endParaRPr>
          </a:p>
        </p:txBody>
      </p:sp>
      <p:sp>
        <p:nvSpPr>
          <p:cNvPr id="117" name="Google Shape;117;p11"/>
          <p:cNvSpPr/>
          <p:nvPr/>
        </p:nvSpPr>
        <p:spPr>
          <a:xfrm flipH="1">
            <a:off x="8556137" y="1303780"/>
            <a:ext cx="359208" cy="1285128"/>
          </a:xfrm>
          <a:custGeom>
            <a:avLst/>
            <a:gdLst/>
            <a:ahLst/>
            <a:cxnLst/>
            <a:rect l="l" t="t" r="r" b="b"/>
            <a:pathLst>
              <a:path w="21600" h="21600" extrusionOk="0">
                <a:moveTo>
                  <a:pt x="0" y="21600"/>
                </a:moveTo>
                <a:lnTo>
                  <a:pt x="21600" y="20140"/>
                </a:lnTo>
                <a:lnTo>
                  <a:pt x="21600" y="0"/>
                </a:lnTo>
                <a:lnTo>
                  <a:pt x="0" y="1460"/>
                </a:lnTo>
                <a:lnTo>
                  <a:pt x="0" y="2160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18" name="Google Shape;118;p11"/>
          <p:cNvSpPr/>
          <p:nvPr/>
        </p:nvSpPr>
        <p:spPr>
          <a:xfrm flipH="1">
            <a:off x="8556137" y="0"/>
            <a:ext cx="359208" cy="1272168"/>
          </a:xfrm>
          <a:custGeom>
            <a:avLst/>
            <a:gdLst/>
            <a:ahLst/>
            <a:cxnLst/>
            <a:rect l="l" t="t" r="r" b="b"/>
            <a:pathLst>
              <a:path w="21600" h="21600" extrusionOk="0">
                <a:moveTo>
                  <a:pt x="21600" y="0"/>
                </a:moveTo>
                <a:lnTo>
                  <a:pt x="0" y="0"/>
                </a:lnTo>
                <a:lnTo>
                  <a:pt x="0" y="21600"/>
                </a:lnTo>
                <a:lnTo>
                  <a:pt x="21600" y="20125"/>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19" name="Google Shape;119;p11"/>
          <p:cNvSpPr/>
          <p:nvPr/>
        </p:nvSpPr>
        <p:spPr>
          <a:xfrm flipH="1">
            <a:off x="7896852" y="608837"/>
            <a:ext cx="568512" cy="948816"/>
          </a:xfrm>
          <a:custGeom>
            <a:avLst/>
            <a:gdLst/>
            <a:ahLst/>
            <a:cxnLst/>
            <a:rect l="l" t="t" r="r" b="b"/>
            <a:pathLst>
              <a:path w="21600" h="21600" extrusionOk="0">
                <a:moveTo>
                  <a:pt x="0" y="21600"/>
                </a:moveTo>
                <a:lnTo>
                  <a:pt x="21600" y="18470"/>
                </a:lnTo>
                <a:lnTo>
                  <a:pt x="21600" y="0"/>
                </a:lnTo>
                <a:lnTo>
                  <a:pt x="0" y="3130"/>
                </a:lnTo>
                <a:lnTo>
                  <a:pt x="0" y="2160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20" name="Google Shape;120;p11"/>
          <p:cNvSpPr/>
          <p:nvPr/>
        </p:nvSpPr>
        <p:spPr>
          <a:xfrm flipH="1">
            <a:off x="7896852" y="6099296"/>
            <a:ext cx="568512" cy="758736"/>
          </a:xfrm>
          <a:custGeom>
            <a:avLst/>
            <a:gdLst/>
            <a:ahLst/>
            <a:cxnLst/>
            <a:rect l="l" t="t" r="r" b="b"/>
            <a:pathLst>
              <a:path w="21600" h="21600" extrusionOk="0">
                <a:moveTo>
                  <a:pt x="0" y="21600"/>
                </a:moveTo>
                <a:lnTo>
                  <a:pt x="21600" y="21600"/>
                </a:lnTo>
                <a:lnTo>
                  <a:pt x="21600" y="0"/>
                </a:lnTo>
                <a:lnTo>
                  <a:pt x="0" y="3912"/>
                </a:lnTo>
                <a:lnTo>
                  <a:pt x="0" y="2160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21" name="Google Shape;121;p11"/>
          <p:cNvSpPr/>
          <p:nvPr/>
        </p:nvSpPr>
        <p:spPr>
          <a:xfrm flipH="1">
            <a:off x="7896852" y="1544317"/>
            <a:ext cx="568512" cy="4568328"/>
          </a:xfrm>
          <a:custGeom>
            <a:avLst/>
            <a:gdLst/>
            <a:ahLst/>
            <a:cxnLst/>
            <a:rect l="l" t="t" r="r" b="b"/>
            <a:pathLst>
              <a:path w="21600" h="21600" extrusionOk="0">
                <a:moveTo>
                  <a:pt x="21600" y="0"/>
                </a:moveTo>
                <a:lnTo>
                  <a:pt x="0" y="650"/>
                </a:lnTo>
                <a:lnTo>
                  <a:pt x="0" y="21600"/>
                </a:lnTo>
                <a:lnTo>
                  <a:pt x="21600" y="20950"/>
                </a:lnTo>
                <a:lnTo>
                  <a:pt x="2160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287612593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matchingName="Title" type="title">
  <p:cSld name="Title">
    <p:bg>
      <p:bgPr>
        <a:solidFill>
          <a:schemeClr val="accent3"/>
        </a:solidFill>
        <a:effectLst/>
      </p:bgPr>
    </p:bg>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550500" y="3247500"/>
            <a:ext cx="3638700" cy="2986800"/>
          </a:xfrm>
          <a:prstGeom prst="rect">
            <a:avLst/>
          </a:prstGeom>
        </p:spPr>
        <p:txBody>
          <a:bodyPr spcFirstLastPara="1" wrap="square" lIns="0" tIns="0" rIns="0" bIns="0" anchor="b" anchorCtr="0">
            <a:noAutofit/>
          </a:bodyPr>
          <a:lstStyle>
            <a:lvl1pPr lvl="0" rtl="0">
              <a:spcBef>
                <a:spcPts val="0"/>
              </a:spcBef>
              <a:spcAft>
                <a:spcPts val="0"/>
              </a:spcAft>
              <a:buClr>
                <a:schemeClr val="lt1"/>
              </a:buClr>
              <a:buSzPts val="5400"/>
              <a:buNone/>
              <a:defRPr sz="5400">
                <a:solidFill>
                  <a:schemeClr val="lt1"/>
                </a:solidFill>
              </a:defRPr>
            </a:lvl1pPr>
            <a:lvl2pPr lvl="1" rtl="0">
              <a:spcBef>
                <a:spcPts val="0"/>
              </a:spcBef>
              <a:spcAft>
                <a:spcPts val="0"/>
              </a:spcAft>
              <a:buClr>
                <a:schemeClr val="lt1"/>
              </a:buClr>
              <a:buSzPts val="5400"/>
              <a:buNone/>
              <a:defRPr sz="5400">
                <a:solidFill>
                  <a:schemeClr val="lt1"/>
                </a:solidFill>
              </a:defRPr>
            </a:lvl2pPr>
            <a:lvl3pPr lvl="2" rtl="0">
              <a:spcBef>
                <a:spcPts val="0"/>
              </a:spcBef>
              <a:spcAft>
                <a:spcPts val="0"/>
              </a:spcAft>
              <a:buClr>
                <a:schemeClr val="lt1"/>
              </a:buClr>
              <a:buSzPts val="5400"/>
              <a:buNone/>
              <a:defRPr sz="5400">
                <a:solidFill>
                  <a:schemeClr val="lt1"/>
                </a:solidFill>
              </a:defRPr>
            </a:lvl3pPr>
            <a:lvl4pPr lvl="3" rtl="0">
              <a:spcBef>
                <a:spcPts val="0"/>
              </a:spcBef>
              <a:spcAft>
                <a:spcPts val="0"/>
              </a:spcAft>
              <a:buClr>
                <a:schemeClr val="lt1"/>
              </a:buClr>
              <a:buSzPts val="5400"/>
              <a:buNone/>
              <a:defRPr sz="5400">
                <a:solidFill>
                  <a:schemeClr val="lt1"/>
                </a:solidFill>
              </a:defRPr>
            </a:lvl4pPr>
            <a:lvl5pPr lvl="4" rtl="0">
              <a:spcBef>
                <a:spcPts val="0"/>
              </a:spcBef>
              <a:spcAft>
                <a:spcPts val="0"/>
              </a:spcAft>
              <a:buClr>
                <a:schemeClr val="lt1"/>
              </a:buClr>
              <a:buSzPts val="5400"/>
              <a:buNone/>
              <a:defRPr sz="5400">
                <a:solidFill>
                  <a:schemeClr val="lt1"/>
                </a:solidFill>
              </a:defRPr>
            </a:lvl5pPr>
            <a:lvl6pPr lvl="5" rtl="0">
              <a:spcBef>
                <a:spcPts val="0"/>
              </a:spcBef>
              <a:spcAft>
                <a:spcPts val="0"/>
              </a:spcAft>
              <a:buClr>
                <a:schemeClr val="lt1"/>
              </a:buClr>
              <a:buSzPts val="5400"/>
              <a:buNone/>
              <a:defRPr sz="5400">
                <a:solidFill>
                  <a:schemeClr val="lt1"/>
                </a:solidFill>
              </a:defRPr>
            </a:lvl6pPr>
            <a:lvl7pPr lvl="6" rtl="0">
              <a:spcBef>
                <a:spcPts val="0"/>
              </a:spcBef>
              <a:spcAft>
                <a:spcPts val="0"/>
              </a:spcAft>
              <a:buClr>
                <a:schemeClr val="lt1"/>
              </a:buClr>
              <a:buSzPts val="5400"/>
              <a:buNone/>
              <a:defRPr sz="5400">
                <a:solidFill>
                  <a:schemeClr val="lt1"/>
                </a:solidFill>
              </a:defRPr>
            </a:lvl7pPr>
            <a:lvl8pPr lvl="7" rtl="0">
              <a:spcBef>
                <a:spcPts val="0"/>
              </a:spcBef>
              <a:spcAft>
                <a:spcPts val="0"/>
              </a:spcAft>
              <a:buClr>
                <a:schemeClr val="lt1"/>
              </a:buClr>
              <a:buSzPts val="5400"/>
              <a:buNone/>
              <a:defRPr sz="5400">
                <a:solidFill>
                  <a:schemeClr val="lt1"/>
                </a:solidFill>
              </a:defRPr>
            </a:lvl8pPr>
            <a:lvl9pPr lvl="8" rtl="0">
              <a:spcBef>
                <a:spcPts val="0"/>
              </a:spcBef>
              <a:spcAft>
                <a:spcPts val="0"/>
              </a:spcAft>
              <a:buClr>
                <a:schemeClr val="lt1"/>
              </a:buClr>
              <a:buSzPts val="5400"/>
              <a:buNone/>
              <a:defRPr sz="5400">
                <a:solidFill>
                  <a:schemeClr val="lt1"/>
                </a:solidFill>
              </a:defRPr>
            </a:lvl9pPr>
          </a:lstStyle>
          <a:p>
            <a:endParaRPr/>
          </a:p>
        </p:txBody>
      </p:sp>
      <p:sp>
        <p:nvSpPr>
          <p:cNvPr id="11" name="Google Shape;11;p2"/>
          <p:cNvSpPr/>
          <p:nvPr/>
        </p:nvSpPr>
        <p:spPr>
          <a:xfrm>
            <a:off x="7813106" y="0"/>
            <a:ext cx="892296" cy="430056"/>
          </a:xfrm>
          <a:custGeom>
            <a:avLst/>
            <a:gdLst/>
            <a:ahLst/>
            <a:cxnLst/>
            <a:rect l="l" t="t" r="r" b="b"/>
            <a:pathLst>
              <a:path w="21600" h="21600" extrusionOk="0">
                <a:moveTo>
                  <a:pt x="0" y="0"/>
                </a:moveTo>
                <a:lnTo>
                  <a:pt x="0" y="21600"/>
                </a:lnTo>
                <a:lnTo>
                  <a:pt x="21600" y="10795"/>
                </a:lnTo>
                <a:lnTo>
                  <a:pt x="21600" y="0"/>
                </a:lnTo>
                <a:lnTo>
                  <a:pt x="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2" name="Google Shape;12;p2"/>
          <p:cNvSpPr/>
          <p:nvPr/>
        </p:nvSpPr>
        <p:spPr>
          <a:xfrm>
            <a:off x="3650209" y="0"/>
            <a:ext cx="563814" cy="2266272"/>
          </a:xfrm>
          <a:custGeom>
            <a:avLst/>
            <a:gdLst/>
            <a:ahLst/>
            <a:cxnLst/>
            <a:rect l="l" t="t" r="r" b="b"/>
            <a:pathLst>
              <a:path w="21600" h="21600" extrusionOk="0">
                <a:moveTo>
                  <a:pt x="0" y="0"/>
                </a:moveTo>
                <a:lnTo>
                  <a:pt x="0" y="21600"/>
                </a:lnTo>
                <a:lnTo>
                  <a:pt x="21600" y="20304"/>
                </a:lnTo>
                <a:lnTo>
                  <a:pt x="21600" y="0"/>
                </a:lnTo>
                <a:lnTo>
                  <a:pt x="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3" name="Google Shape;13;p2"/>
          <p:cNvSpPr/>
          <p:nvPr/>
        </p:nvSpPr>
        <p:spPr>
          <a:xfrm>
            <a:off x="4359415" y="812127"/>
            <a:ext cx="1314792" cy="2825568"/>
          </a:xfrm>
          <a:custGeom>
            <a:avLst/>
            <a:gdLst/>
            <a:ahLst/>
            <a:cxnLst/>
            <a:rect l="l" t="t" r="r" b="b"/>
            <a:pathLst>
              <a:path w="21600" h="21600" extrusionOk="0">
                <a:moveTo>
                  <a:pt x="0" y="21600"/>
                </a:moveTo>
                <a:lnTo>
                  <a:pt x="21600" y="19177"/>
                </a:lnTo>
                <a:lnTo>
                  <a:pt x="21600" y="0"/>
                </a:lnTo>
                <a:lnTo>
                  <a:pt x="0" y="2423"/>
                </a:lnTo>
                <a:lnTo>
                  <a:pt x="0" y="2160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4" name="Google Shape;14;p2"/>
          <p:cNvSpPr/>
          <p:nvPr/>
        </p:nvSpPr>
        <p:spPr>
          <a:xfrm>
            <a:off x="5821031" y="1321977"/>
            <a:ext cx="1845234" cy="5545944"/>
          </a:xfrm>
          <a:custGeom>
            <a:avLst/>
            <a:gdLst/>
            <a:ahLst/>
            <a:cxnLst/>
            <a:rect l="l" t="t" r="r" b="b"/>
            <a:pathLst>
              <a:path w="21600" h="21600" extrusionOk="0">
                <a:moveTo>
                  <a:pt x="0" y="21600"/>
                </a:moveTo>
                <a:lnTo>
                  <a:pt x="21600" y="21600"/>
                </a:lnTo>
                <a:lnTo>
                  <a:pt x="21600" y="0"/>
                </a:lnTo>
                <a:lnTo>
                  <a:pt x="0" y="1733"/>
                </a:lnTo>
                <a:lnTo>
                  <a:pt x="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5" name="Google Shape;15;p2"/>
          <p:cNvSpPr/>
          <p:nvPr/>
        </p:nvSpPr>
        <p:spPr>
          <a:xfrm>
            <a:off x="4359415" y="3524980"/>
            <a:ext cx="1314792" cy="3346848"/>
          </a:xfrm>
          <a:custGeom>
            <a:avLst/>
            <a:gdLst/>
            <a:ahLst/>
            <a:cxnLst/>
            <a:rect l="l" t="t" r="r" b="b"/>
            <a:pathLst>
              <a:path w="21600" h="21600" extrusionOk="0">
                <a:moveTo>
                  <a:pt x="0" y="21600"/>
                </a:moveTo>
                <a:lnTo>
                  <a:pt x="21600" y="21600"/>
                </a:lnTo>
                <a:lnTo>
                  <a:pt x="21600" y="0"/>
                </a:lnTo>
                <a:lnTo>
                  <a:pt x="0" y="2046"/>
                </a:lnTo>
                <a:lnTo>
                  <a:pt x="0" y="21600"/>
                </a:lnTo>
                <a:close/>
              </a:path>
            </a:pathLst>
          </a:custGeom>
          <a:solidFill>
            <a:srgbClr val="002035">
              <a:alpha val="17320"/>
            </a:srgbClr>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6" name="Google Shape;16;p2"/>
          <p:cNvSpPr/>
          <p:nvPr/>
        </p:nvSpPr>
        <p:spPr>
          <a:xfrm>
            <a:off x="7813106" y="409240"/>
            <a:ext cx="892296" cy="3969720"/>
          </a:xfrm>
          <a:custGeom>
            <a:avLst/>
            <a:gdLst/>
            <a:ahLst/>
            <a:cxnLst/>
            <a:rect l="l" t="t" r="r" b="b"/>
            <a:pathLst>
              <a:path w="21600" h="21600" extrusionOk="0">
                <a:moveTo>
                  <a:pt x="0" y="21600"/>
                </a:moveTo>
                <a:lnTo>
                  <a:pt x="21600" y="20429"/>
                </a:lnTo>
                <a:lnTo>
                  <a:pt x="21600" y="0"/>
                </a:lnTo>
                <a:lnTo>
                  <a:pt x="0" y="1171"/>
                </a:lnTo>
                <a:lnTo>
                  <a:pt x="0" y="21600"/>
                </a:lnTo>
                <a:close/>
              </a:path>
            </a:pathLst>
          </a:custGeom>
          <a:solidFill>
            <a:srgbClr val="002035">
              <a:alpha val="17320"/>
            </a:srgbClr>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7" name="Google Shape;17;p2"/>
          <p:cNvSpPr/>
          <p:nvPr/>
        </p:nvSpPr>
        <p:spPr>
          <a:xfrm>
            <a:off x="5821031" y="0"/>
            <a:ext cx="1845234" cy="1548072"/>
          </a:xfrm>
          <a:custGeom>
            <a:avLst/>
            <a:gdLst/>
            <a:ahLst/>
            <a:cxnLst/>
            <a:rect l="l" t="t" r="r" b="b"/>
            <a:pathLst>
              <a:path w="21600" h="21600" extrusionOk="0">
                <a:moveTo>
                  <a:pt x="0" y="21600"/>
                </a:moveTo>
                <a:lnTo>
                  <a:pt x="21600" y="15393"/>
                </a:lnTo>
                <a:lnTo>
                  <a:pt x="21600" y="0"/>
                </a:lnTo>
                <a:lnTo>
                  <a:pt x="0" y="0"/>
                </a:lnTo>
                <a:lnTo>
                  <a:pt x="0" y="2160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8" name="Google Shape;18;p2"/>
          <p:cNvSpPr/>
          <p:nvPr/>
        </p:nvSpPr>
        <p:spPr>
          <a:xfrm>
            <a:off x="7813106" y="4369773"/>
            <a:ext cx="892296" cy="1554552"/>
          </a:xfrm>
          <a:custGeom>
            <a:avLst/>
            <a:gdLst/>
            <a:ahLst/>
            <a:cxnLst/>
            <a:rect l="l" t="t" r="r" b="b"/>
            <a:pathLst>
              <a:path w="21600" h="21600" extrusionOk="0">
                <a:moveTo>
                  <a:pt x="0" y="21600"/>
                </a:moveTo>
                <a:lnTo>
                  <a:pt x="21600" y="18611"/>
                </a:lnTo>
                <a:lnTo>
                  <a:pt x="21600" y="0"/>
                </a:lnTo>
                <a:lnTo>
                  <a:pt x="0" y="2989"/>
                </a:lnTo>
                <a:lnTo>
                  <a:pt x="0" y="21600"/>
                </a:lnTo>
                <a:close/>
              </a:path>
            </a:pathLst>
          </a:custGeom>
          <a:solidFill>
            <a:schemeClr val="accent5"/>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104807079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matchingName="Subtitle">
  <p:cSld name="Subtitle">
    <p:bg>
      <p:bgPr>
        <a:solidFill>
          <a:schemeClr val="lt1"/>
        </a:solidFill>
        <a:effectLst/>
      </p:bgPr>
    </p:bg>
    <p:spTree>
      <p:nvGrpSpPr>
        <p:cNvPr id="1" name="Shape 19"/>
        <p:cNvGrpSpPr/>
        <p:nvPr/>
      </p:nvGrpSpPr>
      <p:grpSpPr>
        <a:xfrm>
          <a:off x="0" y="0"/>
          <a:ext cx="0" cy="0"/>
          <a:chOff x="0" y="0"/>
          <a:chExt cx="0" cy="0"/>
        </a:xfrm>
      </p:grpSpPr>
      <p:sp>
        <p:nvSpPr>
          <p:cNvPr id="20" name="Google Shape;20;p3"/>
          <p:cNvSpPr txBox="1">
            <a:spLocks noGrp="1"/>
          </p:cNvSpPr>
          <p:nvPr>
            <p:ph type="ctrTitle"/>
          </p:nvPr>
        </p:nvSpPr>
        <p:spPr>
          <a:xfrm>
            <a:off x="550500" y="4058700"/>
            <a:ext cx="3638700" cy="1546400"/>
          </a:xfrm>
          <a:prstGeom prst="rect">
            <a:avLst/>
          </a:prstGeom>
        </p:spPr>
        <p:txBody>
          <a:bodyPr spcFirstLastPara="1" wrap="square" lIns="0" tIns="0" rIns="0" bIns="0" anchor="b" anchorCtr="0">
            <a:noAutofit/>
          </a:bodyPr>
          <a:lstStyle>
            <a:lvl1pPr lvl="0" rtl="0">
              <a:spcBef>
                <a:spcPts val="0"/>
              </a:spcBef>
              <a:spcAft>
                <a:spcPts val="0"/>
              </a:spcAft>
              <a:buSzPts val="4800"/>
              <a:buNone/>
              <a:defRPr sz="48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a:endParaRPr/>
          </a:p>
        </p:txBody>
      </p:sp>
      <p:sp>
        <p:nvSpPr>
          <p:cNvPr id="21" name="Google Shape;21;p3"/>
          <p:cNvSpPr txBox="1">
            <a:spLocks noGrp="1"/>
          </p:cNvSpPr>
          <p:nvPr>
            <p:ph type="subTitle" idx="1"/>
          </p:nvPr>
        </p:nvSpPr>
        <p:spPr>
          <a:xfrm>
            <a:off x="550500" y="5734300"/>
            <a:ext cx="3638700" cy="500000"/>
          </a:xfrm>
          <a:prstGeom prst="rect">
            <a:avLst/>
          </a:prstGeom>
        </p:spPr>
        <p:txBody>
          <a:bodyPr spcFirstLastPara="1" wrap="square" lIns="0" tIns="0" rIns="0" bIns="0" anchor="t" anchorCtr="0">
            <a:noAutofit/>
          </a:bodyPr>
          <a:lstStyle>
            <a:lvl1pPr lvl="0" rtl="0">
              <a:spcBef>
                <a:spcPts val="0"/>
              </a:spcBef>
              <a:spcAft>
                <a:spcPts val="0"/>
              </a:spcAft>
              <a:buSzPts val="2000"/>
              <a:buNone/>
              <a:defRPr sz="2000">
                <a:solidFill>
                  <a:schemeClr val="accent2"/>
                </a:solidFill>
              </a:defRPr>
            </a:lvl1pPr>
            <a:lvl2pPr lvl="1" rtl="0">
              <a:spcBef>
                <a:spcPts val="800"/>
              </a:spcBef>
              <a:spcAft>
                <a:spcPts val="0"/>
              </a:spcAft>
              <a:buSzPts val="2600"/>
              <a:buNone/>
              <a:defRPr sz="2600">
                <a:solidFill>
                  <a:schemeClr val="accent2"/>
                </a:solidFill>
              </a:defRPr>
            </a:lvl2pPr>
            <a:lvl3pPr lvl="2" rtl="0">
              <a:spcBef>
                <a:spcPts val="800"/>
              </a:spcBef>
              <a:spcAft>
                <a:spcPts val="0"/>
              </a:spcAft>
              <a:buSzPts val="2600"/>
              <a:buNone/>
              <a:defRPr sz="2600">
                <a:solidFill>
                  <a:schemeClr val="accent2"/>
                </a:solidFill>
              </a:defRPr>
            </a:lvl3pPr>
            <a:lvl4pPr lvl="3" rtl="0">
              <a:spcBef>
                <a:spcPts val="800"/>
              </a:spcBef>
              <a:spcAft>
                <a:spcPts val="0"/>
              </a:spcAft>
              <a:buClr>
                <a:schemeClr val="accent2"/>
              </a:buClr>
              <a:buSzPts val="2600"/>
              <a:buNone/>
              <a:defRPr sz="2600">
                <a:solidFill>
                  <a:schemeClr val="accent2"/>
                </a:solidFill>
              </a:defRPr>
            </a:lvl4pPr>
            <a:lvl5pPr lvl="4" rtl="0">
              <a:spcBef>
                <a:spcPts val="800"/>
              </a:spcBef>
              <a:spcAft>
                <a:spcPts val="0"/>
              </a:spcAft>
              <a:buClr>
                <a:schemeClr val="accent2"/>
              </a:buClr>
              <a:buSzPts val="2600"/>
              <a:buNone/>
              <a:defRPr sz="2600">
                <a:solidFill>
                  <a:schemeClr val="accent2"/>
                </a:solidFill>
              </a:defRPr>
            </a:lvl5pPr>
            <a:lvl6pPr lvl="5" rtl="0">
              <a:spcBef>
                <a:spcPts val="800"/>
              </a:spcBef>
              <a:spcAft>
                <a:spcPts val="0"/>
              </a:spcAft>
              <a:buClr>
                <a:schemeClr val="accent2"/>
              </a:buClr>
              <a:buSzPts val="2600"/>
              <a:buNone/>
              <a:defRPr sz="2600">
                <a:solidFill>
                  <a:schemeClr val="accent2"/>
                </a:solidFill>
              </a:defRPr>
            </a:lvl6pPr>
            <a:lvl7pPr lvl="6" rtl="0">
              <a:spcBef>
                <a:spcPts val="800"/>
              </a:spcBef>
              <a:spcAft>
                <a:spcPts val="0"/>
              </a:spcAft>
              <a:buClr>
                <a:schemeClr val="accent2"/>
              </a:buClr>
              <a:buSzPts val="2600"/>
              <a:buNone/>
              <a:defRPr sz="2600">
                <a:solidFill>
                  <a:schemeClr val="accent2"/>
                </a:solidFill>
              </a:defRPr>
            </a:lvl7pPr>
            <a:lvl8pPr lvl="7" rtl="0">
              <a:spcBef>
                <a:spcPts val="800"/>
              </a:spcBef>
              <a:spcAft>
                <a:spcPts val="0"/>
              </a:spcAft>
              <a:buClr>
                <a:schemeClr val="accent2"/>
              </a:buClr>
              <a:buSzPts val="2600"/>
              <a:buNone/>
              <a:defRPr sz="2600">
                <a:solidFill>
                  <a:schemeClr val="accent2"/>
                </a:solidFill>
              </a:defRPr>
            </a:lvl8pPr>
            <a:lvl9pPr lvl="8" rtl="0">
              <a:spcBef>
                <a:spcPts val="800"/>
              </a:spcBef>
              <a:spcAft>
                <a:spcPts val="800"/>
              </a:spcAft>
              <a:buClr>
                <a:schemeClr val="accent2"/>
              </a:buClr>
              <a:buSzPts val="2600"/>
              <a:buNone/>
              <a:defRPr sz="2600">
                <a:solidFill>
                  <a:schemeClr val="accent2"/>
                </a:solidFill>
              </a:defRPr>
            </a:lvl9pPr>
          </a:lstStyle>
          <a:p>
            <a:endParaRPr/>
          </a:p>
        </p:txBody>
      </p:sp>
      <p:sp>
        <p:nvSpPr>
          <p:cNvPr id="22" name="Google Shape;22;p3"/>
          <p:cNvSpPr/>
          <p:nvPr/>
        </p:nvSpPr>
        <p:spPr>
          <a:xfrm>
            <a:off x="7813106" y="0"/>
            <a:ext cx="892296" cy="430056"/>
          </a:xfrm>
          <a:custGeom>
            <a:avLst/>
            <a:gdLst/>
            <a:ahLst/>
            <a:cxnLst/>
            <a:rect l="l" t="t" r="r" b="b"/>
            <a:pathLst>
              <a:path w="21600" h="21600" extrusionOk="0">
                <a:moveTo>
                  <a:pt x="0" y="0"/>
                </a:moveTo>
                <a:lnTo>
                  <a:pt x="0" y="21600"/>
                </a:lnTo>
                <a:lnTo>
                  <a:pt x="21600" y="10795"/>
                </a:lnTo>
                <a:lnTo>
                  <a:pt x="21600" y="0"/>
                </a:lnTo>
                <a:lnTo>
                  <a:pt x="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23" name="Google Shape;23;p3"/>
          <p:cNvSpPr/>
          <p:nvPr/>
        </p:nvSpPr>
        <p:spPr>
          <a:xfrm>
            <a:off x="3650209" y="0"/>
            <a:ext cx="563814" cy="2266272"/>
          </a:xfrm>
          <a:custGeom>
            <a:avLst/>
            <a:gdLst/>
            <a:ahLst/>
            <a:cxnLst/>
            <a:rect l="l" t="t" r="r" b="b"/>
            <a:pathLst>
              <a:path w="21600" h="21600" extrusionOk="0">
                <a:moveTo>
                  <a:pt x="0" y="0"/>
                </a:moveTo>
                <a:lnTo>
                  <a:pt x="0" y="21600"/>
                </a:lnTo>
                <a:lnTo>
                  <a:pt x="21600" y="20304"/>
                </a:lnTo>
                <a:lnTo>
                  <a:pt x="21600" y="0"/>
                </a:lnTo>
                <a:lnTo>
                  <a:pt x="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24" name="Google Shape;24;p3"/>
          <p:cNvSpPr/>
          <p:nvPr/>
        </p:nvSpPr>
        <p:spPr>
          <a:xfrm>
            <a:off x="4359415" y="812127"/>
            <a:ext cx="1314792" cy="2825568"/>
          </a:xfrm>
          <a:custGeom>
            <a:avLst/>
            <a:gdLst/>
            <a:ahLst/>
            <a:cxnLst/>
            <a:rect l="l" t="t" r="r" b="b"/>
            <a:pathLst>
              <a:path w="21600" h="21600" extrusionOk="0">
                <a:moveTo>
                  <a:pt x="0" y="21600"/>
                </a:moveTo>
                <a:lnTo>
                  <a:pt x="21600" y="19177"/>
                </a:lnTo>
                <a:lnTo>
                  <a:pt x="21600" y="0"/>
                </a:lnTo>
                <a:lnTo>
                  <a:pt x="0" y="2423"/>
                </a:lnTo>
                <a:lnTo>
                  <a:pt x="0" y="2160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25" name="Google Shape;25;p3"/>
          <p:cNvSpPr/>
          <p:nvPr/>
        </p:nvSpPr>
        <p:spPr>
          <a:xfrm>
            <a:off x="5821031" y="1321977"/>
            <a:ext cx="1845234" cy="5545944"/>
          </a:xfrm>
          <a:custGeom>
            <a:avLst/>
            <a:gdLst/>
            <a:ahLst/>
            <a:cxnLst/>
            <a:rect l="l" t="t" r="r" b="b"/>
            <a:pathLst>
              <a:path w="21600" h="21600" extrusionOk="0">
                <a:moveTo>
                  <a:pt x="0" y="21600"/>
                </a:moveTo>
                <a:lnTo>
                  <a:pt x="21600" y="21600"/>
                </a:lnTo>
                <a:lnTo>
                  <a:pt x="21600" y="0"/>
                </a:lnTo>
                <a:lnTo>
                  <a:pt x="0" y="1733"/>
                </a:lnTo>
                <a:lnTo>
                  <a:pt x="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26" name="Google Shape;26;p3"/>
          <p:cNvSpPr/>
          <p:nvPr/>
        </p:nvSpPr>
        <p:spPr>
          <a:xfrm>
            <a:off x="4359415" y="3524980"/>
            <a:ext cx="1314792" cy="3346848"/>
          </a:xfrm>
          <a:custGeom>
            <a:avLst/>
            <a:gdLst/>
            <a:ahLst/>
            <a:cxnLst/>
            <a:rect l="l" t="t" r="r" b="b"/>
            <a:pathLst>
              <a:path w="21600" h="21600" extrusionOk="0">
                <a:moveTo>
                  <a:pt x="0" y="21600"/>
                </a:moveTo>
                <a:lnTo>
                  <a:pt x="21600" y="21600"/>
                </a:lnTo>
                <a:lnTo>
                  <a:pt x="21600" y="0"/>
                </a:lnTo>
                <a:lnTo>
                  <a:pt x="0" y="2046"/>
                </a:lnTo>
                <a:lnTo>
                  <a:pt x="0" y="2160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27" name="Google Shape;27;p3"/>
          <p:cNvSpPr/>
          <p:nvPr/>
        </p:nvSpPr>
        <p:spPr>
          <a:xfrm>
            <a:off x="7813106" y="409240"/>
            <a:ext cx="892296" cy="3969720"/>
          </a:xfrm>
          <a:custGeom>
            <a:avLst/>
            <a:gdLst/>
            <a:ahLst/>
            <a:cxnLst/>
            <a:rect l="l" t="t" r="r" b="b"/>
            <a:pathLst>
              <a:path w="21600" h="21600" extrusionOk="0">
                <a:moveTo>
                  <a:pt x="0" y="21600"/>
                </a:moveTo>
                <a:lnTo>
                  <a:pt x="21600" y="20429"/>
                </a:lnTo>
                <a:lnTo>
                  <a:pt x="21600" y="0"/>
                </a:lnTo>
                <a:lnTo>
                  <a:pt x="0" y="1171"/>
                </a:lnTo>
                <a:lnTo>
                  <a:pt x="0" y="2160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28" name="Google Shape;28;p3"/>
          <p:cNvSpPr/>
          <p:nvPr/>
        </p:nvSpPr>
        <p:spPr>
          <a:xfrm>
            <a:off x="5821031" y="0"/>
            <a:ext cx="1845234" cy="1548072"/>
          </a:xfrm>
          <a:custGeom>
            <a:avLst/>
            <a:gdLst/>
            <a:ahLst/>
            <a:cxnLst/>
            <a:rect l="l" t="t" r="r" b="b"/>
            <a:pathLst>
              <a:path w="21600" h="21600" extrusionOk="0">
                <a:moveTo>
                  <a:pt x="0" y="21600"/>
                </a:moveTo>
                <a:lnTo>
                  <a:pt x="21600" y="15393"/>
                </a:lnTo>
                <a:lnTo>
                  <a:pt x="21600" y="0"/>
                </a:lnTo>
                <a:lnTo>
                  <a:pt x="0" y="0"/>
                </a:lnTo>
                <a:lnTo>
                  <a:pt x="0" y="2160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29" name="Google Shape;29;p3"/>
          <p:cNvSpPr/>
          <p:nvPr/>
        </p:nvSpPr>
        <p:spPr>
          <a:xfrm>
            <a:off x="7813106" y="4369773"/>
            <a:ext cx="892296" cy="1554552"/>
          </a:xfrm>
          <a:custGeom>
            <a:avLst/>
            <a:gdLst/>
            <a:ahLst/>
            <a:cxnLst/>
            <a:rect l="l" t="t" r="r" b="b"/>
            <a:pathLst>
              <a:path w="21600" h="21600" extrusionOk="0">
                <a:moveTo>
                  <a:pt x="0" y="21600"/>
                </a:moveTo>
                <a:lnTo>
                  <a:pt x="21600" y="18611"/>
                </a:lnTo>
                <a:lnTo>
                  <a:pt x="21600" y="0"/>
                </a:lnTo>
                <a:lnTo>
                  <a:pt x="0" y="2989"/>
                </a:lnTo>
                <a:lnTo>
                  <a:pt x="0" y="21600"/>
                </a:lnTo>
                <a:close/>
              </a:path>
            </a:pathLst>
          </a:custGeom>
          <a:solidFill>
            <a:schemeClr val="accent5"/>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51387369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matchingName="Quote">
  <p:cSld name="Quote">
    <p:bg>
      <p:bgPr>
        <a:solidFill>
          <a:schemeClr val="accent1"/>
        </a:solidFill>
        <a:effectLst/>
      </p:bgPr>
    </p:bg>
    <p:spTree>
      <p:nvGrpSpPr>
        <p:cNvPr id="1" name="Shape 30"/>
        <p:cNvGrpSpPr/>
        <p:nvPr/>
      </p:nvGrpSpPr>
      <p:grpSpPr>
        <a:xfrm>
          <a:off x="0" y="0"/>
          <a:ext cx="0" cy="0"/>
          <a:chOff x="0" y="0"/>
          <a:chExt cx="0" cy="0"/>
        </a:xfrm>
      </p:grpSpPr>
      <p:sp>
        <p:nvSpPr>
          <p:cNvPr id="31" name="Google Shape;31;p4"/>
          <p:cNvSpPr/>
          <p:nvPr/>
        </p:nvSpPr>
        <p:spPr>
          <a:xfrm>
            <a:off x="228589" y="1816317"/>
            <a:ext cx="624618" cy="1008720"/>
          </a:xfrm>
          <a:custGeom>
            <a:avLst/>
            <a:gdLst/>
            <a:ahLst/>
            <a:cxnLst/>
            <a:rect l="l" t="t" r="r" b="b"/>
            <a:pathLst>
              <a:path w="21600" h="21600" extrusionOk="0">
                <a:moveTo>
                  <a:pt x="21600" y="0"/>
                </a:moveTo>
                <a:lnTo>
                  <a:pt x="0" y="3233"/>
                </a:lnTo>
                <a:lnTo>
                  <a:pt x="0" y="21600"/>
                </a:lnTo>
                <a:lnTo>
                  <a:pt x="21600" y="18367"/>
                </a:lnTo>
                <a:lnTo>
                  <a:pt x="21600" y="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32" name="Google Shape;32;p4"/>
          <p:cNvSpPr/>
          <p:nvPr/>
        </p:nvSpPr>
        <p:spPr>
          <a:xfrm>
            <a:off x="228589" y="1168"/>
            <a:ext cx="624618" cy="1829808"/>
          </a:xfrm>
          <a:custGeom>
            <a:avLst/>
            <a:gdLst/>
            <a:ahLst/>
            <a:cxnLst/>
            <a:rect l="l" t="t" r="r" b="b"/>
            <a:pathLst>
              <a:path w="21600" h="21600" extrusionOk="0">
                <a:moveTo>
                  <a:pt x="21600" y="0"/>
                </a:moveTo>
                <a:lnTo>
                  <a:pt x="0" y="0"/>
                </a:lnTo>
                <a:lnTo>
                  <a:pt x="0" y="21600"/>
                </a:lnTo>
                <a:lnTo>
                  <a:pt x="21600" y="19818"/>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799E"/>
              </a:solidFill>
              <a:latin typeface="Calibri"/>
              <a:ea typeface="Calibri"/>
              <a:cs typeface="Calibri"/>
              <a:sym typeface="Calibri"/>
            </a:endParaRPr>
          </a:p>
        </p:txBody>
      </p:sp>
      <p:sp>
        <p:nvSpPr>
          <p:cNvPr id="33" name="Google Shape;33;p4"/>
          <p:cNvSpPr/>
          <p:nvPr/>
        </p:nvSpPr>
        <p:spPr>
          <a:xfrm>
            <a:off x="8520705" y="5528468"/>
            <a:ext cx="394686" cy="1330704"/>
          </a:xfrm>
          <a:custGeom>
            <a:avLst/>
            <a:gdLst/>
            <a:ahLst/>
            <a:cxnLst/>
            <a:rect l="l" t="t" r="r" b="b"/>
            <a:pathLst>
              <a:path w="21600" h="21600" extrusionOk="0">
                <a:moveTo>
                  <a:pt x="0" y="21600"/>
                </a:moveTo>
                <a:lnTo>
                  <a:pt x="21600" y="21600"/>
                </a:lnTo>
                <a:lnTo>
                  <a:pt x="21600" y="0"/>
                </a:lnTo>
                <a:lnTo>
                  <a:pt x="0" y="1549"/>
                </a:lnTo>
                <a:lnTo>
                  <a:pt x="0" y="21600"/>
                </a:lnTo>
                <a:close/>
              </a:path>
            </a:pathLst>
          </a:custGeom>
          <a:solidFill>
            <a:schemeClr val="accent5"/>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34" name="Google Shape;34;p4"/>
          <p:cNvSpPr txBox="1">
            <a:spLocks noGrp="1"/>
          </p:cNvSpPr>
          <p:nvPr>
            <p:ph type="body" idx="1"/>
          </p:nvPr>
        </p:nvSpPr>
        <p:spPr>
          <a:xfrm>
            <a:off x="1030663" y="2038833"/>
            <a:ext cx="4879500" cy="3946400"/>
          </a:xfrm>
          <a:prstGeom prst="rect">
            <a:avLst/>
          </a:prstGeom>
        </p:spPr>
        <p:txBody>
          <a:bodyPr spcFirstLastPara="1" wrap="square" lIns="0" tIns="0" rIns="0" bIns="0" anchor="t" anchorCtr="0">
            <a:noAutofit/>
          </a:bodyPr>
          <a:lstStyle>
            <a:lvl1pPr marL="457200" lvl="0" indent="-431800" rtl="0">
              <a:spcBef>
                <a:spcPts val="0"/>
              </a:spcBef>
              <a:spcAft>
                <a:spcPts val="0"/>
              </a:spcAft>
              <a:buClr>
                <a:schemeClr val="lt1"/>
              </a:buClr>
              <a:buSzPts val="3200"/>
              <a:buChar char="▸"/>
              <a:defRPr sz="3200">
                <a:solidFill>
                  <a:schemeClr val="lt1"/>
                </a:solidFill>
              </a:defRPr>
            </a:lvl1pPr>
            <a:lvl2pPr marL="914400" lvl="1" indent="-431800" rtl="0">
              <a:spcBef>
                <a:spcPts val="800"/>
              </a:spcBef>
              <a:spcAft>
                <a:spcPts val="0"/>
              </a:spcAft>
              <a:buClr>
                <a:schemeClr val="lt1"/>
              </a:buClr>
              <a:buSzPts val="3200"/>
              <a:buChar char="▹"/>
              <a:defRPr sz="3200">
                <a:solidFill>
                  <a:schemeClr val="lt1"/>
                </a:solidFill>
              </a:defRPr>
            </a:lvl2pPr>
            <a:lvl3pPr marL="1371600" lvl="2" indent="-431800" rtl="0">
              <a:spcBef>
                <a:spcPts val="800"/>
              </a:spcBef>
              <a:spcAft>
                <a:spcPts val="0"/>
              </a:spcAft>
              <a:buClr>
                <a:schemeClr val="lt1"/>
              </a:buClr>
              <a:buSzPts val="3200"/>
              <a:buChar char="■"/>
              <a:defRPr sz="3200">
                <a:solidFill>
                  <a:schemeClr val="lt1"/>
                </a:solidFill>
              </a:defRPr>
            </a:lvl3pPr>
            <a:lvl4pPr marL="1828800" lvl="3" indent="-431800" rtl="0">
              <a:spcBef>
                <a:spcPts val="800"/>
              </a:spcBef>
              <a:spcAft>
                <a:spcPts val="0"/>
              </a:spcAft>
              <a:buClr>
                <a:schemeClr val="lt1"/>
              </a:buClr>
              <a:buSzPts val="3200"/>
              <a:buChar char="●"/>
              <a:defRPr sz="3200">
                <a:solidFill>
                  <a:schemeClr val="lt1"/>
                </a:solidFill>
              </a:defRPr>
            </a:lvl4pPr>
            <a:lvl5pPr marL="2286000" lvl="4" indent="-431800" rtl="0">
              <a:spcBef>
                <a:spcPts val="800"/>
              </a:spcBef>
              <a:spcAft>
                <a:spcPts val="0"/>
              </a:spcAft>
              <a:buClr>
                <a:schemeClr val="lt1"/>
              </a:buClr>
              <a:buSzPts val="3200"/>
              <a:buChar char="○"/>
              <a:defRPr sz="3200">
                <a:solidFill>
                  <a:schemeClr val="lt1"/>
                </a:solidFill>
              </a:defRPr>
            </a:lvl5pPr>
            <a:lvl6pPr marL="2743200" lvl="5" indent="-431800" rtl="0">
              <a:spcBef>
                <a:spcPts val="800"/>
              </a:spcBef>
              <a:spcAft>
                <a:spcPts val="0"/>
              </a:spcAft>
              <a:buClr>
                <a:schemeClr val="lt1"/>
              </a:buClr>
              <a:buSzPts val="3200"/>
              <a:buChar char="■"/>
              <a:defRPr sz="3200">
                <a:solidFill>
                  <a:schemeClr val="lt1"/>
                </a:solidFill>
              </a:defRPr>
            </a:lvl6pPr>
            <a:lvl7pPr marL="3200400" lvl="6" indent="-431800" rtl="0">
              <a:spcBef>
                <a:spcPts val="800"/>
              </a:spcBef>
              <a:spcAft>
                <a:spcPts val="0"/>
              </a:spcAft>
              <a:buClr>
                <a:schemeClr val="lt1"/>
              </a:buClr>
              <a:buSzPts val="3200"/>
              <a:buChar char="●"/>
              <a:defRPr sz="3200">
                <a:solidFill>
                  <a:schemeClr val="lt1"/>
                </a:solidFill>
              </a:defRPr>
            </a:lvl7pPr>
            <a:lvl8pPr marL="3657600" lvl="7" indent="-431800" rtl="0">
              <a:spcBef>
                <a:spcPts val="800"/>
              </a:spcBef>
              <a:spcAft>
                <a:spcPts val="0"/>
              </a:spcAft>
              <a:buClr>
                <a:schemeClr val="lt1"/>
              </a:buClr>
              <a:buSzPts val="3200"/>
              <a:buChar char="○"/>
              <a:defRPr sz="3200">
                <a:solidFill>
                  <a:schemeClr val="lt1"/>
                </a:solidFill>
              </a:defRPr>
            </a:lvl8pPr>
            <a:lvl9pPr marL="4114800" lvl="8" indent="-431800" rtl="0">
              <a:spcBef>
                <a:spcPts val="800"/>
              </a:spcBef>
              <a:spcAft>
                <a:spcPts val="800"/>
              </a:spcAft>
              <a:buClr>
                <a:schemeClr val="lt1"/>
              </a:buClr>
              <a:buSzPts val="3200"/>
              <a:buChar char="■"/>
              <a:defRPr sz="3200">
                <a:solidFill>
                  <a:schemeClr val="lt1"/>
                </a:solidFill>
              </a:defRPr>
            </a:lvl9pPr>
          </a:lstStyle>
          <a:p>
            <a:endParaRPr/>
          </a:p>
        </p:txBody>
      </p:sp>
      <p:sp>
        <p:nvSpPr>
          <p:cNvPr id="35" name="Google Shape;35;p4"/>
          <p:cNvSpPr txBox="1"/>
          <p:nvPr/>
        </p:nvSpPr>
        <p:spPr>
          <a:xfrm>
            <a:off x="346977" y="1728305"/>
            <a:ext cx="582000" cy="892400"/>
          </a:xfrm>
          <a:prstGeom prst="rect">
            <a:avLst/>
          </a:prstGeom>
          <a:noFill/>
          <a:ln>
            <a:noFill/>
          </a:ln>
        </p:spPr>
        <p:txBody>
          <a:bodyPr spcFirstLastPara="1" wrap="square" lIns="0" tIns="0" rIns="0" bIns="0" anchor="t" anchorCtr="0">
            <a:noAutofit/>
          </a:bodyPr>
          <a:lstStyle/>
          <a:p>
            <a:pPr>
              <a:buClr>
                <a:srgbClr val="000000"/>
              </a:buClr>
              <a:buFont typeface="Arial"/>
              <a:buNone/>
            </a:pPr>
            <a:r>
              <a:rPr lang="en" sz="10400" kern="0">
                <a:solidFill>
                  <a:srgbClr val="FFFFFF"/>
                </a:solidFill>
                <a:latin typeface="News Cycle"/>
                <a:ea typeface="News Cycle"/>
                <a:cs typeface="News Cycle"/>
                <a:sym typeface="News Cycle"/>
              </a:rPr>
              <a:t>“</a:t>
            </a:r>
            <a:endParaRPr sz="10400" kern="0">
              <a:solidFill>
                <a:srgbClr val="FFFFFF"/>
              </a:solidFill>
              <a:latin typeface="News Cycle"/>
              <a:ea typeface="News Cycle"/>
              <a:cs typeface="News Cycle"/>
              <a:sym typeface="News Cycle"/>
            </a:endParaRPr>
          </a:p>
        </p:txBody>
      </p:sp>
      <p:sp>
        <p:nvSpPr>
          <p:cNvPr id="36" name="Google Shape;36;p4"/>
          <p:cNvSpPr txBox="1">
            <a:spLocks noGrp="1"/>
          </p:cNvSpPr>
          <p:nvPr>
            <p:ph type="sldNum" idx="12"/>
          </p:nvPr>
        </p:nvSpPr>
        <p:spPr>
          <a:xfrm>
            <a:off x="8520650" y="6251533"/>
            <a:ext cx="394800" cy="606400"/>
          </a:xfrm>
          <a:prstGeom prst="rect">
            <a:avLst/>
          </a:prstGeom>
        </p:spPr>
        <p:txBody>
          <a:bodyPr spcFirstLastPara="1" wrap="square" lIns="0" tIns="0" rIns="0" bIns="0" anchor="ctr" anchorCtr="0">
            <a:noAutofit/>
          </a:bodyPr>
          <a:lstStyle>
            <a:lvl1pPr lvl="0" rtl="0">
              <a:buNone/>
              <a:defRPr>
                <a:solidFill>
                  <a:schemeClr val="accent3"/>
                </a:solidFill>
              </a:defRPr>
            </a:lvl1pPr>
            <a:lvl2pPr lvl="1" rtl="0">
              <a:buNone/>
              <a:defRPr>
                <a:solidFill>
                  <a:schemeClr val="accent3"/>
                </a:solidFill>
              </a:defRPr>
            </a:lvl2pPr>
            <a:lvl3pPr lvl="2" rtl="0">
              <a:buNone/>
              <a:defRPr>
                <a:solidFill>
                  <a:schemeClr val="accent3"/>
                </a:solidFill>
              </a:defRPr>
            </a:lvl3pPr>
            <a:lvl4pPr lvl="3" rtl="0">
              <a:buNone/>
              <a:defRPr>
                <a:solidFill>
                  <a:schemeClr val="accent3"/>
                </a:solidFill>
              </a:defRPr>
            </a:lvl4pPr>
            <a:lvl5pPr lvl="4" rtl="0">
              <a:buNone/>
              <a:defRPr>
                <a:solidFill>
                  <a:schemeClr val="accent3"/>
                </a:solidFill>
              </a:defRPr>
            </a:lvl5pPr>
            <a:lvl6pPr lvl="5" rtl="0">
              <a:buNone/>
              <a:defRPr>
                <a:solidFill>
                  <a:schemeClr val="accent3"/>
                </a:solidFill>
              </a:defRPr>
            </a:lvl6pPr>
            <a:lvl7pPr lvl="6" rtl="0">
              <a:buNone/>
              <a:defRPr>
                <a:solidFill>
                  <a:schemeClr val="accent3"/>
                </a:solidFill>
              </a:defRPr>
            </a:lvl7pPr>
            <a:lvl8pPr lvl="7" rtl="0">
              <a:buNone/>
              <a:defRPr>
                <a:solidFill>
                  <a:schemeClr val="accent3"/>
                </a:solidFill>
              </a:defRPr>
            </a:lvl8pPr>
            <a:lvl9pPr lvl="8" rtl="0">
              <a:buNone/>
              <a:defRPr>
                <a:solidFill>
                  <a:schemeClr val="accent3"/>
                </a:solidFill>
              </a:defRPr>
            </a:lvl9pPr>
          </a:lstStyle>
          <a:p>
            <a:fld id="{00000000-1234-1234-1234-123412341234}" type="slidenum">
              <a:rPr lang="en">
                <a:solidFill>
                  <a:srgbClr val="00799E"/>
                </a:solidFill>
              </a:rPr>
              <a:pPr/>
              <a:t>‹#›</a:t>
            </a:fld>
            <a:endParaRPr>
              <a:solidFill>
                <a:srgbClr val="00799E"/>
              </a:solidFill>
            </a:endParaRPr>
          </a:p>
        </p:txBody>
      </p:sp>
      <p:sp>
        <p:nvSpPr>
          <p:cNvPr id="37" name="Google Shape;37;p4"/>
          <p:cNvSpPr/>
          <p:nvPr/>
        </p:nvSpPr>
        <p:spPr>
          <a:xfrm>
            <a:off x="7497540" y="4311744"/>
            <a:ext cx="920376" cy="1983456"/>
          </a:xfrm>
          <a:custGeom>
            <a:avLst/>
            <a:gdLst/>
            <a:ahLst/>
            <a:cxnLst/>
            <a:rect l="l" t="t" r="r" b="b"/>
            <a:pathLst>
              <a:path w="21600" h="21600" extrusionOk="0">
                <a:moveTo>
                  <a:pt x="21600" y="0"/>
                </a:moveTo>
                <a:lnTo>
                  <a:pt x="0" y="2423"/>
                </a:lnTo>
                <a:lnTo>
                  <a:pt x="0" y="21600"/>
                </a:lnTo>
                <a:lnTo>
                  <a:pt x="21600" y="19177"/>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38" name="Google Shape;38;p4"/>
          <p:cNvSpPr/>
          <p:nvPr/>
        </p:nvSpPr>
        <p:spPr>
          <a:xfrm>
            <a:off x="6103018" y="1168"/>
            <a:ext cx="1291734" cy="3331728"/>
          </a:xfrm>
          <a:custGeom>
            <a:avLst/>
            <a:gdLst/>
            <a:ahLst/>
            <a:cxnLst/>
            <a:rect l="l" t="t" r="r" b="b"/>
            <a:pathLst>
              <a:path w="21600" h="21600" extrusionOk="0">
                <a:moveTo>
                  <a:pt x="21600" y="0"/>
                </a:moveTo>
                <a:lnTo>
                  <a:pt x="0" y="0"/>
                </a:lnTo>
                <a:lnTo>
                  <a:pt x="0" y="21600"/>
                </a:lnTo>
                <a:lnTo>
                  <a:pt x="21600" y="19575"/>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39" name="Google Shape;39;p4"/>
          <p:cNvSpPr/>
          <p:nvPr/>
        </p:nvSpPr>
        <p:spPr>
          <a:xfrm>
            <a:off x="7497540" y="1167"/>
            <a:ext cx="920376" cy="4395096"/>
          </a:xfrm>
          <a:custGeom>
            <a:avLst/>
            <a:gdLst/>
            <a:ahLst/>
            <a:cxnLst/>
            <a:rect l="l" t="t" r="r" b="b"/>
            <a:pathLst>
              <a:path w="21600" h="21600" extrusionOk="0">
                <a:moveTo>
                  <a:pt x="0" y="21600"/>
                </a:moveTo>
                <a:lnTo>
                  <a:pt x="21600" y="20506"/>
                </a:lnTo>
                <a:lnTo>
                  <a:pt x="21600" y="0"/>
                </a:lnTo>
                <a:lnTo>
                  <a:pt x="0" y="0"/>
                </a:lnTo>
                <a:lnTo>
                  <a:pt x="0" y="2160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40" name="Google Shape;40;p4"/>
          <p:cNvSpPr/>
          <p:nvPr/>
        </p:nvSpPr>
        <p:spPr>
          <a:xfrm>
            <a:off x="6103018" y="3164551"/>
            <a:ext cx="1291734" cy="3694680"/>
          </a:xfrm>
          <a:custGeom>
            <a:avLst/>
            <a:gdLst/>
            <a:ahLst/>
            <a:cxnLst/>
            <a:rect l="l" t="t" r="r" b="b"/>
            <a:pathLst>
              <a:path w="21600" h="21600" extrusionOk="0">
                <a:moveTo>
                  <a:pt x="21600" y="0"/>
                </a:moveTo>
                <a:lnTo>
                  <a:pt x="0" y="1826"/>
                </a:lnTo>
                <a:lnTo>
                  <a:pt x="0" y="21600"/>
                </a:lnTo>
                <a:lnTo>
                  <a:pt x="21600" y="21600"/>
                </a:lnTo>
                <a:lnTo>
                  <a:pt x="2160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345236535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41"/>
        <p:cNvGrpSpPr/>
        <p:nvPr/>
      </p:nvGrpSpPr>
      <p:grpSpPr>
        <a:xfrm>
          <a:off x="0" y="0"/>
          <a:ext cx="0" cy="0"/>
          <a:chOff x="0" y="0"/>
          <a:chExt cx="0" cy="0"/>
        </a:xfrm>
      </p:grpSpPr>
      <p:sp>
        <p:nvSpPr>
          <p:cNvPr id="42" name="Google Shape;42;p5"/>
          <p:cNvSpPr txBox="1">
            <a:spLocks noGrp="1"/>
          </p:cNvSpPr>
          <p:nvPr>
            <p:ph type="title"/>
          </p:nvPr>
        </p:nvSpPr>
        <p:spPr>
          <a:xfrm>
            <a:off x="550500" y="1013067"/>
            <a:ext cx="6107700" cy="528400"/>
          </a:xfrm>
          <a:prstGeom prst="rect">
            <a:avLst/>
          </a:prstGeom>
        </p:spPr>
        <p:txBody>
          <a:bodyPr spcFirstLastPara="1" wrap="square" lIns="0" tIns="0" rIns="0" bIns="0" anchor="b"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43" name="Google Shape;43;p5"/>
          <p:cNvSpPr txBox="1">
            <a:spLocks noGrp="1"/>
          </p:cNvSpPr>
          <p:nvPr>
            <p:ph type="body" idx="1"/>
          </p:nvPr>
        </p:nvSpPr>
        <p:spPr>
          <a:xfrm>
            <a:off x="550500" y="1805264"/>
            <a:ext cx="6107700" cy="4045200"/>
          </a:xfrm>
          <a:prstGeom prst="rect">
            <a:avLst/>
          </a:prstGeom>
        </p:spPr>
        <p:txBody>
          <a:bodyPr spcFirstLastPara="1" wrap="square" lIns="0" tIns="0" rIns="0" bIns="0" anchor="t" anchorCtr="0">
            <a:noAutofit/>
          </a:bodyPr>
          <a:lstStyle>
            <a:lvl1pPr marL="457200" lvl="0" indent="-381000" rtl="0">
              <a:spcBef>
                <a:spcPts val="0"/>
              </a:spcBef>
              <a:spcAft>
                <a:spcPts val="0"/>
              </a:spcAft>
              <a:buSzPts val="2400"/>
              <a:buChar char="▸"/>
              <a:defRPr/>
            </a:lvl1pPr>
            <a:lvl2pPr marL="914400" lvl="1" indent="-381000" rtl="0">
              <a:spcBef>
                <a:spcPts val="800"/>
              </a:spcBef>
              <a:spcAft>
                <a:spcPts val="0"/>
              </a:spcAft>
              <a:buSzPts val="2400"/>
              <a:buChar char="▹"/>
              <a:defRPr/>
            </a:lvl2pPr>
            <a:lvl3pPr marL="1371600" lvl="2" indent="-381000" rtl="0">
              <a:spcBef>
                <a:spcPts val="800"/>
              </a:spcBef>
              <a:spcAft>
                <a:spcPts val="0"/>
              </a:spcAft>
              <a:buSzPts val="2400"/>
              <a:buChar char="■"/>
              <a:defRPr/>
            </a:lvl3pPr>
            <a:lvl4pPr marL="1828800" lvl="3" indent="-381000" rtl="0">
              <a:spcBef>
                <a:spcPts val="800"/>
              </a:spcBef>
              <a:spcAft>
                <a:spcPts val="0"/>
              </a:spcAft>
              <a:buSzPts val="2400"/>
              <a:buChar char="●"/>
              <a:defRPr/>
            </a:lvl4pPr>
            <a:lvl5pPr marL="2286000" lvl="4" indent="-381000" rtl="0">
              <a:spcBef>
                <a:spcPts val="800"/>
              </a:spcBef>
              <a:spcAft>
                <a:spcPts val="0"/>
              </a:spcAft>
              <a:buSzPts val="2400"/>
              <a:buChar char="○"/>
              <a:defRPr/>
            </a:lvl5pPr>
            <a:lvl6pPr marL="2743200" lvl="5" indent="-381000" rtl="0">
              <a:spcBef>
                <a:spcPts val="800"/>
              </a:spcBef>
              <a:spcAft>
                <a:spcPts val="0"/>
              </a:spcAft>
              <a:buSzPts val="2400"/>
              <a:buChar char="■"/>
              <a:defRPr/>
            </a:lvl6pPr>
            <a:lvl7pPr marL="3200400" lvl="6" indent="-381000" rtl="0">
              <a:spcBef>
                <a:spcPts val="800"/>
              </a:spcBef>
              <a:spcAft>
                <a:spcPts val="0"/>
              </a:spcAft>
              <a:buSzPts val="2400"/>
              <a:buChar char="●"/>
              <a:defRPr/>
            </a:lvl7pPr>
            <a:lvl8pPr marL="3657600" lvl="7" indent="-381000" rtl="0">
              <a:spcBef>
                <a:spcPts val="800"/>
              </a:spcBef>
              <a:spcAft>
                <a:spcPts val="0"/>
              </a:spcAft>
              <a:buSzPts val="2400"/>
              <a:buChar char="○"/>
              <a:defRPr/>
            </a:lvl8pPr>
            <a:lvl9pPr marL="4114800" lvl="8" indent="-381000" rtl="0">
              <a:spcBef>
                <a:spcPts val="800"/>
              </a:spcBef>
              <a:spcAft>
                <a:spcPts val="800"/>
              </a:spcAft>
              <a:buSzPts val="2400"/>
              <a:buChar char="■"/>
              <a:defRPr/>
            </a:lvl9pPr>
          </a:lstStyle>
          <a:p>
            <a:endParaRPr/>
          </a:p>
        </p:txBody>
      </p:sp>
      <p:sp>
        <p:nvSpPr>
          <p:cNvPr id="44" name="Google Shape;44;p5"/>
          <p:cNvSpPr txBox="1">
            <a:spLocks noGrp="1"/>
          </p:cNvSpPr>
          <p:nvPr>
            <p:ph type="sldNum" idx="12"/>
          </p:nvPr>
        </p:nvSpPr>
        <p:spPr>
          <a:xfrm>
            <a:off x="8346250" y="6251533"/>
            <a:ext cx="569100" cy="6064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FFFFFF"/>
                </a:solidFill>
              </a:rPr>
              <a:pPr/>
              <a:t>‹#›</a:t>
            </a:fld>
            <a:endParaRPr>
              <a:solidFill>
                <a:srgbClr val="FFFFFF"/>
              </a:solidFill>
            </a:endParaRPr>
          </a:p>
        </p:txBody>
      </p:sp>
      <p:sp>
        <p:nvSpPr>
          <p:cNvPr id="45" name="Google Shape;45;p5"/>
          <p:cNvSpPr/>
          <p:nvPr/>
        </p:nvSpPr>
        <p:spPr>
          <a:xfrm>
            <a:off x="6963076" y="4366069"/>
            <a:ext cx="359208" cy="2491920"/>
          </a:xfrm>
          <a:custGeom>
            <a:avLst/>
            <a:gdLst/>
            <a:ahLst/>
            <a:cxnLst/>
            <a:rect l="l" t="t" r="r" b="b"/>
            <a:pathLst>
              <a:path w="21600" h="21600" extrusionOk="0">
                <a:moveTo>
                  <a:pt x="21600" y="21600"/>
                </a:moveTo>
                <a:lnTo>
                  <a:pt x="21600" y="0"/>
                </a:lnTo>
                <a:lnTo>
                  <a:pt x="0" y="753"/>
                </a:lnTo>
                <a:lnTo>
                  <a:pt x="0" y="21600"/>
                </a:lnTo>
                <a:lnTo>
                  <a:pt x="2160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46" name="Google Shape;46;p5"/>
          <p:cNvSpPr/>
          <p:nvPr/>
        </p:nvSpPr>
        <p:spPr>
          <a:xfrm>
            <a:off x="6963076" y="1303780"/>
            <a:ext cx="359208" cy="586656"/>
          </a:xfrm>
          <a:custGeom>
            <a:avLst/>
            <a:gdLst/>
            <a:ahLst/>
            <a:cxnLst/>
            <a:rect l="l" t="t" r="r" b="b"/>
            <a:pathLst>
              <a:path w="21600" h="21600" extrusionOk="0">
                <a:moveTo>
                  <a:pt x="0" y="21600"/>
                </a:moveTo>
                <a:lnTo>
                  <a:pt x="21600" y="18401"/>
                </a:lnTo>
                <a:lnTo>
                  <a:pt x="21600" y="0"/>
                </a:lnTo>
                <a:lnTo>
                  <a:pt x="0" y="3199"/>
                </a:lnTo>
                <a:lnTo>
                  <a:pt x="0" y="21600"/>
                </a:lnTo>
                <a:close/>
              </a:path>
            </a:pathLst>
          </a:custGeom>
          <a:solidFill>
            <a:schemeClr val="accent5"/>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47" name="Google Shape;47;p5"/>
          <p:cNvSpPr/>
          <p:nvPr/>
        </p:nvSpPr>
        <p:spPr>
          <a:xfrm>
            <a:off x="6963076" y="1"/>
            <a:ext cx="359208" cy="1272168"/>
          </a:xfrm>
          <a:custGeom>
            <a:avLst/>
            <a:gdLst/>
            <a:ahLst/>
            <a:cxnLst/>
            <a:rect l="l" t="t" r="r" b="b"/>
            <a:pathLst>
              <a:path w="21600" h="21600" extrusionOk="0">
                <a:moveTo>
                  <a:pt x="21600" y="0"/>
                </a:moveTo>
                <a:lnTo>
                  <a:pt x="0" y="0"/>
                </a:lnTo>
                <a:lnTo>
                  <a:pt x="0" y="21600"/>
                </a:lnTo>
                <a:lnTo>
                  <a:pt x="21600" y="20125"/>
                </a:lnTo>
                <a:lnTo>
                  <a:pt x="21600" y="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48" name="Google Shape;48;p5"/>
          <p:cNvSpPr/>
          <p:nvPr/>
        </p:nvSpPr>
        <p:spPr>
          <a:xfrm>
            <a:off x="7415771" y="1379156"/>
            <a:ext cx="837702" cy="3950064"/>
          </a:xfrm>
          <a:custGeom>
            <a:avLst/>
            <a:gdLst/>
            <a:ahLst/>
            <a:cxnLst/>
            <a:rect l="l" t="t" r="r" b="b"/>
            <a:pathLst>
              <a:path w="21600" h="21600" extrusionOk="0">
                <a:moveTo>
                  <a:pt x="21600" y="0"/>
                </a:moveTo>
                <a:lnTo>
                  <a:pt x="0" y="1107"/>
                </a:lnTo>
                <a:lnTo>
                  <a:pt x="0" y="21600"/>
                </a:lnTo>
                <a:lnTo>
                  <a:pt x="21600" y="20492"/>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49" name="Google Shape;49;p5"/>
          <p:cNvSpPr/>
          <p:nvPr/>
        </p:nvSpPr>
        <p:spPr>
          <a:xfrm>
            <a:off x="7415771" y="0"/>
            <a:ext cx="837702" cy="1456056"/>
          </a:xfrm>
          <a:custGeom>
            <a:avLst/>
            <a:gdLst/>
            <a:ahLst/>
            <a:cxnLst/>
            <a:rect l="l" t="t" r="r" b="b"/>
            <a:pathLst>
              <a:path w="21600" h="21600" extrusionOk="0">
                <a:moveTo>
                  <a:pt x="0" y="21600"/>
                </a:moveTo>
                <a:lnTo>
                  <a:pt x="21600" y="18596"/>
                </a:lnTo>
                <a:lnTo>
                  <a:pt x="21600" y="0"/>
                </a:lnTo>
                <a:lnTo>
                  <a:pt x="0" y="0"/>
                </a:lnTo>
                <a:lnTo>
                  <a:pt x="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50" name="Google Shape;50;p5"/>
          <p:cNvSpPr/>
          <p:nvPr/>
        </p:nvSpPr>
        <p:spPr>
          <a:xfrm>
            <a:off x="8346880" y="2069339"/>
            <a:ext cx="568512" cy="1520280"/>
          </a:xfrm>
          <a:custGeom>
            <a:avLst/>
            <a:gdLst/>
            <a:ahLst/>
            <a:cxnLst/>
            <a:rect l="l" t="t" r="r" b="b"/>
            <a:pathLst>
              <a:path w="21600" h="21600" extrusionOk="0">
                <a:moveTo>
                  <a:pt x="0" y="21600"/>
                </a:moveTo>
                <a:lnTo>
                  <a:pt x="21600" y="19647"/>
                </a:lnTo>
                <a:lnTo>
                  <a:pt x="21600" y="0"/>
                </a:lnTo>
                <a:lnTo>
                  <a:pt x="0" y="1953"/>
                </a:lnTo>
                <a:lnTo>
                  <a:pt x="0" y="2160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51" name="Google Shape;51;p5"/>
          <p:cNvSpPr/>
          <p:nvPr/>
        </p:nvSpPr>
        <p:spPr>
          <a:xfrm>
            <a:off x="8346880" y="6099303"/>
            <a:ext cx="568512" cy="758664"/>
          </a:xfrm>
          <a:custGeom>
            <a:avLst/>
            <a:gdLst/>
            <a:ahLst/>
            <a:cxnLst/>
            <a:rect l="l" t="t" r="r" b="b"/>
            <a:pathLst>
              <a:path w="21600" h="21600" extrusionOk="0">
                <a:moveTo>
                  <a:pt x="0" y="21600"/>
                </a:moveTo>
                <a:lnTo>
                  <a:pt x="21600" y="21600"/>
                </a:lnTo>
                <a:lnTo>
                  <a:pt x="21600" y="0"/>
                </a:lnTo>
                <a:lnTo>
                  <a:pt x="0" y="3912"/>
                </a:lnTo>
                <a:lnTo>
                  <a:pt x="0" y="2160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52" name="Google Shape;52;p5"/>
          <p:cNvSpPr/>
          <p:nvPr/>
        </p:nvSpPr>
        <p:spPr>
          <a:xfrm>
            <a:off x="8346880" y="3576321"/>
            <a:ext cx="568512" cy="2536344"/>
          </a:xfrm>
          <a:custGeom>
            <a:avLst/>
            <a:gdLst/>
            <a:ahLst/>
            <a:cxnLst/>
            <a:rect l="l" t="t" r="r" b="b"/>
            <a:pathLst>
              <a:path w="21600" h="21600" extrusionOk="0">
                <a:moveTo>
                  <a:pt x="21600" y="0"/>
                </a:moveTo>
                <a:lnTo>
                  <a:pt x="0" y="1170"/>
                </a:lnTo>
                <a:lnTo>
                  <a:pt x="0" y="21600"/>
                </a:lnTo>
                <a:lnTo>
                  <a:pt x="21600" y="20429"/>
                </a:lnTo>
                <a:lnTo>
                  <a:pt x="2160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46378528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matchingName="Title + 1 column + image">
  <p:cSld name="Title + 1 column + image">
    <p:spTree>
      <p:nvGrpSpPr>
        <p:cNvPr id="1" name="Shape 53"/>
        <p:cNvGrpSpPr/>
        <p:nvPr/>
      </p:nvGrpSpPr>
      <p:grpSpPr>
        <a:xfrm>
          <a:off x="0" y="0"/>
          <a:ext cx="0" cy="0"/>
          <a:chOff x="0" y="0"/>
          <a:chExt cx="0" cy="0"/>
        </a:xfrm>
      </p:grpSpPr>
      <p:sp>
        <p:nvSpPr>
          <p:cNvPr id="54" name="Google Shape;54;p6"/>
          <p:cNvSpPr txBox="1">
            <a:spLocks noGrp="1"/>
          </p:cNvSpPr>
          <p:nvPr>
            <p:ph type="title"/>
          </p:nvPr>
        </p:nvSpPr>
        <p:spPr>
          <a:xfrm>
            <a:off x="550500" y="1013067"/>
            <a:ext cx="3694500" cy="528400"/>
          </a:xfrm>
          <a:prstGeom prst="rect">
            <a:avLst/>
          </a:prstGeom>
        </p:spPr>
        <p:txBody>
          <a:bodyPr spcFirstLastPara="1" wrap="square" lIns="0" tIns="0" rIns="0" bIns="0" anchor="b"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55" name="Google Shape;55;p6"/>
          <p:cNvSpPr txBox="1">
            <a:spLocks noGrp="1"/>
          </p:cNvSpPr>
          <p:nvPr>
            <p:ph type="body" idx="1"/>
          </p:nvPr>
        </p:nvSpPr>
        <p:spPr>
          <a:xfrm>
            <a:off x="550500" y="1805264"/>
            <a:ext cx="3694500" cy="4045200"/>
          </a:xfrm>
          <a:prstGeom prst="rect">
            <a:avLst/>
          </a:prstGeom>
        </p:spPr>
        <p:txBody>
          <a:bodyPr spcFirstLastPara="1" wrap="square" lIns="0" tIns="0" rIns="0" bIns="0" anchor="t" anchorCtr="0">
            <a:noAutofit/>
          </a:bodyPr>
          <a:lstStyle>
            <a:lvl1pPr marL="457200" lvl="0" indent="-381000" rtl="0">
              <a:spcBef>
                <a:spcPts val="0"/>
              </a:spcBef>
              <a:spcAft>
                <a:spcPts val="0"/>
              </a:spcAft>
              <a:buSzPts val="2400"/>
              <a:buChar char="▸"/>
              <a:defRPr/>
            </a:lvl1pPr>
            <a:lvl2pPr marL="914400" lvl="1" indent="-381000" rtl="0">
              <a:spcBef>
                <a:spcPts val="800"/>
              </a:spcBef>
              <a:spcAft>
                <a:spcPts val="0"/>
              </a:spcAft>
              <a:buSzPts val="2400"/>
              <a:buChar char="▹"/>
              <a:defRPr/>
            </a:lvl2pPr>
            <a:lvl3pPr marL="1371600" lvl="2" indent="-381000" rtl="0">
              <a:spcBef>
                <a:spcPts val="800"/>
              </a:spcBef>
              <a:spcAft>
                <a:spcPts val="0"/>
              </a:spcAft>
              <a:buSzPts val="2400"/>
              <a:buChar char="■"/>
              <a:defRPr/>
            </a:lvl3pPr>
            <a:lvl4pPr marL="1828800" lvl="3" indent="-381000" rtl="0">
              <a:spcBef>
                <a:spcPts val="800"/>
              </a:spcBef>
              <a:spcAft>
                <a:spcPts val="0"/>
              </a:spcAft>
              <a:buSzPts val="2400"/>
              <a:buChar char="●"/>
              <a:defRPr/>
            </a:lvl4pPr>
            <a:lvl5pPr marL="2286000" lvl="4" indent="-381000" rtl="0">
              <a:spcBef>
                <a:spcPts val="800"/>
              </a:spcBef>
              <a:spcAft>
                <a:spcPts val="0"/>
              </a:spcAft>
              <a:buSzPts val="2400"/>
              <a:buChar char="○"/>
              <a:defRPr/>
            </a:lvl5pPr>
            <a:lvl6pPr marL="2743200" lvl="5" indent="-381000" rtl="0">
              <a:spcBef>
                <a:spcPts val="800"/>
              </a:spcBef>
              <a:spcAft>
                <a:spcPts val="0"/>
              </a:spcAft>
              <a:buSzPts val="2400"/>
              <a:buChar char="■"/>
              <a:defRPr/>
            </a:lvl6pPr>
            <a:lvl7pPr marL="3200400" lvl="6" indent="-381000" rtl="0">
              <a:spcBef>
                <a:spcPts val="800"/>
              </a:spcBef>
              <a:spcAft>
                <a:spcPts val="0"/>
              </a:spcAft>
              <a:buSzPts val="2400"/>
              <a:buChar char="●"/>
              <a:defRPr/>
            </a:lvl7pPr>
            <a:lvl8pPr marL="3657600" lvl="7" indent="-381000" rtl="0">
              <a:spcBef>
                <a:spcPts val="800"/>
              </a:spcBef>
              <a:spcAft>
                <a:spcPts val="0"/>
              </a:spcAft>
              <a:buSzPts val="2400"/>
              <a:buChar char="○"/>
              <a:defRPr/>
            </a:lvl8pPr>
            <a:lvl9pPr marL="4114800" lvl="8" indent="-381000" rtl="0">
              <a:spcBef>
                <a:spcPts val="800"/>
              </a:spcBef>
              <a:spcAft>
                <a:spcPts val="800"/>
              </a:spcAft>
              <a:buSzPts val="2400"/>
              <a:buChar char="■"/>
              <a:defRPr/>
            </a:lvl9pPr>
          </a:lstStyle>
          <a:p>
            <a:endParaRPr/>
          </a:p>
        </p:txBody>
      </p:sp>
      <p:sp>
        <p:nvSpPr>
          <p:cNvPr id="56" name="Google Shape;56;p6"/>
          <p:cNvSpPr txBox="1">
            <a:spLocks noGrp="1"/>
          </p:cNvSpPr>
          <p:nvPr>
            <p:ph type="sldNum" idx="12"/>
          </p:nvPr>
        </p:nvSpPr>
        <p:spPr>
          <a:xfrm>
            <a:off x="8346250" y="6251533"/>
            <a:ext cx="569100" cy="6064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FFFFFF"/>
                </a:solidFill>
              </a:rPr>
              <a:pPr/>
              <a:t>‹#›</a:t>
            </a:fld>
            <a:endParaRPr>
              <a:solidFill>
                <a:srgbClr val="FFFFFF"/>
              </a:solidFill>
            </a:endParaRPr>
          </a:p>
        </p:txBody>
      </p:sp>
      <p:sp>
        <p:nvSpPr>
          <p:cNvPr id="57" name="Google Shape;57;p6"/>
          <p:cNvSpPr/>
          <p:nvPr/>
        </p:nvSpPr>
        <p:spPr>
          <a:xfrm>
            <a:off x="8099306" y="0"/>
            <a:ext cx="892296" cy="430056"/>
          </a:xfrm>
          <a:custGeom>
            <a:avLst/>
            <a:gdLst/>
            <a:ahLst/>
            <a:cxnLst/>
            <a:rect l="l" t="t" r="r" b="b"/>
            <a:pathLst>
              <a:path w="21600" h="21600" extrusionOk="0">
                <a:moveTo>
                  <a:pt x="0" y="0"/>
                </a:moveTo>
                <a:lnTo>
                  <a:pt x="0" y="21600"/>
                </a:lnTo>
                <a:lnTo>
                  <a:pt x="21600" y="10795"/>
                </a:lnTo>
                <a:lnTo>
                  <a:pt x="21600" y="0"/>
                </a:lnTo>
                <a:lnTo>
                  <a:pt x="0" y="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58" name="Google Shape;58;p6"/>
          <p:cNvSpPr/>
          <p:nvPr/>
        </p:nvSpPr>
        <p:spPr>
          <a:xfrm>
            <a:off x="4645615" y="812127"/>
            <a:ext cx="1314792" cy="2825568"/>
          </a:xfrm>
          <a:custGeom>
            <a:avLst/>
            <a:gdLst/>
            <a:ahLst/>
            <a:cxnLst/>
            <a:rect l="l" t="t" r="r" b="b"/>
            <a:pathLst>
              <a:path w="21600" h="21600" extrusionOk="0">
                <a:moveTo>
                  <a:pt x="0" y="21600"/>
                </a:moveTo>
                <a:lnTo>
                  <a:pt x="21600" y="19177"/>
                </a:lnTo>
                <a:lnTo>
                  <a:pt x="21600" y="0"/>
                </a:lnTo>
                <a:lnTo>
                  <a:pt x="0" y="2423"/>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59" name="Google Shape;59;p6"/>
          <p:cNvSpPr/>
          <p:nvPr/>
        </p:nvSpPr>
        <p:spPr>
          <a:xfrm>
            <a:off x="6107231" y="1321977"/>
            <a:ext cx="1845234" cy="5545944"/>
          </a:xfrm>
          <a:custGeom>
            <a:avLst/>
            <a:gdLst/>
            <a:ahLst/>
            <a:cxnLst/>
            <a:rect l="l" t="t" r="r" b="b"/>
            <a:pathLst>
              <a:path w="21600" h="21600" extrusionOk="0">
                <a:moveTo>
                  <a:pt x="0" y="21600"/>
                </a:moveTo>
                <a:lnTo>
                  <a:pt x="21600" y="21600"/>
                </a:lnTo>
                <a:lnTo>
                  <a:pt x="21600" y="0"/>
                </a:lnTo>
                <a:lnTo>
                  <a:pt x="0" y="1733"/>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60" name="Google Shape;60;p6"/>
          <p:cNvSpPr/>
          <p:nvPr/>
        </p:nvSpPr>
        <p:spPr>
          <a:xfrm>
            <a:off x="4645615" y="3524980"/>
            <a:ext cx="1314792" cy="3346848"/>
          </a:xfrm>
          <a:custGeom>
            <a:avLst/>
            <a:gdLst/>
            <a:ahLst/>
            <a:cxnLst/>
            <a:rect l="l" t="t" r="r" b="b"/>
            <a:pathLst>
              <a:path w="21600" h="21600" extrusionOk="0">
                <a:moveTo>
                  <a:pt x="0" y="21600"/>
                </a:moveTo>
                <a:lnTo>
                  <a:pt x="21600" y="21600"/>
                </a:lnTo>
                <a:lnTo>
                  <a:pt x="21600" y="0"/>
                </a:lnTo>
                <a:lnTo>
                  <a:pt x="0" y="2046"/>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61" name="Google Shape;61;p6"/>
          <p:cNvSpPr/>
          <p:nvPr/>
        </p:nvSpPr>
        <p:spPr>
          <a:xfrm>
            <a:off x="8099306" y="409240"/>
            <a:ext cx="892296" cy="3969720"/>
          </a:xfrm>
          <a:custGeom>
            <a:avLst/>
            <a:gdLst/>
            <a:ahLst/>
            <a:cxnLst/>
            <a:rect l="l" t="t" r="r" b="b"/>
            <a:pathLst>
              <a:path w="21600" h="21600" extrusionOk="0">
                <a:moveTo>
                  <a:pt x="0" y="21600"/>
                </a:moveTo>
                <a:lnTo>
                  <a:pt x="21600" y="20429"/>
                </a:lnTo>
                <a:lnTo>
                  <a:pt x="21600" y="0"/>
                </a:lnTo>
                <a:lnTo>
                  <a:pt x="0" y="1171"/>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62" name="Google Shape;62;p6"/>
          <p:cNvSpPr/>
          <p:nvPr/>
        </p:nvSpPr>
        <p:spPr>
          <a:xfrm>
            <a:off x="6107231" y="0"/>
            <a:ext cx="1845234" cy="1548072"/>
          </a:xfrm>
          <a:custGeom>
            <a:avLst/>
            <a:gdLst/>
            <a:ahLst/>
            <a:cxnLst/>
            <a:rect l="l" t="t" r="r" b="b"/>
            <a:pathLst>
              <a:path w="21600" h="21600" extrusionOk="0">
                <a:moveTo>
                  <a:pt x="0" y="21600"/>
                </a:moveTo>
                <a:lnTo>
                  <a:pt x="21600" y="15393"/>
                </a:lnTo>
                <a:lnTo>
                  <a:pt x="21600" y="0"/>
                </a:lnTo>
                <a:lnTo>
                  <a:pt x="0" y="0"/>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63" name="Google Shape;63;p6"/>
          <p:cNvSpPr/>
          <p:nvPr/>
        </p:nvSpPr>
        <p:spPr>
          <a:xfrm>
            <a:off x="8099306" y="4369773"/>
            <a:ext cx="892296" cy="1554552"/>
          </a:xfrm>
          <a:custGeom>
            <a:avLst/>
            <a:gdLst/>
            <a:ahLst/>
            <a:cxnLst/>
            <a:rect l="l" t="t" r="r" b="b"/>
            <a:pathLst>
              <a:path w="21600" h="21600" extrusionOk="0">
                <a:moveTo>
                  <a:pt x="0" y="21600"/>
                </a:moveTo>
                <a:lnTo>
                  <a:pt x="21600" y="18611"/>
                </a:lnTo>
                <a:lnTo>
                  <a:pt x="21600" y="0"/>
                </a:lnTo>
                <a:lnTo>
                  <a:pt x="0" y="2989"/>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240032489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spTree>
      <p:nvGrpSpPr>
        <p:cNvPr id="1" name="Shape 64"/>
        <p:cNvGrpSpPr/>
        <p:nvPr/>
      </p:nvGrpSpPr>
      <p:grpSpPr>
        <a:xfrm>
          <a:off x="0" y="0"/>
          <a:ext cx="0" cy="0"/>
          <a:chOff x="0" y="0"/>
          <a:chExt cx="0" cy="0"/>
        </a:xfrm>
      </p:grpSpPr>
      <p:sp>
        <p:nvSpPr>
          <p:cNvPr id="65" name="Google Shape;65;p7"/>
          <p:cNvSpPr txBox="1">
            <a:spLocks noGrp="1"/>
          </p:cNvSpPr>
          <p:nvPr>
            <p:ph type="title"/>
          </p:nvPr>
        </p:nvSpPr>
        <p:spPr>
          <a:xfrm>
            <a:off x="550500" y="1013067"/>
            <a:ext cx="6107700" cy="528400"/>
          </a:xfrm>
          <a:prstGeom prst="rect">
            <a:avLst/>
          </a:prstGeom>
        </p:spPr>
        <p:txBody>
          <a:bodyPr spcFirstLastPara="1" wrap="square" lIns="0" tIns="0" rIns="0" bIns="0" anchor="b"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66" name="Google Shape;66;p7"/>
          <p:cNvSpPr txBox="1">
            <a:spLocks noGrp="1"/>
          </p:cNvSpPr>
          <p:nvPr>
            <p:ph type="body" idx="1"/>
          </p:nvPr>
        </p:nvSpPr>
        <p:spPr>
          <a:xfrm>
            <a:off x="550500" y="1805267"/>
            <a:ext cx="2853600" cy="4557600"/>
          </a:xfrm>
          <a:prstGeom prst="rect">
            <a:avLst/>
          </a:prstGeom>
        </p:spPr>
        <p:txBody>
          <a:bodyPr spcFirstLastPara="1" wrap="square" lIns="0" tIns="0" rIns="0" bIns="0" anchor="t" anchorCtr="0">
            <a:noAutofit/>
          </a:bodyPr>
          <a:lstStyle>
            <a:lvl1pPr marL="457200" lvl="0" indent="-355600" rtl="0">
              <a:spcBef>
                <a:spcPts val="0"/>
              </a:spcBef>
              <a:spcAft>
                <a:spcPts val="0"/>
              </a:spcAft>
              <a:buSzPts val="2000"/>
              <a:buChar char="▸"/>
              <a:defRPr sz="2000"/>
            </a:lvl1pPr>
            <a:lvl2pPr marL="914400" lvl="1" indent="-355600" rtl="0">
              <a:spcBef>
                <a:spcPts val="800"/>
              </a:spcBef>
              <a:spcAft>
                <a:spcPts val="0"/>
              </a:spcAft>
              <a:buSzPts val="2000"/>
              <a:buChar char="▹"/>
              <a:defRPr sz="2000"/>
            </a:lvl2pPr>
            <a:lvl3pPr marL="1371600" lvl="2" indent="-355600" rtl="0">
              <a:spcBef>
                <a:spcPts val="800"/>
              </a:spcBef>
              <a:spcAft>
                <a:spcPts val="0"/>
              </a:spcAft>
              <a:buSzPts val="2000"/>
              <a:buChar char="■"/>
              <a:defRPr sz="2000"/>
            </a:lvl3pPr>
            <a:lvl4pPr marL="1828800" lvl="3" indent="-355600" rtl="0">
              <a:spcBef>
                <a:spcPts val="800"/>
              </a:spcBef>
              <a:spcAft>
                <a:spcPts val="0"/>
              </a:spcAft>
              <a:buSzPts val="2000"/>
              <a:buChar char="●"/>
              <a:defRPr sz="2000"/>
            </a:lvl4pPr>
            <a:lvl5pPr marL="2286000" lvl="4" indent="-355600" rtl="0">
              <a:spcBef>
                <a:spcPts val="800"/>
              </a:spcBef>
              <a:spcAft>
                <a:spcPts val="0"/>
              </a:spcAft>
              <a:buSzPts val="2000"/>
              <a:buChar char="○"/>
              <a:defRPr sz="2000"/>
            </a:lvl5pPr>
            <a:lvl6pPr marL="2743200" lvl="5" indent="-355600" rtl="0">
              <a:spcBef>
                <a:spcPts val="800"/>
              </a:spcBef>
              <a:spcAft>
                <a:spcPts val="0"/>
              </a:spcAft>
              <a:buSzPts val="2000"/>
              <a:buChar char="■"/>
              <a:defRPr sz="2000"/>
            </a:lvl6pPr>
            <a:lvl7pPr marL="3200400" lvl="6" indent="-355600" rtl="0">
              <a:spcBef>
                <a:spcPts val="800"/>
              </a:spcBef>
              <a:spcAft>
                <a:spcPts val="0"/>
              </a:spcAft>
              <a:buSzPts val="2000"/>
              <a:buChar char="●"/>
              <a:defRPr sz="2000"/>
            </a:lvl7pPr>
            <a:lvl8pPr marL="3657600" lvl="7" indent="-355600" rtl="0">
              <a:spcBef>
                <a:spcPts val="800"/>
              </a:spcBef>
              <a:spcAft>
                <a:spcPts val="0"/>
              </a:spcAft>
              <a:buSzPts val="2000"/>
              <a:buChar char="○"/>
              <a:defRPr sz="2000"/>
            </a:lvl8pPr>
            <a:lvl9pPr marL="4114800" lvl="8" indent="-355600" rtl="0">
              <a:spcBef>
                <a:spcPts val="800"/>
              </a:spcBef>
              <a:spcAft>
                <a:spcPts val="800"/>
              </a:spcAft>
              <a:buSzPts val="2000"/>
              <a:buChar char="■"/>
              <a:defRPr sz="2000"/>
            </a:lvl9pPr>
          </a:lstStyle>
          <a:p>
            <a:endParaRPr/>
          </a:p>
        </p:txBody>
      </p:sp>
      <p:sp>
        <p:nvSpPr>
          <p:cNvPr id="67" name="Google Shape;67;p7"/>
          <p:cNvSpPr txBox="1">
            <a:spLocks noGrp="1"/>
          </p:cNvSpPr>
          <p:nvPr>
            <p:ph type="body" idx="2"/>
          </p:nvPr>
        </p:nvSpPr>
        <p:spPr>
          <a:xfrm>
            <a:off x="3804472" y="1805267"/>
            <a:ext cx="2853600" cy="4557600"/>
          </a:xfrm>
          <a:prstGeom prst="rect">
            <a:avLst/>
          </a:prstGeom>
        </p:spPr>
        <p:txBody>
          <a:bodyPr spcFirstLastPara="1" wrap="square" lIns="0" tIns="0" rIns="0" bIns="0" anchor="t" anchorCtr="0">
            <a:noAutofit/>
          </a:bodyPr>
          <a:lstStyle>
            <a:lvl1pPr marL="457200" lvl="0" indent="-355600" rtl="0">
              <a:spcBef>
                <a:spcPts val="0"/>
              </a:spcBef>
              <a:spcAft>
                <a:spcPts val="0"/>
              </a:spcAft>
              <a:buSzPts val="2000"/>
              <a:buChar char="▸"/>
              <a:defRPr sz="2000"/>
            </a:lvl1pPr>
            <a:lvl2pPr marL="914400" lvl="1" indent="-355600" rtl="0">
              <a:spcBef>
                <a:spcPts val="800"/>
              </a:spcBef>
              <a:spcAft>
                <a:spcPts val="0"/>
              </a:spcAft>
              <a:buSzPts val="2000"/>
              <a:buChar char="▹"/>
              <a:defRPr sz="2000"/>
            </a:lvl2pPr>
            <a:lvl3pPr marL="1371600" lvl="2" indent="-355600" rtl="0">
              <a:spcBef>
                <a:spcPts val="800"/>
              </a:spcBef>
              <a:spcAft>
                <a:spcPts val="0"/>
              </a:spcAft>
              <a:buSzPts val="2000"/>
              <a:buChar char="■"/>
              <a:defRPr sz="2000"/>
            </a:lvl3pPr>
            <a:lvl4pPr marL="1828800" lvl="3" indent="-355600" rtl="0">
              <a:spcBef>
                <a:spcPts val="800"/>
              </a:spcBef>
              <a:spcAft>
                <a:spcPts val="0"/>
              </a:spcAft>
              <a:buSzPts val="2000"/>
              <a:buChar char="●"/>
              <a:defRPr sz="2000"/>
            </a:lvl4pPr>
            <a:lvl5pPr marL="2286000" lvl="4" indent="-355600" rtl="0">
              <a:spcBef>
                <a:spcPts val="800"/>
              </a:spcBef>
              <a:spcAft>
                <a:spcPts val="0"/>
              </a:spcAft>
              <a:buSzPts val="2000"/>
              <a:buChar char="○"/>
              <a:defRPr sz="2000"/>
            </a:lvl5pPr>
            <a:lvl6pPr marL="2743200" lvl="5" indent="-355600" rtl="0">
              <a:spcBef>
                <a:spcPts val="800"/>
              </a:spcBef>
              <a:spcAft>
                <a:spcPts val="0"/>
              </a:spcAft>
              <a:buSzPts val="2000"/>
              <a:buChar char="■"/>
              <a:defRPr sz="2000"/>
            </a:lvl6pPr>
            <a:lvl7pPr marL="3200400" lvl="6" indent="-355600" rtl="0">
              <a:spcBef>
                <a:spcPts val="800"/>
              </a:spcBef>
              <a:spcAft>
                <a:spcPts val="0"/>
              </a:spcAft>
              <a:buSzPts val="2000"/>
              <a:buChar char="●"/>
              <a:defRPr sz="2000"/>
            </a:lvl7pPr>
            <a:lvl8pPr marL="3657600" lvl="7" indent="-355600" rtl="0">
              <a:spcBef>
                <a:spcPts val="800"/>
              </a:spcBef>
              <a:spcAft>
                <a:spcPts val="0"/>
              </a:spcAft>
              <a:buSzPts val="2000"/>
              <a:buChar char="○"/>
              <a:defRPr sz="2000"/>
            </a:lvl8pPr>
            <a:lvl9pPr marL="4114800" lvl="8" indent="-355600" rtl="0">
              <a:spcBef>
                <a:spcPts val="800"/>
              </a:spcBef>
              <a:spcAft>
                <a:spcPts val="800"/>
              </a:spcAft>
              <a:buSzPts val="2000"/>
              <a:buChar char="■"/>
              <a:defRPr sz="2000"/>
            </a:lvl9pPr>
          </a:lstStyle>
          <a:p>
            <a:endParaRPr/>
          </a:p>
        </p:txBody>
      </p:sp>
      <p:sp>
        <p:nvSpPr>
          <p:cNvPr id="68" name="Google Shape;68;p7"/>
          <p:cNvSpPr txBox="1">
            <a:spLocks noGrp="1"/>
          </p:cNvSpPr>
          <p:nvPr>
            <p:ph type="sldNum" idx="12"/>
          </p:nvPr>
        </p:nvSpPr>
        <p:spPr>
          <a:xfrm>
            <a:off x="8346250" y="6251533"/>
            <a:ext cx="569100" cy="6064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FFFFFF"/>
                </a:solidFill>
              </a:rPr>
              <a:pPr/>
              <a:t>‹#›</a:t>
            </a:fld>
            <a:endParaRPr>
              <a:solidFill>
                <a:srgbClr val="FFFFFF"/>
              </a:solidFill>
            </a:endParaRPr>
          </a:p>
        </p:txBody>
      </p:sp>
      <p:grpSp>
        <p:nvGrpSpPr>
          <p:cNvPr id="69" name="Google Shape;69;p7"/>
          <p:cNvGrpSpPr/>
          <p:nvPr/>
        </p:nvGrpSpPr>
        <p:grpSpPr>
          <a:xfrm>
            <a:off x="6963076" y="8"/>
            <a:ext cx="1952316" cy="6857991"/>
            <a:chOff x="6963076" y="0"/>
            <a:chExt cx="1952316" cy="5143493"/>
          </a:xfrm>
        </p:grpSpPr>
        <p:sp>
          <p:nvSpPr>
            <p:cNvPr id="70" name="Google Shape;70;p7"/>
            <p:cNvSpPr/>
            <p:nvPr/>
          </p:nvSpPr>
          <p:spPr>
            <a:xfrm>
              <a:off x="6963076" y="3274552"/>
              <a:ext cx="359208" cy="1868940"/>
            </a:xfrm>
            <a:custGeom>
              <a:avLst/>
              <a:gdLst/>
              <a:ahLst/>
              <a:cxnLst/>
              <a:rect l="l" t="t" r="r" b="b"/>
              <a:pathLst>
                <a:path w="21600" h="21600" extrusionOk="0">
                  <a:moveTo>
                    <a:pt x="21600" y="21600"/>
                  </a:moveTo>
                  <a:lnTo>
                    <a:pt x="21600" y="0"/>
                  </a:lnTo>
                  <a:lnTo>
                    <a:pt x="0" y="753"/>
                  </a:lnTo>
                  <a:lnTo>
                    <a:pt x="0" y="21600"/>
                  </a:lnTo>
                  <a:lnTo>
                    <a:pt x="2160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71" name="Google Shape;71;p7"/>
            <p:cNvSpPr/>
            <p:nvPr/>
          </p:nvSpPr>
          <p:spPr>
            <a:xfrm>
              <a:off x="6963076" y="977835"/>
              <a:ext cx="359208" cy="439992"/>
            </a:xfrm>
            <a:custGeom>
              <a:avLst/>
              <a:gdLst/>
              <a:ahLst/>
              <a:cxnLst/>
              <a:rect l="l" t="t" r="r" b="b"/>
              <a:pathLst>
                <a:path w="21600" h="21600" extrusionOk="0">
                  <a:moveTo>
                    <a:pt x="0" y="21600"/>
                  </a:moveTo>
                  <a:lnTo>
                    <a:pt x="21600" y="18401"/>
                  </a:lnTo>
                  <a:lnTo>
                    <a:pt x="21600" y="0"/>
                  </a:lnTo>
                  <a:lnTo>
                    <a:pt x="0" y="3199"/>
                  </a:lnTo>
                  <a:lnTo>
                    <a:pt x="0" y="21600"/>
                  </a:lnTo>
                  <a:close/>
                </a:path>
              </a:pathLst>
            </a:custGeom>
            <a:solidFill>
              <a:schemeClr val="accent5"/>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72" name="Google Shape;72;p7"/>
            <p:cNvSpPr/>
            <p:nvPr/>
          </p:nvSpPr>
          <p:spPr>
            <a:xfrm>
              <a:off x="6963076" y="1"/>
              <a:ext cx="359208" cy="954126"/>
            </a:xfrm>
            <a:custGeom>
              <a:avLst/>
              <a:gdLst/>
              <a:ahLst/>
              <a:cxnLst/>
              <a:rect l="l" t="t" r="r" b="b"/>
              <a:pathLst>
                <a:path w="21600" h="21600" extrusionOk="0">
                  <a:moveTo>
                    <a:pt x="21600" y="0"/>
                  </a:moveTo>
                  <a:lnTo>
                    <a:pt x="0" y="0"/>
                  </a:lnTo>
                  <a:lnTo>
                    <a:pt x="0" y="21600"/>
                  </a:lnTo>
                  <a:lnTo>
                    <a:pt x="21600" y="20125"/>
                  </a:lnTo>
                  <a:lnTo>
                    <a:pt x="21600" y="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73" name="Google Shape;73;p7"/>
            <p:cNvSpPr/>
            <p:nvPr/>
          </p:nvSpPr>
          <p:spPr>
            <a:xfrm>
              <a:off x="7415771" y="1034367"/>
              <a:ext cx="837702" cy="2962548"/>
            </a:xfrm>
            <a:custGeom>
              <a:avLst/>
              <a:gdLst/>
              <a:ahLst/>
              <a:cxnLst/>
              <a:rect l="l" t="t" r="r" b="b"/>
              <a:pathLst>
                <a:path w="21600" h="21600" extrusionOk="0">
                  <a:moveTo>
                    <a:pt x="21600" y="0"/>
                  </a:moveTo>
                  <a:lnTo>
                    <a:pt x="0" y="1107"/>
                  </a:lnTo>
                  <a:lnTo>
                    <a:pt x="0" y="21600"/>
                  </a:lnTo>
                  <a:lnTo>
                    <a:pt x="21600" y="20492"/>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74" name="Google Shape;74;p7"/>
            <p:cNvSpPr/>
            <p:nvPr/>
          </p:nvSpPr>
          <p:spPr>
            <a:xfrm>
              <a:off x="7415771" y="0"/>
              <a:ext cx="837702" cy="1092042"/>
            </a:xfrm>
            <a:custGeom>
              <a:avLst/>
              <a:gdLst/>
              <a:ahLst/>
              <a:cxnLst/>
              <a:rect l="l" t="t" r="r" b="b"/>
              <a:pathLst>
                <a:path w="21600" h="21600" extrusionOk="0">
                  <a:moveTo>
                    <a:pt x="0" y="21600"/>
                  </a:moveTo>
                  <a:lnTo>
                    <a:pt x="21600" y="18596"/>
                  </a:lnTo>
                  <a:lnTo>
                    <a:pt x="21600" y="0"/>
                  </a:lnTo>
                  <a:lnTo>
                    <a:pt x="0" y="0"/>
                  </a:lnTo>
                  <a:lnTo>
                    <a:pt x="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75" name="Google Shape;75;p7"/>
            <p:cNvSpPr/>
            <p:nvPr/>
          </p:nvSpPr>
          <p:spPr>
            <a:xfrm>
              <a:off x="8346880" y="1552004"/>
              <a:ext cx="568512" cy="1140210"/>
            </a:xfrm>
            <a:custGeom>
              <a:avLst/>
              <a:gdLst/>
              <a:ahLst/>
              <a:cxnLst/>
              <a:rect l="l" t="t" r="r" b="b"/>
              <a:pathLst>
                <a:path w="21600" h="21600" extrusionOk="0">
                  <a:moveTo>
                    <a:pt x="0" y="21600"/>
                  </a:moveTo>
                  <a:lnTo>
                    <a:pt x="21600" y="19647"/>
                  </a:lnTo>
                  <a:lnTo>
                    <a:pt x="21600" y="0"/>
                  </a:lnTo>
                  <a:lnTo>
                    <a:pt x="0" y="1953"/>
                  </a:lnTo>
                  <a:lnTo>
                    <a:pt x="0" y="2160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76" name="Google Shape;76;p7"/>
            <p:cNvSpPr/>
            <p:nvPr/>
          </p:nvSpPr>
          <p:spPr>
            <a:xfrm>
              <a:off x="8346880" y="4574477"/>
              <a:ext cx="568512" cy="568998"/>
            </a:xfrm>
            <a:custGeom>
              <a:avLst/>
              <a:gdLst/>
              <a:ahLst/>
              <a:cxnLst/>
              <a:rect l="l" t="t" r="r" b="b"/>
              <a:pathLst>
                <a:path w="21600" h="21600" extrusionOk="0">
                  <a:moveTo>
                    <a:pt x="0" y="21600"/>
                  </a:moveTo>
                  <a:lnTo>
                    <a:pt x="21600" y="21600"/>
                  </a:lnTo>
                  <a:lnTo>
                    <a:pt x="21600" y="0"/>
                  </a:lnTo>
                  <a:lnTo>
                    <a:pt x="0" y="3912"/>
                  </a:lnTo>
                  <a:lnTo>
                    <a:pt x="0" y="2160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77" name="Google Shape;77;p7"/>
            <p:cNvSpPr/>
            <p:nvPr/>
          </p:nvSpPr>
          <p:spPr>
            <a:xfrm>
              <a:off x="8346880" y="2682241"/>
              <a:ext cx="568512" cy="1902258"/>
            </a:xfrm>
            <a:custGeom>
              <a:avLst/>
              <a:gdLst/>
              <a:ahLst/>
              <a:cxnLst/>
              <a:rect l="l" t="t" r="r" b="b"/>
              <a:pathLst>
                <a:path w="21600" h="21600" extrusionOk="0">
                  <a:moveTo>
                    <a:pt x="21600" y="0"/>
                  </a:moveTo>
                  <a:lnTo>
                    <a:pt x="0" y="1170"/>
                  </a:lnTo>
                  <a:lnTo>
                    <a:pt x="0" y="21600"/>
                  </a:lnTo>
                  <a:lnTo>
                    <a:pt x="21600" y="20429"/>
                  </a:lnTo>
                  <a:lnTo>
                    <a:pt x="2160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62855397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matchingName="Title + 3 columns">
  <p:cSld name="Title + 3 columns">
    <p:spTree>
      <p:nvGrpSpPr>
        <p:cNvPr id="1" name="Shape 78"/>
        <p:cNvGrpSpPr/>
        <p:nvPr/>
      </p:nvGrpSpPr>
      <p:grpSpPr>
        <a:xfrm>
          <a:off x="0" y="0"/>
          <a:ext cx="0" cy="0"/>
          <a:chOff x="0" y="0"/>
          <a:chExt cx="0" cy="0"/>
        </a:xfrm>
      </p:grpSpPr>
      <p:sp>
        <p:nvSpPr>
          <p:cNvPr id="79" name="Google Shape;79;p8"/>
          <p:cNvSpPr txBox="1">
            <a:spLocks noGrp="1"/>
          </p:cNvSpPr>
          <p:nvPr>
            <p:ph type="title"/>
          </p:nvPr>
        </p:nvSpPr>
        <p:spPr>
          <a:xfrm>
            <a:off x="550500" y="1013067"/>
            <a:ext cx="6107700" cy="528400"/>
          </a:xfrm>
          <a:prstGeom prst="rect">
            <a:avLst/>
          </a:prstGeom>
        </p:spPr>
        <p:txBody>
          <a:bodyPr spcFirstLastPara="1" wrap="square" lIns="0" tIns="0" rIns="0" bIns="0" anchor="b"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80" name="Google Shape;80;p8"/>
          <p:cNvSpPr txBox="1">
            <a:spLocks noGrp="1"/>
          </p:cNvSpPr>
          <p:nvPr>
            <p:ph type="body" idx="1"/>
          </p:nvPr>
        </p:nvSpPr>
        <p:spPr>
          <a:xfrm>
            <a:off x="550500" y="1805267"/>
            <a:ext cx="1902900" cy="4557600"/>
          </a:xfrm>
          <a:prstGeom prst="rect">
            <a:avLst/>
          </a:prstGeom>
        </p:spPr>
        <p:txBody>
          <a:bodyPr spcFirstLastPara="1" wrap="square" lIns="0" tIns="0" rIns="0" bIns="0" anchor="t" anchorCtr="0">
            <a:noAutofit/>
          </a:bodyPr>
          <a:lstStyle>
            <a:lvl1pPr marL="457200" lvl="0" indent="-342900" rtl="0">
              <a:spcBef>
                <a:spcPts val="0"/>
              </a:spcBef>
              <a:spcAft>
                <a:spcPts val="0"/>
              </a:spcAft>
              <a:buSzPts val="1800"/>
              <a:buChar char="▸"/>
              <a:defRPr sz="1800"/>
            </a:lvl1pPr>
            <a:lvl2pPr marL="914400" lvl="1" indent="-342900" rtl="0">
              <a:spcBef>
                <a:spcPts val="800"/>
              </a:spcBef>
              <a:spcAft>
                <a:spcPts val="0"/>
              </a:spcAft>
              <a:buSzPts val="1800"/>
              <a:buChar char="▹"/>
              <a:defRPr sz="1800"/>
            </a:lvl2pPr>
            <a:lvl3pPr marL="1371600" lvl="2" indent="-342900" rtl="0">
              <a:spcBef>
                <a:spcPts val="800"/>
              </a:spcBef>
              <a:spcAft>
                <a:spcPts val="0"/>
              </a:spcAft>
              <a:buSzPts val="1800"/>
              <a:buChar char="■"/>
              <a:defRPr sz="1800"/>
            </a:lvl3pPr>
            <a:lvl4pPr marL="1828800" lvl="3" indent="-342900" rtl="0">
              <a:spcBef>
                <a:spcPts val="800"/>
              </a:spcBef>
              <a:spcAft>
                <a:spcPts val="0"/>
              </a:spcAft>
              <a:buSzPts val="1800"/>
              <a:buChar char="●"/>
              <a:defRPr sz="1800"/>
            </a:lvl4pPr>
            <a:lvl5pPr marL="2286000" lvl="4" indent="-342900" rtl="0">
              <a:spcBef>
                <a:spcPts val="800"/>
              </a:spcBef>
              <a:spcAft>
                <a:spcPts val="0"/>
              </a:spcAft>
              <a:buSzPts val="1800"/>
              <a:buChar char="○"/>
              <a:defRPr sz="1800"/>
            </a:lvl5pPr>
            <a:lvl6pPr marL="2743200" lvl="5" indent="-342900" rtl="0">
              <a:spcBef>
                <a:spcPts val="800"/>
              </a:spcBef>
              <a:spcAft>
                <a:spcPts val="0"/>
              </a:spcAft>
              <a:buSzPts val="1800"/>
              <a:buChar char="■"/>
              <a:defRPr sz="1800"/>
            </a:lvl6pPr>
            <a:lvl7pPr marL="3200400" lvl="6" indent="-342900" rtl="0">
              <a:spcBef>
                <a:spcPts val="800"/>
              </a:spcBef>
              <a:spcAft>
                <a:spcPts val="0"/>
              </a:spcAft>
              <a:buSzPts val="1800"/>
              <a:buChar char="●"/>
              <a:defRPr sz="1800"/>
            </a:lvl7pPr>
            <a:lvl8pPr marL="3657600" lvl="7" indent="-342900" rtl="0">
              <a:spcBef>
                <a:spcPts val="800"/>
              </a:spcBef>
              <a:spcAft>
                <a:spcPts val="0"/>
              </a:spcAft>
              <a:buSzPts val="1800"/>
              <a:buChar char="○"/>
              <a:defRPr sz="1800"/>
            </a:lvl8pPr>
            <a:lvl9pPr marL="4114800" lvl="8" indent="-342900" rtl="0">
              <a:spcBef>
                <a:spcPts val="800"/>
              </a:spcBef>
              <a:spcAft>
                <a:spcPts val="800"/>
              </a:spcAft>
              <a:buSzPts val="1800"/>
              <a:buChar char="■"/>
              <a:defRPr sz="1800"/>
            </a:lvl9pPr>
          </a:lstStyle>
          <a:p>
            <a:endParaRPr/>
          </a:p>
        </p:txBody>
      </p:sp>
      <p:sp>
        <p:nvSpPr>
          <p:cNvPr id="81" name="Google Shape;81;p8"/>
          <p:cNvSpPr txBox="1">
            <a:spLocks noGrp="1"/>
          </p:cNvSpPr>
          <p:nvPr>
            <p:ph type="body" idx="2"/>
          </p:nvPr>
        </p:nvSpPr>
        <p:spPr>
          <a:xfrm>
            <a:off x="2652968" y="1805267"/>
            <a:ext cx="1902900" cy="4557600"/>
          </a:xfrm>
          <a:prstGeom prst="rect">
            <a:avLst/>
          </a:prstGeom>
        </p:spPr>
        <p:txBody>
          <a:bodyPr spcFirstLastPara="1" wrap="square" lIns="0" tIns="0" rIns="0" bIns="0" anchor="t" anchorCtr="0">
            <a:noAutofit/>
          </a:bodyPr>
          <a:lstStyle>
            <a:lvl1pPr marL="457200" lvl="0" indent="-342900" rtl="0">
              <a:spcBef>
                <a:spcPts val="0"/>
              </a:spcBef>
              <a:spcAft>
                <a:spcPts val="0"/>
              </a:spcAft>
              <a:buSzPts val="1800"/>
              <a:buChar char="▸"/>
              <a:defRPr sz="1800"/>
            </a:lvl1pPr>
            <a:lvl2pPr marL="914400" lvl="1" indent="-342900" rtl="0">
              <a:spcBef>
                <a:spcPts val="800"/>
              </a:spcBef>
              <a:spcAft>
                <a:spcPts val="0"/>
              </a:spcAft>
              <a:buSzPts val="1800"/>
              <a:buChar char="▹"/>
              <a:defRPr sz="1800"/>
            </a:lvl2pPr>
            <a:lvl3pPr marL="1371600" lvl="2" indent="-342900" rtl="0">
              <a:spcBef>
                <a:spcPts val="800"/>
              </a:spcBef>
              <a:spcAft>
                <a:spcPts val="0"/>
              </a:spcAft>
              <a:buSzPts val="1800"/>
              <a:buChar char="■"/>
              <a:defRPr sz="1800"/>
            </a:lvl3pPr>
            <a:lvl4pPr marL="1828800" lvl="3" indent="-342900" rtl="0">
              <a:spcBef>
                <a:spcPts val="800"/>
              </a:spcBef>
              <a:spcAft>
                <a:spcPts val="0"/>
              </a:spcAft>
              <a:buSzPts val="1800"/>
              <a:buChar char="●"/>
              <a:defRPr sz="1800"/>
            </a:lvl4pPr>
            <a:lvl5pPr marL="2286000" lvl="4" indent="-342900" rtl="0">
              <a:spcBef>
                <a:spcPts val="800"/>
              </a:spcBef>
              <a:spcAft>
                <a:spcPts val="0"/>
              </a:spcAft>
              <a:buSzPts val="1800"/>
              <a:buChar char="○"/>
              <a:defRPr sz="1800"/>
            </a:lvl5pPr>
            <a:lvl6pPr marL="2743200" lvl="5" indent="-342900" rtl="0">
              <a:spcBef>
                <a:spcPts val="800"/>
              </a:spcBef>
              <a:spcAft>
                <a:spcPts val="0"/>
              </a:spcAft>
              <a:buSzPts val="1800"/>
              <a:buChar char="■"/>
              <a:defRPr sz="1800"/>
            </a:lvl6pPr>
            <a:lvl7pPr marL="3200400" lvl="6" indent="-342900" rtl="0">
              <a:spcBef>
                <a:spcPts val="800"/>
              </a:spcBef>
              <a:spcAft>
                <a:spcPts val="0"/>
              </a:spcAft>
              <a:buSzPts val="1800"/>
              <a:buChar char="●"/>
              <a:defRPr sz="1800"/>
            </a:lvl7pPr>
            <a:lvl8pPr marL="3657600" lvl="7" indent="-342900" rtl="0">
              <a:spcBef>
                <a:spcPts val="800"/>
              </a:spcBef>
              <a:spcAft>
                <a:spcPts val="0"/>
              </a:spcAft>
              <a:buSzPts val="1800"/>
              <a:buChar char="○"/>
              <a:defRPr sz="1800"/>
            </a:lvl8pPr>
            <a:lvl9pPr marL="4114800" lvl="8" indent="-342900" rtl="0">
              <a:spcBef>
                <a:spcPts val="800"/>
              </a:spcBef>
              <a:spcAft>
                <a:spcPts val="800"/>
              </a:spcAft>
              <a:buSzPts val="1800"/>
              <a:buChar char="■"/>
              <a:defRPr sz="1800"/>
            </a:lvl9pPr>
          </a:lstStyle>
          <a:p>
            <a:endParaRPr/>
          </a:p>
        </p:txBody>
      </p:sp>
      <p:sp>
        <p:nvSpPr>
          <p:cNvPr id="82" name="Google Shape;82;p8"/>
          <p:cNvSpPr txBox="1">
            <a:spLocks noGrp="1"/>
          </p:cNvSpPr>
          <p:nvPr>
            <p:ph type="body" idx="3"/>
          </p:nvPr>
        </p:nvSpPr>
        <p:spPr>
          <a:xfrm>
            <a:off x="4755435" y="1805267"/>
            <a:ext cx="1902900" cy="4557600"/>
          </a:xfrm>
          <a:prstGeom prst="rect">
            <a:avLst/>
          </a:prstGeom>
        </p:spPr>
        <p:txBody>
          <a:bodyPr spcFirstLastPara="1" wrap="square" lIns="0" tIns="0" rIns="0" bIns="0" anchor="t" anchorCtr="0">
            <a:noAutofit/>
          </a:bodyPr>
          <a:lstStyle>
            <a:lvl1pPr marL="457200" lvl="0" indent="-342900" rtl="0">
              <a:spcBef>
                <a:spcPts val="0"/>
              </a:spcBef>
              <a:spcAft>
                <a:spcPts val="0"/>
              </a:spcAft>
              <a:buSzPts val="1800"/>
              <a:buChar char="▸"/>
              <a:defRPr sz="1800"/>
            </a:lvl1pPr>
            <a:lvl2pPr marL="914400" lvl="1" indent="-342900" rtl="0">
              <a:spcBef>
                <a:spcPts val="800"/>
              </a:spcBef>
              <a:spcAft>
                <a:spcPts val="0"/>
              </a:spcAft>
              <a:buSzPts val="1800"/>
              <a:buChar char="▹"/>
              <a:defRPr sz="1800"/>
            </a:lvl2pPr>
            <a:lvl3pPr marL="1371600" lvl="2" indent="-342900" rtl="0">
              <a:spcBef>
                <a:spcPts val="800"/>
              </a:spcBef>
              <a:spcAft>
                <a:spcPts val="0"/>
              </a:spcAft>
              <a:buSzPts val="1800"/>
              <a:buChar char="■"/>
              <a:defRPr sz="1800"/>
            </a:lvl3pPr>
            <a:lvl4pPr marL="1828800" lvl="3" indent="-342900" rtl="0">
              <a:spcBef>
                <a:spcPts val="800"/>
              </a:spcBef>
              <a:spcAft>
                <a:spcPts val="0"/>
              </a:spcAft>
              <a:buSzPts val="1800"/>
              <a:buChar char="●"/>
              <a:defRPr sz="1800"/>
            </a:lvl4pPr>
            <a:lvl5pPr marL="2286000" lvl="4" indent="-342900" rtl="0">
              <a:spcBef>
                <a:spcPts val="800"/>
              </a:spcBef>
              <a:spcAft>
                <a:spcPts val="0"/>
              </a:spcAft>
              <a:buSzPts val="1800"/>
              <a:buChar char="○"/>
              <a:defRPr sz="1800"/>
            </a:lvl5pPr>
            <a:lvl6pPr marL="2743200" lvl="5" indent="-342900" rtl="0">
              <a:spcBef>
                <a:spcPts val="800"/>
              </a:spcBef>
              <a:spcAft>
                <a:spcPts val="0"/>
              </a:spcAft>
              <a:buSzPts val="1800"/>
              <a:buChar char="■"/>
              <a:defRPr sz="1800"/>
            </a:lvl6pPr>
            <a:lvl7pPr marL="3200400" lvl="6" indent="-342900" rtl="0">
              <a:spcBef>
                <a:spcPts val="800"/>
              </a:spcBef>
              <a:spcAft>
                <a:spcPts val="0"/>
              </a:spcAft>
              <a:buSzPts val="1800"/>
              <a:buChar char="●"/>
              <a:defRPr sz="1800"/>
            </a:lvl7pPr>
            <a:lvl8pPr marL="3657600" lvl="7" indent="-342900" rtl="0">
              <a:spcBef>
                <a:spcPts val="800"/>
              </a:spcBef>
              <a:spcAft>
                <a:spcPts val="0"/>
              </a:spcAft>
              <a:buSzPts val="1800"/>
              <a:buChar char="○"/>
              <a:defRPr sz="1800"/>
            </a:lvl8pPr>
            <a:lvl9pPr marL="4114800" lvl="8" indent="-342900" rtl="0">
              <a:spcBef>
                <a:spcPts val="800"/>
              </a:spcBef>
              <a:spcAft>
                <a:spcPts val="800"/>
              </a:spcAft>
              <a:buSzPts val="1800"/>
              <a:buChar char="■"/>
              <a:defRPr sz="1800"/>
            </a:lvl9pPr>
          </a:lstStyle>
          <a:p>
            <a:endParaRPr/>
          </a:p>
        </p:txBody>
      </p:sp>
      <p:sp>
        <p:nvSpPr>
          <p:cNvPr id="83" name="Google Shape;83;p8"/>
          <p:cNvSpPr txBox="1">
            <a:spLocks noGrp="1"/>
          </p:cNvSpPr>
          <p:nvPr>
            <p:ph type="sldNum" idx="12"/>
          </p:nvPr>
        </p:nvSpPr>
        <p:spPr>
          <a:xfrm>
            <a:off x="8346250" y="6251533"/>
            <a:ext cx="569100" cy="6064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FFFFFF"/>
                </a:solidFill>
              </a:rPr>
              <a:pPr/>
              <a:t>‹#›</a:t>
            </a:fld>
            <a:endParaRPr>
              <a:solidFill>
                <a:srgbClr val="FFFFFF"/>
              </a:solidFill>
            </a:endParaRPr>
          </a:p>
        </p:txBody>
      </p:sp>
      <p:grpSp>
        <p:nvGrpSpPr>
          <p:cNvPr id="84" name="Google Shape;84;p8"/>
          <p:cNvGrpSpPr/>
          <p:nvPr/>
        </p:nvGrpSpPr>
        <p:grpSpPr>
          <a:xfrm>
            <a:off x="6963076" y="8"/>
            <a:ext cx="1952316" cy="6857991"/>
            <a:chOff x="6963076" y="0"/>
            <a:chExt cx="1952316" cy="5143493"/>
          </a:xfrm>
        </p:grpSpPr>
        <p:sp>
          <p:nvSpPr>
            <p:cNvPr id="85" name="Google Shape;85;p8"/>
            <p:cNvSpPr/>
            <p:nvPr/>
          </p:nvSpPr>
          <p:spPr>
            <a:xfrm>
              <a:off x="6963076" y="3274552"/>
              <a:ext cx="359208" cy="1868940"/>
            </a:xfrm>
            <a:custGeom>
              <a:avLst/>
              <a:gdLst/>
              <a:ahLst/>
              <a:cxnLst/>
              <a:rect l="l" t="t" r="r" b="b"/>
              <a:pathLst>
                <a:path w="21600" h="21600" extrusionOk="0">
                  <a:moveTo>
                    <a:pt x="21600" y="21600"/>
                  </a:moveTo>
                  <a:lnTo>
                    <a:pt x="21600" y="0"/>
                  </a:lnTo>
                  <a:lnTo>
                    <a:pt x="0" y="753"/>
                  </a:lnTo>
                  <a:lnTo>
                    <a:pt x="0" y="21600"/>
                  </a:lnTo>
                  <a:lnTo>
                    <a:pt x="2160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86" name="Google Shape;86;p8"/>
            <p:cNvSpPr/>
            <p:nvPr/>
          </p:nvSpPr>
          <p:spPr>
            <a:xfrm>
              <a:off x="6963076" y="977835"/>
              <a:ext cx="359208" cy="439992"/>
            </a:xfrm>
            <a:custGeom>
              <a:avLst/>
              <a:gdLst/>
              <a:ahLst/>
              <a:cxnLst/>
              <a:rect l="l" t="t" r="r" b="b"/>
              <a:pathLst>
                <a:path w="21600" h="21600" extrusionOk="0">
                  <a:moveTo>
                    <a:pt x="0" y="21600"/>
                  </a:moveTo>
                  <a:lnTo>
                    <a:pt x="21600" y="18401"/>
                  </a:lnTo>
                  <a:lnTo>
                    <a:pt x="21600" y="0"/>
                  </a:lnTo>
                  <a:lnTo>
                    <a:pt x="0" y="3199"/>
                  </a:lnTo>
                  <a:lnTo>
                    <a:pt x="0" y="21600"/>
                  </a:lnTo>
                  <a:close/>
                </a:path>
              </a:pathLst>
            </a:custGeom>
            <a:solidFill>
              <a:schemeClr val="accent5"/>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87" name="Google Shape;87;p8"/>
            <p:cNvSpPr/>
            <p:nvPr/>
          </p:nvSpPr>
          <p:spPr>
            <a:xfrm>
              <a:off x="6963076" y="1"/>
              <a:ext cx="359208" cy="954126"/>
            </a:xfrm>
            <a:custGeom>
              <a:avLst/>
              <a:gdLst/>
              <a:ahLst/>
              <a:cxnLst/>
              <a:rect l="l" t="t" r="r" b="b"/>
              <a:pathLst>
                <a:path w="21600" h="21600" extrusionOk="0">
                  <a:moveTo>
                    <a:pt x="21600" y="0"/>
                  </a:moveTo>
                  <a:lnTo>
                    <a:pt x="0" y="0"/>
                  </a:lnTo>
                  <a:lnTo>
                    <a:pt x="0" y="21600"/>
                  </a:lnTo>
                  <a:lnTo>
                    <a:pt x="21600" y="20125"/>
                  </a:lnTo>
                  <a:lnTo>
                    <a:pt x="21600" y="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88" name="Google Shape;88;p8"/>
            <p:cNvSpPr/>
            <p:nvPr/>
          </p:nvSpPr>
          <p:spPr>
            <a:xfrm>
              <a:off x="7415771" y="1034367"/>
              <a:ext cx="837702" cy="2962548"/>
            </a:xfrm>
            <a:custGeom>
              <a:avLst/>
              <a:gdLst/>
              <a:ahLst/>
              <a:cxnLst/>
              <a:rect l="l" t="t" r="r" b="b"/>
              <a:pathLst>
                <a:path w="21600" h="21600" extrusionOk="0">
                  <a:moveTo>
                    <a:pt x="21600" y="0"/>
                  </a:moveTo>
                  <a:lnTo>
                    <a:pt x="0" y="1107"/>
                  </a:lnTo>
                  <a:lnTo>
                    <a:pt x="0" y="21600"/>
                  </a:lnTo>
                  <a:lnTo>
                    <a:pt x="21600" y="20492"/>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89" name="Google Shape;89;p8"/>
            <p:cNvSpPr/>
            <p:nvPr/>
          </p:nvSpPr>
          <p:spPr>
            <a:xfrm>
              <a:off x="7415771" y="0"/>
              <a:ext cx="837702" cy="1092042"/>
            </a:xfrm>
            <a:custGeom>
              <a:avLst/>
              <a:gdLst/>
              <a:ahLst/>
              <a:cxnLst/>
              <a:rect l="l" t="t" r="r" b="b"/>
              <a:pathLst>
                <a:path w="21600" h="21600" extrusionOk="0">
                  <a:moveTo>
                    <a:pt x="0" y="21600"/>
                  </a:moveTo>
                  <a:lnTo>
                    <a:pt x="21600" y="18596"/>
                  </a:lnTo>
                  <a:lnTo>
                    <a:pt x="21600" y="0"/>
                  </a:lnTo>
                  <a:lnTo>
                    <a:pt x="0" y="0"/>
                  </a:lnTo>
                  <a:lnTo>
                    <a:pt x="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90" name="Google Shape;90;p8"/>
            <p:cNvSpPr/>
            <p:nvPr/>
          </p:nvSpPr>
          <p:spPr>
            <a:xfrm>
              <a:off x="8346880" y="1552004"/>
              <a:ext cx="568512" cy="1140210"/>
            </a:xfrm>
            <a:custGeom>
              <a:avLst/>
              <a:gdLst/>
              <a:ahLst/>
              <a:cxnLst/>
              <a:rect l="l" t="t" r="r" b="b"/>
              <a:pathLst>
                <a:path w="21600" h="21600" extrusionOk="0">
                  <a:moveTo>
                    <a:pt x="0" y="21600"/>
                  </a:moveTo>
                  <a:lnTo>
                    <a:pt x="21600" y="19647"/>
                  </a:lnTo>
                  <a:lnTo>
                    <a:pt x="21600" y="0"/>
                  </a:lnTo>
                  <a:lnTo>
                    <a:pt x="0" y="1953"/>
                  </a:lnTo>
                  <a:lnTo>
                    <a:pt x="0" y="2160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91" name="Google Shape;91;p8"/>
            <p:cNvSpPr/>
            <p:nvPr/>
          </p:nvSpPr>
          <p:spPr>
            <a:xfrm>
              <a:off x="8346880" y="4574477"/>
              <a:ext cx="568512" cy="568998"/>
            </a:xfrm>
            <a:custGeom>
              <a:avLst/>
              <a:gdLst/>
              <a:ahLst/>
              <a:cxnLst/>
              <a:rect l="l" t="t" r="r" b="b"/>
              <a:pathLst>
                <a:path w="21600" h="21600" extrusionOk="0">
                  <a:moveTo>
                    <a:pt x="0" y="21600"/>
                  </a:moveTo>
                  <a:lnTo>
                    <a:pt x="21600" y="21600"/>
                  </a:lnTo>
                  <a:lnTo>
                    <a:pt x="21600" y="0"/>
                  </a:lnTo>
                  <a:lnTo>
                    <a:pt x="0" y="3912"/>
                  </a:lnTo>
                  <a:lnTo>
                    <a:pt x="0" y="2160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92" name="Google Shape;92;p8"/>
            <p:cNvSpPr/>
            <p:nvPr/>
          </p:nvSpPr>
          <p:spPr>
            <a:xfrm>
              <a:off x="8346880" y="2682241"/>
              <a:ext cx="568512" cy="1902258"/>
            </a:xfrm>
            <a:custGeom>
              <a:avLst/>
              <a:gdLst/>
              <a:ahLst/>
              <a:cxnLst/>
              <a:rect l="l" t="t" r="r" b="b"/>
              <a:pathLst>
                <a:path w="21600" h="21600" extrusionOk="0">
                  <a:moveTo>
                    <a:pt x="21600" y="0"/>
                  </a:moveTo>
                  <a:lnTo>
                    <a:pt x="0" y="1170"/>
                  </a:lnTo>
                  <a:lnTo>
                    <a:pt x="0" y="21600"/>
                  </a:lnTo>
                  <a:lnTo>
                    <a:pt x="21600" y="20429"/>
                  </a:lnTo>
                  <a:lnTo>
                    <a:pt x="2160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3886558226"/>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93"/>
        <p:cNvGrpSpPr/>
        <p:nvPr/>
      </p:nvGrpSpPr>
      <p:grpSpPr>
        <a:xfrm>
          <a:off x="0" y="0"/>
          <a:ext cx="0" cy="0"/>
          <a:chOff x="0" y="0"/>
          <a:chExt cx="0" cy="0"/>
        </a:xfrm>
      </p:grpSpPr>
      <p:sp>
        <p:nvSpPr>
          <p:cNvPr id="94" name="Google Shape;94;p9"/>
          <p:cNvSpPr txBox="1">
            <a:spLocks noGrp="1"/>
          </p:cNvSpPr>
          <p:nvPr>
            <p:ph type="title"/>
          </p:nvPr>
        </p:nvSpPr>
        <p:spPr>
          <a:xfrm>
            <a:off x="550500" y="1013067"/>
            <a:ext cx="6107700" cy="528400"/>
          </a:xfrm>
          <a:prstGeom prst="rect">
            <a:avLst/>
          </a:prstGeom>
        </p:spPr>
        <p:txBody>
          <a:bodyPr spcFirstLastPara="1" wrap="square" lIns="0" tIns="0" rIns="0" bIns="0" anchor="b"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95" name="Google Shape;95;p9"/>
          <p:cNvSpPr txBox="1">
            <a:spLocks noGrp="1"/>
          </p:cNvSpPr>
          <p:nvPr>
            <p:ph type="sldNum" idx="12"/>
          </p:nvPr>
        </p:nvSpPr>
        <p:spPr>
          <a:xfrm>
            <a:off x="8346250" y="6251533"/>
            <a:ext cx="569100" cy="6064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FFFFFF"/>
                </a:solidFill>
              </a:rPr>
              <a:pPr/>
              <a:t>‹#›</a:t>
            </a:fld>
            <a:endParaRPr>
              <a:solidFill>
                <a:srgbClr val="FFFFFF"/>
              </a:solidFill>
            </a:endParaRPr>
          </a:p>
        </p:txBody>
      </p:sp>
      <p:grpSp>
        <p:nvGrpSpPr>
          <p:cNvPr id="96" name="Google Shape;96;p9"/>
          <p:cNvGrpSpPr/>
          <p:nvPr/>
        </p:nvGrpSpPr>
        <p:grpSpPr>
          <a:xfrm>
            <a:off x="6963076" y="8"/>
            <a:ext cx="1952316" cy="6857991"/>
            <a:chOff x="6963076" y="0"/>
            <a:chExt cx="1952316" cy="5143493"/>
          </a:xfrm>
        </p:grpSpPr>
        <p:sp>
          <p:nvSpPr>
            <p:cNvPr id="97" name="Google Shape;97;p9"/>
            <p:cNvSpPr/>
            <p:nvPr/>
          </p:nvSpPr>
          <p:spPr>
            <a:xfrm>
              <a:off x="6963076" y="3274552"/>
              <a:ext cx="359208" cy="1868940"/>
            </a:xfrm>
            <a:custGeom>
              <a:avLst/>
              <a:gdLst/>
              <a:ahLst/>
              <a:cxnLst/>
              <a:rect l="l" t="t" r="r" b="b"/>
              <a:pathLst>
                <a:path w="21600" h="21600" extrusionOk="0">
                  <a:moveTo>
                    <a:pt x="21600" y="21600"/>
                  </a:moveTo>
                  <a:lnTo>
                    <a:pt x="21600" y="0"/>
                  </a:lnTo>
                  <a:lnTo>
                    <a:pt x="0" y="753"/>
                  </a:lnTo>
                  <a:lnTo>
                    <a:pt x="0" y="21600"/>
                  </a:lnTo>
                  <a:lnTo>
                    <a:pt x="2160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98" name="Google Shape;98;p9"/>
            <p:cNvSpPr/>
            <p:nvPr/>
          </p:nvSpPr>
          <p:spPr>
            <a:xfrm>
              <a:off x="6963076" y="977835"/>
              <a:ext cx="359208" cy="439992"/>
            </a:xfrm>
            <a:custGeom>
              <a:avLst/>
              <a:gdLst/>
              <a:ahLst/>
              <a:cxnLst/>
              <a:rect l="l" t="t" r="r" b="b"/>
              <a:pathLst>
                <a:path w="21600" h="21600" extrusionOk="0">
                  <a:moveTo>
                    <a:pt x="0" y="21600"/>
                  </a:moveTo>
                  <a:lnTo>
                    <a:pt x="21600" y="18401"/>
                  </a:lnTo>
                  <a:lnTo>
                    <a:pt x="21600" y="0"/>
                  </a:lnTo>
                  <a:lnTo>
                    <a:pt x="0" y="3199"/>
                  </a:lnTo>
                  <a:lnTo>
                    <a:pt x="0" y="21600"/>
                  </a:lnTo>
                  <a:close/>
                </a:path>
              </a:pathLst>
            </a:custGeom>
            <a:solidFill>
              <a:schemeClr val="accent5"/>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99" name="Google Shape;99;p9"/>
            <p:cNvSpPr/>
            <p:nvPr/>
          </p:nvSpPr>
          <p:spPr>
            <a:xfrm>
              <a:off x="6963076" y="1"/>
              <a:ext cx="359208" cy="954126"/>
            </a:xfrm>
            <a:custGeom>
              <a:avLst/>
              <a:gdLst/>
              <a:ahLst/>
              <a:cxnLst/>
              <a:rect l="l" t="t" r="r" b="b"/>
              <a:pathLst>
                <a:path w="21600" h="21600" extrusionOk="0">
                  <a:moveTo>
                    <a:pt x="21600" y="0"/>
                  </a:moveTo>
                  <a:lnTo>
                    <a:pt x="0" y="0"/>
                  </a:lnTo>
                  <a:lnTo>
                    <a:pt x="0" y="21600"/>
                  </a:lnTo>
                  <a:lnTo>
                    <a:pt x="21600" y="20125"/>
                  </a:lnTo>
                  <a:lnTo>
                    <a:pt x="21600" y="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0" name="Google Shape;100;p9"/>
            <p:cNvSpPr/>
            <p:nvPr/>
          </p:nvSpPr>
          <p:spPr>
            <a:xfrm>
              <a:off x="7415771" y="1034367"/>
              <a:ext cx="837702" cy="2962548"/>
            </a:xfrm>
            <a:custGeom>
              <a:avLst/>
              <a:gdLst/>
              <a:ahLst/>
              <a:cxnLst/>
              <a:rect l="l" t="t" r="r" b="b"/>
              <a:pathLst>
                <a:path w="21600" h="21600" extrusionOk="0">
                  <a:moveTo>
                    <a:pt x="21600" y="0"/>
                  </a:moveTo>
                  <a:lnTo>
                    <a:pt x="0" y="1107"/>
                  </a:lnTo>
                  <a:lnTo>
                    <a:pt x="0" y="21600"/>
                  </a:lnTo>
                  <a:lnTo>
                    <a:pt x="21600" y="20492"/>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1" name="Google Shape;101;p9"/>
            <p:cNvSpPr/>
            <p:nvPr/>
          </p:nvSpPr>
          <p:spPr>
            <a:xfrm>
              <a:off x="7415771" y="0"/>
              <a:ext cx="837702" cy="1092042"/>
            </a:xfrm>
            <a:custGeom>
              <a:avLst/>
              <a:gdLst/>
              <a:ahLst/>
              <a:cxnLst/>
              <a:rect l="l" t="t" r="r" b="b"/>
              <a:pathLst>
                <a:path w="21600" h="21600" extrusionOk="0">
                  <a:moveTo>
                    <a:pt x="0" y="21600"/>
                  </a:moveTo>
                  <a:lnTo>
                    <a:pt x="21600" y="18596"/>
                  </a:lnTo>
                  <a:lnTo>
                    <a:pt x="21600" y="0"/>
                  </a:lnTo>
                  <a:lnTo>
                    <a:pt x="0" y="0"/>
                  </a:lnTo>
                  <a:lnTo>
                    <a:pt x="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2" name="Google Shape;102;p9"/>
            <p:cNvSpPr/>
            <p:nvPr/>
          </p:nvSpPr>
          <p:spPr>
            <a:xfrm>
              <a:off x="8346880" y="1552004"/>
              <a:ext cx="568512" cy="1140210"/>
            </a:xfrm>
            <a:custGeom>
              <a:avLst/>
              <a:gdLst/>
              <a:ahLst/>
              <a:cxnLst/>
              <a:rect l="l" t="t" r="r" b="b"/>
              <a:pathLst>
                <a:path w="21600" h="21600" extrusionOk="0">
                  <a:moveTo>
                    <a:pt x="0" y="21600"/>
                  </a:moveTo>
                  <a:lnTo>
                    <a:pt x="21600" y="19647"/>
                  </a:lnTo>
                  <a:lnTo>
                    <a:pt x="21600" y="0"/>
                  </a:lnTo>
                  <a:lnTo>
                    <a:pt x="0" y="1953"/>
                  </a:lnTo>
                  <a:lnTo>
                    <a:pt x="0" y="2160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3" name="Google Shape;103;p9"/>
            <p:cNvSpPr/>
            <p:nvPr/>
          </p:nvSpPr>
          <p:spPr>
            <a:xfrm>
              <a:off x="8346880" y="4574477"/>
              <a:ext cx="568512" cy="568998"/>
            </a:xfrm>
            <a:custGeom>
              <a:avLst/>
              <a:gdLst/>
              <a:ahLst/>
              <a:cxnLst/>
              <a:rect l="l" t="t" r="r" b="b"/>
              <a:pathLst>
                <a:path w="21600" h="21600" extrusionOk="0">
                  <a:moveTo>
                    <a:pt x="0" y="21600"/>
                  </a:moveTo>
                  <a:lnTo>
                    <a:pt x="21600" y="21600"/>
                  </a:lnTo>
                  <a:lnTo>
                    <a:pt x="21600" y="0"/>
                  </a:lnTo>
                  <a:lnTo>
                    <a:pt x="0" y="3912"/>
                  </a:lnTo>
                  <a:lnTo>
                    <a:pt x="0" y="2160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4" name="Google Shape;104;p9"/>
            <p:cNvSpPr/>
            <p:nvPr/>
          </p:nvSpPr>
          <p:spPr>
            <a:xfrm>
              <a:off x="8346880" y="2682241"/>
              <a:ext cx="568512" cy="1902258"/>
            </a:xfrm>
            <a:custGeom>
              <a:avLst/>
              <a:gdLst/>
              <a:ahLst/>
              <a:cxnLst/>
              <a:rect l="l" t="t" r="r" b="b"/>
              <a:pathLst>
                <a:path w="21600" h="21600" extrusionOk="0">
                  <a:moveTo>
                    <a:pt x="21600" y="0"/>
                  </a:moveTo>
                  <a:lnTo>
                    <a:pt x="0" y="1170"/>
                  </a:lnTo>
                  <a:lnTo>
                    <a:pt x="0" y="21600"/>
                  </a:lnTo>
                  <a:lnTo>
                    <a:pt x="21600" y="20429"/>
                  </a:lnTo>
                  <a:lnTo>
                    <a:pt x="2160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2367108506"/>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105"/>
        <p:cNvGrpSpPr/>
        <p:nvPr/>
      </p:nvGrpSpPr>
      <p:grpSpPr>
        <a:xfrm>
          <a:off x="0" y="0"/>
          <a:ext cx="0" cy="0"/>
          <a:chOff x="0" y="0"/>
          <a:chExt cx="0" cy="0"/>
        </a:xfrm>
      </p:grpSpPr>
      <p:sp>
        <p:nvSpPr>
          <p:cNvPr id="106" name="Google Shape;106;p10"/>
          <p:cNvSpPr/>
          <p:nvPr/>
        </p:nvSpPr>
        <p:spPr>
          <a:xfrm flipH="1">
            <a:off x="8556137" y="4683564"/>
            <a:ext cx="359208" cy="2174400"/>
          </a:xfrm>
          <a:custGeom>
            <a:avLst/>
            <a:gdLst/>
            <a:ahLst/>
            <a:cxnLst/>
            <a:rect l="l" t="t" r="r" b="b"/>
            <a:pathLst>
              <a:path w="21600" h="21600" extrusionOk="0">
                <a:moveTo>
                  <a:pt x="21600" y="21600"/>
                </a:moveTo>
                <a:lnTo>
                  <a:pt x="21600" y="0"/>
                </a:lnTo>
                <a:lnTo>
                  <a:pt x="0" y="863"/>
                </a:lnTo>
                <a:lnTo>
                  <a:pt x="0" y="21600"/>
                </a:lnTo>
                <a:lnTo>
                  <a:pt x="2160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7" name="Google Shape;107;p10"/>
          <p:cNvSpPr/>
          <p:nvPr/>
        </p:nvSpPr>
        <p:spPr>
          <a:xfrm flipH="1">
            <a:off x="8556137" y="1303780"/>
            <a:ext cx="359208" cy="1285128"/>
          </a:xfrm>
          <a:custGeom>
            <a:avLst/>
            <a:gdLst/>
            <a:ahLst/>
            <a:cxnLst/>
            <a:rect l="l" t="t" r="r" b="b"/>
            <a:pathLst>
              <a:path w="21600" h="21600" extrusionOk="0">
                <a:moveTo>
                  <a:pt x="0" y="21600"/>
                </a:moveTo>
                <a:lnTo>
                  <a:pt x="21600" y="20140"/>
                </a:lnTo>
                <a:lnTo>
                  <a:pt x="21600" y="0"/>
                </a:lnTo>
                <a:lnTo>
                  <a:pt x="0" y="1460"/>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8" name="Google Shape;108;p10"/>
          <p:cNvSpPr/>
          <p:nvPr/>
        </p:nvSpPr>
        <p:spPr>
          <a:xfrm flipH="1">
            <a:off x="8556137" y="0"/>
            <a:ext cx="359208" cy="1272168"/>
          </a:xfrm>
          <a:custGeom>
            <a:avLst/>
            <a:gdLst/>
            <a:ahLst/>
            <a:cxnLst/>
            <a:rect l="l" t="t" r="r" b="b"/>
            <a:pathLst>
              <a:path w="21600" h="21600" extrusionOk="0">
                <a:moveTo>
                  <a:pt x="21600" y="0"/>
                </a:moveTo>
                <a:lnTo>
                  <a:pt x="0" y="0"/>
                </a:lnTo>
                <a:lnTo>
                  <a:pt x="0" y="21600"/>
                </a:lnTo>
                <a:lnTo>
                  <a:pt x="21600" y="20125"/>
                </a:lnTo>
                <a:lnTo>
                  <a:pt x="21600" y="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9" name="Google Shape;109;p10"/>
          <p:cNvSpPr/>
          <p:nvPr/>
        </p:nvSpPr>
        <p:spPr>
          <a:xfrm flipH="1">
            <a:off x="7896852" y="608837"/>
            <a:ext cx="568512" cy="948816"/>
          </a:xfrm>
          <a:custGeom>
            <a:avLst/>
            <a:gdLst/>
            <a:ahLst/>
            <a:cxnLst/>
            <a:rect l="l" t="t" r="r" b="b"/>
            <a:pathLst>
              <a:path w="21600" h="21600" extrusionOk="0">
                <a:moveTo>
                  <a:pt x="0" y="21600"/>
                </a:moveTo>
                <a:lnTo>
                  <a:pt x="21600" y="18470"/>
                </a:lnTo>
                <a:lnTo>
                  <a:pt x="21600" y="0"/>
                </a:lnTo>
                <a:lnTo>
                  <a:pt x="0" y="3130"/>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10" name="Google Shape;110;p10"/>
          <p:cNvSpPr/>
          <p:nvPr/>
        </p:nvSpPr>
        <p:spPr>
          <a:xfrm flipH="1">
            <a:off x="7896852" y="6099296"/>
            <a:ext cx="568512" cy="758736"/>
          </a:xfrm>
          <a:custGeom>
            <a:avLst/>
            <a:gdLst/>
            <a:ahLst/>
            <a:cxnLst/>
            <a:rect l="l" t="t" r="r" b="b"/>
            <a:pathLst>
              <a:path w="21600" h="21600" extrusionOk="0">
                <a:moveTo>
                  <a:pt x="0" y="21600"/>
                </a:moveTo>
                <a:lnTo>
                  <a:pt x="21600" y="21600"/>
                </a:lnTo>
                <a:lnTo>
                  <a:pt x="21600" y="0"/>
                </a:lnTo>
                <a:lnTo>
                  <a:pt x="0" y="3912"/>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11" name="Google Shape;111;p10"/>
          <p:cNvSpPr/>
          <p:nvPr/>
        </p:nvSpPr>
        <p:spPr>
          <a:xfrm flipH="1">
            <a:off x="7896852" y="1544317"/>
            <a:ext cx="568512" cy="4568328"/>
          </a:xfrm>
          <a:custGeom>
            <a:avLst/>
            <a:gdLst/>
            <a:ahLst/>
            <a:cxnLst/>
            <a:rect l="l" t="t" r="r" b="b"/>
            <a:pathLst>
              <a:path w="21600" h="21600" extrusionOk="0">
                <a:moveTo>
                  <a:pt x="21600" y="0"/>
                </a:moveTo>
                <a:lnTo>
                  <a:pt x="0" y="650"/>
                </a:lnTo>
                <a:lnTo>
                  <a:pt x="0" y="21600"/>
                </a:lnTo>
                <a:lnTo>
                  <a:pt x="21600" y="20950"/>
                </a:lnTo>
                <a:lnTo>
                  <a:pt x="21600" y="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12" name="Google Shape;112;p10"/>
          <p:cNvSpPr txBox="1">
            <a:spLocks noGrp="1"/>
          </p:cNvSpPr>
          <p:nvPr>
            <p:ph type="body" idx="1"/>
          </p:nvPr>
        </p:nvSpPr>
        <p:spPr>
          <a:xfrm>
            <a:off x="550500" y="5875067"/>
            <a:ext cx="7083300" cy="692800"/>
          </a:xfrm>
          <a:prstGeom prst="rect">
            <a:avLst/>
          </a:prstGeom>
        </p:spPr>
        <p:txBody>
          <a:bodyPr spcFirstLastPara="1" wrap="square" lIns="0" tIns="0" rIns="0" bIns="0" anchor="t" anchorCtr="0">
            <a:noAutofit/>
          </a:bodyPr>
          <a:lstStyle>
            <a:lvl1pPr marL="457200" lvl="0" indent="-228600" rtl="0">
              <a:spcBef>
                <a:spcPts val="0"/>
              </a:spcBef>
              <a:spcAft>
                <a:spcPts val="800"/>
              </a:spcAft>
              <a:buSzPts val="1800"/>
              <a:buNone/>
              <a:defRPr sz="1800"/>
            </a:lvl1pPr>
          </a:lstStyle>
          <a:p>
            <a:endParaRPr/>
          </a:p>
        </p:txBody>
      </p:sp>
      <p:sp>
        <p:nvSpPr>
          <p:cNvPr id="113" name="Google Shape;113;p10"/>
          <p:cNvSpPr txBox="1">
            <a:spLocks noGrp="1"/>
          </p:cNvSpPr>
          <p:nvPr>
            <p:ph type="sldNum" idx="12"/>
          </p:nvPr>
        </p:nvSpPr>
        <p:spPr>
          <a:xfrm>
            <a:off x="8556125" y="6251533"/>
            <a:ext cx="359100" cy="606400"/>
          </a:xfrm>
          <a:prstGeom prst="rect">
            <a:avLst/>
          </a:prstGeom>
        </p:spPr>
        <p:txBody>
          <a:bodyPr spcFirstLastPara="1" wrap="square" lIns="0" tIns="0" rIns="0" bIns="0" anchor="ctr" anchorCtr="0">
            <a:noAutofit/>
          </a:bodyPr>
          <a:lstStyle>
            <a:lvl1pPr lvl="0" rtl="0">
              <a:buNone/>
              <a:defRPr>
                <a:solidFill>
                  <a:schemeClr val="accent3"/>
                </a:solidFill>
              </a:defRPr>
            </a:lvl1pPr>
            <a:lvl2pPr lvl="1" rtl="0">
              <a:buNone/>
              <a:defRPr>
                <a:solidFill>
                  <a:schemeClr val="accent3"/>
                </a:solidFill>
              </a:defRPr>
            </a:lvl2pPr>
            <a:lvl3pPr lvl="2" rtl="0">
              <a:buNone/>
              <a:defRPr>
                <a:solidFill>
                  <a:schemeClr val="accent3"/>
                </a:solidFill>
              </a:defRPr>
            </a:lvl3pPr>
            <a:lvl4pPr lvl="3" rtl="0">
              <a:buNone/>
              <a:defRPr>
                <a:solidFill>
                  <a:schemeClr val="accent3"/>
                </a:solidFill>
              </a:defRPr>
            </a:lvl4pPr>
            <a:lvl5pPr lvl="4" rtl="0">
              <a:buNone/>
              <a:defRPr>
                <a:solidFill>
                  <a:schemeClr val="accent3"/>
                </a:solidFill>
              </a:defRPr>
            </a:lvl5pPr>
            <a:lvl6pPr lvl="5" rtl="0">
              <a:buNone/>
              <a:defRPr>
                <a:solidFill>
                  <a:schemeClr val="accent3"/>
                </a:solidFill>
              </a:defRPr>
            </a:lvl6pPr>
            <a:lvl7pPr lvl="6" rtl="0">
              <a:buNone/>
              <a:defRPr>
                <a:solidFill>
                  <a:schemeClr val="accent3"/>
                </a:solidFill>
              </a:defRPr>
            </a:lvl7pPr>
            <a:lvl8pPr lvl="7" rtl="0">
              <a:buNone/>
              <a:defRPr>
                <a:solidFill>
                  <a:schemeClr val="accent3"/>
                </a:solidFill>
              </a:defRPr>
            </a:lvl8pPr>
            <a:lvl9pPr lvl="8" rtl="0">
              <a:buNone/>
              <a:defRPr>
                <a:solidFill>
                  <a:schemeClr val="accent3"/>
                </a:solidFill>
              </a:defRPr>
            </a:lvl9pPr>
          </a:lstStyle>
          <a:p>
            <a:fld id="{00000000-1234-1234-1234-123412341234}" type="slidenum">
              <a:rPr lang="en">
                <a:solidFill>
                  <a:srgbClr val="00799E"/>
                </a:solidFill>
              </a:rPr>
              <a:pPr/>
              <a:t>‹#›</a:t>
            </a:fld>
            <a:endParaRPr>
              <a:solidFill>
                <a:srgbClr val="00799E"/>
              </a:solidFill>
            </a:endParaRPr>
          </a:p>
        </p:txBody>
      </p:sp>
    </p:spTree>
    <p:extLst>
      <p:ext uri="{BB962C8B-B14F-4D97-AF65-F5344CB8AC3E}">
        <p14:creationId xmlns:p14="http://schemas.microsoft.com/office/powerpoint/2010/main" val="3496111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4"/>
        <p:cNvGrpSpPr/>
        <p:nvPr/>
      </p:nvGrpSpPr>
      <p:grpSpPr>
        <a:xfrm>
          <a:off x="0" y="0"/>
          <a:ext cx="0" cy="0"/>
          <a:chOff x="0" y="0"/>
          <a:chExt cx="0" cy="0"/>
        </a:xfrm>
      </p:grpSpPr>
      <p:sp>
        <p:nvSpPr>
          <p:cNvPr id="115" name="Google Shape;115;p11"/>
          <p:cNvSpPr/>
          <p:nvPr/>
        </p:nvSpPr>
        <p:spPr>
          <a:xfrm flipH="1">
            <a:off x="8556137" y="4683564"/>
            <a:ext cx="359208" cy="2174400"/>
          </a:xfrm>
          <a:custGeom>
            <a:avLst/>
            <a:gdLst/>
            <a:ahLst/>
            <a:cxnLst/>
            <a:rect l="l" t="t" r="r" b="b"/>
            <a:pathLst>
              <a:path w="21600" h="21600" extrusionOk="0">
                <a:moveTo>
                  <a:pt x="21600" y="21600"/>
                </a:moveTo>
                <a:lnTo>
                  <a:pt x="21600" y="0"/>
                </a:lnTo>
                <a:lnTo>
                  <a:pt x="0" y="863"/>
                </a:lnTo>
                <a:lnTo>
                  <a:pt x="0" y="21600"/>
                </a:lnTo>
                <a:lnTo>
                  <a:pt x="2160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16" name="Google Shape;116;p11"/>
          <p:cNvSpPr txBox="1">
            <a:spLocks noGrp="1"/>
          </p:cNvSpPr>
          <p:nvPr>
            <p:ph type="sldNum" idx="12"/>
          </p:nvPr>
        </p:nvSpPr>
        <p:spPr>
          <a:xfrm>
            <a:off x="8556125" y="6251533"/>
            <a:ext cx="359100" cy="6064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FFFFFF"/>
                </a:solidFill>
              </a:rPr>
              <a:pPr/>
              <a:t>‹#›</a:t>
            </a:fld>
            <a:endParaRPr>
              <a:solidFill>
                <a:srgbClr val="FFFFFF"/>
              </a:solidFill>
            </a:endParaRPr>
          </a:p>
        </p:txBody>
      </p:sp>
      <p:sp>
        <p:nvSpPr>
          <p:cNvPr id="117" name="Google Shape;117;p11"/>
          <p:cNvSpPr/>
          <p:nvPr/>
        </p:nvSpPr>
        <p:spPr>
          <a:xfrm flipH="1">
            <a:off x="8556137" y="1303780"/>
            <a:ext cx="359208" cy="1285128"/>
          </a:xfrm>
          <a:custGeom>
            <a:avLst/>
            <a:gdLst/>
            <a:ahLst/>
            <a:cxnLst/>
            <a:rect l="l" t="t" r="r" b="b"/>
            <a:pathLst>
              <a:path w="21600" h="21600" extrusionOk="0">
                <a:moveTo>
                  <a:pt x="0" y="21600"/>
                </a:moveTo>
                <a:lnTo>
                  <a:pt x="21600" y="20140"/>
                </a:lnTo>
                <a:lnTo>
                  <a:pt x="21600" y="0"/>
                </a:lnTo>
                <a:lnTo>
                  <a:pt x="0" y="1460"/>
                </a:lnTo>
                <a:lnTo>
                  <a:pt x="0" y="2160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18" name="Google Shape;118;p11"/>
          <p:cNvSpPr/>
          <p:nvPr/>
        </p:nvSpPr>
        <p:spPr>
          <a:xfrm flipH="1">
            <a:off x="8556137" y="0"/>
            <a:ext cx="359208" cy="1272168"/>
          </a:xfrm>
          <a:custGeom>
            <a:avLst/>
            <a:gdLst/>
            <a:ahLst/>
            <a:cxnLst/>
            <a:rect l="l" t="t" r="r" b="b"/>
            <a:pathLst>
              <a:path w="21600" h="21600" extrusionOk="0">
                <a:moveTo>
                  <a:pt x="21600" y="0"/>
                </a:moveTo>
                <a:lnTo>
                  <a:pt x="0" y="0"/>
                </a:lnTo>
                <a:lnTo>
                  <a:pt x="0" y="21600"/>
                </a:lnTo>
                <a:lnTo>
                  <a:pt x="21600" y="20125"/>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19" name="Google Shape;119;p11"/>
          <p:cNvSpPr/>
          <p:nvPr/>
        </p:nvSpPr>
        <p:spPr>
          <a:xfrm flipH="1">
            <a:off x="7896852" y="608837"/>
            <a:ext cx="568512" cy="948816"/>
          </a:xfrm>
          <a:custGeom>
            <a:avLst/>
            <a:gdLst/>
            <a:ahLst/>
            <a:cxnLst/>
            <a:rect l="l" t="t" r="r" b="b"/>
            <a:pathLst>
              <a:path w="21600" h="21600" extrusionOk="0">
                <a:moveTo>
                  <a:pt x="0" y="21600"/>
                </a:moveTo>
                <a:lnTo>
                  <a:pt x="21600" y="18470"/>
                </a:lnTo>
                <a:lnTo>
                  <a:pt x="21600" y="0"/>
                </a:lnTo>
                <a:lnTo>
                  <a:pt x="0" y="3130"/>
                </a:lnTo>
                <a:lnTo>
                  <a:pt x="0" y="2160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20" name="Google Shape;120;p11"/>
          <p:cNvSpPr/>
          <p:nvPr/>
        </p:nvSpPr>
        <p:spPr>
          <a:xfrm flipH="1">
            <a:off x="7896852" y="6099296"/>
            <a:ext cx="568512" cy="758736"/>
          </a:xfrm>
          <a:custGeom>
            <a:avLst/>
            <a:gdLst/>
            <a:ahLst/>
            <a:cxnLst/>
            <a:rect l="l" t="t" r="r" b="b"/>
            <a:pathLst>
              <a:path w="21600" h="21600" extrusionOk="0">
                <a:moveTo>
                  <a:pt x="0" y="21600"/>
                </a:moveTo>
                <a:lnTo>
                  <a:pt x="21600" y="21600"/>
                </a:lnTo>
                <a:lnTo>
                  <a:pt x="21600" y="0"/>
                </a:lnTo>
                <a:lnTo>
                  <a:pt x="0" y="3912"/>
                </a:lnTo>
                <a:lnTo>
                  <a:pt x="0" y="2160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21" name="Google Shape;121;p11"/>
          <p:cNvSpPr/>
          <p:nvPr/>
        </p:nvSpPr>
        <p:spPr>
          <a:xfrm flipH="1">
            <a:off x="7896852" y="1544317"/>
            <a:ext cx="568512" cy="4568328"/>
          </a:xfrm>
          <a:custGeom>
            <a:avLst/>
            <a:gdLst/>
            <a:ahLst/>
            <a:cxnLst/>
            <a:rect l="l" t="t" r="r" b="b"/>
            <a:pathLst>
              <a:path w="21600" h="21600" extrusionOk="0">
                <a:moveTo>
                  <a:pt x="21600" y="0"/>
                </a:moveTo>
                <a:lnTo>
                  <a:pt x="0" y="650"/>
                </a:lnTo>
                <a:lnTo>
                  <a:pt x="0" y="21600"/>
                </a:lnTo>
                <a:lnTo>
                  <a:pt x="21600" y="20950"/>
                </a:lnTo>
                <a:lnTo>
                  <a:pt x="2160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287612593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matchingName="Title" type="title">
  <p:cSld name="Title">
    <p:bg>
      <p:bgPr>
        <a:solidFill>
          <a:schemeClr val="accent3"/>
        </a:solidFill>
        <a:effectLst/>
      </p:bgPr>
    </p:bg>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550500" y="3247500"/>
            <a:ext cx="3638700" cy="2986800"/>
          </a:xfrm>
          <a:prstGeom prst="rect">
            <a:avLst/>
          </a:prstGeom>
        </p:spPr>
        <p:txBody>
          <a:bodyPr spcFirstLastPara="1" wrap="square" lIns="0" tIns="0" rIns="0" bIns="0" anchor="b" anchorCtr="0">
            <a:noAutofit/>
          </a:bodyPr>
          <a:lstStyle>
            <a:lvl1pPr lvl="0" rtl="0">
              <a:spcBef>
                <a:spcPts val="0"/>
              </a:spcBef>
              <a:spcAft>
                <a:spcPts val="0"/>
              </a:spcAft>
              <a:buClr>
                <a:schemeClr val="lt1"/>
              </a:buClr>
              <a:buSzPts val="5400"/>
              <a:buNone/>
              <a:defRPr sz="5400">
                <a:solidFill>
                  <a:schemeClr val="lt1"/>
                </a:solidFill>
              </a:defRPr>
            </a:lvl1pPr>
            <a:lvl2pPr lvl="1" rtl="0">
              <a:spcBef>
                <a:spcPts val="0"/>
              </a:spcBef>
              <a:spcAft>
                <a:spcPts val="0"/>
              </a:spcAft>
              <a:buClr>
                <a:schemeClr val="lt1"/>
              </a:buClr>
              <a:buSzPts val="5400"/>
              <a:buNone/>
              <a:defRPr sz="5400">
                <a:solidFill>
                  <a:schemeClr val="lt1"/>
                </a:solidFill>
              </a:defRPr>
            </a:lvl2pPr>
            <a:lvl3pPr lvl="2" rtl="0">
              <a:spcBef>
                <a:spcPts val="0"/>
              </a:spcBef>
              <a:spcAft>
                <a:spcPts val="0"/>
              </a:spcAft>
              <a:buClr>
                <a:schemeClr val="lt1"/>
              </a:buClr>
              <a:buSzPts val="5400"/>
              <a:buNone/>
              <a:defRPr sz="5400">
                <a:solidFill>
                  <a:schemeClr val="lt1"/>
                </a:solidFill>
              </a:defRPr>
            </a:lvl3pPr>
            <a:lvl4pPr lvl="3" rtl="0">
              <a:spcBef>
                <a:spcPts val="0"/>
              </a:spcBef>
              <a:spcAft>
                <a:spcPts val="0"/>
              </a:spcAft>
              <a:buClr>
                <a:schemeClr val="lt1"/>
              </a:buClr>
              <a:buSzPts val="5400"/>
              <a:buNone/>
              <a:defRPr sz="5400">
                <a:solidFill>
                  <a:schemeClr val="lt1"/>
                </a:solidFill>
              </a:defRPr>
            </a:lvl4pPr>
            <a:lvl5pPr lvl="4" rtl="0">
              <a:spcBef>
                <a:spcPts val="0"/>
              </a:spcBef>
              <a:spcAft>
                <a:spcPts val="0"/>
              </a:spcAft>
              <a:buClr>
                <a:schemeClr val="lt1"/>
              </a:buClr>
              <a:buSzPts val="5400"/>
              <a:buNone/>
              <a:defRPr sz="5400">
                <a:solidFill>
                  <a:schemeClr val="lt1"/>
                </a:solidFill>
              </a:defRPr>
            </a:lvl5pPr>
            <a:lvl6pPr lvl="5" rtl="0">
              <a:spcBef>
                <a:spcPts val="0"/>
              </a:spcBef>
              <a:spcAft>
                <a:spcPts val="0"/>
              </a:spcAft>
              <a:buClr>
                <a:schemeClr val="lt1"/>
              </a:buClr>
              <a:buSzPts val="5400"/>
              <a:buNone/>
              <a:defRPr sz="5400">
                <a:solidFill>
                  <a:schemeClr val="lt1"/>
                </a:solidFill>
              </a:defRPr>
            </a:lvl6pPr>
            <a:lvl7pPr lvl="6" rtl="0">
              <a:spcBef>
                <a:spcPts val="0"/>
              </a:spcBef>
              <a:spcAft>
                <a:spcPts val="0"/>
              </a:spcAft>
              <a:buClr>
                <a:schemeClr val="lt1"/>
              </a:buClr>
              <a:buSzPts val="5400"/>
              <a:buNone/>
              <a:defRPr sz="5400">
                <a:solidFill>
                  <a:schemeClr val="lt1"/>
                </a:solidFill>
              </a:defRPr>
            </a:lvl7pPr>
            <a:lvl8pPr lvl="7" rtl="0">
              <a:spcBef>
                <a:spcPts val="0"/>
              </a:spcBef>
              <a:spcAft>
                <a:spcPts val="0"/>
              </a:spcAft>
              <a:buClr>
                <a:schemeClr val="lt1"/>
              </a:buClr>
              <a:buSzPts val="5400"/>
              <a:buNone/>
              <a:defRPr sz="5400">
                <a:solidFill>
                  <a:schemeClr val="lt1"/>
                </a:solidFill>
              </a:defRPr>
            </a:lvl8pPr>
            <a:lvl9pPr lvl="8" rtl="0">
              <a:spcBef>
                <a:spcPts val="0"/>
              </a:spcBef>
              <a:spcAft>
                <a:spcPts val="0"/>
              </a:spcAft>
              <a:buClr>
                <a:schemeClr val="lt1"/>
              </a:buClr>
              <a:buSzPts val="5400"/>
              <a:buNone/>
              <a:defRPr sz="5400">
                <a:solidFill>
                  <a:schemeClr val="lt1"/>
                </a:solidFill>
              </a:defRPr>
            </a:lvl9pPr>
          </a:lstStyle>
          <a:p>
            <a:endParaRPr/>
          </a:p>
        </p:txBody>
      </p:sp>
      <p:sp>
        <p:nvSpPr>
          <p:cNvPr id="11" name="Google Shape;11;p2"/>
          <p:cNvSpPr/>
          <p:nvPr/>
        </p:nvSpPr>
        <p:spPr>
          <a:xfrm>
            <a:off x="7813106" y="0"/>
            <a:ext cx="892296" cy="430056"/>
          </a:xfrm>
          <a:custGeom>
            <a:avLst/>
            <a:gdLst/>
            <a:ahLst/>
            <a:cxnLst/>
            <a:rect l="l" t="t" r="r" b="b"/>
            <a:pathLst>
              <a:path w="21600" h="21600" extrusionOk="0">
                <a:moveTo>
                  <a:pt x="0" y="0"/>
                </a:moveTo>
                <a:lnTo>
                  <a:pt x="0" y="21600"/>
                </a:lnTo>
                <a:lnTo>
                  <a:pt x="21600" y="10795"/>
                </a:lnTo>
                <a:lnTo>
                  <a:pt x="21600" y="0"/>
                </a:lnTo>
                <a:lnTo>
                  <a:pt x="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2" name="Google Shape;12;p2"/>
          <p:cNvSpPr/>
          <p:nvPr/>
        </p:nvSpPr>
        <p:spPr>
          <a:xfrm>
            <a:off x="3650209" y="0"/>
            <a:ext cx="563814" cy="2266272"/>
          </a:xfrm>
          <a:custGeom>
            <a:avLst/>
            <a:gdLst/>
            <a:ahLst/>
            <a:cxnLst/>
            <a:rect l="l" t="t" r="r" b="b"/>
            <a:pathLst>
              <a:path w="21600" h="21600" extrusionOk="0">
                <a:moveTo>
                  <a:pt x="0" y="0"/>
                </a:moveTo>
                <a:lnTo>
                  <a:pt x="0" y="21600"/>
                </a:lnTo>
                <a:lnTo>
                  <a:pt x="21600" y="20304"/>
                </a:lnTo>
                <a:lnTo>
                  <a:pt x="21600" y="0"/>
                </a:lnTo>
                <a:lnTo>
                  <a:pt x="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3" name="Google Shape;13;p2"/>
          <p:cNvSpPr/>
          <p:nvPr/>
        </p:nvSpPr>
        <p:spPr>
          <a:xfrm>
            <a:off x="4359415" y="812127"/>
            <a:ext cx="1314792" cy="2825568"/>
          </a:xfrm>
          <a:custGeom>
            <a:avLst/>
            <a:gdLst/>
            <a:ahLst/>
            <a:cxnLst/>
            <a:rect l="l" t="t" r="r" b="b"/>
            <a:pathLst>
              <a:path w="21600" h="21600" extrusionOk="0">
                <a:moveTo>
                  <a:pt x="0" y="21600"/>
                </a:moveTo>
                <a:lnTo>
                  <a:pt x="21600" y="19177"/>
                </a:lnTo>
                <a:lnTo>
                  <a:pt x="21600" y="0"/>
                </a:lnTo>
                <a:lnTo>
                  <a:pt x="0" y="2423"/>
                </a:lnTo>
                <a:lnTo>
                  <a:pt x="0" y="2160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4" name="Google Shape;14;p2"/>
          <p:cNvSpPr/>
          <p:nvPr/>
        </p:nvSpPr>
        <p:spPr>
          <a:xfrm>
            <a:off x="5821031" y="1321977"/>
            <a:ext cx="1845234" cy="5545944"/>
          </a:xfrm>
          <a:custGeom>
            <a:avLst/>
            <a:gdLst/>
            <a:ahLst/>
            <a:cxnLst/>
            <a:rect l="l" t="t" r="r" b="b"/>
            <a:pathLst>
              <a:path w="21600" h="21600" extrusionOk="0">
                <a:moveTo>
                  <a:pt x="0" y="21600"/>
                </a:moveTo>
                <a:lnTo>
                  <a:pt x="21600" y="21600"/>
                </a:lnTo>
                <a:lnTo>
                  <a:pt x="21600" y="0"/>
                </a:lnTo>
                <a:lnTo>
                  <a:pt x="0" y="1733"/>
                </a:lnTo>
                <a:lnTo>
                  <a:pt x="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5" name="Google Shape;15;p2"/>
          <p:cNvSpPr/>
          <p:nvPr/>
        </p:nvSpPr>
        <p:spPr>
          <a:xfrm>
            <a:off x="4359415" y="3524980"/>
            <a:ext cx="1314792" cy="3346848"/>
          </a:xfrm>
          <a:custGeom>
            <a:avLst/>
            <a:gdLst/>
            <a:ahLst/>
            <a:cxnLst/>
            <a:rect l="l" t="t" r="r" b="b"/>
            <a:pathLst>
              <a:path w="21600" h="21600" extrusionOk="0">
                <a:moveTo>
                  <a:pt x="0" y="21600"/>
                </a:moveTo>
                <a:lnTo>
                  <a:pt x="21600" y="21600"/>
                </a:lnTo>
                <a:lnTo>
                  <a:pt x="21600" y="0"/>
                </a:lnTo>
                <a:lnTo>
                  <a:pt x="0" y="2046"/>
                </a:lnTo>
                <a:lnTo>
                  <a:pt x="0" y="21600"/>
                </a:lnTo>
                <a:close/>
              </a:path>
            </a:pathLst>
          </a:custGeom>
          <a:solidFill>
            <a:srgbClr val="002035">
              <a:alpha val="17320"/>
            </a:srgbClr>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6" name="Google Shape;16;p2"/>
          <p:cNvSpPr/>
          <p:nvPr/>
        </p:nvSpPr>
        <p:spPr>
          <a:xfrm>
            <a:off x="7813106" y="409240"/>
            <a:ext cx="892296" cy="3969720"/>
          </a:xfrm>
          <a:custGeom>
            <a:avLst/>
            <a:gdLst/>
            <a:ahLst/>
            <a:cxnLst/>
            <a:rect l="l" t="t" r="r" b="b"/>
            <a:pathLst>
              <a:path w="21600" h="21600" extrusionOk="0">
                <a:moveTo>
                  <a:pt x="0" y="21600"/>
                </a:moveTo>
                <a:lnTo>
                  <a:pt x="21600" y="20429"/>
                </a:lnTo>
                <a:lnTo>
                  <a:pt x="21600" y="0"/>
                </a:lnTo>
                <a:lnTo>
                  <a:pt x="0" y="1171"/>
                </a:lnTo>
                <a:lnTo>
                  <a:pt x="0" y="21600"/>
                </a:lnTo>
                <a:close/>
              </a:path>
            </a:pathLst>
          </a:custGeom>
          <a:solidFill>
            <a:srgbClr val="002035">
              <a:alpha val="17320"/>
            </a:srgbClr>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7" name="Google Shape;17;p2"/>
          <p:cNvSpPr/>
          <p:nvPr/>
        </p:nvSpPr>
        <p:spPr>
          <a:xfrm>
            <a:off x="5821031" y="0"/>
            <a:ext cx="1845234" cy="1548072"/>
          </a:xfrm>
          <a:custGeom>
            <a:avLst/>
            <a:gdLst/>
            <a:ahLst/>
            <a:cxnLst/>
            <a:rect l="l" t="t" r="r" b="b"/>
            <a:pathLst>
              <a:path w="21600" h="21600" extrusionOk="0">
                <a:moveTo>
                  <a:pt x="0" y="21600"/>
                </a:moveTo>
                <a:lnTo>
                  <a:pt x="21600" y="15393"/>
                </a:lnTo>
                <a:lnTo>
                  <a:pt x="21600" y="0"/>
                </a:lnTo>
                <a:lnTo>
                  <a:pt x="0" y="0"/>
                </a:lnTo>
                <a:lnTo>
                  <a:pt x="0" y="2160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8" name="Google Shape;18;p2"/>
          <p:cNvSpPr/>
          <p:nvPr/>
        </p:nvSpPr>
        <p:spPr>
          <a:xfrm>
            <a:off x="7813106" y="4369773"/>
            <a:ext cx="892296" cy="1554552"/>
          </a:xfrm>
          <a:custGeom>
            <a:avLst/>
            <a:gdLst/>
            <a:ahLst/>
            <a:cxnLst/>
            <a:rect l="l" t="t" r="r" b="b"/>
            <a:pathLst>
              <a:path w="21600" h="21600" extrusionOk="0">
                <a:moveTo>
                  <a:pt x="0" y="21600"/>
                </a:moveTo>
                <a:lnTo>
                  <a:pt x="21600" y="18611"/>
                </a:lnTo>
                <a:lnTo>
                  <a:pt x="21600" y="0"/>
                </a:lnTo>
                <a:lnTo>
                  <a:pt x="0" y="2989"/>
                </a:lnTo>
                <a:lnTo>
                  <a:pt x="0" y="21600"/>
                </a:lnTo>
                <a:close/>
              </a:path>
            </a:pathLst>
          </a:custGeom>
          <a:solidFill>
            <a:schemeClr val="accent5"/>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1515475052"/>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matchingName="Subtitle">
  <p:cSld name="Subtitle">
    <p:bg>
      <p:bgPr>
        <a:solidFill>
          <a:schemeClr val="lt1"/>
        </a:solidFill>
        <a:effectLst/>
      </p:bgPr>
    </p:bg>
    <p:spTree>
      <p:nvGrpSpPr>
        <p:cNvPr id="1" name="Shape 19"/>
        <p:cNvGrpSpPr/>
        <p:nvPr/>
      </p:nvGrpSpPr>
      <p:grpSpPr>
        <a:xfrm>
          <a:off x="0" y="0"/>
          <a:ext cx="0" cy="0"/>
          <a:chOff x="0" y="0"/>
          <a:chExt cx="0" cy="0"/>
        </a:xfrm>
      </p:grpSpPr>
      <p:sp>
        <p:nvSpPr>
          <p:cNvPr id="20" name="Google Shape;20;p3"/>
          <p:cNvSpPr txBox="1">
            <a:spLocks noGrp="1"/>
          </p:cNvSpPr>
          <p:nvPr>
            <p:ph type="ctrTitle"/>
          </p:nvPr>
        </p:nvSpPr>
        <p:spPr>
          <a:xfrm>
            <a:off x="550500" y="4058700"/>
            <a:ext cx="3638700" cy="1546400"/>
          </a:xfrm>
          <a:prstGeom prst="rect">
            <a:avLst/>
          </a:prstGeom>
        </p:spPr>
        <p:txBody>
          <a:bodyPr spcFirstLastPara="1" wrap="square" lIns="0" tIns="0" rIns="0" bIns="0" anchor="b" anchorCtr="0">
            <a:noAutofit/>
          </a:bodyPr>
          <a:lstStyle>
            <a:lvl1pPr lvl="0" rtl="0">
              <a:spcBef>
                <a:spcPts val="0"/>
              </a:spcBef>
              <a:spcAft>
                <a:spcPts val="0"/>
              </a:spcAft>
              <a:buSzPts val="4800"/>
              <a:buNone/>
              <a:defRPr sz="48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a:endParaRPr/>
          </a:p>
        </p:txBody>
      </p:sp>
      <p:sp>
        <p:nvSpPr>
          <p:cNvPr id="21" name="Google Shape;21;p3"/>
          <p:cNvSpPr txBox="1">
            <a:spLocks noGrp="1"/>
          </p:cNvSpPr>
          <p:nvPr>
            <p:ph type="subTitle" idx="1"/>
          </p:nvPr>
        </p:nvSpPr>
        <p:spPr>
          <a:xfrm>
            <a:off x="550500" y="5734300"/>
            <a:ext cx="3638700" cy="500000"/>
          </a:xfrm>
          <a:prstGeom prst="rect">
            <a:avLst/>
          </a:prstGeom>
        </p:spPr>
        <p:txBody>
          <a:bodyPr spcFirstLastPara="1" wrap="square" lIns="0" tIns="0" rIns="0" bIns="0" anchor="t" anchorCtr="0">
            <a:noAutofit/>
          </a:bodyPr>
          <a:lstStyle>
            <a:lvl1pPr lvl="0" rtl="0">
              <a:spcBef>
                <a:spcPts val="0"/>
              </a:spcBef>
              <a:spcAft>
                <a:spcPts val="0"/>
              </a:spcAft>
              <a:buSzPts val="2000"/>
              <a:buNone/>
              <a:defRPr sz="2000">
                <a:solidFill>
                  <a:schemeClr val="accent2"/>
                </a:solidFill>
              </a:defRPr>
            </a:lvl1pPr>
            <a:lvl2pPr lvl="1" rtl="0">
              <a:spcBef>
                <a:spcPts val="800"/>
              </a:spcBef>
              <a:spcAft>
                <a:spcPts val="0"/>
              </a:spcAft>
              <a:buSzPts val="2600"/>
              <a:buNone/>
              <a:defRPr sz="2600">
                <a:solidFill>
                  <a:schemeClr val="accent2"/>
                </a:solidFill>
              </a:defRPr>
            </a:lvl2pPr>
            <a:lvl3pPr lvl="2" rtl="0">
              <a:spcBef>
                <a:spcPts val="800"/>
              </a:spcBef>
              <a:spcAft>
                <a:spcPts val="0"/>
              </a:spcAft>
              <a:buSzPts val="2600"/>
              <a:buNone/>
              <a:defRPr sz="2600">
                <a:solidFill>
                  <a:schemeClr val="accent2"/>
                </a:solidFill>
              </a:defRPr>
            </a:lvl3pPr>
            <a:lvl4pPr lvl="3" rtl="0">
              <a:spcBef>
                <a:spcPts val="800"/>
              </a:spcBef>
              <a:spcAft>
                <a:spcPts val="0"/>
              </a:spcAft>
              <a:buClr>
                <a:schemeClr val="accent2"/>
              </a:buClr>
              <a:buSzPts val="2600"/>
              <a:buNone/>
              <a:defRPr sz="2600">
                <a:solidFill>
                  <a:schemeClr val="accent2"/>
                </a:solidFill>
              </a:defRPr>
            </a:lvl4pPr>
            <a:lvl5pPr lvl="4" rtl="0">
              <a:spcBef>
                <a:spcPts val="800"/>
              </a:spcBef>
              <a:spcAft>
                <a:spcPts val="0"/>
              </a:spcAft>
              <a:buClr>
                <a:schemeClr val="accent2"/>
              </a:buClr>
              <a:buSzPts val="2600"/>
              <a:buNone/>
              <a:defRPr sz="2600">
                <a:solidFill>
                  <a:schemeClr val="accent2"/>
                </a:solidFill>
              </a:defRPr>
            </a:lvl5pPr>
            <a:lvl6pPr lvl="5" rtl="0">
              <a:spcBef>
                <a:spcPts val="800"/>
              </a:spcBef>
              <a:spcAft>
                <a:spcPts val="0"/>
              </a:spcAft>
              <a:buClr>
                <a:schemeClr val="accent2"/>
              </a:buClr>
              <a:buSzPts val="2600"/>
              <a:buNone/>
              <a:defRPr sz="2600">
                <a:solidFill>
                  <a:schemeClr val="accent2"/>
                </a:solidFill>
              </a:defRPr>
            </a:lvl6pPr>
            <a:lvl7pPr lvl="6" rtl="0">
              <a:spcBef>
                <a:spcPts val="800"/>
              </a:spcBef>
              <a:spcAft>
                <a:spcPts val="0"/>
              </a:spcAft>
              <a:buClr>
                <a:schemeClr val="accent2"/>
              </a:buClr>
              <a:buSzPts val="2600"/>
              <a:buNone/>
              <a:defRPr sz="2600">
                <a:solidFill>
                  <a:schemeClr val="accent2"/>
                </a:solidFill>
              </a:defRPr>
            </a:lvl7pPr>
            <a:lvl8pPr lvl="7" rtl="0">
              <a:spcBef>
                <a:spcPts val="800"/>
              </a:spcBef>
              <a:spcAft>
                <a:spcPts val="0"/>
              </a:spcAft>
              <a:buClr>
                <a:schemeClr val="accent2"/>
              </a:buClr>
              <a:buSzPts val="2600"/>
              <a:buNone/>
              <a:defRPr sz="2600">
                <a:solidFill>
                  <a:schemeClr val="accent2"/>
                </a:solidFill>
              </a:defRPr>
            </a:lvl8pPr>
            <a:lvl9pPr lvl="8" rtl="0">
              <a:spcBef>
                <a:spcPts val="800"/>
              </a:spcBef>
              <a:spcAft>
                <a:spcPts val="800"/>
              </a:spcAft>
              <a:buClr>
                <a:schemeClr val="accent2"/>
              </a:buClr>
              <a:buSzPts val="2600"/>
              <a:buNone/>
              <a:defRPr sz="2600">
                <a:solidFill>
                  <a:schemeClr val="accent2"/>
                </a:solidFill>
              </a:defRPr>
            </a:lvl9pPr>
          </a:lstStyle>
          <a:p>
            <a:endParaRPr/>
          </a:p>
        </p:txBody>
      </p:sp>
      <p:sp>
        <p:nvSpPr>
          <p:cNvPr id="22" name="Google Shape;22;p3"/>
          <p:cNvSpPr/>
          <p:nvPr/>
        </p:nvSpPr>
        <p:spPr>
          <a:xfrm>
            <a:off x="7813106" y="0"/>
            <a:ext cx="892296" cy="430056"/>
          </a:xfrm>
          <a:custGeom>
            <a:avLst/>
            <a:gdLst/>
            <a:ahLst/>
            <a:cxnLst/>
            <a:rect l="l" t="t" r="r" b="b"/>
            <a:pathLst>
              <a:path w="21600" h="21600" extrusionOk="0">
                <a:moveTo>
                  <a:pt x="0" y="0"/>
                </a:moveTo>
                <a:lnTo>
                  <a:pt x="0" y="21600"/>
                </a:lnTo>
                <a:lnTo>
                  <a:pt x="21600" y="10795"/>
                </a:lnTo>
                <a:lnTo>
                  <a:pt x="21600" y="0"/>
                </a:lnTo>
                <a:lnTo>
                  <a:pt x="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23" name="Google Shape;23;p3"/>
          <p:cNvSpPr/>
          <p:nvPr/>
        </p:nvSpPr>
        <p:spPr>
          <a:xfrm>
            <a:off x="3650209" y="0"/>
            <a:ext cx="563814" cy="2266272"/>
          </a:xfrm>
          <a:custGeom>
            <a:avLst/>
            <a:gdLst/>
            <a:ahLst/>
            <a:cxnLst/>
            <a:rect l="l" t="t" r="r" b="b"/>
            <a:pathLst>
              <a:path w="21600" h="21600" extrusionOk="0">
                <a:moveTo>
                  <a:pt x="0" y="0"/>
                </a:moveTo>
                <a:lnTo>
                  <a:pt x="0" y="21600"/>
                </a:lnTo>
                <a:lnTo>
                  <a:pt x="21600" y="20304"/>
                </a:lnTo>
                <a:lnTo>
                  <a:pt x="21600" y="0"/>
                </a:lnTo>
                <a:lnTo>
                  <a:pt x="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24" name="Google Shape;24;p3"/>
          <p:cNvSpPr/>
          <p:nvPr/>
        </p:nvSpPr>
        <p:spPr>
          <a:xfrm>
            <a:off x="4359415" y="812127"/>
            <a:ext cx="1314792" cy="2825568"/>
          </a:xfrm>
          <a:custGeom>
            <a:avLst/>
            <a:gdLst/>
            <a:ahLst/>
            <a:cxnLst/>
            <a:rect l="l" t="t" r="r" b="b"/>
            <a:pathLst>
              <a:path w="21600" h="21600" extrusionOk="0">
                <a:moveTo>
                  <a:pt x="0" y="21600"/>
                </a:moveTo>
                <a:lnTo>
                  <a:pt x="21600" y="19177"/>
                </a:lnTo>
                <a:lnTo>
                  <a:pt x="21600" y="0"/>
                </a:lnTo>
                <a:lnTo>
                  <a:pt x="0" y="2423"/>
                </a:lnTo>
                <a:lnTo>
                  <a:pt x="0" y="2160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25" name="Google Shape;25;p3"/>
          <p:cNvSpPr/>
          <p:nvPr/>
        </p:nvSpPr>
        <p:spPr>
          <a:xfrm>
            <a:off x="5821031" y="1321977"/>
            <a:ext cx="1845234" cy="5545944"/>
          </a:xfrm>
          <a:custGeom>
            <a:avLst/>
            <a:gdLst/>
            <a:ahLst/>
            <a:cxnLst/>
            <a:rect l="l" t="t" r="r" b="b"/>
            <a:pathLst>
              <a:path w="21600" h="21600" extrusionOk="0">
                <a:moveTo>
                  <a:pt x="0" y="21600"/>
                </a:moveTo>
                <a:lnTo>
                  <a:pt x="21600" y="21600"/>
                </a:lnTo>
                <a:lnTo>
                  <a:pt x="21600" y="0"/>
                </a:lnTo>
                <a:lnTo>
                  <a:pt x="0" y="1733"/>
                </a:lnTo>
                <a:lnTo>
                  <a:pt x="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26" name="Google Shape;26;p3"/>
          <p:cNvSpPr/>
          <p:nvPr/>
        </p:nvSpPr>
        <p:spPr>
          <a:xfrm>
            <a:off x="4359415" y="3524980"/>
            <a:ext cx="1314792" cy="3346848"/>
          </a:xfrm>
          <a:custGeom>
            <a:avLst/>
            <a:gdLst/>
            <a:ahLst/>
            <a:cxnLst/>
            <a:rect l="l" t="t" r="r" b="b"/>
            <a:pathLst>
              <a:path w="21600" h="21600" extrusionOk="0">
                <a:moveTo>
                  <a:pt x="0" y="21600"/>
                </a:moveTo>
                <a:lnTo>
                  <a:pt x="21600" y="21600"/>
                </a:lnTo>
                <a:lnTo>
                  <a:pt x="21600" y="0"/>
                </a:lnTo>
                <a:lnTo>
                  <a:pt x="0" y="2046"/>
                </a:lnTo>
                <a:lnTo>
                  <a:pt x="0" y="2160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27" name="Google Shape;27;p3"/>
          <p:cNvSpPr/>
          <p:nvPr/>
        </p:nvSpPr>
        <p:spPr>
          <a:xfrm>
            <a:off x="7813106" y="409240"/>
            <a:ext cx="892296" cy="3969720"/>
          </a:xfrm>
          <a:custGeom>
            <a:avLst/>
            <a:gdLst/>
            <a:ahLst/>
            <a:cxnLst/>
            <a:rect l="l" t="t" r="r" b="b"/>
            <a:pathLst>
              <a:path w="21600" h="21600" extrusionOk="0">
                <a:moveTo>
                  <a:pt x="0" y="21600"/>
                </a:moveTo>
                <a:lnTo>
                  <a:pt x="21600" y="20429"/>
                </a:lnTo>
                <a:lnTo>
                  <a:pt x="21600" y="0"/>
                </a:lnTo>
                <a:lnTo>
                  <a:pt x="0" y="1171"/>
                </a:lnTo>
                <a:lnTo>
                  <a:pt x="0" y="2160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28" name="Google Shape;28;p3"/>
          <p:cNvSpPr/>
          <p:nvPr/>
        </p:nvSpPr>
        <p:spPr>
          <a:xfrm>
            <a:off x="5821031" y="0"/>
            <a:ext cx="1845234" cy="1548072"/>
          </a:xfrm>
          <a:custGeom>
            <a:avLst/>
            <a:gdLst/>
            <a:ahLst/>
            <a:cxnLst/>
            <a:rect l="l" t="t" r="r" b="b"/>
            <a:pathLst>
              <a:path w="21600" h="21600" extrusionOk="0">
                <a:moveTo>
                  <a:pt x="0" y="21600"/>
                </a:moveTo>
                <a:lnTo>
                  <a:pt x="21600" y="15393"/>
                </a:lnTo>
                <a:lnTo>
                  <a:pt x="21600" y="0"/>
                </a:lnTo>
                <a:lnTo>
                  <a:pt x="0" y="0"/>
                </a:lnTo>
                <a:lnTo>
                  <a:pt x="0" y="2160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29" name="Google Shape;29;p3"/>
          <p:cNvSpPr/>
          <p:nvPr/>
        </p:nvSpPr>
        <p:spPr>
          <a:xfrm>
            <a:off x="7813106" y="4369773"/>
            <a:ext cx="892296" cy="1554552"/>
          </a:xfrm>
          <a:custGeom>
            <a:avLst/>
            <a:gdLst/>
            <a:ahLst/>
            <a:cxnLst/>
            <a:rect l="l" t="t" r="r" b="b"/>
            <a:pathLst>
              <a:path w="21600" h="21600" extrusionOk="0">
                <a:moveTo>
                  <a:pt x="0" y="21600"/>
                </a:moveTo>
                <a:lnTo>
                  <a:pt x="21600" y="18611"/>
                </a:lnTo>
                <a:lnTo>
                  <a:pt x="21600" y="0"/>
                </a:lnTo>
                <a:lnTo>
                  <a:pt x="0" y="2989"/>
                </a:lnTo>
                <a:lnTo>
                  <a:pt x="0" y="21600"/>
                </a:lnTo>
                <a:close/>
              </a:path>
            </a:pathLst>
          </a:custGeom>
          <a:solidFill>
            <a:schemeClr val="accent5"/>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417452038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matchingName="Quote">
  <p:cSld name="Quote">
    <p:bg>
      <p:bgPr>
        <a:solidFill>
          <a:schemeClr val="accent1"/>
        </a:solidFill>
        <a:effectLst/>
      </p:bgPr>
    </p:bg>
    <p:spTree>
      <p:nvGrpSpPr>
        <p:cNvPr id="1" name="Shape 30"/>
        <p:cNvGrpSpPr/>
        <p:nvPr/>
      </p:nvGrpSpPr>
      <p:grpSpPr>
        <a:xfrm>
          <a:off x="0" y="0"/>
          <a:ext cx="0" cy="0"/>
          <a:chOff x="0" y="0"/>
          <a:chExt cx="0" cy="0"/>
        </a:xfrm>
      </p:grpSpPr>
      <p:sp>
        <p:nvSpPr>
          <p:cNvPr id="31" name="Google Shape;31;p4"/>
          <p:cNvSpPr/>
          <p:nvPr/>
        </p:nvSpPr>
        <p:spPr>
          <a:xfrm>
            <a:off x="228589" y="1816317"/>
            <a:ext cx="624618" cy="1008720"/>
          </a:xfrm>
          <a:custGeom>
            <a:avLst/>
            <a:gdLst/>
            <a:ahLst/>
            <a:cxnLst/>
            <a:rect l="l" t="t" r="r" b="b"/>
            <a:pathLst>
              <a:path w="21600" h="21600" extrusionOk="0">
                <a:moveTo>
                  <a:pt x="21600" y="0"/>
                </a:moveTo>
                <a:lnTo>
                  <a:pt x="0" y="3233"/>
                </a:lnTo>
                <a:lnTo>
                  <a:pt x="0" y="21600"/>
                </a:lnTo>
                <a:lnTo>
                  <a:pt x="21600" y="18367"/>
                </a:lnTo>
                <a:lnTo>
                  <a:pt x="21600" y="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32" name="Google Shape;32;p4"/>
          <p:cNvSpPr/>
          <p:nvPr/>
        </p:nvSpPr>
        <p:spPr>
          <a:xfrm>
            <a:off x="228589" y="1168"/>
            <a:ext cx="624618" cy="1829808"/>
          </a:xfrm>
          <a:custGeom>
            <a:avLst/>
            <a:gdLst/>
            <a:ahLst/>
            <a:cxnLst/>
            <a:rect l="l" t="t" r="r" b="b"/>
            <a:pathLst>
              <a:path w="21600" h="21600" extrusionOk="0">
                <a:moveTo>
                  <a:pt x="21600" y="0"/>
                </a:moveTo>
                <a:lnTo>
                  <a:pt x="0" y="0"/>
                </a:lnTo>
                <a:lnTo>
                  <a:pt x="0" y="21600"/>
                </a:lnTo>
                <a:lnTo>
                  <a:pt x="21600" y="19818"/>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799E"/>
              </a:solidFill>
              <a:latin typeface="Calibri"/>
              <a:ea typeface="Calibri"/>
              <a:cs typeface="Calibri"/>
              <a:sym typeface="Calibri"/>
            </a:endParaRPr>
          </a:p>
        </p:txBody>
      </p:sp>
      <p:sp>
        <p:nvSpPr>
          <p:cNvPr id="33" name="Google Shape;33;p4"/>
          <p:cNvSpPr/>
          <p:nvPr/>
        </p:nvSpPr>
        <p:spPr>
          <a:xfrm>
            <a:off x="8520705" y="5528468"/>
            <a:ext cx="394686" cy="1330704"/>
          </a:xfrm>
          <a:custGeom>
            <a:avLst/>
            <a:gdLst/>
            <a:ahLst/>
            <a:cxnLst/>
            <a:rect l="l" t="t" r="r" b="b"/>
            <a:pathLst>
              <a:path w="21600" h="21600" extrusionOk="0">
                <a:moveTo>
                  <a:pt x="0" y="21600"/>
                </a:moveTo>
                <a:lnTo>
                  <a:pt x="21600" y="21600"/>
                </a:lnTo>
                <a:lnTo>
                  <a:pt x="21600" y="0"/>
                </a:lnTo>
                <a:lnTo>
                  <a:pt x="0" y="1549"/>
                </a:lnTo>
                <a:lnTo>
                  <a:pt x="0" y="21600"/>
                </a:lnTo>
                <a:close/>
              </a:path>
            </a:pathLst>
          </a:custGeom>
          <a:solidFill>
            <a:schemeClr val="accent5"/>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34" name="Google Shape;34;p4"/>
          <p:cNvSpPr txBox="1">
            <a:spLocks noGrp="1"/>
          </p:cNvSpPr>
          <p:nvPr>
            <p:ph type="body" idx="1"/>
          </p:nvPr>
        </p:nvSpPr>
        <p:spPr>
          <a:xfrm>
            <a:off x="1030663" y="2038833"/>
            <a:ext cx="4879500" cy="3946400"/>
          </a:xfrm>
          <a:prstGeom prst="rect">
            <a:avLst/>
          </a:prstGeom>
        </p:spPr>
        <p:txBody>
          <a:bodyPr spcFirstLastPara="1" wrap="square" lIns="0" tIns="0" rIns="0" bIns="0" anchor="t" anchorCtr="0">
            <a:noAutofit/>
          </a:bodyPr>
          <a:lstStyle>
            <a:lvl1pPr marL="457200" lvl="0" indent="-431800" rtl="0">
              <a:spcBef>
                <a:spcPts val="0"/>
              </a:spcBef>
              <a:spcAft>
                <a:spcPts val="0"/>
              </a:spcAft>
              <a:buClr>
                <a:schemeClr val="lt1"/>
              </a:buClr>
              <a:buSzPts val="3200"/>
              <a:buChar char="▸"/>
              <a:defRPr sz="3200">
                <a:solidFill>
                  <a:schemeClr val="lt1"/>
                </a:solidFill>
              </a:defRPr>
            </a:lvl1pPr>
            <a:lvl2pPr marL="914400" lvl="1" indent="-431800" rtl="0">
              <a:spcBef>
                <a:spcPts val="800"/>
              </a:spcBef>
              <a:spcAft>
                <a:spcPts val="0"/>
              </a:spcAft>
              <a:buClr>
                <a:schemeClr val="lt1"/>
              </a:buClr>
              <a:buSzPts val="3200"/>
              <a:buChar char="▹"/>
              <a:defRPr sz="3200">
                <a:solidFill>
                  <a:schemeClr val="lt1"/>
                </a:solidFill>
              </a:defRPr>
            </a:lvl2pPr>
            <a:lvl3pPr marL="1371600" lvl="2" indent="-431800" rtl="0">
              <a:spcBef>
                <a:spcPts val="800"/>
              </a:spcBef>
              <a:spcAft>
                <a:spcPts val="0"/>
              </a:spcAft>
              <a:buClr>
                <a:schemeClr val="lt1"/>
              </a:buClr>
              <a:buSzPts val="3200"/>
              <a:buChar char="■"/>
              <a:defRPr sz="3200">
                <a:solidFill>
                  <a:schemeClr val="lt1"/>
                </a:solidFill>
              </a:defRPr>
            </a:lvl3pPr>
            <a:lvl4pPr marL="1828800" lvl="3" indent="-431800" rtl="0">
              <a:spcBef>
                <a:spcPts val="800"/>
              </a:spcBef>
              <a:spcAft>
                <a:spcPts val="0"/>
              </a:spcAft>
              <a:buClr>
                <a:schemeClr val="lt1"/>
              </a:buClr>
              <a:buSzPts val="3200"/>
              <a:buChar char="●"/>
              <a:defRPr sz="3200">
                <a:solidFill>
                  <a:schemeClr val="lt1"/>
                </a:solidFill>
              </a:defRPr>
            </a:lvl4pPr>
            <a:lvl5pPr marL="2286000" lvl="4" indent="-431800" rtl="0">
              <a:spcBef>
                <a:spcPts val="800"/>
              </a:spcBef>
              <a:spcAft>
                <a:spcPts val="0"/>
              </a:spcAft>
              <a:buClr>
                <a:schemeClr val="lt1"/>
              </a:buClr>
              <a:buSzPts val="3200"/>
              <a:buChar char="○"/>
              <a:defRPr sz="3200">
                <a:solidFill>
                  <a:schemeClr val="lt1"/>
                </a:solidFill>
              </a:defRPr>
            </a:lvl5pPr>
            <a:lvl6pPr marL="2743200" lvl="5" indent="-431800" rtl="0">
              <a:spcBef>
                <a:spcPts val="800"/>
              </a:spcBef>
              <a:spcAft>
                <a:spcPts val="0"/>
              </a:spcAft>
              <a:buClr>
                <a:schemeClr val="lt1"/>
              </a:buClr>
              <a:buSzPts val="3200"/>
              <a:buChar char="■"/>
              <a:defRPr sz="3200">
                <a:solidFill>
                  <a:schemeClr val="lt1"/>
                </a:solidFill>
              </a:defRPr>
            </a:lvl6pPr>
            <a:lvl7pPr marL="3200400" lvl="6" indent="-431800" rtl="0">
              <a:spcBef>
                <a:spcPts val="800"/>
              </a:spcBef>
              <a:spcAft>
                <a:spcPts val="0"/>
              </a:spcAft>
              <a:buClr>
                <a:schemeClr val="lt1"/>
              </a:buClr>
              <a:buSzPts val="3200"/>
              <a:buChar char="●"/>
              <a:defRPr sz="3200">
                <a:solidFill>
                  <a:schemeClr val="lt1"/>
                </a:solidFill>
              </a:defRPr>
            </a:lvl7pPr>
            <a:lvl8pPr marL="3657600" lvl="7" indent="-431800" rtl="0">
              <a:spcBef>
                <a:spcPts val="800"/>
              </a:spcBef>
              <a:spcAft>
                <a:spcPts val="0"/>
              </a:spcAft>
              <a:buClr>
                <a:schemeClr val="lt1"/>
              </a:buClr>
              <a:buSzPts val="3200"/>
              <a:buChar char="○"/>
              <a:defRPr sz="3200">
                <a:solidFill>
                  <a:schemeClr val="lt1"/>
                </a:solidFill>
              </a:defRPr>
            </a:lvl8pPr>
            <a:lvl9pPr marL="4114800" lvl="8" indent="-431800" rtl="0">
              <a:spcBef>
                <a:spcPts val="800"/>
              </a:spcBef>
              <a:spcAft>
                <a:spcPts val="800"/>
              </a:spcAft>
              <a:buClr>
                <a:schemeClr val="lt1"/>
              </a:buClr>
              <a:buSzPts val="3200"/>
              <a:buChar char="■"/>
              <a:defRPr sz="3200">
                <a:solidFill>
                  <a:schemeClr val="lt1"/>
                </a:solidFill>
              </a:defRPr>
            </a:lvl9pPr>
          </a:lstStyle>
          <a:p>
            <a:endParaRPr/>
          </a:p>
        </p:txBody>
      </p:sp>
      <p:sp>
        <p:nvSpPr>
          <p:cNvPr id="35" name="Google Shape;35;p4"/>
          <p:cNvSpPr txBox="1"/>
          <p:nvPr/>
        </p:nvSpPr>
        <p:spPr>
          <a:xfrm>
            <a:off x="346977" y="1728305"/>
            <a:ext cx="582000" cy="892400"/>
          </a:xfrm>
          <a:prstGeom prst="rect">
            <a:avLst/>
          </a:prstGeom>
          <a:noFill/>
          <a:ln>
            <a:noFill/>
          </a:ln>
        </p:spPr>
        <p:txBody>
          <a:bodyPr spcFirstLastPara="1" wrap="square" lIns="0" tIns="0" rIns="0" bIns="0" anchor="t" anchorCtr="0">
            <a:noAutofit/>
          </a:bodyPr>
          <a:lstStyle/>
          <a:p>
            <a:pPr>
              <a:buClr>
                <a:srgbClr val="000000"/>
              </a:buClr>
              <a:buFont typeface="Arial"/>
              <a:buNone/>
            </a:pPr>
            <a:r>
              <a:rPr lang="en" sz="10400" kern="0">
                <a:solidFill>
                  <a:srgbClr val="FFFFFF"/>
                </a:solidFill>
                <a:latin typeface="News Cycle"/>
                <a:ea typeface="News Cycle"/>
                <a:cs typeface="News Cycle"/>
                <a:sym typeface="News Cycle"/>
              </a:rPr>
              <a:t>“</a:t>
            </a:r>
            <a:endParaRPr sz="10400" kern="0">
              <a:solidFill>
                <a:srgbClr val="FFFFFF"/>
              </a:solidFill>
              <a:latin typeface="News Cycle"/>
              <a:ea typeface="News Cycle"/>
              <a:cs typeface="News Cycle"/>
              <a:sym typeface="News Cycle"/>
            </a:endParaRPr>
          </a:p>
        </p:txBody>
      </p:sp>
      <p:sp>
        <p:nvSpPr>
          <p:cNvPr id="36" name="Google Shape;36;p4"/>
          <p:cNvSpPr txBox="1">
            <a:spLocks noGrp="1"/>
          </p:cNvSpPr>
          <p:nvPr>
            <p:ph type="sldNum" idx="12"/>
          </p:nvPr>
        </p:nvSpPr>
        <p:spPr>
          <a:xfrm>
            <a:off x="8520650" y="6251533"/>
            <a:ext cx="394800" cy="606400"/>
          </a:xfrm>
          <a:prstGeom prst="rect">
            <a:avLst/>
          </a:prstGeom>
        </p:spPr>
        <p:txBody>
          <a:bodyPr spcFirstLastPara="1" wrap="square" lIns="0" tIns="0" rIns="0" bIns="0" anchor="ctr" anchorCtr="0">
            <a:noAutofit/>
          </a:bodyPr>
          <a:lstStyle>
            <a:lvl1pPr lvl="0" rtl="0">
              <a:buNone/>
              <a:defRPr>
                <a:solidFill>
                  <a:schemeClr val="accent3"/>
                </a:solidFill>
              </a:defRPr>
            </a:lvl1pPr>
            <a:lvl2pPr lvl="1" rtl="0">
              <a:buNone/>
              <a:defRPr>
                <a:solidFill>
                  <a:schemeClr val="accent3"/>
                </a:solidFill>
              </a:defRPr>
            </a:lvl2pPr>
            <a:lvl3pPr lvl="2" rtl="0">
              <a:buNone/>
              <a:defRPr>
                <a:solidFill>
                  <a:schemeClr val="accent3"/>
                </a:solidFill>
              </a:defRPr>
            </a:lvl3pPr>
            <a:lvl4pPr lvl="3" rtl="0">
              <a:buNone/>
              <a:defRPr>
                <a:solidFill>
                  <a:schemeClr val="accent3"/>
                </a:solidFill>
              </a:defRPr>
            </a:lvl4pPr>
            <a:lvl5pPr lvl="4" rtl="0">
              <a:buNone/>
              <a:defRPr>
                <a:solidFill>
                  <a:schemeClr val="accent3"/>
                </a:solidFill>
              </a:defRPr>
            </a:lvl5pPr>
            <a:lvl6pPr lvl="5" rtl="0">
              <a:buNone/>
              <a:defRPr>
                <a:solidFill>
                  <a:schemeClr val="accent3"/>
                </a:solidFill>
              </a:defRPr>
            </a:lvl6pPr>
            <a:lvl7pPr lvl="6" rtl="0">
              <a:buNone/>
              <a:defRPr>
                <a:solidFill>
                  <a:schemeClr val="accent3"/>
                </a:solidFill>
              </a:defRPr>
            </a:lvl7pPr>
            <a:lvl8pPr lvl="7" rtl="0">
              <a:buNone/>
              <a:defRPr>
                <a:solidFill>
                  <a:schemeClr val="accent3"/>
                </a:solidFill>
              </a:defRPr>
            </a:lvl8pPr>
            <a:lvl9pPr lvl="8" rtl="0">
              <a:buNone/>
              <a:defRPr>
                <a:solidFill>
                  <a:schemeClr val="accent3"/>
                </a:solidFill>
              </a:defRPr>
            </a:lvl9pPr>
          </a:lstStyle>
          <a:p>
            <a:fld id="{00000000-1234-1234-1234-123412341234}" type="slidenum">
              <a:rPr lang="en">
                <a:solidFill>
                  <a:srgbClr val="00799E"/>
                </a:solidFill>
              </a:rPr>
              <a:pPr/>
              <a:t>‹#›</a:t>
            </a:fld>
            <a:endParaRPr>
              <a:solidFill>
                <a:srgbClr val="00799E"/>
              </a:solidFill>
            </a:endParaRPr>
          </a:p>
        </p:txBody>
      </p:sp>
      <p:sp>
        <p:nvSpPr>
          <p:cNvPr id="37" name="Google Shape;37;p4"/>
          <p:cNvSpPr/>
          <p:nvPr/>
        </p:nvSpPr>
        <p:spPr>
          <a:xfrm>
            <a:off x="7497540" y="4311744"/>
            <a:ext cx="920376" cy="1983456"/>
          </a:xfrm>
          <a:custGeom>
            <a:avLst/>
            <a:gdLst/>
            <a:ahLst/>
            <a:cxnLst/>
            <a:rect l="l" t="t" r="r" b="b"/>
            <a:pathLst>
              <a:path w="21600" h="21600" extrusionOk="0">
                <a:moveTo>
                  <a:pt x="21600" y="0"/>
                </a:moveTo>
                <a:lnTo>
                  <a:pt x="0" y="2423"/>
                </a:lnTo>
                <a:lnTo>
                  <a:pt x="0" y="21600"/>
                </a:lnTo>
                <a:lnTo>
                  <a:pt x="21600" y="19177"/>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38" name="Google Shape;38;p4"/>
          <p:cNvSpPr/>
          <p:nvPr/>
        </p:nvSpPr>
        <p:spPr>
          <a:xfrm>
            <a:off x="6103018" y="1168"/>
            <a:ext cx="1291734" cy="3331728"/>
          </a:xfrm>
          <a:custGeom>
            <a:avLst/>
            <a:gdLst/>
            <a:ahLst/>
            <a:cxnLst/>
            <a:rect l="l" t="t" r="r" b="b"/>
            <a:pathLst>
              <a:path w="21600" h="21600" extrusionOk="0">
                <a:moveTo>
                  <a:pt x="21600" y="0"/>
                </a:moveTo>
                <a:lnTo>
                  <a:pt x="0" y="0"/>
                </a:lnTo>
                <a:lnTo>
                  <a:pt x="0" y="21600"/>
                </a:lnTo>
                <a:lnTo>
                  <a:pt x="21600" y="19575"/>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39" name="Google Shape;39;p4"/>
          <p:cNvSpPr/>
          <p:nvPr/>
        </p:nvSpPr>
        <p:spPr>
          <a:xfrm>
            <a:off x="7497540" y="1167"/>
            <a:ext cx="920376" cy="4395096"/>
          </a:xfrm>
          <a:custGeom>
            <a:avLst/>
            <a:gdLst/>
            <a:ahLst/>
            <a:cxnLst/>
            <a:rect l="l" t="t" r="r" b="b"/>
            <a:pathLst>
              <a:path w="21600" h="21600" extrusionOk="0">
                <a:moveTo>
                  <a:pt x="0" y="21600"/>
                </a:moveTo>
                <a:lnTo>
                  <a:pt x="21600" y="20506"/>
                </a:lnTo>
                <a:lnTo>
                  <a:pt x="21600" y="0"/>
                </a:lnTo>
                <a:lnTo>
                  <a:pt x="0" y="0"/>
                </a:lnTo>
                <a:lnTo>
                  <a:pt x="0" y="2160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40" name="Google Shape;40;p4"/>
          <p:cNvSpPr/>
          <p:nvPr/>
        </p:nvSpPr>
        <p:spPr>
          <a:xfrm>
            <a:off x="6103018" y="3164551"/>
            <a:ext cx="1291734" cy="3694680"/>
          </a:xfrm>
          <a:custGeom>
            <a:avLst/>
            <a:gdLst/>
            <a:ahLst/>
            <a:cxnLst/>
            <a:rect l="l" t="t" r="r" b="b"/>
            <a:pathLst>
              <a:path w="21600" h="21600" extrusionOk="0">
                <a:moveTo>
                  <a:pt x="21600" y="0"/>
                </a:moveTo>
                <a:lnTo>
                  <a:pt x="0" y="1826"/>
                </a:lnTo>
                <a:lnTo>
                  <a:pt x="0" y="21600"/>
                </a:lnTo>
                <a:lnTo>
                  <a:pt x="21600" y="21600"/>
                </a:lnTo>
                <a:lnTo>
                  <a:pt x="2160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377451499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41"/>
        <p:cNvGrpSpPr/>
        <p:nvPr/>
      </p:nvGrpSpPr>
      <p:grpSpPr>
        <a:xfrm>
          <a:off x="0" y="0"/>
          <a:ext cx="0" cy="0"/>
          <a:chOff x="0" y="0"/>
          <a:chExt cx="0" cy="0"/>
        </a:xfrm>
      </p:grpSpPr>
      <p:sp>
        <p:nvSpPr>
          <p:cNvPr id="42" name="Google Shape;42;p5"/>
          <p:cNvSpPr txBox="1">
            <a:spLocks noGrp="1"/>
          </p:cNvSpPr>
          <p:nvPr>
            <p:ph type="title"/>
          </p:nvPr>
        </p:nvSpPr>
        <p:spPr>
          <a:xfrm>
            <a:off x="550500" y="1013067"/>
            <a:ext cx="6107700" cy="528400"/>
          </a:xfrm>
          <a:prstGeom prst="rect">
            <a:avLst/>
          </a:prstGeom>
        </p:spPr>
        <p:txBody>
          <a:bodyPr spcFirstLastPara="1" wrap="square" lIns="0" tIns="0" rIns="0" bIns="0" anchor="b"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43" name="Google Shape;43;p5"/>
          <p:cNvSpPr txBox="1">
            <a:spLocks noGrp="1"/>
          </p:cNvSpPr>
          <p:nvPr>
            <p:ph type="body" idx="1"/>
          </p:nvPr>
        </p:nvSpPr>
        <p:spPr>
          <a:xfrm>
            <a:off x="550500" y="1805264"/>
            <a:ext cx="6107700" cy="4045200"/>
          </a:xfrm>
          <a:prstGeom prst="rect">
            <a:avLst/>
          </a:prstGeom>
        </p:spPr>
        <p:txBody>
          <a:bodyPr spcFirstLastPara="1" wrap="square" lIns="0" tIns="0" rIns="0" bIns="0" anchor="t" anchorCtr="0">
            <a:noAutofit/>
          </a:bodyPr>
          <a:lstStyle>
            <a:lvl1pPr marL="457200" lvl="0" indent="-381000" rtl="0">
              <a:spcBef>
                <a:spcPts val="0"/>
              </a:spcBef>
              <a:spcAft>
                <a:spcPts val="0"/>
              </a:spcAft>
              <a:buSzPts val="2400"/>
              <a:buChar char="▸"/>
              <a:defRPr/>
            </a:lvl1pPr>
            <a:lvl2pPr marL="914400" lvl="1" indent="-381000" rtl="0">
              <a:spcBef>
                <a:spcPts val="800"/>
              </a:spcBef>
              <a:spcAft>
                <a:spcPts val="0"/>
              </a:spcAft>
              <a:buSzPts val="2400"/>
              <a:buChar char="▹"/>
              <a:defRPr/>
            </a:lvl2pPr>
            <a:lvl3pPr marL="1371600" lvl="2" indent="-381000" rtl="0">
              <a:spcBef>
                <a:spcPts val="800"/>
              </a:spcBef>
              <a:spcAft>
                <a:spcPts val="0"/>
              </a:spcAft>
              <a:buSzPts val="2400"/>
              <a:buChar char="■"/>
              <a:defRPr/>
            </a:lvl3pPr>
            <a:lvl4pPr marL="1828800" lvl="3" indent="-381000" rtl="0">
              <a:spcBef>
                <a:spcPts val="800"/>
              </a:spcBef>
              <a:spcAft>
                <a:spcPts val="0"/>
              </a:spcAft>
              <a:buSzPts val="2400"/>
              <a:buChar char="●"/>
              <a:defRPr/>
            </a:lvl4pPr>
            <a:lvl5pPr marL="2286000" lvl="4" indent="-381000" rtl="0">
              <a:spcBef>
                <a:spcPts val="800"/>
              </a:spcBef>
              <a:spcAft>
                <a:spcPts val="0"/>
              </a:spcAft>
              <a:buSzPts val="2400"/>
              <a:buChar char="○"/>
              <a:defRPr/>
            </a:lvl5pPr>
            <a:lvl6pPr marL="2743200" lvl="5" indent="-381000" rtl="0">
              <a:spcBef>
                <a:spcPts val="800"/>
              </a:spcBef>
              <a:spcAft>
                <a:spcPts val="0"/>
              </a:spcAft>
              <a:buSzPts val="2400"/>
              <a:buChar char="■"/>
              <a:defRPr/>
            </a:lvl6pPr>
            <a:lvl7pPr marL="3200400" lvl="6" indent="-381000" rtl="0">
              <a:spcBef>
                <a:spcPts val="800"/>
              </a:spcBef>
              <a:spcAft>
                <a:spcPts val="0"/>
              </a:spcAft>
              <a:buSzPts val="2400"/>
              <a:buChar char="●"/>
              <a:defRPr/>
            </a:lvl7pPr>
            <a:lvl8pPr marL="3657600" lvl="7" indent="-381000" rtl="0">
              <a:spcBef>
                <a:spcPts val="800"/>
              </a:spcBef>
              <a:spcAft>
                <a:spcPts val="0"/>
              </a:spcAft>
              <a:buSzPts val="2400"/>
              <a:buChar char="○"/>
              <a:defRPr/>
            </a:lvl8pPr>
            <a:lvl9pPr marL="4114800" lvl="8" indent="-381000" rtl="0">
              <a:spcBef>
                <a:spcPts val="800"/>
              </a:spcBef>
              <a:spcAft>
                <a:spcPts val="800"/>
              </a:spcAft>
              <a:buSzPts val="2400"/>
              <a:buChar char="■"/>
              <a:defRPr/>
            </a:lvl9pPr>
          </a:lstStyle>
          <a:p>
            <a:endParaRPr/>
          </a:p>
        </p:txBody>
      </p:sp>
      <p:sp>
        <p:nvSpPr>
          <p:cNvPr id="44" name="Google Shape;44;p5"/>
          <p:cNvSpPr txBox="1">
            <a:spLocks noGrp="1"/>
          </p:cNvSpPr>
          <p:nvPr>
            <p:ph type="sldNum" idx="12"/>
          </p:nvPr>
        </p:nvSpPr>
        <p:spPr>
          <a:xfrm>
            <a:off x="8346250" y="6251533"/>
            <a:ext cx="569100" cy="6064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FFFFFF"/>
                </a:solidFill>
              </a:rPr>
              <a:pPr/>
              <a:t>‹#›</a:t>
            </a:fld>
            <a:endParaRPr>
              <a:solidFill>
                <a:srgbClr val="FFFFFF"/>
              </a:solidFill>
            </a:endParaRPr>
          </a:p>
        </p:txBody>
      </p:sp>
      <p:sp>
        <p:nvSpPr>
          <p:cNvPr id="45" name="Google Shape;45;p5"/>
          <p:cNvSpPr/>
          <p:nvPr/>
        </p:nvSpPr>
        <p:spPr>
          <a:xfrm>
            <a:off x="6963076" y="4366069"/>
            <a:ext cx="359208" cy="2491920"/>
          </a:xfrm>
          <a:custGeom>
            <a:avLst/>
            <a:gdLst/>
            <a:ahLst/>
            <a:cxnLst/>
            <a:rect l="l" t="t" r="r" b="b"/>
            <a:pathLst>
              <a:path w="21600" h="21600" extrusionOk="0">
                <a:moveTo>
                  <a:pt x="21600" y="21600"/>
                </a:moveTo>
                <a:lnTo>
                  <a:pt x="21600" y="0"/>
                </a:lnTo>
                <a:lnTo>
                  <a:pt x="0" y="753"/>
                </a:lnTo>
                <a:lnTo>
                  <a:pt x="0" y="21600"/>
                </a:lnTo>
                <a:lnTo>
                  <a:pt x="2160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46" name="Google Shape;46;p5"/>
          <p:cNvSpPr/>
          <p:nvPr/>
        </p:nvSpPr>
        <p:spPr>
          <a:xfrm>
            <a:off x="6963076" y="1303780"/>
            <a:ext cx="359208" cy="586656"/>
          </a:xfrm>
          <a:custGeom>
            <a:avLst/>
            <a:gdLst/>
            <a:ahLst/>
            <a:cxnLst/>
            <a:rect l="l" t="t" r="r" b="b"/>
            <a:pathLst>
              <a:path w="21600" h="21600" extrusionOk="0">
                <a:moveTo>
                  <a:pt x="0" y="21600"/>
                </a:moveTo>
                <a:lnTo>
                  <a:pt x="21600" y="18401"/>
                </a:lnTo>
                <a:lnTo>
                  <a:pt x="21600" y="0"/>
                </a:lnTo>
                <a:lnTo>
                  <a:pt x="0" y="3199"/>
                </a:lnTo>
                <a:lnTo>
                  <a:pt x="0" y="21600"/>
                </a:lnTo>
                <a:close/>
              </a:path>
            </a:pathLst>
          </a:custGeom>
          <a:solidFill>
            <a:schemeClr val="accent5"/>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47" name="Google Shape;47;p5"/>
          <p:cNvSpPr/>
          <p:nvPr/>
        </p:nvSpPr>
        <p:spPr>
          <a:xfrm>
            <a:off x="6963076" y="1"/>
            <a:ext cx="359208" cy="1272168"/>
          </a:xfrm>
          <a:custGeom>
            <a:avLst/>
            <a:gdLst/>
            <a:ahLst/>
            <a:cxnLst/>
            <a:rect l="l" t="t" r="r" b="b"/>
            <a:pathLst>
              <a:path w="21600" h="21600" extrusionOk="0">
                <a:moveTo>
                  <a:pt x="21600" y="0"/>
                </a:moveTo>
                <a:lnTo>
                  <a:pt x="0" y="0"/>
                </a:lnTo>
                <a:lnTo>
                  <a:pt x="0" y="21600"/>
                </a:lnTo>
                <a:lnTo>
                  <a:pt x="21600" y="20125"/>
                </a:lnTo>
                <a:lnTo>
                  <a:pt x="21600" y="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48" name="Google Shape;48;p5"/>
          <p:cNvSpPr/>
          <p:nvPr/>
        </p:nvSpPr>
        <p:spPr>
          <a:xfrm>
            <a:off x="7415771" y="1379156"/>
            <a:ext cx="837702" cy="3950064"/>
          </a:xfrm>
          <a:custGeom>
            <a:avLst/>
            <a:gdLst/>
            <a:ahLst/>
            <a:cxnLst/>
            <a:rect l="l" t="t" r="r" b="b"/>
            <a:pathLst>
              <a:path w="21600" h="21600" extrusionOk="0">
                <a:moveTo>
                  <a:pt x="21600" y="0"/>
                </a:moveTo>
                <a:lnTo>
                  <a:pt x="0" y="1107"/>
                </a:lnTo>
                <a:lnTo>
                  <a:pt x="0" y="21600"/>
                </a:lnTo>
                <a:lnTo>
                  <a:pt x="21600" y="20492"/>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49" name="Google Shape;49;p5"/>
          <p:cNvSpPr/>
          <p:nvPr/>
        </p:nvSpPr>
        <p:spPr>
          <a:xfrm>
            <a:off x="7415771" y="0"/>
            <a:ext cx="837702" cy="1456056"/>
          </a:xfrm>
          <a:custGeom>
            <a:avLst/>
            <a:gdLst/>
            <a:ahLst/>
            <a:cxnLst/>
            <a:rect l="l" t="t" r="r" b="b"/>
            <a:pathLst>
              <a:path w="21600" h="21600" extrusionOk="0">
                <a:moveTo>
                  <a:pt x="0" y="21600"/>
                </a:moveTo>
                <a:lnTo>
                  <a:pt x="21600" y="18596"/>
                </a:lnTo>
                <a:lnTo>
                  <a:pt x="21600" y="0"/>
                </a:lnTo>
                <a:lnTo>
                  <a:pt x="0" y="0"/>
                </a:lnTo>
                <a:lnTo>
                  <a:pt x="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50" name="Google Shape;50;p5"/>
          <p:cNvSpPr/>
          <p:nvPr/>
        </p:nvSpPr>
        <p:spPr>
          <a:xfrm>
            <a:off x="8346880" y="2069339"/>
            <a:ext cx="568512" cy="1520280"/>
          </a:xfrm>
          <a:custGeom>
            <a:avLst/>
            <a:gdLst/>
            <a:ahLst/>
            <a:cxnLst/>
            <a:rect l="l" t="t" r="r" b="b"/>
            <a:pathLst>
              <a:path w="21600" h="21600" extrusionOk="0">
                <a:moveTo>
                  <a:pt x="0" y="21600"/>
                </a:moveTo>
                <a:lnTo>
                  <a:pt x="21600" y="19647"/>
                </a:lnTo>
                <a:lnTo>
                  <a:pt x="21600" y="0"/>
                </a:lnTo>
                <a:lnTo>
                  <a:pt x="0" y="1953"/>
                </a:lnTo>
                <a:lnTo>
                  <a:pt x="0" y="2160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51" name="Google Shape;51;p5"/>
          <p:cNvSpPr/>
          <p:nvPr/>
        </p:nvSpPr>
        <p:spPr>
          <a:xfrm>
            <a:off x="8346880" y="6099303"/>
            <a:ext cx="568512" cy="758664"/>
          </a:xfrm>
          <a:custGeom>
            <a:avLst/>
            <a:gdLst/>
            <a:ahLst/>
            <a:cxnLst/>
            <a:rect l="l" t="t" r="r" b="b"/>
            <a:pathLst>
              <a:path w="21600" h="21600" extrusionOk="0">
                <a:moveTo>
                  <a:pt x="0" y="21600"/>
                </a:moveTo>
                <a:lnTo>
                  <a:pt x="21600" y="21600"/>
                </a:lnTo>
                <a:lnTo>
                  <a:pt x="21600" y="0"/>
                </a:lnTo>
                <a:lnTo>
                  <a:pt x="0" y="3912"/>
                </a:lnTo>
                <a:lnTo>
                  <a:pt x="0" y="2160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52" name="Google Shape;52;p5"/>
          <p:cNvSpPr/>
          <p:nvPr/>
        </p:nvSpPr>
        <p:spPr>
          <a:xfrm>
            <a:off x="8346880" y="3576321"/>
            <a:ext cx="568512" cy="2536344"/>
          </a:xfrm>
          <a:custGeom>
            <a:avLst/>
            <a:gdLst/>
            <a:ahLst/>
            <a:cxnLst/>
            <a:rect l="l" t="t" r="r" b="b"/>
            <a:pathLst>
              <a:path w="21600" h="21600" extrusionOk="0">
                <a:moveTo>
                  <a:pt x="21600" y="0"/>
                </a:moveTo>
                <a:lnTo>
                  <a:pt x="0" y="1170"/>
                </a:lnTo>
                <a:lnTo>
                  <a:pt x="0" y="21600"/>
                </a:lnTo>
                <a:lnTo>
                  <a:pt x="21600" y="20429"/>
                </a:lnTo>
                <a:lnTo>
                  <a:pt x="2160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152071268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matchingName="Title + 1 column + image">
  <p:cSld name="Title + 1 column + image">
    <p:spTree>
      <p:nvGrpSpPr>
        <p:cNvPr id="1" name="Shape 53"/>
        <p:cNvGrpSpPr/>
        <p:nvPr/>
      </p:nvGrpSpPr>
      <p:grpSpPr>
        <a:xfrm>
          <a:off x="0" y="0"/>
          <a:ext cx="0" cy="0"/>
          <a:chOff x="0" y="0"/>
          <a:chExt cx="0" cy="0"/>
        </a:xfrm>
      </p:grpSpPr>
      <p:sp>
        <p:nvSpPr>
          <p:cNvPr id="54" name="Google Shape;54;p6"/>
          <p:cNvSpPr txBox="1">
            <a:spLocks noGrp="1"/>
          </p:cNvSpPr>
          <p:nvPr>
            <p:ph type="title"/>
          </p:nvPr>
        </p:nvSpPr>
        <p:spPr>
          <a:xfrm>
            <a:off x="550500" y="1013067"/>
            <a:ext cx="3694500" cy="528400"/>
          </a:xfrm>
          <a:prstGeom prst="rect">
            <a:avLst/>
          </a:prstGeom>
        </p:spPr>
        <p:txBody>
          <a:bodyPr spcFirstLastPara="1" wrap="square" lIns="0" tIns="0" rIns="0" bIns="0" anchor="b"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55" name="Google Shape;55;p6"/>
          <p:cNvSpPr txBox="1">
            <a:spLocks noGrp="1"/>
          </p:cNvSpPr>
          <p:nvPr>
            <p:ph type="body" idx="1"/>
          </p:nvPr>
        </p:nvSpPr>
        <p:spPr>
          <a:xfrm>
            <a:off x="550500" y="1805264"/>
            <a:ext cx="3694500" cy="4045200"/>
          </a:xfrm>
          <a:prstGeom prst="rect">
            <a:avLst/>
          </a:prstGeom>
        </p:spPr>
        <p:txBody>
          <a:bodyPr spcFirstLastPara="1" wrap="square" lIns="0" tIns="0" rIns="0" bIns="0" anchor="t" anchorCtr="0">
            <a:noAutofit/>
          </a:bodyPr>
          <a:lstStyle>
            <a:lvl1pPr marL="457200" lvl="0" indent="-381000" rtl="0">
              <a:spcBef>
                <a:spcPts val="0"/>
              </a:spcBef>
              <a:spcAft>
                <a:spcPts val="0"/>
              </a:spcAft>
              <a:buSzPts val="2400"/>
              <a:buChar char="▸"/>
              <a:defRPr/>
            </a:lvl1pPr>
            <a:lvl2pPr marL="914400" lvl="1" indent="-381000" rtl="0">
              <a:spcBef>
                <a:spcPts val="800"/>
              </a:spcBef>
              <a:spcAft>
                <a:spcPts val="0"/>
              </a:spcAft>
              <a:buSzPts val="2400"/>
              <a:buChar char="▹"/>
              <a:defRPr/>
            </a:lvl2pPr>
            <a:lvl3pPr marL="1371600" lvl="2" indent="-381000" rtl="0">
              <a:spcBef>
                <a:spcPts val="800"/>
              </a:spcBef>
              <a:spcAft>
                <a:spcPts val="0"/>
              </a:spcAft>
              <a:buSzPts val="2400"/>
              <a:buChar char="■"/>
              <a:defRPr/>
            </a:lvl3pPr>
            <a:lvl4pPr marL="1828800" lvl="3" indent="-381000" rtl="0">
              <a:spcBef>
                <a:spcPts val="800"/>
              </a:spcBef>
              <a:spcAft>
                <a:spcPts val="0"/>
              </a:spcAft>
              <a:buSzPts val="2400"/>
              <a:buChar char="●"/>
              <a:defRPr/>
            </a:lvl4pPr>
            <a:lvl5pPr marL="2286000" lvl="4" indent="-381000" rtl="0">
              <a:spcBef>
                <a:spcPts val="800"/>
              </a:spcBef>
              <a:spcAft>
                <a:spcPts val="0"/>
              </a:spcAft>
              <a:buSzPts val="2400"/>
              <a:buChar char="○"/>
              <a:defRPr/>
            </a:lvl5pPr>
            <a:lvl6pPr marL="2743200" lvl="5" indent="-381000" rtl="0">
              <a:spcBef>
                <a:spcPts val="800"/>
              </a:spcBef>
              <a:spcAft>
                <a:spcPts val="0"/>
              </a:spcAft>
              <a:buSzPts val="2400"/>
              <a:buChar char="■"/>
              <a:defRPr/>
            </a:lvl6pPr>
            <a:lvl7pPr marL="3200400" lvl="6" indent="-381000" rtl="0">
              <a:spcBef>
                <a:spcPts val="800"/>
              </a:spcBef>
              <a:spcAft>
                <a:spcPts val="0"/>
              </a:spcAft>
              <a:buSzPts val="2400"/>
              <a:buChar char="●"/>
              <a:defRPr/>
            </a:lvl7pPr>
            <a:lvl8pPr marL="3657600" lvl="7" indent="-381000" rtl="0">
              <a:spcBef>
                <a:spcPts val="800"/>
              </a:spcBef>
              <a:spcAft>
                <a:spcPts val="0"/>
              </a:spcAft>
              <a:buSzPts val="2400"/>
              <a:buChar char="○"/>
              <a:defRPr/>
            </a:lvl8pPr>
            <a:lvl9pPr marL="4114800" lvl="8" indent="-381000" rtl="0">
              <a:spcBef>
                <a:spcPts val="800"/>
              </a:spcBef>
              <a:spcAft>
                <a:spcPts val="800"/>
              </a:spcAft>
              <a:buSzPts val="2400"/>
              <a:buChar char="■"/>
              <a:defRPr/>
            </a:lvl9pPr>
          </a:lstStyle>
          <a:p>
            <a:endParaRPr/>
          </a:p>
        </p:txBody>
      </p:sp>
      <p:sp>
        <p:nvSpPr>
          <p:cNvPr id="56" name="Google Shape;56;p6"/>
          <p:cNvSpPr txBox="1">
            <a:spLocks noGrp="1"/>
          </p:cNvSpPr>
          <p:nvPr>
            <p:ph type="sldNum" idx="12"/>
          </p:nvPr>
        </p:nvSpPr>
        <p:spPr>
          <a:xfrm>
            <a:off x="8346250" y="6251533"/>
            <a:ext cx="569100" cy="6064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FFFFFF"/>
                </a:solidFill>
              </a:rPr>
              <a:pPr/>
              <a:t>‹#›</a:t>
            </a:fld>
            <a:endParaRPr>
              <a:solidFill>
                <a:srgbClr val="FFFFFF"/>
              </a:solidFill>
            </a:endParaRPr>
          </a:p>
        </p:txBody>
      </p:sp>
      <p:sp>
        <p:nvSpPr>
          <p:cNvPr id="57" name="Google Shape;57;p6"/>
          <p:cNvSpPr/>
          <p:nvPr/>
        </p:nvSpPr>
        <p:spPr>
          <a:xfrm>
            <a:off x="8099306" y="0"/>
            <a:ext cx="892296" cy="430056"/>
          </a:xfrm>
          <a:custGeom>
            <a:avLst/>
            <a:gdLst/>
            <a:ahLst/>
            <a:cxnLst/>
            <a:rect l="l" t="t" r="r" b="b"/>
            <a:pathLst>
              <a:path w="21600" h="21600" extrusionOk="0">
                <a:moveTo>
                  <a:pt x="0" y="0"/>
                </a:moveTo>
                <a:lnTo>
                  <a:pt x="0" y="21600"/>
                </a:lnTo>
                <a:lnTo>
                  <a:pt x="21600" y="10795"/>
                </a:lnTo>
                <a:lnTo>
                  <a:pt x="21600" y="0"/>
                </a:lnTo>
                <a:lnTo>
                  <a:pt x="0" y="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58" name="Google Shape;58;p6"/>
          <p:cNvSpPr/>
          <p:nvPr/>
        </p:nvSpPr>
        <p:spPr>
          <a:xfrm>
            <a:off x="4645615" y="812127"/>
            <a:ext cx="1314792" cy="2825568"/>
          </a:xfrm>
          <a:custGeom>
            <a:avLst/>
            <a:gdLst/>
            <a:ahLst/>
            <a:cxnLst/>
            <a:rect l="l" t="t" r="r" b="b"/>
            <a:pathLst>
              <a:path w="21600" h="21600" extrusionOk="0">
                <a:moveTo>
                  <a:pt x="0" y="21600"/>
                </a:moveTo>
                <a:lnTo>
                  <a:pt x="21600" y="19177"/>
                </a:lnTo>
                <a:lnTo>
                  <a:pt x="21600" y="0"/>
                </a:lnTo>
                <a:lnTo>
                  <a:pt x="0" y="2423"/>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59" name="Google Shape;59;p6"/>
          <p:cNvSpPr/>
          <p:nvPr/>
        </p:nvSpPr>
        <p:spPr>
          <a:xfrm>
            <a:off x="6107231" y="1321977"/>
            <a:ext cx="1845234" cy="5545944"/>
          </a:xfrm>
          <a:custGeom>
            <a:avLst/>
            <a:gdLst/>
            <a:ahLst/>
            <a:cxnLst/>
            <a:rect l="l" t="t" r="r" b="b"/>
            <a:pathLst>
              <a:path w="21600" h="21600" extrusionOk="0">
                <a:moveTo>
                  <a:pt x="0" y="21600"/>
                </a:moveTo>
                <a:lnTo>
                  <a:pt x="21600" y="21600"/>
                </a:lnTo>
                <a:lnTo>
                  <a:pt x="21600" y="0"/>
                </a:lnTo>
                <a:lnTo>
                  <a:pt x="0" y="1733"/>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60" name="Google Shape;60;p6"/>
          <p:cNvSpPr/>
          <p:nvPr/>
        </p:nvSpPr>
        <p:spPr>
          <a:xfrm>
            <a:off x="4645615" y="3524980"/>
            <a:ext cx="1314792" cy="3346848"/>
          </a:xfrm>
          <a:custGeom>
            <a:avLst/>
            <a:gdLst/>
            <a:ahLst/>
            <a:cxnLst/>
            <a:rect l="l" t="t" r="r" b="b"/>
            <a:pathLst>
              <a:path w="21600" h="21600" extrusionOk="0">
                <a:moveTo>
                  <a:pt x="0" y="21600"/>
                </a:moveTo>
                <a:lnTo>
                  <a:pt x="21600" y="21600"/>
                </a:lnTo>
                <a:lnTo>
                  <a:pt x="21600" y="0"/>
                </a:lnTo>
                <a:lnTo>
                  <a:pt x="0" y="2046"/>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61" name="Google Shape;61;p6"/>
          <p:cNvSpPr/>
          <p:nvPr/>
        </p:nvSpPr>
        <p:spPr>
          <a:xfrm>
            <a:off x="8099306" y="409240"/>
            <a:ext cx="892296" cy="3969720"/>
          </a:xfrm>
          <a:custGeom>
            <a:avLst/>
            <a:gdLst/>
            <a:ahLst/>
            <a:cxnLst/>
            <a:rect l="l" t="t" r="r" b="b"/>
            <a:pathLst>
              <a:path w="21600" h="21600" extrusionOk="0">
                <a:moveTo>
                  <a:pt x="0" y="21600"/>
                </a:moveTo>
                <a:lnTo>
                  <a:pt x="21600" y="20429"/>
                </a:lnTo>
                <a:lnTo>
                  <a:pt x="21600" y="0"/>
                </a:lnTo>
                <a:lnTo>
                  <a:pt x="0" y="1171"/>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62" name="Google Shape;62;p6"/>
          <p:cNvSpPr/>
          <p:nvPr/>
        </p:nvSpPr>
        <p:spPr>
          <a:xfrm>
            <a:off x="6107231" y="0"/>
            <a:ext cx="1845234" cy="1548072"/>
          </a:xfrm>
          <a:custGeom>
            <a:avLst/>
            <a:gdLst/>
            <a:ahLst/>
            <a:cxnLst/>
            <a:rect l="l" t="t" r="r" b="b"/>
            <a:pathLst>
              <a:path w="21600" h="21600" extrusionOk="0">
                <a:moveTo>
                  <a:pt x="0" y="21600"/>
                </a:moveTo>
                <a:lnTo>
                  <a:pt x="21600" y="15393"/>
                </a:lnTo>
                <a:lnTo>
                  <a:pt x="21600" y="0"/>
                </a:lnTo>
                <a:lnTo>
                  <a:pt x="0" y="0"/>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63" name="Google Shape;63;p6"/>
          <p:cNvSpPr/>
          <p:nvPr/>
        </p:nvSpPr>
        <p:spPr>
          <a:xfrm>
            <a:off x="8099306" y="4369773"/>
            <a:ext cx="892296" cy="1554552"/>
          </a:xfrm>
          <a:custGeom>
            <a:avLst/>
            <a:gdLst/>
            <a:ahLst/>
            <a:cxnLst/>
            <a:rect l="l" t="t" r="r" b="b"/>
            <a:pathLst>
              <a:path w="21600" h="21600" extrusionOk="0">
                <a:moveTo>
                  <a:pt x="0" y="21600"/>
                </a:moveTo>
                <a:lnTo>
                  <a:pt x="21600" y="18611"/>
                </a:lnTo>
                <a:lnTo>
                  <a:pt x="21600" y="0"/>
                </a:lnTo>
                <a:lnTo>
                  <a:pt x="0" y="2989"/>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107643143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spTree>
      <p:nvGrpSpPr>
        <p:cNvPr id="1" name="Shape 64"/>
        <p:cNvGrpSpPr/>
        <p:nvPr/>
      </p:nvGrpSpPr>
      <p:grpSpPr>
        <a:xfrm>
          <a:off x="0" y="0"/>
          <a:ext cx="0" cy="0"/>
          <a:chOff x="0" y="0"/>
          <a:chExt cx="0" cy="0"/>
        </a:xfrm>
      </p:grpSpPr>
      <p:sp>
        <p:nvSpPr>
          <p:cNvPr id="65" name="Google Shape;65;p7"/>
          <p:cNvSpPr txBox="1">
            <a:spLocks noGrp="1"/>
          </p:cNvSpPr>
          <p:nvPr>
            <p:ph type="title"/>
          </p:nvPr>
        </p:nvSpPr>
        <p:spPr>
          <a:xfrm>
            <a:off x="550500" y="1013067"/>
            <a:ext cx="6107700" cy="528400"/>
          </a:xfrm>
          <a:prstGeom prst="rect">
            <a:avLst/>
          </a:prstGeom>
        </p:spPr>
        <p:txBody>
          <a:bodyPr spcFirstLastPara="1" wrap="square" lIns="0" tIns="0" rIns="0" bIns="0" anchor="b"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66" name="Google Shape;66;p7"/>
          <p:cNvSpPr txBox="1">
            <a:spLocks noGrp="1"/>
          </p:cNvSpPr>
          <p:nvPr>
            <p:ph type="body" idx="1"/>
          </p:nvPr>
        </p:nvSpPr>
        <p:spPr>
          <a:xfrm>
            <a:off x="550500" y="1805267"/>
            <a:ext cx="2853600" cy="4557600"/>
          </a:xfrm>
          <a:prstGeom prst="rect">
            <a:avLst/>
          </a:prstGeom>
        </p:spPr>
        <p:txBody>
          <a:bodyPr spcFirstLastPara="1" wrap="square" lIns="0" tIns="0" rIns="0" bIns="0" anchor="t" anchorCtr="0">
            <a:noAutofit/>
          </a:bodyPr>
          <a:lstStyle>
            <a:lvl1pPr marL="457200" lvl="0" indent="-355600" rtl="0">
              <a:spcBef>
                <a:spcPts val="0"/>
              </a:spcBef>
              <a:spcAft>
                <a:spcPts val="0"/>
              </a:spcAft>
              <a:buSzPts val="2000"/>
              <a:buChar char="▸"/>
              <a:defRPr sz="2000"/>
            </a:lvl1pPr>
            <a:lvl2pPr marL="914400" lvl="1" indent="-355600" rtl="0">
              <a:spcBef>
                <a:spcPts val="800"/>
              </a:spcBef>
              <a:spcAft>
                <a:spcPts val="0"/>
              </a:spcAft>
              <a:buSzPts val="2000"/>
              <a:buChar char="▹"/>
              <a:defRPr sz="2000"/>
            </a:lvl2pPr>
            <a:lvl3pPr marL="1371600" lvl="2" indent="-355600" rtl="0">
              <a:spcBef>
                <a:spcPts val="800"/>
              </a:spcBef>
              <a:spcAft>
                <a:spcPts val="0"/>
              </a:spcAft>
              <a:buSzPts val="2000"/>
              <a:buChar char="■"/>
              <a:defRPr sz="2000"/>
            </a:lvl3pPr>
            <a:lvl4pPr marL="1828800" lvl="3" indent="-355600" rtl="0">
              <a:spcBef>
                <a:spcPts val="800"/>
              </a:spcBef>
              <a:spcAft>
                <a:spcPts val="0"/>
              </a:spcAft>
              <a:buSzPts val="2000"/>
              <a:buChar char="●"/>
              <a:defRPr sz="2000"/>
            </a:lvl4pPr>
            <a:lvl5pPr marL="2286000" lvl="4" indent="-355600" rtl="0">
              <a:spcBef>
                <a:spcPts val="800"/>
              </a:spcBef>
              <a:spcAft>
                <a:spcPts val="0"/>
              </a:spcAft>
              <a:buSzPts val="2000"/>
              <a:buChar char="○"/>
              <a:defRPr sz="2000"/>
            </a:lvl5pPr>
            <a:lvl6pPr marL="2743200" lvl="5" indent="-355600" rtl="0">
              <a:spcBef>
                <a:spcPts val="800"/>
              </a:spcBef>
              <a:spcAft>
                <a:spcPts val="0"/>
              </a:spcAft>
              <a:buSzPts val="2000"/>
              <a:buChar char="■"/>
              <a:defRPr sz="2000"/>
            </a:lvl6pPr>
            <a:lvl7pPr marL="3200400" lvl="6" indent="-355600" rtl="0">
              <a:spcBef>
                <a:spcPts val="800"/>
              </a:spcBef>
              <a:spcAft>
                <a:spcPts val="0"/>
              </a:spcAft>
              <a:buSzPts val="2000"/>
              <a:buChar char="●"/>
              <a:defRPr sz="2000"/>
            </a:lvl7pPr>
            <a:lvl8pPr marL="3657600" lvl="7" indent="-355600" rtl="0">
              <a:spcBef>
                <a:spcPts val="800"/>
              </a:spcBef>
              <a:spcAft>
                <a:spcPts val="0"/>
              </a:spcAft>
              <a:buSzPts val="2000"/>
              <a:buChar char="○"/>
              <a:defRPr sz="2000"/>
            </a:lvl8pPr>
            <a:lvl9pPr marL="4114800" lvl="8" indent="-355600" rtl="0">
              <a:spcBef>
                <a:spcPts val="800"/>
              </a:spcBef>
              <a:spcAft>
                <a:spcPts val="800"/>
              </a:spcAft>
              <a:buSzPts val="2000"/>
              <a:buChar char="■"/>
              <a:defRPr sz="2000"/>
            </a:lvl9pPr>
          </a:lstStyle>
          <a:p>
            <a:endParaRPr/>
          </a:p>
        </p:txBody>
      </p:sp>
      <p:sp>
        <p:nvSpPr>
          <p:cNvPr id="67" name="Google Shape;67;p7"/>
          <p:cNvSpPr txBox="1">
            <a:spLocks noGrp="1"/>
          </p:cNvSpPr>
          <p:nvPr>
            <p:ph type="body" idx="2"/>
          </p:nvPr>
        </p:nvSpPr>
        <p:spPr>
          <a:xfrm>
            <a:off x="3804472" y="1805267"/>
            <a:ext cx="2853600" cy="4557600"/>
          </a:xfrm>
          <a:prstGeom prst="rect">
            <a:avLst/>
          </a:prstGeom>
        </p:spPr>
        <p:txBody>
          <a:bodyPr spcFirstLastPara="1" wrap="square" lIns="0" tIns="0" rIns="0" bIns="0" anchor="t" anchorCtr="0">
            <a:noAutofit/>
          </a:bodyPr>
          <a:lstStyle>
            <a:lvl1pPr marL="457200" lvl="0" indent="-355600" rtl="0">
              <a:spcBef>
                <a:spcPts val="0"/>
              </a:spcBef>
              <a:spcAft>
                <a:spcPts val="0"/>
              </a:spcAft>
              <a:buSzPts val="2000"/>
              <a:buChar char="▸"/>
              <a:defRPr sz="2000"/>
            </a:lvl1pPr>
            <a:lvl2pPr marL="914400" lvl="1" indent="-355600" rtl="0">
              <a:spcBef>
                <a:spcPts val="800"/>
              </a:spcBef>
              <a:spcAft>
                <a:spcPts val="0"/>
              </a:spcAft>
              <a:buSzPts val="2000"/>
              <a:buChar char="▹"/>
              <a:defRPr sz="2000"/>
            </a:lvl2pPr>
            <a:lvl3pPr marL="1371600" lvl="2" indent="-355600" rtl="0">
              <a:spcBef>
                <a:spcPts val="800"/>
              </a:spcBef>
              <a:spcAft>
                <a:spcPts val="0"/>
              </a:spcAft>
              <a:buSzPts val="2000"/>
              <a:buChar char="■"/>
              <a:defRPr sz="2000"/>
            </a:lvl3pPr>
            <a:lvl4pPr marL="1828800" lvl="3" indent="-355600" rtl="0">
              <a:spcBef>
                <a:spcPts val="800"/>
              </a:spcBef>
              <a:spcAft>
                <a:spcPts val="0"/>
              </a:spcAft>
              <a:buSzPts val="2000"/>
              <a:buChar char="●"/>
              <a:defRPr sz="2000"/>
            </a:lvl4pPr>
            <a:lvl5pPr marL="2286000" lvl="4" indent="-355600" rtl="0">
              <a:spcBef>
                <a:spcPts val="800"/>
              </a:spcBef>
              <a:spcAft>
                <a:spcPts val="0"/>
              </a:spcAft>
              <a:buSzPts val="2000"/>
              <a:buChar char="○"/>
              <a:defRPr sz="2000"/>
            </a:lvl5pPr>
            <a:lvl6pPr marL="2743200" lvl="5" indent="-355600" rtl="0">
              <a:spcBef>
                <a:spcPts val="800"/>
              </a:spcBef>
              <a:spcAft>
                <a:spcPts val="0"/>
              </a:spcAft>
              <a:buSzPts val="2000"/>
              <a:buChar char="■"/>
              <a:defRPr sz="2000"/>
            </a:lvl6pPr>
            <a:lvl7pPr marL="3200400" lvl="6" indent="-355600" rtl="0">
              <a:spcBef>
                <a:spcPts val="800"/>
              </a:spcBef>
              <a:spcAft>
                <a:spcPts val="0"/>
              </a:spcAft>
              <a:buSzPts val="2000"/>
              <a:buChar char="●"/>
              <a:defRPr sz="2000"/>
            </a:lvl7pPr>
            <a:lvl8pPr marL="3657600" lvl="7" indent="-355600" rtl="0">
              <a:spcBef>
                <a:spcPts val="800"/>
              </a:spcBef>
              <a:spcAft>
                <a:spcPts val="0"/>
              </a:spcAft>
              <a:buSzPts val="2000"/>
              <a:buChar char="○"/>
              <a:defRPr sz="2000"/>
            </a:lvl8pPr>
            <a:lvl9pPr marL="4114800" lvl="8" indent="-355600" rtl="0">
              <a:spcBef>
                <a:spcPts val="800"/>
              </a:spcBef>
              <a:spcAft>
                <a:spcPts val="800"/>
              </a:spcAft>
              <a:buSzPts val="2000"/>
              <a:buChar char="■"/>
              <a:defRPr sz="2000"/>
            </a:lvl9pPr>
          </a:lstStyle>
          <a:p>
            <a:endParaRPr/>
          </a:p>
        </p:txBody>
      </p:sp>
      <p:sp>
        <p:nvSpPr>
          <p:cNvPr id="68" name="Google Shape;68;p7"/>
          <p:cNvSpPr txBox="1">
            <a:spLocks noGrp="1"/>
          </p:cNvSpPr>
          <p:nvPr>
            <p:ph type="sldNum" idx="12"/>
          </p:nvPr>
        </p:nvSpPr>
        <p:spPr>
          <a:xfrm>
            <a:off x="8346250" y="6251533"/>
            <a:ext cx="569100" cy="6064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FFFFFF"/>
                </a:solidFill>
              </a:rPr>
              <a:pPr/>
              <a:t>‹#›</a:t>
            </a:fld>
            <a:endParaRPr>
              <a:solidFill>
                <a:srgbClr val="FFFFFF"/>
              </a:solidFill>
            </a:endParaRPr>
          </a:p>
        </p:txBody>
      </p:sp>
      <p:grpSp>
        <p:nvGrpSpPr>
          <p:cNvPr id="69" name="Google Shape;69;p7"/>
          <p:cNvGrpSpPr/>
          <p:nvPr/>
        </p:nvGrpSpPr>
        <p:grpSpPr>
          <a:xfrm>
            <a:off x="6963076" y="5"/>
            <a:ext cx="1952316" cy="6857991"/>
            <a:chOff x="6963076" y="0"/>
            <a:chExt cx="1952316" cy="5143493"/>
          </a:xfrm>
        </p:grpSpPr>
        <p:sp>
          <p:nvSpPr>
            <p:cNvPr id="70" name="Google Shape;70;p7"/>
            <p:cNvSpPr/>
            <p:nvPr/>
          </p:nvSpPr>
          <p:spPr>
            <a:xfrm>
              <a:off x="6963076" y="3274552"/>
              <a:ext cx="359208" cy="1868940"/>
            </a:xfrm>
            <a:custGeom>
              <a:avLst/>
              <a:gdLst/>
              <a:ahLst/>
              <a:cxnLst/>
              <a:rect l="l" t="t" r="r" b="b"/>
              <a:pathLst>
                <a:path w="21600" h="21600" extrusionOk="0">
                  <a:moveTo>
                    <a:pt x="21600" y="21600"/>
                  </a:moveTo>
                  <a:lnTo>
                    <a:pt x="21600" y="0"/>
                  </a:lnTo>
                  <a:lnTo>
                    <a:pt x="0" y="753"/>
                  </a:lnTo>
                  <a:lnTo>
                    <a:pt x="0" y="21600"/>
                  </a:lnTo>
                  <a:lnTo>
                    <a:pt x="2160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71" name="Google Shape;71;p7"/>
            <p:cNvSpPr/>
            <p:nvPr/>
          </p:nvSpPr>
          <p:spPr>
            <a:xfrm>
              <a:off x="6963076" y="977835"/>
              <a:ext cx="359208" cy="439992"/>
            </a:xfrm>
            <a:custGeom>
              <a:avLst/>
              <a:gdLst/>
              <a:ahLst/>
              <a:cxnLst/>
              <a:rect l="l" t="t" r="r" b="b"/>
              <a:pathLst>
                <a:path w="21600" h="21600" extrusionOk="0">
                  <a:moveTo>
                    <a:pt x="0" y="21600"/>
                  </a:moveTo>
                  <a:lnTo>
                    <a:pt x="21600" y="18401"/>
                  </a:lnTo>
                  <a:lnTo>
                    <a:pt x="21600" y="0"/>
                  </a:lnTo>
                  <a:lnTo>
                    <a:pt x="0" y="3199"/>
                  </a:lnTo>
                  <a:lnTo>
                    <a:pt x="0" y="21600"/>
                  </a:lnTo>
                  <a:close/>
                </a:path>
              </a:pathLst>
            </a:custGeom>
            <a:solidFill>
              <a:schemeClr val="accent5"/>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72" name="Google Shape;72;p7"/>
            <p:cNvSpPr/>
            <p:nvPr/>
          </p:nvSpPr>
          <p:spPr>
            <a:xfrm>
              <a:off x="6963076" y="1"/>
              <a:ext cx="359208" cy="954126"/>
            </a:xfrm>
            <a:custGeom>
              <a:avLst/>
              <a:gdLst/>
              <a:ahLst/>
              <a:cxnLst/>
              <a:rect l="l" t="t" r="r" b="b"/>
              <a:pathLst>
                <a:path w="21600" h="21600" extrusionOk="0">
                  <a:moveTo>
                    <a:pt x="21600" y="0"/>
                  </a:moveTo>
                  <a:lnTo>
                    <a:pt x="0" y="0"/>
                  </a:lnTo>
                  <a:lnTo>
                    <a:pt x="0" y="21600"/>
                  </a:lnTo>
                  <a:lnTo>
                    <a:pt x="21600" y="20125"/>
                  </a:lnTo>
                  <a:lnTo>
                    <a:pt x="21600" y="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73" name="Google Shape;73;p7"/>
            <p:cNvSpPr/>
            <p:nvPr/>
          </p:nvSpPr>
          <p:spPr>
            <a:xfrm>
              <a:off x="7415771" y="1034367"/>
              <a:ext cx="837702" cy="2962548"/>
            </a:xfrm>
            <a:custGeom>
              <a:avLst/>
              <a:gdLst/>
              <a:ahLst/>
              <a:cxnLst/>
              <a:rect l="l" t="t" r="r" b="b"/>
              <a:pathLst>
                <a:path w="21600" h="21600" extrusionOk="0">
                  <a:moveTo>
                    <a:pt x="21600" y="0"/>
                  </a:moveTo>
                  <a:lnTo>
                    <a:pt x="0" y="1107"/>
                  </a:lnTo>
                  <a:lnTo>
                    <a:pt x="0" y="21600"/>
                  </a:lnTo>
                  <a:lnTo>
                    <a:pt x="21600" y="20492"/>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74" name="Google Shape;74;p7"/>
            <p:cNvSpPr/>
            <p:nvPr/>
          </p:nvSpPr>
          <p:spPr>
            <a:xfrm>
              <a:off x="7415771" y="0"/>
              <a:ext cx="837702" cy="1092042"/>
            </a:xfrm>
            <a:custGeom>
              <a:avLst/>
              <a:gdLst/>
              <a:ahLst/>
              <a:cxnLst/>
              <a:rect l="l" t="t" r="r" b="b"/>
              <a:pathLst>
                <a:path w="21600" h="21600" extrusionOk="0">
                  <a:moveTo>
                    <a:pt x="0" y="21600"/>
                  </a:moveTo>
                  <a:lnTo>
                    <a:pt x="21600" y="18596"/>
                  </a:lnTo>
                  <a:lnTo>
                    <a:pt x="21600" y="0"/>
                  </a:lnTo>
                  <a:lnTo>
                    <a:pt x="0" y="0"/>
                  </a:lnTo>
                  <a:lnTo>
                    <a:pt x="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75" name="Google Shape;75;p7"/>
            <p:cNvSpPr/>
            <p:nvPr/>
          </p:nvSpPr>
          <p:spPr>
            <a:xfrm>
              <a:off x="8346880" y="1552004"/>
              <a:ext cx="568512" cy="1140210"/>
            </a:xfrm>
            <a:custGeom>
              <a:avLst/>
              <a:gdLst/>
              <a:ahLst/>
              <a:cxnLst/>
              <a:rect l="l" t="t" r="r" b="b"/>
              <a:pathLst>
                <a:path w="21600" h="21600" extrusionOk="0">
                  <a:moveTo>
                    <a:pt x="0" y="21600"/>
                  </a:moveTo>
                  <a:lnTo>
                    <a:pt x="21600" y="19647"/>
                  </a:lnTo>
                  <a:lnTo>
                    <a:pt x="21600" y="0"/>
                  </a:lnTo>
                  <a:lnTo>
                    <a:pt x="0" y="1953"/>
                  </a:lnTo>
                  <a:lnTo>
                    <a:pt x="0" y="2160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76" name="Google Shape;76;p7"/>
            <p:cNvSpPr/>
            <p:nvPr/>
          </p:nvSpPr>
          <p:spPr>
            <a:xfrm>
              <a:off x="8346880" y="4574477"/>
              <a:ext cx="568512" cy="568998"/>
            </a:xfrm>
            <a:custGeom>
              <a:avLst/>
              <a:gdLst/>
              <a:ahLst/>
              <a:cxnLst/>
              <a:rect l="l" t="t" r="r" b="b"/>
              <a:pathLst>
                <a:path w="21600" h="21600" extrusionOk="0">
                  <a:moveTo>
                    <a:pt x="0" y="21600"/>
                  </a:moveTo>
                  <a:lnTo>
                    <a:pt x="21600" y="21600"/>
                  </a:lnTo>
                  <a:lnTo>
                    <a:pt x="21600" y="0"/>
                  </a:lnTo>
                  <a:lnTo>
                    <a:pt x="0" y="3912"/>
                  </a:lnTo>
                  <a:lnTo>
                    <a:pt x="0" y="2160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77" name="Google Shape;77;p7"/>
            <p:cNvSpPr/>
            <p:nvPr/>
          </p:nvSpPr>
          <p:spPr>
            <a:xfrm>
              <a:off x="8346880" y="2682241"/>
              <a:ext cx="568512" cy="1902258"/>
            </a:xfrm>
            <a:custGeom>
              <a:avLst/>
              <a:gdLst/>
              <a:ahLst/>
              <a:cxnLst/>
              <a:rect l="l" t="t" r="r" b="b"/>
              <a:pathLst>
                <a:path w="21600" h="21600" extrusionOk="0">
                  <a:moveTo>
                    <a:pt x="21600" y="0"/>
                  </a:moveTo>
                  <a:lnTo>
                    <a:pt x="0" y="1170"/>
                  </a:lnTo>
                  <a:lnTo>
                    <a:pt x="0" y="21600"/>
                  </a:lnTo>
                  <a:lnTo>
                    <a:pt x="21600" y="20429"/>
                  </a:lnTo>
                  <a:lnTo>
                    <a:pt x="2160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394404872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matchingName="Title + 3 columns">
  <p:cSld name="Title + 3 columns">
    <p:spTree>
      <p:nvGrpSpPr>
        <p:cNvPr id="1" name="Shape 78"/>
        <p:cNvGrpSpPr/>
        <p:nvPr/>
      </p:nvGrpSpPr>
      <p:grpSpPr>
        <a:xfrm>
          <a:off x="0" y="0"/>
          <a:ext cx="0" cy="0"/>
          <a:chOff x="0" y="0"/>
          <a:chExt cx="0" cy="0"/>
        </a:xfrm>
      </p:grpSpPr>
      <p:sp>
        <p:nvSpPr>
          <p:cNvPr id="79" name="Google Shape;79;p8"/>
          <p:cNvSpPr txBox="1">
            <a:spLocks noGrp="1"/>
          </p:cNvSpPr>
          <p:nvPr>
            <p:ph type="title"/>
          </p:nvPr>
        </p:nvSpPr>
        <p:spPr>
          <a:xfrm>
            <a:off x="550500" y="1013067"/>
            <a:ext cx="6107700" cy="528400"/>
          </a:xfrm>
          <a:prstGeom prst="rect">
            <a:avLst/>
          </a:prstGeom>
        </p:spPr>
        <p:txBody>
          <a:bodyPr spcFirstLastPara="1" wrap="square" lIns="0" tIns="0" rIns="0" bIns="0" anchor="b"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80" name="Google Shape;80;p8"/>
          <p:cNvSpPr txBox="1">
            <a:spLocks noGrp="1"/>
          </p:cNvSpPr>
          <p:nvPr>
            <p:ph type="body" idx="1"/>
          </p:nvPr>
        </p:nvSpPr>
        <p:spPr>
          <a:xfrm>
            <a:off x="550500" y="1805267"/>
            <a:ext cx="1902900" cy="4557600"/>
          </a:xfrm>
          <a:prstGeom prst="rect">
            <a:avLst/>
          </a:prstGeom>
        </p:spPr>
        <p:txBody>
          <a:bodyPr spcFirstLastPara="1" wrap="square" lIns="0" tIns="0" rIns="0" bIns="0" anchor="t" anchorCtr="0">
            <a:noAutofit/>
          </a:bodyPr>
          <a:lstStyle>
            <a:lvl1pPr marL="457200" lvl="0" indent="-342900" rtl="0">
              <a:spcBef>
                <a:spcPts val="0"/>
              </a:spcBef>
              <a:spcAft>
                <a:spcPts val="0"/>
              </a:spcAft>
              <a:buSzPts val="1800"/>
              <a:buChar char="▸"/>
              <a:defRPr sz="1800"/>
            </a:lvl1pPr>
            <a:lvl2pPr marL="914400" lvl="1" indent="-342900" rtl="0">
              <a:spcBef>
                <a:spcPts val="800"/>
              </a:spcBef>
              <a:spcAft>
                <a:spcPts val="0"/>
              </a:spcAft>
              <a:buSzPts val="1800"/>
              <a:buChar char="▹"/>
              <a:defRPr sz="1800"/>
            </a:lvl2pPr>
            <a:lvl3pPr marL="1371600" lvl="2" indent="-342900" rtl="0">
              <a:spcBef>
                <a:spcPts val="800"/>
              </a:spcBef>
              <a:spcAft>
                <a:spcPts val="0"/>
              </a:spcAft>
              <a:buSzPts val="1800"/>
              <a:buChar char="■"/>
              <a:defRPr sz="1800"/>
            </a:lvl3pPr>
            <a:lvl4pPr marL="1828800" lvl="3" indent="-342900" rtl="0">
              <a:spcBef>
                <a:spcPts val="800"/>
              </a:spcBef>
              <a:spcAft>
                <a:spcPts val="0"/>
              </a:spcAft>
              <a:buSzPts val="1800"/>
              <a:buChar char="●"/>
              <a:defRPr sz="1800"/>
            </a:lvl4pPr>
            <a:lvl5pPr marL="2286000" lvl="4" indent="-342900" rtl="0">
              <a:spcBef>
                <a:spcPts val="800"/>
              </a:spcBef>
              <a:spcAft>
                <a:spcPts val="0"/>
              </a:spcAft>
              <a:buSzPts val="1800"/>
              <a:buChar char="○"/>
              <a:defRPr sz="1800"/>
            </a:lvl5pPr>
            <a:lvl6pPr marL="2743200" lvl="5" indent="-342900" rtl="0">
              <a:spcBef>
                <a:spcPts val="800"/>
              </a:spcBef>
              <a:spcAft>
                <a:spcPts val="0"/>
              </a:spcAft>
              <a:buSzPts val="1800"/>
              <a:buChar char="■"/>
              <a:defRPr sz="1800"/>
            </a:lvl6pPr>
            <a:lvl7pPr marL="3200400" lvl="6" indent="-342900" rtl="0">
              <a:spcBef>
                <a:spcPts val="800"/>
              </a:spcBef>
              <a:spcAft>
                <a:spcPts val="0"/>
              </a:spcAft>
              <a:buSzPts val="1800"/>
              <a:buChar char="●"/>
              <a:defRPr sz="1800"/>
            </a:lvl7pPr>
            <a:lvl8pPr marL="3657600" lvl="7" indent="-342900" rtl="0">
              <a:spcBef>
                <a:spcPts val="800"/>
              </a:spcBef>
              <a:spcAft>
                <a:spcPts val="0"/>
              </a:spcAft>
              <a:buSzPts val="1800"/>
              <a:buChar char="○"/>
              <a:defRPr sz="1800"/>
            </a:lvl8pPr>
            <a:lvl9pPr marL="4114800" lvl="8" indent="-342900" rtl="0">
              <a:spcBef>
                <a:spcPts val="800"/>
              </a:spcBef>
              <a:spcAft>
                <a:spcPts val="800"/>
              </a:spcAft>
              <a:buSzPts val="1800"/>
              <a:buChar char="■"/>
              <a:defRPr sz="1800"/>
            </a:lvl9pPr>
          </a:lstStyle>
          <a:p>
            <a:endParaRPr/>
          </a:p>
        </p:txBody>
      </p:sp>
      <p:sp>
        <p:nvSpPr>
          <p:cNvPr id="81" name="Google Shape;81;p8"/>
          <p:cNvSpPr txBox="1">
            <a:spLocks noGrp="1"/>
          </p:cNvSpPr>
          <p:nvPr>
            <p:ph type="body" idx="2"/>
          </p:nvPr>
        </p:nvSpPr>
        <p:spPr>
          <a:xfrm>
            <a:off x="2652968" y="1805267"/>
            <a:ext cx="1902900" cy="4557600"/>
          </a:xfrm>
          <a:prstGeom prst="rect">
            <a:avLst/>
          </a:prstGeom>
        </p:spPr>
        <p:txBody>
          <a:bodyPr spcFirstLastPara="1" wrap="square" lIns="0" tIns="0" rIns="0" bIns="0" anchor="t" anchorCtr="0">
            <a:noAutofit/>
          </a:bodyPr>
          <a:lstStyle>
            <a:lvl1pPr marL="457200" lvl="0" indent="-342900" rtl="0">
              <a:spcBef>
                <a:spcPts val="0"/>
              </a:spcBef>
              <a:spcAft>
                <a:spcPts val="0"/>
              </a:spcAft>
              <a:buSzPts val="1800"/>
              <a:buChar char="▸"/>
              <a:defRPr sz="1800"/>
            </a:lvl1pPr>
            <a:lvl2pPr marL="914400" lvl="1" indent="-342900" rtl="0">
              <a:spcBef>
                <a:spcPts val="800"/>
              </a:spcBef>
              <a:spcAft>
                <a:spcPts val="0"/>
              </a:spcAft>
              <a:buSzPts val="1800"/>
              <a:buChar char="▹"/>
              <a:defRPr sz="1800"/>
            </a:lvl2pPr>
            <a:lvl3pPr marL="1371600" lvl="2" indent="-342900" rtl="0">
              <a:spcBef>
                <a:spcPts val="800"/>
              </a:spcBef>
              <a:spcAft>
                <a:spcPts val="0"/>
              </a:spcAft>
              <a:buSzPts val="1800"/>
              <a:buChar char="■"/>
              <a:defRPr sz="1800"/>
            </a:lvl3pPr>
            <a:lvl4pPr marL="1828800" lvl="3" indent="-342900" rtl="0">
              <a:spcBef>
                <a:spcPts val="800"/>
              </a:spcBef>
              <a:spcAft>
                <a:spcPts val="0"/>
              </a:spcAft>
              <a:buSzPts val="1800"/>
              <a:buChar char="●"/>
              <a:defRPr sz="1800"/>
            </a:lvl4pPr>
            <a:lvl5pPr marL="2286000" lvl="4" indent="-342900" rtl="0">
              <a:spcBef>
                <a:spcPts val="800"/>
              </a:spcBef>
              <a:spcAft>
                <a:spcPts val="0"/>
              </a:spcAft>
              <a:buSzPts val="1800"/>
              <a:buChar char="○"/>
              <a:defRPr sz="1800"/>
            </a:lvl5pPr>
            <a:lvl6pPr marL="2743200" lvl="5" indent="-342900" rtl="0">
              <a:spcBef>
                <a:spcPts val="800"/>
              </a:spcBef>
              <a:spcAft>
                <a:spcPts val="0"/>
              </a:spcAft>
              <a:buSzPts val="1800"/>
              <a:buChar char="■"/>
              <a:defRPr sz="1800"/>
            </a:lvl6pPr>
            <a:lvl7pPr marL="3200400" lvl="6" indent="-342900" rtl="0">
              <a:spcBef>
                <a:spcPts val="800"/>
              </a:spcBef>
              <a:spcAft>
                <a:spcPts val="0"/>
              </a:spcAft>
              <a:buSzPts val="1800"/>
              <a:buChar char="●"/>
              <a:defRPr sz="1800"/>
            </a:lvl7pPr>
            <a:lvl8pPr marL="3657600" lvl="7" indent="-342900" rtl="0">
              <a:spcBef>
                <a:spcPts val="800"/>
              </a:spcBef>
              <a:spcAft>
                <a:spcPts val="0"/>
              </a:spcAft>
              <a:buSzPts val="1800"/>
              <a:buChar char="○"/>
              <a:defRPr sz="1800"/>
            </a:lvl8pPr>
            <a:lvl9pPr marL="4114800" lvl="8" indent="-342900" rtl="0">
              <a:spcBef>
                <a:spcPts val="800"/>
              </a:spcBef>
              <a:spcAft>
                <a:spcPts val="800"/>
              </a:spcAft>
              <a:buSzPts val="1800"/>
              <a:buChar char="■"/>
              <a:defRPr sz="1800"/>
            </a:lvl9pPr>
          </a:lstStyle>
          <a:p>
            <a:endParaRPr/>
          </a:p>
        </p:txBody>
      </p:sp>
      <p:sp>
        <p:nvSpPr>
          <p:cNvPr id="82" name="Google Shape;82;p8"/>
          <p:cNvSpPr txBox="1">
            <a:spLocks noGrp="1"/>
          </p:cNvSpPr>
          <p:nvPr>
            <p:ph type="body" idx="3"/>
          </p:nvPr>
        </p:nvSpPr>
        <p:spPr>
          <a:xfrm>
            <a:off x="4755435" y="1805267"/>
            <a:ext cx="1902900" cy="4557600"/>
          </a:xfrm>
          <a:prstGeom prst="rect">
            <a:avLst/>
          </a:prstGeom>
        </p:spPr>
        <p:txBody>
          <a:bodyPr spcFirstLastPara="1" wrap="square" lIns="0" tIns="0" rIns="0" bIns="0" anchor="t" anchorCtr="0">
            <a:noAutofit/>
          </a:bodyPr>
          <a:lstStyle>
            <a:lvl1pPr marL="457200" lvl="0" indent="-342900" rtl="0">
              <a:spcBef>
                <a:spcPts val="0"/>
              </a:spcBef>
              <a:spcAft>
                <a:spcPts val="0"/>
              </a:spcAft>
              <a:buSzPts val="1800"/>
              <a:buChar char="▸"/>
              <a:defRPr sz="1800"/>
            </a:lvl1pPr>
            <a:lvl2pPr marL="914400" lvl="1" indent="-342900" rtl="0">
              <a:spcBef>
                <a:spcPts val="800"/>
              </a:spcBef>
              <a:spcAft>
                <a:spcPts val="0"/>
              </a:spcAft>
              <a:buSzPts val="1800"/>
              <a:buChar char="▹"/>
              <a:defRPr sz="1800"/>
            </a:lvl2pPr>
            <a:lvl3pPr marL="1371600" lvl="2" indent="-342900" rtl="0">
              <a:spcBef>
                <a:spcPts val="800"/>
              </a:spcBef>
              <a:spcAft>
                <a:spcPts val="0"/>
              </a:spcAft>
              <a:buSzPts val="1800"/>
              <a:buChar char="■"/>
              <a:defRPr sz="1800"/>
            </a:lvl3pPr>
            <a:lvl4pPr marL="1828800" lvl="3" indent="-342900" rtl="0">
              <a:spcBef>
                <a:spcPts val="800"/>
              </a:spcBef>
              <a:spcAft>
                <a:spcPts val="0"/>
              </a:spcAft>
              <a:buSzPts val="1800"/>
              <a:buChar char="●"/>
              <a:defRPr sz="1800"/>
            </a:lvl4pPr>
            <a:lvl5pPr marL="2286000" lvl="4" indent="-342900" rtl="0">
              <a:spcBef>
                <a:spcPts val="800"/>
              </a:spcBef>
              <a:spcAft>
                <a:spcPts val="0"/>
              </a:spcAft>
              <a:buSzPts val="1800"/>
              <a:buChar char="○"/>
              <a:defRPr sz="1800"/>
            </a:lvl5pPr>
            <a:lvl6pPr marL="2743200" lvl="5" indent="-342900" rtl="0">
              <a:spcBef>
                <a:spcPts val="800"/>
              </a:spcBef>
              <a:spcAft>
                <a:spcPts val="0"/>
              </a:spcAft>
              <a:buSzPts val="1800"/>
              <a:buChar char="■"/>
              <a:defRPr sz="1800"/>
            </a:lvl6pPr>
            <a:lvl7pPr marL="3200400" lvl="6" indent="-342900" rtl="0">
              <a:spcBef>
                <a:spcPts val="800"/>
              </a:spcBef>
              <a:spcAft>
                <a:spcPts val="0"/>
              </a:spcAft>
              <a:buSzPts val="1800"/>
              <a:buChar char="●"/>
              <a:defRPr sz="1800"/>
            </a:lvl7pPr>
            <a:lvl8pPr marL="3657600" lvl="7" indent="-342900" rtl="0">
              <a:spcBef>
                <a:spcPts val="800"/>
              </a:spcBef>
              <a:spcAft>
                <a:spcPts val="0"/>
              </a:spcAft>
              <a:buSzPts val="1800"/>
              <a:buChar char="○"/>
              <a:defRPr sz="1800"/>
            </a:lvl8pPr>
            <a:lvl9pPr marL="4114800" lvl="8" indent="-342900" rtl="0">
              <a:spcBef>
                <a:spcPts val="800"/>
              </a:spcBef>
              <a:spcAft>
                <a:spcPts val="800"/>
              </a:spcAft>
              <a:buSzPts val="1800"/>
              <a:buChar char="■"/>
              <a:defRPr sz="1800"/>
            </a:lvl9pPr>
          </a:lstStyle>
          <a:p>
            <a:endParaRPr/>
          </a:p>
        </p:txBody>
      </p:sp>
      <p:sp>
        <p:nvSpPr>
          <p:cNvPr id="83" name="Google Shape;83;p8"/>
          <p:cNvSpPr txBox="1">
            <a:spLocks noGrp="1"/>
          </p:cNvSpPr>
          <p:nvPr>
            <p:ph type="sldNum" idx="12"/>
          </p:nvPr>
        </p:nvSpPr>
        <p:spPr>
          <a:xfrm>
            <a:off x="8346250" y="6251533"/>
            <a:ext cx="569100" cy="6064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FFFFFF"/>
                </a:solidFill>
              </a:rPr>
              <a:pPr/>
              <a:t>‹#›</a:t>
            </a:fld>
            <a:endParaRPr>
              <a:solidFill>
                <a:srgbClr val="FFFFFF"/>
              </a:solidFill>
            </a:endParaRPr>
          </a:p>
        </p:txBody>
      </p:sp>
      <p:grpSp>
        <p:nvGrpSpPr>
          <p:cNvPr id="84" name="Google Shape;84;p8"/>
          <p:cNvGrpSpPr/>
          <p:nvPr/>
        </p:nvGrpSpPr>
        <p:grpSpPr>
          <a:xfrm>
            <a:off x="6963076" y="5"/>
            <a:ext cx="1952316" cy="6857991"/>
            <a:chOff x="6963076" y="0"/>
            <a:chExt cx="1952316" cy="5143493"/>
          </a:xfrm>
        </p:grpSpPr>
        <p:sp>
          <p:nvSpPr>
            <p:cNvPr id="85" name="Google Shape;85;p8"/>
            <p:cNvSpPr/>
            <p:nvPr/>
          </p:nvSpPr>
          <p:spPr>
            <a:xfrm>
              <a:off x="6963076" y="3274552"/>
              <a:ext cx="359208" cy="1868940"/>
            </a:xfrm>
            <a:custGeom>
              <a:avLst/>
              <a:gdLst/>
              <a:ahLst/>
              <a:cxnLst/>
              <a:rect l="l" t="t" r="r" b="b"/>
              <a:pathLst>
                <a:path w="21600" h="21600" extrusionOk="0">
                  <a:moveTo>
                    <a:pt x="21600" y="21600"/>
                  </a:moveTo>
                  <a:lnTo>
                    <a:pt x="21600" y="0"/>
                  </a:lnTo>
                  <a:lnTo>
                    <a:pt x="0" y="753"/>
                  </a:lnTo>
                  <a:lnTo>
                    <a:pt x="0" y="21600"/>
                  </a:lnTo>
                  <a:lnTo>
                    <a:pt x="2160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86" name="Google Shape;86;p8"/>
            <p:cNvSpPr/>
            <p:nvPr/>
          </p:nvSpPr>
          <p:spPr>
            <a:xfrm>
              <a:off x="6963076" y="977835"/>
              <a:ext cx="359208" cy="439992"/>
            </a:xfrm>
            <a:custGeom>
              <a:avLst/>
              <a:gdLst/>
              <a:ahLst/>
              <a:cxnLst/>
              <a:rect l="l" t="t" r="r" b="b"/>
              <a:pathLst>
                <a:path w="21600" h="21600" extrusionOk="0">
                  <a:moveTo>
                    <a:pt x="0" y="21600"/>
                  </a:moveTo>
                  <a:lnTo>
                    <a:pt x="21600" y="18401"/>
                  </a:lnTo>
                  <a:lnTo>
                    <a:pt x="21600" y="0"/>
                  </a:lnTo>
                  <a:lnTo>
                    <a:pt x="0" y="3199"/>
                  </a:lnTo>
                  <a:lnTo>
                    <a:pt x="0" y="21600"/>
                  </a:lnTo>
                  <a:close/>
                </a:path>
              </a:pathLst>
            </a:custGeom>
            <a:solidFill>
              <a:schemeClr val="accent5"/>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87" name="Google Shape;87;p8"/>
            <p:cNvSpPr/>
            <p:nvPr/>
          </p:nvSpPr>
          <p:spPr>
            <a:xfrm>
              <a:off x="6963076" y="1"/>
              <a:ext cx="359208" cy="954126"/>
            </a:xfrm>
            <a:custGeom>
              <a:avLst/>
              <a:gdLst/>
              <a:ahLst/>
              <a:cxnLst/>
              <a:rect l="l" t="t" r="r" b="b"/>
              <a:pathLst>
                <a:path w="21600" h="21600" extrusionOk="0">
                  <a:moveTo>
                    <a:pt x="21600" y="0"/>
                  </a:moveTo>
                  <a:lnTo>
                    <a:pt x="0" y="0"/>
                  </a:lnTo>
                  <a:lnTo>
                    <a:pt x="0" y="21600"/>
                  </a:lnTo>
                  <a:lnTo>
                    <a:pt x="21600" y="20125"/>
                  </a:lnTo>
                  <a:lnTo>
                    <a:pt x="21600" y="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88" name="Google Shape;88;p8"/>
            <p:cNvSpPr/>
            <p:nvPr/>
          </p:nvSpPr>
          <p:spPr>
            <a:xfrm>
              <a:off x="7415771" y="1034367"/>
              <a:ext cx="837702" cy="2962548"/>
            </a:xfrm>
            <a:custGeom>
              <a:avLst/>
              <a:gdLst/>
              <a:ahLst/>
              <a:cxnLst/>
              <a:rect l="l" t="t" r="r" b="b"/>
              <a:pathLst>
                <a:path w="21600" h="21600" extrusionOk="0">
                  <a:moveTo>
                    <a:pt x="21600" y="0"/>
                  </a:moveTo>
                  <a:lnTo>
                    <a:pt x="0" y="1107"/>
                  </a:lnTo>
                  <a:lnTo>
                    <a:pt x="0" y="21600"/>
                  </a:lnTo>
                  <a:lnTo>
                    <a:pt x="21600" y="20492"/>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89" name="Google Shape;89;p8"/>
            <p:cNvSpPr/>
            <p:nvPr/>
          </p:nvSpPr>
          <p:spPr>
            <a:xfrm>
              <a:off x="7415771" y="0"/>
              <a:ext cx="837702" cy="1092042"/>
            </a:xfrm>
            <a:custGeom>
              <a:avLst/>
              <a:gdLst/>
              <a:ahLst/>
              <a:cxnLst/>
              <a:rect l="l" t="t" r="r" b="b"/>
              <a:pathLst>
                <a:path w="21600" h="21600" extrusionOk="0">
                  <a:moveTo>
                    <a:pt x="0" y="21600"/>
                  </a:moveTo>
                  <a:lnTo>
                    <a:pt x="21600" y="18596"/>
                  </a:lnTo>
                  <a:lnTo>
                    <a:pt x="21600" y="0"/>
                  </a:lnTo>
                  <a:lnTo>
                    <a:pt x="0" y="0"/>
                  </a:lnTo>
                  <a:lnTo>
                    <a:pt x="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90" name="Google Shape;90;p8"/>
            <p:cNvSpPr/>
            <p:nvPr/>
          </p:nvSpPr>
          <p:spPr>
            <a:xfrm>
              <a:off x="8346880" y="1552004"/>
              <a:ext cx="568512" cy="1140210"/>
            </a:xfrm>
            <a:custGeom>
              <a:avLst/>
              <a:gdLst/>
              <a:ahLst/>
              <a:cxnLst/>
              <a:rect l="l" t="t" r="r" b="b"/>
              <a:pathLst>
                <a:path w="21600" h="21600" extrusionOk="0">
                  <a:moveTo>
                    <a:pt x="0" y="21600"/>
                  </a:moveTo>
                  <a:lnTo>
                    <a:pt x="21600" y="19647"/>
                  </a:lnTo>
                  <a:lnTo>
                    <a:pt x="21600" y="0"/>
                  </a:lnTo>
                  <a:lnTo>
                    <a:pt x="0" y="1953"/>
                  </a:lnTo>
                  <a:lnTo>
                    <a:pt x="0" y="2160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91" name="Google Shape;91;p8"/>
            <p:cNvSpPr/>
            <p:nvPr/>
          </p:nvSpPr>
          <p:spPr>
            <a:xfrm>
              <a:off x="8346880" y="4574477"/>
              <a:ext cx="568512" cy="568998"/>
            </a:xfrm>
            <a:custGeom>
              <a:avLst/>
              <a:gdLst/>
              <a:ahLst/>
              <a:cxnLst/>
              <a:rect l="l" t="t" r="r" b="b"/>
              <a:pathLst>
                <a:path w="21600" h="21600" extrusionOk="0">
                  <a:moveTo>
                    <a:pt x="0" y="21600"/>
                  </a:moveTo>
                  <a:lnTo>
                    <a:pt x="21600" y="21600"/>
                  </a:lnTo>
                  <a:lnTo>
                    <a:pt x="21600" y="0"/>
                  </a:lnTo>
                  <a:lnTo>
                    <a:pt x="0" y="3912"/>
                  </a:lnTo>
                  <a:lnTo>
                    <a:pt x="0" y="2160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92" name="Google Shape;92;p8"/>
            <p:cNvSpPr/>
            <p:nvPr/>
          </p:nvSpPr>
          <p:spPr>
            <a:xfrm>
              <a:off x="8346880" y="2682241"/>
              <a:ext cx="568512" cy="1902258"/>
            </a:xfrm>
            <a:custGeom>
              <a:avLst/>
              <a:gdLst/>
              <a:ahLst/>
              <a:cxnLst/>
              <a:rect l="l" t="t" r="r" b="b"/>
              <a:pathLst>
                <a:path w="21600" h="21600" extrusionOk="0">
                  <a:moveTo>
                    <a:pt x="21600" y="0"/>
                  </a:moveTo>
                  <a:lnTo>
                    <a:pt x="0" y="1170"/>
                  </a:lnTo>
                  <a:lnTo>
                    <a:pt x="0" y="21600"/>
                  </a:lnTo>
                  <a:lnTo>
                    <a:pt x="21600" y="20429"/>
                  </a:lnTo>
                  <a:lnTo>
                    <a:pt x="2160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418674320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93"/>
        <p:cNvGrpSpPr/>
        <p:nvPr/>
      </p:nvGrpSpPr>
      <p:grpSpPr>
        <a:xfrm>
          <a:off x="0" y="0"/>
          <a:ext cx="0" cy="0"/>
          <a:chOff x="0" y="0"/>
          <a:chExt cx="0" cy="0"/>
        </a:xfrm>
      </p:grpSpPr>
      <p:sp>
        <p:nvSpPr>
          <p:cNvPr id="94" name="Google Shape;94;p9"/>
          <p:cNvSpPr txBox="1">
            <a:spLocks noGrp="1"/>
          </p:cNvSpPr>
          <p:nvPr>
            <p:ph type="title"/>
          </p:nvPr>
        </p:nvSpPr>
        <p:spPr>
          <a:xfrm>
            <a:off x="550500" y="1013067"/>
            <a:ext cx="6107700" cy="528400"/>
          </a:xfrm>
          <a:prstGeom prst="rect">
            <a:avLst/>
          </a:prstGeom>
        </p:spPr>
        <p:txBody>
          <a:bodyPr spcFirstLastPara="1" wrap="square" lIns="0" tIns="0" rIns="0" bIns="0" anchor="b"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95" name="Google Shape;95;p9"/>
          <p:cNvSpPr txBox="1">
            <a:spLocks noGrp="1"/>
          </p:cNvSpPr>
          <p:nvPr>
            <p:ph type="sldNum" idx="12"/>
          </p:nvPr>
        </p:nvSpPr>
        <p:spPr>
          <a:xfrm>
            <a:off x="8346250" y="6251533"/>
            <a:ext cx="569100" cy="6064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FFFFFF"/>
                </a:solidFill>
              </a:rPr>
              <a:pPr/>
              <a:t>‹#›</a:t>
            </a:fld>
            <a:endParaRPr>
              <a:solidFill>
                <a:srgbClr val="FFFFFF"/>
              </a:solidFill>
            </a:endParaRPr>
          </a:p>
        </p:txBody>
      </p:sp>
      <p:grpSp>
        <p:nvGrpSpPr>
          <p:cNvPr id="96" name="Google Shape;96;p9"/>
          <p:cNvGrpSpPr/>
          <p:nvPr/>
        </p:nvGrpSpPr>
        <p:grpSpPr>
          <a:xfrm>
            <a:off x="6963076" y="5"/>
            <a:ext cx="1952316" cy="6857991"/>
            <a:chOff x="6963076" y="0"/>
            <a:chExt cx="1952316" cy="5143493"/>
          </a:xfrm>
        </p:grpSpPr>
        <p:sp>
          <p:nvSpPr>
            <p:cNvPr id="97" name="Google Shape;97;p9"/>
            <p:cNvSpPr/>
            <p:nvPr/>
          </p:nvSpPr>
          <p:spPr>
            <a:xfrm>
              <a:off x="6963076" y="3274552"/>
              <a:ext cx="359208" cy="1868940"/>
            </a:xfrm>
            <a:custGeom>
              <a:avLst/>
              <a:gdLst/>
              <a:ahLst/>
              <a:cxnLst/>
              <a:rect l="l" t="t" r="r" b="b"/>
              <a:pathLst>
                <a:path w="21600" h="21600" extrusionOk="0">
                  <a:moveTo>
                    <a:pt x="21600" y="21600"/>
                  </a:moveTo>
                  <a:lnTo>
                    <a:pt x="21600" y="0"/>
                  </a:lnTo>
                  <a:lnTo>
                    <a:pt x="0" y="753"/>
                  </a:lnTo>
                  <a:lnTo>
                    <a:pt x="0" y="21600"/>
                  </a:lnTo>
                  <a:lnTo>
                    <a:pt x="2160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98" name="Google Shape;98;p9"/>
            <p:cNvSpPr/>
            <p:nvPr/>
          </p:nvSpPr>
          <p:spPr>
            <a:xfrm>
              <a:off x="6963076" y="977835"/>
              <a:ext cx="359208" cy="439992"/>
            </a:xfrm>
            <a:custGeom>
              <a:avLst/>
              <a:gdLst/>
              <a:ahLst/>
              <a:cxnLst/>
              <a:rect l="l" t="t" r="r" b="b"/>
              <a:pathLst>
                <a:path w="21600" h="21600" extrusionOk="0">
                  <a:moveTo>
                    <a:pt x="0" y="21600"/>
                  </a:moveTo>
                  <a:lnTo>
                    <a:pt x="21600" y="18401"/>
                  </a:lnTo>
                  <a:lnTo>
                    <a:pt x="21600" y="0"/>
                  </a:lnTo>
                  <a:lnTo>
                    <a:pt x="0" y="3199"/>
                  </a:lnTo>
                  <a:lnTo>
                    <a:pt x="0" y="21600"/>
                  </a:lnTo>
                  <a:close/>
                </a:path>
              </a:pathLst>
            </a:custGeom>
            <a:solidFill>
              <a:schemeClr val="accent5"/>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99" name="Google Shape;99;p9"/>
            <p:cNvSpPr/>
            <p:nvPr/>
          </p:nvSpPr>
          <p:spPr>
            <a:xfrm>
              <a:off x="6963076" y="1"/>
              <a:ext cx="359208" cy="954126"/>
            </a:xfrm>
            <a:custGeom>
              <a:avLst/>
              <a:gdLst/>
              <a:ahLst/>
              <a:cxnLst/>
              <a:rect l="l" t="t" r="r" b="b"/>
              <a:pathLst>
                <a:path w="21600" h="21600" extrusionOk="0">
                  <a:moveTo>
                    <a:pt x="21600" y="0"/>
                  </a:moveTo>
                  <a:lnTo>
                    <a:pt x="0" y="0"/>
                  </a:lnTo>
                  <a:lnTo>
                    <a:pt x="0" y="21600"/>
                  </a:lnTo>
                  <a:lnTo>
                    <a:pt x="21600" y="20125"/>
                  </a:lnTo>
                  <a:lnTo>
                    <a:pt x="21600" y="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0" name="Google Shape;100;p9"/>
            <p:cNvSpPr/>
            <p:nvPr/>
          </p:nvSpPr>
          <p:spPr>
            <a:xfrm>
              <a:off x="7415771" y="1034367"/>
              <a:ext cx="837702" cy="2962548"/>
            </a:xfrm>
            <a:custGeom>
              <a:avLst/>
              <a:gdLst/>
              <a:ahLst/>
              <a:cxnLst/>
              <a:rect l="l" t="t" r="r" b="b"/>
              <a:pathLst>
                <a:path w="21600" h="21600" extrusionOk="0">
                  <a:moveTo>
                    <a:pt x="21600" y="0"/>
                  </a:moveTo>
                  <a:lnTo>
                    <a:pt x="0" y="1107"/>
                  </a:lnTo>
                  <a:lnTo>
                    <a:pt x="0" y="21600"/>
                  </a:lnTo>
                  <a:lnTo>
                    <a:pt x="21600" y="20492"/>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1" name="Google Shape;101;p9"/>
            <p:cNvSpPr/>
            <p:nvPr/>
          </p:nvSpPr>
          <p:spPr>
            <a:xfrm>
              <a:off x="7415771" y="0"/>
              <a:ext cx="837702" cy="1092042"/>
            </a:xfrm>
            <a:custGeom>
              <a:avLst/>
              <a:gdLst/>
              <a:ahLst/>
              <a:cxnLst/>
              <a:rect l="l" t="t" r="r" b="b"/>
              <a:pathLst>
                <a:path w="21600" h="21600" extrusionOk="0">
                  <a:moveTo>
                    <a:pt x="0" y="21600"/>
                  </a:moveTo>
                  <a:lnTo>
                    <a:pt x="21600" y="18596"/>
                  </a:lnTo>
                  <a:lnTo>
                    <a:pt x="21600" y="0"/>
                  </a:lnTo>
                  <a:lnTo>
                    <a:pt x="0" y="0"/>
                  </a:lnTo>
                  <a:lnTo>
                    <a:pt x="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2" name="Google Shape;102;p9"/>
            <p:cNvSpPr/>
            <p:nvPr/>
          </p:nvSpPr>
          <p:spPr>
            <a:xfrm>
              <a:off x="8346880" y="1552004"/>
              <a:ext cx="568512" cy="1140210"/>
            </a:xfrm>
            <a:custGeom>
              <a:avLst/>
              <a:gdLst/>
              <a:ahLst/>
              <a:cxnLst/>
              <a:rect l="l" t="t" r="r" b="b"/>
              <a:pathLst>
                <a:path w="21600" h="21600" extrusionOk="0">
                  <a:moveTo>
                    <a:pt x="0" y="21600"/>
                  </a:moveTo>
                  <a:lnTo>
                    <a:pt x="21600" y="19647"/>
                  </a:lnTo>
                  <a:lnTo>
                    <a:pt x="21600" y="0"/>
                  </a:lnTo>
                  <a:lnTo>
                    <a:pt x="0" y="1953"/>
                  </a:lnTo>
                  <a:lnTo>
                    <a:pt x="0" y="2160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3" name="Google Shape;103;p9"/>
            <p:cNvSpPr/>
            <p:nvPr/>
          </p:nvSpPr>
          <p:spPr>
            <a:xfrm>
              <a:off x="8346880" y="4574477"/>
              <a:ext cx="568512" cy="568998"/>
            </a:xfrm>
            <a:custGeom>
              <a:avLst/>
              <a:gdLst/>
              <a:ahLst/>
              <a:cxnLst/>
              <a:rect l="l" t="t" r="r" b="b"/>
              <a:pathLst>
                <a:path w="21600" h="21600" extrusionOk="0">
                  <a:moveTo>
                    <a:pt x="0" y="21600"/>
                  </a:moveTo>
                  <a:lnTo>
                    <a:pt x="21600" y="21600"/>
                  </a:lnTo>
                  <a:lnTo>
                    <a:pt x="21600" y="0"/>
                  </a:lnTo>
                  <a:lnTo>
                    <a:pt x="0" y="3912"/>
                  </a:lnTo>
                  <a:lnTo>
                    <a:pt x="0" y="2160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4" name="Google Shape;104;p9"/>
            <p:cNvSpPr/>
            <p:nvPr/>
          </p:nvSpPr>
          <p:spPr>
            <a:xfrm>
              <a:off x="8346880" y="2682241"/>
              <a:ext cx="568512" cy="1902258"/>
            </a:xfrm>
            <a:custGeom>
              <a:avLst/>
              <a:gdLst/>
              <a:ahLst/>
              <a:cxnLst/>
              <a:rect l="l" t="t" r="r" b="b"/>
              <a:pathLst>
                <a:path w="21600" h="21600" extrusionOk="0">
                  <a:moveTo>
                    <a:pt x="21600" y="0"/>
                  </a:moveTo>
                  <a:lnTo>
                    <a:pt x="0" y="1170"/>
                  </a:lnTo>
                  <a:lnTo>
                    <a:pt x="0" y="21600"/>
                  </a:lnTo>
                  <a:lnTo>
                    <a:pt x="21600" y="20429"/>
                  </a:lnTo>
                  <a:lnTo>
                    <a:pt x="2160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510092203"/>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105"/>
        <p:cNvGrpSpPr/>
        <p:nvPr/>
      </p:nvGrpSpPr>
      <p:grpSpPr>
        <a:xfrm>
          <a:off x="0" y="0"/>
          <a:ext cx="0" cy="0"/>
          <a:chOff x="0" y="0"/>
          <a:chExt cx="0" cy="0"/>
        </a:xfrm>
      </p:grpSpPr>
      <p:sp>
        <p:nvSpPr>
          <p:cNvPr id="106" name="Google Shape;106;p10"/>
          <p:cNvSpPr/>
          <p:nvPr/>
        </p:nvSpPr>
        <p:spPr>
          <a:xfrm flipH="1">
            <a:off x="8556137" y="4683564"/>
            <a:ext cx="359208" cy="2174400"/>
          </a:xfrm>
          <a:custGeom>
            <a:avLst/>
            <a:gdLst/>
            <a:ahLst/>
            <a:cxnLst/>
            <a:rect l="l" t="t" r="r" b="b"/>
            <a:pathLst>
              <a:path w="21600" h="21600" extrusionOk="0">
                <a:moveTo>
                  <a:pt x="21600" y="21600"/>
                </a:moveTo>
                <a:lnTo>
                  <a:pt x="21600" y="0"/>
                </a:lnTo>
                <a:lnTo>
                  <a:pt x="0" y="863"/>
                </a:lnTo>
                <a:lnTo>
                  <a:pt x="0" y="21600"/>
                </a:lnTo>
                <a:lnTo>
                  <a:pt x="2160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7" name="Google Shape;107;p10"/>
          <p:cNvSpPr/>
          <p:nvPr/>
        </p:nvSpPr>
        <p:spPr>
          <a:xfrm flipH="1">
            <a:off x="8556137" y="1303780"/>
            <a:ext cx="359208" cy="1285128"/>
          </a:xfrm>
          <a:custGeom>
            <a:avLst/>
            <a:gdLst/>
            <a:ahLst/>
            <a:cxnLst/>
            <a:rect l="l" t="t" r="r" b="b"/>
            <a:pathLst>
              <a:path w="21600" h="21600" extrusionOk="0">
                <a:moveTo>
                  <a:pt x="0" y="21600"/>
                </a:moveTo>
                <a:lnTo>
                  <a:pt x="21600" y="20140"/>
                </a:lnTo>
                <a:lnTo>
                  <a:pt x="21600" y="0"/>
                </a:lnTo>
                <a:lnTo>
                  <a:pt x="0" y="1460"/>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8" name="Google Shape;108;p10"/>
          <p:cNvSpPr/>
          <p:nvPr/>
        </p:nvSpPr>
        <p:spPr>
          <a:xfrm flipH="1">
            <a:off x="8556137" y="0"/>
            <a:ext cx="359208" cy="1272168"/>
          </a:xfrm>
          <a:custGeom>
            <a:avLst/>
            <a:gdLst/>
            <a:ahLst/>
            <a:cxnLst/>
            <a:rect l="l" t="t" r="r" b="b"/>
            <a:pathLst>
              <a:path w="21600" h="21600" extrusionOk="0">
                <a:moveTo>
                  <a:pt x="21600" y="0"/>
                </a:moveTo>
                <a:lnTo>
                  <a:pt x="0" y="0"/>
                </a:lnTo>
                <a:lnTo>
                  <a:pt x="0" y="21600"/>
                </a:lnTo>
                <a:lnTo>
                  <a:pt x="21600" y="20125"/>
                </a:lnTo>
                <a:lnTo>
                  <a:pt x="21600" y="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9" name="Google Shape;109;p10"/>
          <p:cNvSpPr/>
          <p:nvPr/>
        </p:nvSpPr>
        <p:spPr>
          <a:xfrm flipH="1">
            <a:off x="7896852" y="608837"/>
            <a:ext cx="568512" cy="948816"/>
          </a:xfrm>
          <a:custGeom>
            <a:avLst/>
            <a:gdLst/>
            <a:ahLst/>
            <a:cxnLst/>
            <a:rect l="l" t="t" r="r" b="b"/>
            <a:pathLst>
              <a:path w="21600" h="21600" extrusionOk="0">
                <a:moveTo>
                  <a:pt x="0" y="21600"/>
                </a:moveTo>
                <a:lnTo>
                  <a:pt x="21600" y="18470"/>
                </a:lnTo>
                <a:lnTo>
                  <a:pt x="21600" y="0"/>
                </a:lnTo>
                <a:lnTo>
                  <a:pt x="0" y="3130"/>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10" name="Google Shape;110;p10"/>
          <p:cNvSpPr/>
          <p:nvPr/>
        </p:nvSpPr>
        <p:spPr>
          <a:xfrm flipH="1">
            <a:off x="7896852" y="6099296"/>
            <a:ext cx="568512" cy="758736"/>
          </a:xfrm>
          <a:custGeom>
            <a:avLst/>
            <a:gdLst/>
            <a:ahLst/>
            <a:cxnLst/>
            <a:rect l="l" t="t" r="r" b="b"/>
            <a:pathLst>
              <a:path w="21600" h="21600" extrusionOk="0">
                <a:moveTo>
                  <a:pt x="0" y="21600"/>
                </a:moveTo>
                <a:lnTo>
                  <a:pt x="21600" y="21600"/>
                </a:lnTo>
                <a:lnTo>
                  <a:pt x="21600" y="0"/>
                </a:lnTo>
                <a:lnTo>
                  <a:pt x="0" y="3912"/>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11" name="Google Shape;111;p10"/>
          <p:cNvSpPr/>
          <p:nvPr/>
        </p:nvSpPr>
        <p:spPr>
          <a:xfrm flipH="1">
            <a:off x="7896852" y="1544317"/>
            <a:ext cx="568512" cy="4568328"/>
          </a:xfrm>
          <a:custGeom>
            <a:avLst/>
            <a:gdLst/>
            <a:ahLst/>
            <a:cxnLst/>
            <a:rect l="l" t="t" r="r" b="b"/>
            <a:pathLst>
              <a:path w="21600" h="21600" extrusionOk="0">
                <a:moveTo>
                  <a:pt x="21600" y="0"/>
                </a:moveTo>
                <a:lnTo>
                  <a:pt x="0" y="650"/>
                </a:lnTo>
                <a:lnTo>
                  <a:pt x="0" y="21600"/>
                </a:lnTo>
                <a:lnTo>
                  <a:pt x="21600" y="20950"/>
                </a:lnTo>
                <a:lnTo>
                  <a:pt x="21600" y="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12" name="Google Shape;112;p10"/>
          <p:cNvSpPr txBox="1">
            <a:spLocks noGrp="1"/>
          </p:cNvSpPr>
          <p:nvPr>
            <p:ph type="body" idx="1"/>
          </p:nvPr>
        </p:nvSpPr>
        <p:spPr>
          <a:xfrm>
            <a:off x="550500" y="5875067"/>
            <a:ext cx="7083300" cy="692800"/>
          </a:xfrm>
          <a:prstGeom prst="rect">
            <a:avLst/>
          </a:prstGeom>
        </p:spPr>
        <p:txBody>
          <a:bodyPr spcFirstLastPara="1" wrap="square" lIns="0" tIns="0" rIns="0" bIns="0" anchor="t" anchorCtr="0">
            <a:noAutofit/>
          </a:bodyPr>
          <a:lstStyle>
            <a:lvl1pPr marL="457200" lvl="0" indent="-228600" rtl="0">
              <a:spcBef>
                <a:spcPts val="0"/>
              </a:spcBef>
              <a:spcAft>
                <a:spcPts val="800"/>
              </a:spcAft>
              <a:buSzPts val="1800"/>
              <a:buNone/>
              <a:defRPr sz="1800"/>
            </a:lvl1pPr>
          </a:lstStyle>
          <a:p>
            <a:endParaRPr/>
          </a:p>
        </p:txBody>
      </p:sp>
      <p:sp>
        <p:nvSpPr>
          <p:cNvPr id="113" name="Google Shape;113;p10"/>
          <p:cNvSpPr txBox="1">
            <a:spLocks noGrp="1"/>
          </p:cNvSpPr>
          <p:nvPr>
            <p:ph type="sldNum" idx="12"/>
          </p:nvPr>
        </p:nvSpPr>
        <p:spPr>
          <a:xfrm>
            <a:off x="8556125" y="6251533"/>
            <a:ext cx="359100" cy="606400"/>
          </a:xfrm>
          <a:prstGeom prst="rect">
            <a:avLst/>
          </a:prstGeom>
        </p:spPr>
        <p:txBody>
          <a:bodyPr spcFirstLastPara="1" wrap="square" lIns="0" tIns="0" rIns="0" bIns="0" anchor="ctr" anchorCtr="0">
            <a:noAutofit/>
          </a:bodyPr>
          <a:lstStyle>
            <a:lvl1pPr lvl="0" rtl="0">
              <a:buNone/>
              <a:defRPr>
                <a:solidFill>
                  <a:schemeClr val="accent3"/>
                </a:solidFill>
              </a:defRPr>
            </a:lvl1pPr>
            <a:lvl2pPr lvl="1" rtl="0">
              <a:buNone/>
              <a:defRPr>
                <a:solidFill>
                  <a:schemeClr val="accent3"/>
                </a:solidFill>
              </a:defRPr>
            </a:lvl2pPr>
            <a:lvl3pPr lvl="2" rtl="0">
              <a:buNone/>
              <a:defRPr>
                <a:solidFill>
                  <a:schemeClr val="accent3"/>
                </a:solidFill>
              </a:defRPr>
            </a:lvl3pPr>
            <a:lvl4pPr lvl="3" rtl="0">
              <a:buNone/>
              <a:defRPr>
                <a:solidFill>
                  <a:schemeClr val="accent3"/>
                </a:solidFill>
              </a:defRPr>
            </a:lvl4pPr>
            <a:lvl5pPr lvl="4" rtl="0">
              <a:buNone/>
              <a:defRPr>
                <a:solidFill>
                  <a:schemeClr val="accent3"/>
                </a:solidFill>
              </a:defRPr>
            </a:lvl5pPr>
            <a:lvl6pPr lvl="5" rtl="0">
              <a:buNone/>
              <a:defRPr>
                <a:solidFill>
                  <a:schemeClr val="accent3"/>
                </a:solidFill>
              </a:defRPr>
            </a:lvl6pPr>
            <a:lvl7pPr lvl="6" rtl="0">
              <a:buNone/>
              <a:defRPr>
                <a:solidFill>
                  <a:schemeClr val="accent3"/>
                </a:solidFill>
              </a:defRPr>
            </a:lvl7pPr>
            <a:lvl8pPr lvl="7" rtl="0">
              <a:buNone/>
              <a:defRPr>
                <a:solidFill>
                  <a:schemeClr val="accent3"/>
                </a:solidFill>
              </a:defRPr>
            </a:lvl8pPr>
            <a:lvl9pPr lvl="8" rtl="0">
              <a:buNone/>
              <a:defRPr>
                <a:solidFill>
                  <a:schemeClr val="accent3"/>
                </a:solidFill>
              </a:defRPr>
            </a:lvl9pPr>
          </a:lstStyle>
          <a:p>
            <a:fld id="{00000000-1234-1234-1234-123412341234}" type="slidenum">
              <a:rPr lang="en">
                <a:solidFill>
                  <a:srgbClr val="00799E"/>
                </a:solidFill>
              </a:rPr>
              <a:pPr/>
              <a:t>‹#›</a:t>
            </a:fld>
            <a:endParaRPr>
              <a:solidFill>
                <a:srgbClr val="00799E"/>
              </a:solidFill>
            </a:endParaRPr>
          </a:p>
        </p:txBody>
      </p:sp>
    </p:spTree>
    <p:extLst>
      <p:ext uri="{BB962C8B-B14F-4D97-AF65-F5344CB8AC3E}">
        <p14:creationId xmlns:p14="http://schemas.microsoft.com/office/powerpoint/2010/main" val="1188453473"/>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4"/>
        <p:cNvGrpSpPr/>
        <p:nvPr/>
      </p:nvGrpSpPr>
      <p:grpSpPr>
        <a:xfrm>
          <a:off x="0" y="0"/>
          <a:ext cx="0" cy="0"/>
          <a:chOff x="0" y="0"/>
          <a:chExt cx="0" cy="0"/>
        </a:xfrm>
      </p:grpSpPr>
      <p:sp>
        <p:nvSpPr>
          <p:cNvPr id="115" name="Google Shape;115;p11"/>
          <p:cNvSpPr/>
          <p:nvPr/>
        </p:nvSpPr>
        <p:spPr>
          <a:xfrm flipH="1">
            <a:off x="8556137" y="4683564"/>
            <a:ext cx="359208" cy="2174400"/>
          </a:xfrm>
          <a:custGeom>
            <a:avLst/>
            <a:gdLst/>
            <a:ahLst/>
            <a:cxnLst/>
            <a:rect l="l" t="t" r="r" b="b"/>
            <a:pathLst>
              <a:path w="21600" h="21600" extrusionOk="0">
                <a:moveTo>
                  <a:pt x="21600" y="21600"/>
                </a:moveTo>
                <a:lnTo>
                  <a:pt x="21600" y="0"/>
                </a:lnTo>
                <a:lnTo>
                  <a:pt x="0" y="863"/>
                </a:lnTo>
                <a:lnTo>
                  <a:pt x="0" y="21600"/>
                </a:lnTo>
                <a:lnTo>
                  <a:pt x="2160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16" name="Google Shape;116;p11"/>
          <p:cNvSpPr txBox="1">
            <a:spLocks noGrp="1"/>
          </p:cNvSpPr>
          <p:nvPr>
            <p:ph type="sldNum" idx="12"/>
          </p:nvPr>
        </p:nvSpPr>
        <p:spPr>
          <a:xfrm>
            <a:off x="8556125" y="6251533"/>
            <a:ext cx="359100" cy="6064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FFFFFF"/>
                </a:solidFill>
              </a:rPr>
              <a:pPr/>
              <a:t>‹#›</a:t>
            </a:fld>
            <a:endParaRPr>
              <a:solidFill>
                <a:srgbClr val="FFFFFF"/>
              </a:solidFill>
            </a:endParaRPr>
          </a:p>
        </p:txBody>
      </p:sp>
      <p:sp>
        <p:nvSpPr>
          <p:cNvPr id="117" name="Google Shape;117;p11"/>
          <p:cNvSpPr/>
          <p:nvPr/>
        </p:nvSpPr>
        <p:spPr>
          <a:xfrm flipH="1">
            <a:off x="8556137" y="1303780"/>
            <a:ext cx="359208" cy="1285128"/>
          </a:xfrm>
          <a:custGeom>
            <a:avLst/>
            <a:gdLst/>
            <a:ahLst/>
            <a:cxnLst/>
            <a:rect l="l" t="t" r="r" b="b"/>
            <a:pathLst>
              <a:path w="21600" h="21600" extrusionOk="0">
                <a:moveTo>
                  <a:pt x="0" y="21600"/>
                </a:moveTo>
                <a:lnTo>
                  <a:pt x="21600" y="20140"/>
                </a:lnTo>
                <a:lnTo>
                  <a:pt x="21600" y="0"/>
                </a:lnTo>
                <a:lnTo>
                  <a:pt x="0" y="1460"/>
                </a:lnTo>
                <a:lnTo>
                  <a:pt x="0" y="2160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18" name="Google Shape;118;p11"/>
          <p:cNvSpPr/>
          <p:nvPr/>
        </p:nvSpPr>
        <p:spPr>
          <a:xfrm flipH="1">
            <a:off x="8556137" y="0"/>
            <a:ext cx="359208" cy="1272168"/>
          </a:xfrm>
          <a:custGeom>
            <a:avLst/>
            <a:gdLst/>
            <a:ahLst/>
            <a:cxnLst/>
            <a:rect l="l" t="t" r="r" b="b"/>
            <a:pathLst>
              <a:path w="21600" h="21600" extrusionOk="0">
                <a:moveTo>
                  <a:pt x="21600" y="0"/>
                </a:moveTo>
                <a:lnTo>
                  <a:pt x="0" y="0"/>
                </a:lnTo>
                <a:lnTo>
                  <a:pt x="0" y="21600"/>
                </a:lnTo>
                <a:lnTo>
                  <a:pt x="21600" y="20125"/>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19" name="Google Shape;119;p11"/>
          <p:cNvSpPr/>
          <p:nvPr/>
        </p:nvSpPr>
        <p:spPr>
          <a:xfrm flipH="1">
            <a:off x="7896852" y="608837"/>
            <a:ext cx="568512" cy="948816"/>
          </a:xfrm>
          <a:custGeom>
            <a:avLst/>
            <a:gdLst/>
            <a:ahLst/>
            <a:cxnLst/>
            <a:rect l="l" t="t" r="r" b="b"/>
            <a:pathLst>
              <a:path w="21600" h="21600" extrusionOk="0">
                <a:moveTo>
                  <a:pt x="0" y="21600"/>
                </a:moveTo>
                <a:lnTo>
                  <a:pt x="21600" y="18470"/>
                </a:lnTo>
                <a:lnTo>
                  <a:pt x="21600" y="0"/>
                </a:lnTo>
                <a:lnTo>
                  <a:pt x="0" y="3130"/>
                </a:lnTo>
                <a:lnTo>
                  <a:pt x="0" y="2160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20" name="Google Shape;120;p11"/>
          <p:cNvSpPr/>
          <p:nvPr/>
        </p:nvSpPr>
        <p:spPr>
          <a:xfrm flipH="1">
            <a:off x="7896852" y="6099296"/>
            <a:ext cx="568512" cy="758736"/>
          </a:xfrm>
          <a:custGeom>
            <a:avLst/>
            <a:gdLst/>
            <a:ahLst/>
            <a:cxnLst/>
            <a:rect l="l" t="t" r="r" b="b"/>
            <a:pathLst>
              <a:path w="21600" h="21600" extrusionOk="0">
                <a:moveTo>
                  <a:pt x="0" y="21600"/>
                </a:moveTo>
                <a:lnTo>
                  <a:pt x="21600" y="21600"/>
                </a:lnTo>
                <a:lnTo>
                  <a:pt x="21600" y="0"/>
                </a:lnTo>
                <a:lnTo>
                  <a:pt x="0" y="3912"/>
                </a:lnTo>
                <a:lnTo>
                  <a:pt x="0" y="2160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21" name="Google Shape;121;p11"/>
          <p:cNvSpPr/>
          <p:nvPr/>
        </p:nvSpPr>
        <p:spPr>
          <a:xfrm flipH="1">
            <a:off x="7896852" y="1544317"/>
            <a:ext cx="568512" cy="4568328"/>
          </a:xfrm>
          <a:custGeom>
            <a:avLst/>
            <a:gdLst/>
            <a:ahLst/>
            <a:cxnLst/>
            <a:rect l="l" t="t" r="r" b="b"/>
            <a:pathLst>
              <a:path w="21600" h="21600" extrusionOk="0">
                <a:moveTo>
                  <a:pt x="21600" y="0"/>
                </a:moveTo>
                <a:lnTo>
                  <a:pt x="0" y="650"/>
                </a:lnTo>
                <a:lnTo>
                  <a:pt x="0" y="21600"/>
                </a:lnTo>
                <a:lnTo>
                  <a:pt x="21600" y="20950"/>
                </a:lnTo>
                <a:lnTo>
                  <a:pt x="2160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380476780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matchingName="Title" type="title">
  <p:cSld name="Title">
    <p:bg>
      <p:bgPr>
        <a:solidFill>
          <a:schemeClr val="accent3"/>
        </a:solidFill>
        <a:effectLst/>
      </p:bgPr>
    </p:bg>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550500" y="3247500"/>
            <a:ext cx="3638700" cy="2986800"/>
          </a:xfrm>
          <a:prstGeom prst="rect">
            <a:avLst/>
          </a:prstGeom>
        </p:spPr>
        <p:txBody>
          <a:bodyPr spcFirstLastPara="1" wrap="square" lIns="0" tIns="0" rIns="0" bIns="0" anchor="b" anchorCtr="0">
            <a:noAutofit/>
          </a:bodyPr>
          <a:lstStyle>
            <a:lvl1pPr lvl="0" rtl="0">
              <a:spcBef>
                <a:spcPts val="0"/>
              </a:spcBef>
              <a:spcAft>
                <a:spcPts val="0"/>
              </a:spcAft>
              <a:buClr>
                <a:schemeClr val="lt1"/>
              </a:buClr>
              <a:buSzPts val="5400"/>
              <a:buNone/>
              <a:defRPr sz="5400">
                <a:solidFill>
                  <a:schemeClr val="lt1"/>
                </a:solidFill>
              </a:defRPr>
            </a:lvl1pPr>
            <a:lvl2pPr lvl="1" rtl="0">
              <a:spcBef>
                <a:spcPts val="0"/>
              </a:spcBef>
              <a:spcAft>
                <a:spcPts val="0"/>
              </a:spcAft>
              <a:buClr>
                <a:schemeClr val="lt1"/>
              </a:buClr>
              <a:buSzPts val="5400"/>
              <a:buNone/>
              <a:defRPr sz="5400">
                <a:solidFill>
                  <a:schemeClr val="lt1"/>
                </a:solidFill>
              </a:defRPr>
            </a:lvl2pPr>
            <a:lvl3pPr lvl="2" rtl="0">
              <a:spcBef>
                <a:spcPts val="0"/>
              </a:spcBef>
              <a:spcAft>
                <a:spcPts val="0"/>
              </a:spcAft>
              <a:buClr>
                <a:schemeClr val="lt1"/>
              </a:buClr>
              <a:buSzPts val="5400"/>
              <a:buNone/>
              <a:defRPr sz="5400">
                <a:solidFill>
                  <a:schemeClr val="lt1"/>
                </a:solidFill>
              </a:defRPr>
            </a:lvl3pPr>
            <a:lvl4pPr lvl="3" rtl="0">
              <a:spcBef>
                <a:spcPts val="0"/>
              </a:spcBef>
              <a:spcAft>
                <a:spcPts val="0"/>
              </a:spcAft>
              <a:buClr>
                <a:schemeClr val="lt1"/>
              </a:buClr>
              <a:buSzPts val="5400"/>
              <a:buNone/>
              <a:defRPr sz="5400">
                <a:solidFill>
                  <a:schemeClr val="lt1"/>
                </a:solidFill>
              </a:defRPr>
            </a:lvl4pPr>
            <a:lvl5pPr lvl="4" rtl="0">
              <a:spcBef>
                <a:spcPts val="0"/>
              </a:spcBef>
              <a:spcAft>
                <a:spcPts val="0"/>
              </a:spcAft>
              <a:buClr>
                <a:schemeClr val="lt1"/>
              </a:buClr>
              <a:buSzPts val="5400"/>
              <a:buNone/>
              <a:defRPr sz="5400">
                <a:solidFill>
                  <a:schemeClr val="lt1"/>
                </a:solidFill>
              </a:defRPr>
            </a:lvl5pPr>
            <a:lvl6pPr lvl="5" rtl="0">
              <a:spcBef>
                <a:spcPts val="0"/>
              </a:spcBef>
              <a:spcAft>
                <a:spcPts val="0"/>
              </a:spcAft>
              <a:buClr>
                <a:schemeClr val="lt1"/>
              </a:buClr>
              <a:buSzPts val="5400"/>
              <a:buNone/>
              <a:defRPr sz="5400">
                <a:solidFill>
                  <a:schemeClr val="lt1"/>
                </a:solidFill>
              </a:defRPr>
            </a:lvl6pPr>
            <a:lvl7pPr lvl="6" rtl="0">
              <a:spcBef>
                <a:spcPts val="0"/>
              </a:spcBef>
              <a:spcAft>
                <a:spcPts val="0"/>
              </a:spcAft>
              <a:buClr>
                <a:schemeClr val="lt1"/>
              </a:buClr>
              <a:buSzPts val="5400"/>
              <a:buNone/>
              <a:defRPr sz="5400">
                <a:solidFill>
                  <a:schemeClr val="lt1"/>
                </a:solidFill>
              </a:defRPr>
            </a:lvl7pPr>
            <a:lvl8pPr lvl="7" rtl="0">
              <a:spcBef>
                <a:spcPts val="0"/>
              </a:spcBef>
              <a:spcAft>
                <a:spcPts val="0"/>
              </a:spcAft>
              <a:buClr>
                <a:schemeClr val="lt1"/>
              </a:buClr>
              <a:buSzPts val="5400"/>
              <a:buNone/>
              <a:defRPr sz="5400">
                <a:solidFill>
                  <a:schemeClr val="lt1"/>
                </a:solidFill>
              </a:defRPr>
            </a:lvl8pPr>
            <a:lvl9pPr lvl="8" rtl="0">
              <a:spcBef>
                <a:spcPts val="0"/>
              </a:spcBef>
              <a:spcAft>
                <a:spcPts val="0"/>
              </a:spcAft>
              <a:buClr>
                <a:schemeClr val="lt1"/>
              </a:buClr>
              <a:buSzPts val="5400"/>
              <a:buNone/>
              <a:defRPr sz="5400">
                <a:solidFill>
                  <a:schemeClr val="lt1"/>
                </a:solidFill>
              </a:defRPr>
            </a:lvl9pPr>
          </a:lstStyle>
          <a:p>
            <a:endParaRPr/>
          </a:p>
        </p:txBody>
      </p:sp>
      <p:sp>
        <p:nvSpPr>
          <p:cNvPr id="11" name="Google Shape;11;p2"/>
          <p:cNvSpPr/>
          <p:nvPr/>
        </p:nvSpPr>
        <p:spPr>
          <a:xfrm>
            <a:off x="7813106" y="0"/>
            <a:ext cx="892296" cy="430056"/>
          </a:xfrm>
          <a:custGeom>
            <a:avLst/>
            <a:gdLst/>
            <a:ahLst/>
            <a:cxnLst/>
            <a:rect l="l" t="t" r="r" b="b"/>
            <a:pathLst>
              <a:path w="21600" h="21600" extrusionOk="0">
                <a:moveTo>
                  <a:pt x="0" y="0"/>
                </a:moveTo>
                <a:lnTo>
                  <a:pt x="0" y="21600"/>
                </a:lnTo>
                <a:lnTo>
                  <a:pt x="21600" y="10795"/>
                </a:lnTo>
                <a:lnTo>
                  <a:pt x="21600" y="0"/>
                </a:lnTo>
                <a:lnTo>
                  <a:pt x="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2" name="Google Shape;12;p2"/>
          <p:cNvSpPr/>
          <p:nvPr/>
        </p:nvSpPr>
        <p:spPr>
          <a:xfrm>
            <a:off x="3650209" y="0"/>
            <a:ext cx="563814" cy="2266272"/>
          </a:xfrm>
          <a:custGeom>
            <a:avLst/>
            <a:gdLst/>
            <a:ahLst/>
            <a:cxnLst/>
            <a:rect l="l" t="t" r="r" b="b"/>
            <a:pathLst>
              <a:path w="21600" h="21600" extrusionOk="0">
                <a:moveTo>
                  <a:pt x="0" y="0"/>
                </a:moveTo>
                <a:lnTo>
                  <a:pt x="0" y="21600"/>
                </a:lnTo>
                <a:lnTo>
                  <a:pt x="21600" y="20304"/>
                </a:lnTo>
                <a:lnTo>
                  <a:pt x="21600" y="0"/>
                </a:lnTo>
                <a:lnTo>
                  <a:pt x="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3" name="Google Shape;13;p2"/>
          <p:cNvSpPr/>
          <p:nvPr/>
        </p:nvSpPr>
        <p:spPr>
          <a:xfrm>
            <a:off x="4359415" y="812127"/>
            <a:ext cx="1314792" cy="2825568"/>
          </a:xfrm>
          <a:custGeom>
            <a:avLst/>
            <a:gdLst/>
            <a:ahLst/>
            <a:cxnLst/>
            <a:rect l="l" t="t" r="r" b="b"/>
            <a:pathLst>
              <a:path w="21600" h="21600" extrusionOk="0">
                <a:moveTo>
                  <a:pt x="0" y="21600"/>
                </a:moveTo>
                <a:lnTo>
                  <a:pt x="21600" y="19177"/>
                </a:lnTo>
                <a:lnTo>
                  <a:pt x="21600" y="0"/>
                </a:lnTo>
                <a:lnTo>
                  <a:pt x="0" y="2423"/>
                </a:lnTo>
                <a:lnTo>
                  <a:pt x="0" y="2160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4" name="Google Shape;14;p2"/>
          <p:cNvSpPr/>
          <p:nvPr/>
        </p:nvSpPr>
        <p:spPr>
          <a:xfrm>
            <a:off x="5821031" y="1321977"/>
            <a:ext cx="1845234" cy="5545944"/>
          </a:xfrm>
          <a:custGeom>
            <a:avLst/>
            <a:gdLst/>
            <a:ahLst/>
            <a:cxnLst/>
            <a:rect l="l" t="t" r="r" b="b"/>
            <a:pathLst>
              <a:path w="21600" h="21600" extrusionOk="0">
                <a:moveTo>
                  <a:pt x="0" y="21600"/>
                </a:moveTo>
                <a:lnTo>
                  <a:pt x="21600" y="21600"/>
                </a:lnTo>
                <a:lnTo>
                  <a:pt x="21600" y="0"/>
                </a:lnTo>
                <a:lnTo>
                  <a:pt x="0" y="1733"/>
                </a:lnTo>
                <a:lnTo>
                  <a:pt x="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5" name="Google Shape;15;p2"/>
          <p:cNvSpPr/>
          <p:nvPr/>
        </p:nvSpPr>
        <p:spPr>
          <a:xfrm>
            <a:off x="4359415" y="3524980"/>
            <a:ext cx="1314792" cy="3346848"/>
          </a:xfrm>
          <a:custGeom>
            <a:avLst/>
            <a:gdLst/>
            <a:ahLst/>
            <a:cxnLst/>
            <a:rect l="l" t="t" r="r" b="b"/>
            <a:pathLst>
              <a:path w="21600" h="21600" extrusionOk="0">
                <a:moveTo>
                  <a:pt x="0" y="21600"/>
                </a:moveTo>
                <a:lnTo>
                  <a:pt x="21600" y="21600"/>
                </a:lnTo>
                <a:lnTo>
                  <a:pt x="21600" y="0"/>
                </a:lnTo>
                <a:lnTo>
                  <a:pt x="0" y="2046"/>
                </a:lnTo>
                <a:lnTo>
                  <a:pt x="0" y="21600"/>
                </a:lnTo>
                <a:close/>
              </a:path>
            </a:pathLst>
          </a:custGeom>
          <a:solidFill>
            <a:srgbClr val="002035">
              <a:alpha val="17320"/>
            </a:srgbClr>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6" name="Google Shape;16;p2"/>
          <p:cNvSpPr/>
          <p:nvPr/>
        </p:nvSpPr>
        <p:spPr>
          <a:xfrm>
            <a:off x="7813106" y="409240"/>
            <a:ext cx="892296" cy="3969720"/>
          </a:xfrm>
          <a:custGeom>
            <a:avLst/>
            <a:gdLst/>
            <a:ahLst/>
            <a:cxnLst/>
            <a:rect l="l" t="t" r="r" b="b"/>
            <a:pathLst>
              <a:path w="21600" h="21600" extrusionOk="0">
                <a:moveTo>
                  <a:pt x="0" y="21600"/>
                </a:moveTo>
                <a:lnTo>
                  <a:pt x="21600" y="20429"/>
                </a:lnTo>
                <a:lnTo>
                  <a:pt x="21600" y="0"/>
                </a:lnTo>
                <a:lnTo>
                  <a:pt x="0" y="1171"/>
                </a:lnTo>
                <a:lnTo>
                  <a:pt x="0" y="21600"/>
                </a:lnTo>
                <a:close/>
              </a:path>
            </a:pathLst>
          </a:custGeom>
          <a:solidFill>
            <a:srgbClr val="002035">
              <a:alpha val="17320"/>
            </a:srgbClr>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7" name="Google Shape;17;p2"/>
          <p:cNvSpPr/>
          <p:nvPr/>
        </p:nvSpPr>
        <p:spPr>
          <a:xfrm>
            <a:off x="5821031" y="0"/>
            <a:ext cx="1845234" cy="1548072"/>
          </a:xfrm>
          <a:custGeom>
            <a:avLst/>
            <a:gdLst/>
            <a:ahLst/>
            <a:cxnLst/>
            <a:rect l="l" t="t" r="r" b="b"/>
            <a:pathLst>
              <a:path w="21600" h="21600" extrusionOk="0">
                <a:moveTo>
                  <a:pt x="0" y="21600"/>
                </a:moveTo>
                <a:lnTo>
                  <a:pt x="21600" y="15393"/>
                </a:lnTo>
                <a:lnTo>
                  <a:pt x="21600" y="0"/>
                </a:lnTo>
                <a:lnTo>
                  <a:pt x="0" y="0"/>
                </a:lnTo>
                <a:lnTo>
                  <a:pt x="0" y="2160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8" name="Google Shape;18;p2"/>
          <p:cNvSpPr/>
          <p:nvPr/>
        </p:nvSpPr>
        <p:spPr>
          <a:xfrm>
            <a:off x="7813106" y="4369773"/>
            <a:ext cx="892296" cy="1554552"/>
          </a:xfrm>
          <a:custGeom>
            <a:avLst/>
            <a:gdLst/>
            <a:ahLst/>
            <a:cxnLst/>
            <a:rect l="l" t="t" r="r" b="b"/>
            <a:pathLst>
              <a:path w="21600" h="21600" extrusionOk="0">
                <a:moveTo>
                  <a:pt x="0" y="21600"/>
                </a:moveTo>
                <a:lnTo>
                  <a:pt x="21600" y="18611"/>
                </a:lnTo>
                <a:lnTo>
                  <a:pt x="21600" y="0"/>
                </a:lnTo>
                <a:lnTo>
                  <a:pt x="0" y="2989"/>
                </a:lnTo>
                <a:lnTo>
                  <a:pt x="0" y="21600"/>
                </a:lnTo>
                <a:close/>
              </a:path>
            </a:pathLst>
          </a:custGeom>
          <a:solidFill>
            <a:schemeClr val="accent5"/>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1677469009"/>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matchingName="Subtitle">
  <p:cSld name="Subtitle">
    <p:bg>
      <p:bgPr>
        <a:solidFill>
          <a:schemeClr val="lt1"/>
        </a:solidFill>
        <a:effectLst/>
      </p:bgPr>
    </p:bg>
    <p:spTree>
      <p:nvGrpSpPr>
        <p:cNvPr id="1" name="Shape 19"/>
        <p:cNvGrpSpPr/>
        <p:nvPr/>
      </p:nvGrpSpPr>
      <p:grpSpPr>
        <a:xfrm>
          <a:off x="0" y="0"/>
          <a:ext cx="0" cy="0"/>
          <a:chOff x="0" y="0"/>
          <a:chExt cx="0" cy="0"/>
        </a:xfrm>
      </p:grpSpPr>
      <p:sp>
        <p:nvSpPr>
          <p:cNvPr id="20" name="Google Shape;20;p3"/>
          <p:cNvSpPr txBox="1">
            <a:spLocks noGrp="1"/>
          </p:cNvSpPr>
          <p:nvPr>
            <p:ph type="ctrTitle"/>
          </p:nvPr>
        </p:nvSpPr>
        <p:spPr>
          <a:xfrm>
            <a:off x="550500" y="4058700"/>
            <a:ext cx="3638700" cy="1546400"/>
          </a:xfrm>
          <a:prstGeom prst="rect">
            <a:avLst/>
          </a:prstGeom>
        </p:spPr>
        <p:txBody>
          <a:bodyPr spcFirstLastPara="1" wrap="square" lIns="0" tIns="0" rIns="0" bIns="0" anchor="b" anchorCtr="0">
            <a:noAutofit/>
          </a:bodyPr>
          <a:lstStyle>
            <a:lvl1pPr lvl="0" rtl="0">
              <a:spcBef>
                <a:spcPts val="0"/>
              </a:spcBef>
              <a:spcAft>
                <a:spcPts val="0"/>
              </a:spcAft>
              <a:buSzPts val="4800"/>
              <a:buNone/>
              <a:defRPr sz="48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a:endParaRPr/>
          </a:p>
        </p:txBody>
      </p:sp>
      <p:sp>
        <p:nvSpPr>
          <p:cNvPr id="21" name="Google Shape;21;p3"/>
          <p:cNvSpPr txBox="1">
            <a:spLocks noGrp="1"/>
          </p:cNvSpPr>
          <p:nvPr>
            <p:ph type="subTitle" idx="1"/>
          </p:nvPr>
        </p:nvSpPr>
        <p:spPr>
          <a:xfrm>
            <a:off x="550500" y="5734300"/>
            <a:ext cx="3638700" cy="500000"/>
          </a:xfrm>
          <a:prstGeom prst="rect">
            <a:avLst/>
          </a:prstGeom>
        </p:spPr>
        <p:txBody>
          <a:bodyPr spcFirstLastPara="1" wrap="square" lIns="0" tIns="0" rIns="0" bIns="0" anchor="t" anchorCtr="0">
            <a:noAutofit/>
          </a:bodyPr>
          <a:lstStyle>
            <a:lvl1pPr lvl="0" rtl="0">
              <a:spcBef>
                <a:spcPts val="0"/>
              </a:spcBef>
              <a:spcAft>
                <a:spcPts val="0"/>
              </a:spcAft>
              <a:buSzPts val="2000"/>
              <a:buNone/>
              <a:defRPr sz="2000">
                <a:solidFill>
                  <a:schemeClr val="accent2"/>
                </a:solidFill>
              </a:defRPr>
            </a:lvl1pPr>
            <a:lvl2pPr lvl="1" rtl="0">
              <a:spcBef>
                <a:spcPts val="800"/>
              </a:spcBef>
              <a:spcAft>
                <a:spcPts val="0"/>
              </a:spcAft>
              <a:buSzPts val="2600"/>
              <a:buNone/>
              <a:defRPr sz="2600">
                <a:solidFill>
                  <a:schemeClr val="accent2"/>
                </a:solidFill>
              </a:defRPr>
            </a:lvl2pPr>
            <a:lvl3pPr lvl="2" rtl="0">
              <a:spcBef>
                <a:spcPts val="800"/>
              </a:spcBef>
              <a:spcAft>
                <a:spcPts val="0"/>
              </a:spcAft>
              <a:buSzPts val="2600"/>
              <a:buNone/>
              <a:defRPr sz="2600">
                <a:solidFill>
                  <a:schemeClr val="accent2"/>
                </a:solidFill>
              </a:defRPr>
            </a:lvl3pPr>
            <a:lvl4pPr lvl="3" rtl="0">
              <a:spcBef>
                <a:spcPts val="800"/>
              </a:spcBef>
              <a:spcAft>
                <a:spcPts val="0"/>
              </a:spcAft>
              <a:buClr>
                <a:schemeClr val="accent2"/>
              </a:buClr>
              <a:buSzPts val="2600"/>
              <a:buNone/>
              <a:defRPr sz="2600">
                <a:solidFill>
                  <a:schemeClr val="accent2"/>
                </a:solidFill>
              </a:defRPr>
            </a:lvl4pPr>
            <a:lvl5pPr lvl="4" rtl="0">
              <a:spcBef>
                <a:spcPts val="800"/>
              </a:spcBef>
              <a:spcAft>
                <a:spcPts val="0"/>
              </a:spcAft>
              <a:buClr>
                <a:schemeClr val="accent2"/>
              </a:buClr>
              <a:buSzPts val="2600"/>
              <a:buNone/>
              <a:defRPr sz="2600">
                <a:solidFill>
                  <a:schemeClr val="accent2"/>
                </a:solidFill>
              </a:defRPr>
            </a:lvl5pPr>
            <a:lvl6pPr lvl="5" rtl="0">
              <a:spcBef>
                <a:spcPts val="800"/>
              </a:spcBef>
              <a:spcAft>
                <a:spcPts val="0"/>
              </a:spcAft>
              <a:buClr>
                <a:schemeClr val="accent2"/>
              </a:buClr>
              <a:buSzPts val="2600"/>
              <a:buNone/>
              <a:defRPr sz="2600">
                <a:solidFill>
                  <a:schemeClr val="accent2"/>
                </a:solidFill>
              </a:defRPr>
            </a:lvl6pPr>
            <a:lvl7pPr lvl="6" rtl="0">
              <a:spcBef>
                <a:spcPts val="800"/>
              </a:spcBef>
              <a:spcAft>
                <a:spcPts val="0"/>
              </a:spcAft>
              <a:buClr>
                <a:schemeClr val="accent2"/>
              </a:buClr>
              <a:buSzPts val="2600"/>
              <a:buNone/>
              <a:defRPr sz="2600">
                <a:solidFill>
                  <a:schemeClr val="accent2"/>
                </a:solidFill>
              </a:defRPr>
            </a:lvl7pPr>
            <a:lvl8pPr lvl="7" rtl="0">
              <a:spcBef>
                <a:spcPts val="800"/>
              </a:spcBef>
              <a:spcAft>
                <a:spcPts val="0"/>
              </a:spcAft>
              <a:buClr>
                <a:schemeClr val="accent2"/>
              </a:buClr>
              <a:buSzPts val="2600"/>
              <a:buNone/>
              <a:defRPr sz="2600">
                <a:solidFill>
                  <a:schemeClr val="accent2"/>
                </a:solidFill>
              </a:defRPr>
            </a:lvl8pPr>
            <a:lvl9pPr lvl="8" rtl="0">
              <a:spcBef>
                <a:spcPts val="800"/>
              </a:spcBef>
              <a:spcAft>
                <a:spcPts val="800"/>
              </a:spcAft>
              <a:buClr>
                <a:schemeClr val="accent2"/>
              </a:buClr>
              <a:buSzPts val="2600"/>
              <a:buNone/>
              <a:defRPr sz="2600">
                <a:solidFill>
                  <a:schemeClr val="accent2"/>
                </a:solidFill>
              </a:defRPr>
            </a:lvl9pPr>
          </a:lstStyle>
          <a:p>
            <a:endParaRPr/>
          </a:p>
        </p:txBody>
      </p:sp>
      <p:sp>
        <p:nvSpPr>
          <p:cNvPr id="22" name="Google Shape;22;p3"/>
          <p:cNvSpPr/>
          <p:nvPr/>
        </p:nvSpPr>
        <p:spPr>
          <a:xfrm>
            <a:off x="7813106" y="0"/>
            <a:ext cx="892296" cy="430056"/>
          </a:xfrm>
          <a:custGeom>
            <a:avLst/>
            <a:gdLst/>
            <a:ahLst/>
            <a:cxnLst/>
            <a:rect l="l" t="t" r="r" b="b"/>
            <a:pathLst>
              <a:path w="21600" h="21600" extrusionOk="0">
                <a:moveTo>
                  <a:pt x="0" y="0"/>
                </a:moveTo>
                <a:lnTo>
                  <a:pt x="0" y="21600"/>
                </a:lnTo>
                <a:lnTo>
                  <a:pt x="21600" y="10795"/>
                </a:lnTo>
                <a:lnTo>
                  <a:pt x="21600" y="0"/>
                </a:lnTo>
                <a:lnTo>
                  <a:pt x="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23" name="Google Shape;23;p3"/>
          <p:cNvSpPr/>
          <p:nvPr/>
        </p:nvSpPr>
        <p:spPr>
          <a:xfrm>
            <a:off x="3650209" y="0"/>
            <a:ext cx="563814" cy="2266272"/>
          </a:xfrm>
          <a:custGeom>
            <a:avLst/>
            <a:gdLst/>
            <a:ahLst/>
            <a:cxnLst/>
            <a:rect l="l" t="t" r="r" b="b"/>
            <a:pathLst>
              <a:path w="21600" h="21600" extrusionOk="0">
                <a:moveTo>
                  <a:pt x="0" y="0"/>
                </a:moveTo>
                <a:lnTo>
                  <a:pt x="0" y="21600"/>
                </a:lnTo>
                <a:lnTo>
                  <a:pt x="21600" y="20304"/>
                </a:lnTo>
                <a:lnTo>
                  <a:pt x="21600" y="0"/>
                </a:lnTo>
                <a:lnTo>
                  <a:pt x="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24" name="Google Shape;24;p3"/>
          <p:cNvSpPr/>
          <p:nvPr/>
        </p:nvSpPr>
        <p:spPr>
          <a:xfrm>
            <a:off x="4359415" y="812127"/>
            <a:ext cx="1314792" cy="2825568"/>
          </a:xfrm>
          <a:custGeom>
            <a:avLst/>
            <a:gdLst/>
            <a:ahLst/>
            <a:cxnLst/>
            <a:rect l="l" t="t" r="r" b="b"/>
            <a:pathLst>
              <a:path w="21600" h="21600" extrusionOk="0">
                <a:moveTo>
                  <a:pt x="0" y="21600"/>
                </a:moveTo>
                <a:lnTo>
                  <a:pt x="21600" y="19177"/>
                </a:lnTo>
                <a:lnTo>
                  <a:pt x="21600" y="0"/>
                </a:lnTo>
                <a:lnTo>
                  <a:pt x="0" y="2423"/>
                </a:lnTo>
                <a:lnTo>
                  <a:pt x="0" y="2160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25" name="Google Shape;25;p3"/>
          <p:cNvSpPr/>
          <p:nvPr/>
        </p:nvSpPr>
        <p:spPr>
          <a:xfrm>
            <a:off x="5821031" y="1321977"/>
            <a:ext cx="1845234" cy="5545944"/>
          </a:xfrm>
          <a:custGeom>
            <a:avLst/>
            <a:gdLst/>
            <a:ahLst/>
            <a:cxnLst/>
            <a:rect l="l" t="t" r="r" b="b"/>
            <a:pathLst>
              <a:path w="21600" h="21600" extrusionOk="0">
                <a:moveTo>
                  <a:pt x="0" y="21600"/>
                </a:moveTo>
                <a:lnTo>
                  <a:pt x="21600" y="21600"/>
                </a:lnTo>
                <a:lnTo>
                  <a:pt x="21600" y="0"/>
                </a:lnTo>
                <a:lnTo>
                  <a:pt x="0" y="1733"/>
                </a:lnTo>
                <a:lnTo>
                  <a:pt x="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26" name="Google Shape;26;p3"/>
          <p:cNvSpPr/>
          <p:nvPr/>
        </p:nvSpPr>
        <p:spPr>
          <a:xfrm>
            <a:off x="4359415" y="3524980"/>
            <a:ext cx="1314792" cy="3346848"/>
          </a:xfrm>
          <a:custGeom>
            <a:avLst/>
            <a:gdLst/>
            <a:ahLst/>
            <a:cxnLst/>
            <a:rect l="l" t="t" r="r" b="b"/>
            <a:pathLst>
              <a:path w="21600" h="21600" extrusionOk="0">
                <a:moveTo>
                  <a:pt x="0" y="21600"/>
                </a:moveTo>
                <a:lnTo>
                  <a:pt x="21600" y="21600"/>
                </a:lnTo>
                <a:lnTo>
                  <a:pt x="21600" y="0"/>
                </a:lnTo>
                <a:lnTo>
                  <a:pt x="0" y="2046"/>
                </a:lnTo>
                <a:lnTo>
                  <a:pt x="0" y="2160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27" name="Google Shape;27;p3"/>
          <p:cNvSpPr/>
          <p:nvPr/>
        </p:nvSpPr>
        <p:spPr>
          <a:xfrm>
            <a:off x="7813106" y="409240"/>
            <a:ext cx="892296" cy="3969720"/>
          </a:xfrm>
          <a:custGeom>
            <a:avLst/>
            <a:gdLst/>
            <a:ahLst/>
            <a:cxnLst/>
            <a:rect l="l" t="t" r="r" b="b"/>
            <a:pathLst>
              <a:path w="21600" h="21600" extrusionOk="0">
                <a:moveTo>
                  <a:pt x="0" y="21600"/>
                </a:moveTo>
                <a:lnTo>
                  <a:pt x="21600" y="20429"/>
                </a:lnTo>
                <a:lnTo>
                  <a:pt x="21600" y="0"/>
                </a:lnTo>
                <a:lnTo>
                  <a:pt x="0" y="1171"/>
                </a:lnTo>
                <a:lnTo>
                  <a:pt x="0" y="2160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28" name="Google Shape;28;p3"/>
          <p:cNvSpPr/>
          <p:nvPr/>
        </p:nvSpPr>
        <p:spPr>
          <a:xfrm>
            <a:off x="5821031" y="0"/>
            <a:ext cx="1845234" cy="1548072"/>
          </a:xfrm>
          <a:custGeom>
            <a:avLst/>
            <a:gdLst/>
            <a:ahLst/>
            <a:cxnLst/>
            <a:rect l="l" t="t" r="r" b="b"/>
            <a:pathLst>
              <a:path w="21600" h="21600" extrusionOk="0">
                <a:moveTo>
                  <a:pt x="0" y="21600"/>
                </a:moveTo>
                <a:lnTo>
                  <a:pt x="21600" y="15393"/>
                </a:lnTo>
                <a:lnTo>
                  <a:pt x="21600" y="0"/>
                </a:lnTo>
                <a:lnTo>
                  <a:pt x="0" y="0"/>
                </a:lnTo>
                <a:lnTo>
                  <a:pt x="0" y="2160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29" name="Google Shape;29;p3"/>
          <p:cNvSpPr/>
          <p:nvPr/>
        </p:nvSpPr>
        <p:spPr>
          <a:xfrm>
            <a:off x="7813106" y="4369773"/>
            <a:ext cx="892296" cy="1554552"/>
          </a:xfrm>
          <a:custGeom>
            <a:avLst/>
            <a:gdLst/>
            <a:ahLst/>
            <a:cxnLst/>
            <a:rect l="l" t="t" r="r" b="b"/>
            <a:pathLst>
              <a:path w="21600" h="21600" extrusionOk="0">
                <a:moveTo>
                  <a:pt x="0" y="21600"/>
                </a:moveTo>
                <a:lnTo>
                  <a:pt x="21600" y="18611"/>
                </a:lnTo>
                <a:lnTo>
                  <a:pt x="21600" y="0"/>
                </a:lnTo>
                <a:lnTo>
                  <a:pt x="0" y="2989"/>
                </a:lnTo>
                <a:lnTo>
                  <a:pt x="0" y="21600"/>
                </a:lnTo>
                <a:close/>
              </a:path>
            </a:pathLst>
          </a:custGeom>
          <a:solidFill>
            <a:schemeClr val="accent5"/>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90986137"/>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matchingName="Quote">
  <p:cSld name="Quote">
    <p:bg>
      <p:bgPr>
        <a:solidFill>
          <a:schemeClr val="accent1"/>
        </a:solidFill>
        <a:effectLst/>
      </p:bgPr>
    </p:bg>
    <p:spTree>
      <p:nvGrpSpPr>
        <p:cNvPr id="1" name="Shape 30"/>
        <p:cNvGrpSpPr/>
        <p:nvPr/>
      </p:nvGrpSpPr>
      <p:grpSpPr>
        <a:xfrm>
          <a:off x="0" y="0"/>
          <a:ext cx="0" cy="0"/>
          <a:chOff x="0" y="0"/>
          <a:chExt cx="0" cy="0"/>
        </a:xfrm>
      </p:grpSpPr>
      <p:sp>
        <p:nvSpPr>
          <p:cNvPr id="31" name="Google Shape;31;p4"/>
          <p:cNvSpPr/>
          <p:nvPr/>
        </p:nvSpPr>
        <p:spPr>
          <a:xfrm>
            <a:off x="228589" y="1816317"/>
            <a:ext cx="624618" cy="1008720"/>
          </a:xfrm>
          <a:custGeom>
            <a:avLst/>
            <a:gdLst/>
            <a:ahLst/>
            <a:cxnLst/>
            <a:rect l="l" t="t" r="r" b="b"/>
            <a:pathLst>
              <a:path w="21600" h="21600" extrusionOk="0">
                <a:moveTo>
                  <a:pt x="21600" y="0"/>
                </a:moveTo>
                <a:lnTo>
                  <a:pt x="0" y="3233"/>
                </a:lnTo>
                <a:lnTo>
                  <a:pt x="0" y="21600"/>
                </a:lnTo>
                <a:lnTo>
                  <a:pt x="21600" y="18367"/>
                </a:lnTo>
                <a:lnTo>
                  <a:pt x="21600" y="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32" name="Google Shape;32;p4"/>
          <p:cNvSpPr/>
          <p:nvPr/>
        </p:nvSpPr>
        <p:spPr>
          <a:xfrm>
            <a:off x="228589" y="1168"/>
            <a:ext cx="624618" cy="1829808"/>
          </a:xfrm>
          <a:custGeom>
            <a:avLst/>
            <a:gdLst/>
            <a:ahLst/>
            <a:cxnLst/>
            <a:rect l="l" t="t" r="r" b="b"/>
            <a:pathLst>
              <a:path w="21600" h="21600" extrusionOk="0">
                <a:moveTo>
                  <a:pt x="21600" y="0"/>
                </a:moveTo>
                <a:lnTo>
                  <a:pt x="0" y="0"/>
                </a:lnTo>
                <a:lnTo>
                  <a:pt x="0" y="21600"/>
                </a:lnTo>
                <a:lnTo>
                  <a:pt x="21600" y="19818"/>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799E"/>
              </a:solidFill>
              <a:latin typeface="Calibri"/>
              <a:ea typeface="Calibri"/>
              <a:cs typeface="Calibri"/>
              <a:sym typeface="Calibri"/>
            </a:endParaRPr>
          </a:p>
        </p:txBody>
      </p:sp>
      <p:sp>
        <p:nvSpPr>
          <p:cNvPr id="33" name="Google Shape;33;p4"/>
          <p:cNvSpPr/>
          <p:nvPr/>
        </p:nvSpPr>
        <p:spPr>
          <a:xfrm>
            <a:off x="8520705" y="5528468"/>
            <a:ext cx="394686" cy="1330704"/>
          </a:xfrm>
          <a:custGeom>
            <a:avLst/>
            <a:gdLst/>
            <a:ahLst/>
            <a:cxnLst/>
            <a:rect l="l" t="t" r="r" b="b"/>
            <a:pathLst>
              <a:path w="21600" h="21600" extrusionOk="0">
                <a:moveTo>
                  <a:pt x="0" y="21600"/>
                </a:moveTo>
                <a:lnTo>
                  <a:pt x="21600" y="21600"/>
                </a:lnTo>
                <a:lnTo>
                  <a:pt x="21600" y="0"/>
                </a:lnTo>
                <a:lnTo>
                  <a:pt x="0" y="1549"/>
                </a:lnTo>
                <a:lnTo>
                  <a:pt x="0" y="21600"/>
                </a:lnTo>
                <a:close/>
              </a:path>
            </a:pathLst>
          </a:custGeom>
          <a:solidFill>
            <a:schemeClr val="accent5"/>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34" name="Google Shape;34;p4"/>
          <p:cNvSpPr txBox="1">
            <a:spLocks noGrp="1"/>
          </p:cNvSpPr>
          <p:nvPr>
            <p:ph type="body" idx="1"/>
          </p:nvPr>
        </p:nvSpPr>
        <p:spPr>
          <a:xfrm>
            <a:off x="1030663" y="2038833"/>
            <a:ext cx="4879500" cy="3946400"/>
          </a:xfrm>
          <a:prstGeom prst="rect">
            <a:avLst/>
          </a:prstGeom>
        </p:spPr>
        <p:txBody>
          <a:bodyPr spcFirstLastPara="1" wrap="square" lIns="0" tIns="0" rIns="0" bIns="0" anchor="t" anchorCtr="0">
            <a:noAutofit/>
          </a:bodyPr>
          <a:lstStyle>
            <a:lvl1pPr marL="457200" lvl="0" indent="-431800" rtl="0">
              <a:spcBef>
                <a:spcPts val="0"/>
              </a:spcBef>
              <a:spcAft>
                <a:spcPts val="0"/>
              </a:spcAft>
              <a:buClr>
                <a:schemeClr val="lt1"/>
              </a:buClr>
              <a:buSzPts val="3200"/>
              <a:buChar char="▸"/>
              <a:defRPr sz="3200">
                <a:solidFill>
                  <a:schemeClr val="lt1"/>
                </a:solidFill>
              </a:defRPr>
            </a:lvl1pPr>
            <a:lvl2pPr marL="914400" lvl="1" indent="-431800" rtl="0">
              <a:spcBef>
                <a:spcPts val="800"/>
              </a:spcBef>
              <a:spcAft>
                <a:spcPts val="0"/>
              </a:spcAft>
              <a:buClr>
                <a:schemeClr val="lt1"/>
              </a:buClr>
              <a:buSzPts val="3200"/>
              <a:buChar char="▹"/>
              <a:defRPr sz="3200">
                <a:solidFill>
                  <a:schemeClr val="lt1"/>
                </a:solidFill>
              </a:defRPr>
            </a:lvl2pPr>
            <a:lvl3pPr marL="1371600" lvl="2" indent="-431800" rtl="0">
              <a:spcBef>
                <a:spcPts val="800"/>
              </a:spcBef>
              <a:spcAft>
                <a:spcPts val="0"/>
              </a:spcAft>
              <a:buClr>
                <a:schemeClr val="lt1"/>
              </a:buClr>
              <a:buSzPts val="3200"/>
              <a:buChar char="■"/>
              <a:defRPr sz="3200">
                <a:solidFill>
                  <a:schemeClr val="lt1"/>
                </a:solidFill>
              </a:defRPr>
            </a:lvl3pPr>
            <a:lvl4pPr marL="1828800" lvl="3" indent="-431800" rtl="0">
              <a:spcBef>
                <a:spcPts val="800"/>
              </a:spcBef>
              <a:spcAft>
                <a:spcPts val="0"/>
              </a:spcAft>
              <a:buClr>
                <a:schemeClr val="lt1"/>
              </a:buClr>
              <a:buSzPts val="3200"/>
              <a:buChar char="●"/>
              <a:defRPr sz="3200">
                <a:solidFill>
                  <a:schemeClr val="lt1"/>
                </a:solidFill>
              </a:defRPr>
            </a:lvl4pPr>
            <a:lvl5pPr marL="2286000" lvl="4" indent="-431800" rtl="0">
              <a:spcBef>
                <a:spcPts val="800"/>
              </a:spcBef>
              <a:spcAft>
                <a:spcPts val="0"/>
              </a:spcAft>
              <a:buClr>
                <a:schemeClr val="lt1"/>
              </a:buClr>
              <a:buSzPts val="3200"/>
              <a:buChar char="○"/>
              <a:defRPr sz="3200">
                <a:solidFill>
                  <a:schemeClr val="lt1"/>
                </a:solidFill>
              </a:defRPr>
            </a:lvl5pPr>
            <a:lvl6pPr marL="2743200" lvl="5" indent="-431800" rtl="0">
              <a:spcBef>
                <a:spcPts val="800"/>
              </a:spcBef>
              <a:spcAft>
                <a:spcPts val="0"/>
              </a:spcAft>
              <a:buClr>
                <a:schemeClr val="lt1"/>
              </a:buClr>
              <a:buSzPts val="3200"/>
              <a:buChar char="■"/>
              <a:defRPr sz="3200">
                <a:solidFill>
                  <a:schemeClr val="lt1"/>
                </a:solidFill>
              </a:defRPr>
            </a:lvl6pPr>
            <a:lvl7pPr marL="3200400" lvl="6" indent="-431800" rtl="0">
              <a:spcBef>
                <a:spcPts val="800"/>
              </a:spcBef>
              <a:spcAft>
                <a:spcPts val="0"/>
              </a:spcAft>
              <a:buClr>
                <a:schemeClr val="lt1"/>
              </a:buClr>
              <a:buSzPts val="3200"/>
              <a:buChar char="●"/>
              <a:defRPr sz="3200">
                <a:solidFill>
                  <a:schemeClr val="lt1"/>
                </a:solidFill>
              </a:defRPr>
            </a:lvl7pPr>
            <a:lvl8pPr marL="3657600" lvl="7" indent="-431800" rtl="0">
              <a:spcBef>
                <a:spcPts val="800"/>
              </a:spcBef>
              <a:spcAft>
                <a:spcPts val="0"/>
              </a:spcAft>
              <a:buClr>
                <a:schemeClr val="lt1"/>
              </a:buClr>
              <a:buSzPts val="3200"/>
              <a:buChar char="○"/>
              <a:defRPr sz="3200">
                <a:solidFill>
                  <a:schemeClr val="lt1"/>
                </a:solidFill>
              </a:defRPr>
            </a:lvl8pPr>
            <a:lvl9pPr marL="4114800" lvl="8" indent="-431800" rtl="0">
              <a:spcBef>
                <a:spcPts val="800"/>
              </a:spcBef>
              <a:spcAft>
                <a:spcPts val="800"/>
              </a:spcAft>
              <a:buClr>
                <a:schemeClr val="lt1"/>
              </a:buClr>
              <a:buSzPts val="3200"/>
              <a:buChar char="■"/>
              <a:defRPr sz="3200">
                <a:solidFill>
                  <a:schemeClr val="lt1"/>
                </a:solidFill>
              </a:defRPr>
            </a:lvl9pPr>
          </a:lstStyle>
          <a:p>
            <a:endParaRPr/>
          </a:p>
        </p:txBody>
      </p:sp>
      <p:sp>
        <p:nvSpPr>
          <p:cNvPr id="35" name="Google Shape;35;p4"/>
          <p:cNvSpPr txBox="1"/>
          <p:nvPr/>
        </p:nvSpPr>
        <p:spPr>
          <a:xfrm>
            <a:off x="346977" y="1728305"/>
            <a:ext cx="582000" cy="892400"/>
          </a:xfrm>
          <a:prstGeom prst="rect">
            <a:avLst/>
          </a:prstGeom>
          <a:noFill/>
          <a:ln>
            <a:noFill/>
          </a:ln>
        </p:spPr>
        <p:txBody>
          <a:bodyPr spcFirstLastPara="1" wrap="square" lIns="0" tIns="0" rIns="0" bIns="0" anchor="t" anchorCtr="0">
            <a:noAutofit/>
          </a:bodyPr>
          <a:lstStyle/>
          <a:p>
            <a:pPr>
              <a:buClr>
                <a:srgbClr val="000000"/>
              </a:buClr>
              <a:buFont typeface="Arial"/>
              <a:buNone/>
            </a:pPr>
            <a:r>
              <a:rPr lang="en" sz="10400" kern="0">
                <a:solidFill>
                  <a:srgbClr val="FFFFFF"/>
                </a:solidFill>
                <a:latin typeface="News Cycle"/>
                <a:ea typeface="News Cycle"/>
                <a:cs typeface="News Cycle"/>
                <a:sym typeface="News Cycle"/>
              </a:rPr>
              <a:t>“</a:t>
            </a:r>
            <a:endParaRPr sz="10400" kern="0">
              <a:solidFill>
                <a:srgbClr val="FFFFFF"/>
              </a:solidFill>
              <a:latin typeface="News Cycle"/>
              <a:ea typeface="News Cycle"/>
              <a:cs typeface="News Cycle"/>
              <a:sym typeface="News Cycle"/>
            </a:endParaRPr>
          </a:p>
        </p:txBody>
      </p:sp>
      <p:sp>
        <p:nvSpPr>
          <p:cNvPr id="36" name="Google Shape;36;p4"/>
          <p:cNvSpPr txBox="1">
            <a:spLocks noGrp="1"/>
          </p:cNvSpPr>
          <p:nvPr>
            <p:ph type="sldNum" idx="12"/>
          </p:nvPr>
        </p:nvSpPr>
        <p:spPr>
          <a:xfrm>
            <a:off x="8520650" y="6251533"/>
            <a:ext cx="394800" cy="606400"/>
          </a:xfrm>
          <a:prstGeom prst="rect">
            <a:avLst/>
          </a:prstGeom>
        </p:spPr>
        <p:txBody>
          <a:bodyPr spcFirstLastPara="1" wrap="square" lIns="0" tIns="0" rIns="0" bIns="0" anchor="ctr" anchorCtr="0">
            <a:noAutofit/>
          </a:bodyPr>
          <a:lstStyle>
            <a:lvl1pPr lvl="0" rtl="0">
              <a:buNone/>
              <a:defRPr>
                <a:solidFill>
                  <a:schemeClr val="accent3"/>
                </a:solidFill>
              </a:defRPr>
            </a:lvl1pPr>
            <a:lvl2pPr lvl="1" rtl="0">
              <a:buNone/>
              <a:defRPr>
                <a:solidFill>
                  <a:schemeClr val="accent3"/>
                </a:solidFill>
              </a:defRPr>
            </a:lvl2pPr>
            <a:lvl3pPr lvl="2" rtl="0">
              <a:buNone/>
              <a:defRPr>
                <a:solidFill>
                  <a:schemeClr val="accent3"/>
                </a:solidFill>
              </a:defRPr>
            </a:lvl3pPr>
            <a:lvl4pPr lvl="3" rtl="0">
              <a:buNone/>
              <a:defRPr>
                <a:solidFill>
                  <a:schemeClr val="accent3"/>
                </a:solidFill>
              </a:defRPr>
            </a:lvl4pPr>
            <a:lvl5pPr lvl="4" rtl="0">
              <a:buNone/>
              <a:defRPr>
                <a:solidFill>
                  <a:schemeClr val="accent3"/>
                </a:solidFill>
              </a:defRPr>
            </a:lvl5pPr>
            <a:lvl6pPr lvl="5" rtl="0">
              <a:buNone/>
              <a:defRPr>
                <a:solidFill>
                  <a:schemeClr val="accent3"/>
                </a:solidFill>
              </a:defRPr>
            </a:lvl6pPr>
            <a:lvl7pPr lvl="6" rtl="0">
              <a:buNone/>
              <a:defRPr>
                <a:solidFill>
                  <a:schemeClr val="accent3"/>
                </a:solidFill>
              </a:defRPr>
            </a:lvl7pPr>
            <a:lvl8pPr lvl="7" rtl="0">
              <a:buNone/>
              <a:defRPr>
                <a:solidFill>
                  <a:schemeClr val="accent3"/>
                </a:solidFill>
              </a:defRPr>
            </a:lvl8pPr>
            <a:lvl9pPr lvl="8" rtl="0">
              <a:buNone/>
              <a:defRPr>
                <a:solidFill>
                  <a:schemeClr val="accent3"/>
                </a:solidFill>
              </a:defRPr>
            </a:lvl9pPr>
          </a:lstStyle>
          <a:p>
            <a:fld id="{00000000-1234-1234-1234-123412341234}" type="slidenum">
              <a:rPr lang="en">
                <a:solidFill>
                  <a:srgbClr val="00799E"/>
                </a:solidFill>
              </a:rPr>
              <a:pPr/>
              <a:t>‹#›</a:t>
            </a:fld>
            <a:endParaRPr>
              <a:solidFill>
                <a:srgbClr val="00799E"/>
              </a:solidFill>
            </a:endParaRPr>
          </a:p>
        </p:txBody>
      </p:sp>
      <p:sp>
        <p:nvSpPr>
          <p:cNvPr id="37" name="Google Shape;37;p4"/>
          <p:cNvSpPr/>
          <p:nvPr/>
        </p:nvSpPr>
        <p:spPr>
          <a:xfrm>
            <a:off x="7497540" y="4311744"/>
            <a:ext cx="920376" cy="1983456"/>
          </a:xfrm>
          <a:custGeom>
            <a:avLst/>
            <a:gdLst/>
            <a:ahLst/>
            <a:cxnLst/>
            <a:rect l="l" t="t" r="r" b="b"/>
            <a:pathLst>
              <a:path w="21600" h="21600" extrusionOk="0">
                <a:moveTo>
                  <a:pt x="21600" y="0"/>
                </a:moveTo>
                <a:lnTo>
                  <a:pt x="0" y="2423"/>
                </a:lnTo>
                <a:lnTo>
                  <a:pt x="0" y="21600"/>
                </a:lnTo>
                <a:lnTo>
                  <a:pt x="21600" y="19177"/>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38" name="Google Shape;38;p4"/>
          <p:cNvSpPr/>
          <p:nvPr/>
        </p:nvSpPr>
        <p:spPr>
          <a:xfrm>
            <a:off x="6103018" y="1168"/>
            <a:ext cx="1291734" cy="3331728"/>
          </a:xfrm>
          <a:custGeom>
            <a:avLst/>
            <a:gdLst/>
            <a:ahLst/>
            <a:cxnLst/>
            <a:rect l="l" t="t" r="r" b="b"/>
            <a:pathLst>
              <a:path w="21600" h="21600" extrusionOk="0">
                <a:moveTo>
                  <a:pt x="21600" y="0"/>
                </a:moveTo>
                <a:lnTo>
                  <a:pt x="0" y="0"/>
                </a:lnTo>
                <a:lnTo>
                  <a:pt x="0" y="21600"/>
                </a:lnTo>
                <a:lnTo>
                  <a:pt x="21600" y="19575"/>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39" name="Google Shape;39;p4"/>
          <p:cNvSpPr/>
          <p:nvPr/>
        </p:nvSpPr>
        <p:spPr>
          <a:xfrm>
            <a:off x="7497540" y="1167"/>
            <a:ext cx="920376" cy="4395096"/>
          </a:xfrm>
          <a:custGeom>
            <a:avLst/>
            <a:gdLst/>
            <a:ahLst/>
            <a:cxnLst/>
            <a:rect l="l" t="t" r="r" b="b"/>
            <a:pathLst>
              <a:path w="21600" h="21600" extrusionOk="0">
                <a:moveTo>
                  <a:pt x="0" y="21600"/>
                </a:moveTo>
                <a:lnTo>
                  <a:pt x="21600" y="20506"/>
                </a:lnTo>
                <a:lnTo>
                  <a:pt x="21600" y="0"/>
                </a:lnTo>
                <a:lnTo>
                  <a:pt x="0" y="0"/>
                </a:lnTo>
                <a:lnTo>
                  <a:pt x="0" y="2160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40" name="Google Shape;40;p4"/>
          <p:cNvSpPr/>
          <p:nvPr/>
        </p:nvSpPr>
        <p:spPr>
          <a:xfrm>
            <a:off x="6103018" y="3164551"/>
            <a:ext cx="1291734" cy="3694680"/>
          </a:xfrm>
          <a:custGeom>
            <a:avLst/>
            <a:gdLst/>
            <a:ahLst/>
            <a:cxnLst/>
            <a:rect l="l" t="t" r="r" b="b"/>
            <a:pathLst>
              <a:path w="21600" h="21600" extrusionOk="0">
                <a:moveTo>
                  <a:pt x="21600" y="0"/>
                </a:moveTo>
                <a:lnTo>
                  <a:pt x="0" y="1826"/>
                </a:lnTo>
                <a:lnTo>
                  <a:pt x="0" y="21600"/>
                </a:lnTo>
                <a:lnTo>
                  <a:pt x="21600" y="21600"/>
                </a:lnTo>
                <a:lnTo>
                  <a:pt x="2160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2637346575"/>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41"/>
        <p:cNvGrpSpPr/>
        <p:nvPr/>
      </p:nvGrpSpPr>
      <p:grpSpPr>
        <a:xfrm>
          <a:off x="0" y="0"/>
          <a:ext cx="0" cy="0"/>
          <a:chOff x="0" y="0"/>
          <a:chExt cx="0" cy="0"/>
        </a:xfrm>
      </p:grpSpPr>
      <p:sp>
        <p:nvSpPr>
          <p:cNvPr id="42" name="Google Shape;42;p5"/>
          <p:cNvSpPr txBox="1">
            <a:spLocks noGrp="1"/>
          </p:cNvSpPr>
          <p:nvPr>
            <p:ph type="title"/>
          </p:nvPr>
        </p:nvSpPr>
        <p:spPr>
          <a:xfrm>
            <a:off x="550500" y="1013067"/>
            <a:ext cx="6107700" cy="528400"/>
          </a:xfrm>
          <a:prstGeom prst="rect">
            <a:avLst/>
          </a:prstGeom>
        </p:spPr>
        <p:txBody>
          <a:bodyPr spcFirstLastPara="1" wrap="square" lIns="0" tIns="0" rIns="0" bIns="0" anchor="b"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43" name="Google Shape;43;p5"/>
          <p:cNvSpPr txBox="1">
            <a:spLocks noGrp="1"/>
          </p:cNvSpPr>
          <p:nvPr>
            <p:ph type="body" idx="1"/>
          </p:nvPr>
        </p:nvSpPr>
        <p:spPr>
          <a:xfrm>
            <a:off x="550500" y="1805264"/>
            <a:ext cx="6107700" cy="4045200"/>
          </a:xfrm>
          <a:prstGeom prst="rect">
            <a:avLst/>
          </a:prstGeom>
        </p:spPr>
        <p:txBody>
          <a:bodyPr spcFirstLastPara="1" wrap="square" lIns="0" tIns="0" rIns="0" bIns="0" anchor="t" anchorCtr="0">
            <a:noAutofit/>
          </a:bodyPr>
          <a:lstStyle>
            <a:lvl1pPr marL="457200" lvl="0" indent="-381000" rtl="0">
              <a:spcBef>
                <a:spcPts val="0"/>
              </a:spcBef>
              <a:spcAft>
                <a:spcPts val="0"/>
              </a:spcAft>
              <a:buSzPts val="2400"/>
              <a:buChar char="▸"/>
              <a:defRPr/>
            </a:lvl1pPr>
            <a:lvl2pPr marL="914400" lvl="1" indent="-381000" rtl="0">
              <a:spcBef>
                <a:spcPts val="800"/>
              </a:spcBef>
              <a:spcAft>
                <a:spcPts val="0"/>
              </a:spcAft>
              <a:buSzPts val="2400"/>
              <a:buChar char="▹"/>
              <a:defRPr/>
            </a:lvl2pPr>
            <a:lvl3pPr marL="1371600" lvl="2" indent="-381000" rtl="0">
              <a:spcBef>
                <a:spcPts val="800"/>
              </a:spcBef>
              <a:spcAft>
                <a:spcPts val="0"/>
              </a:spcAft>
              <a:buSzPts val="2400"/>
              <a:buChar char="■"/>
              <a:defRPr/>
            </a:lvl3pPr>
            <a:lvl4pPr marL="1828800" lvl="3" indent="-381000" rtl="0">
              <a:spcBef>
                <a:spcPts val="800"/>
              </a:spcBef>
              <a:spcAft>
                <a:spcPts val="0"/>
              </a:spcAft>
              <a:buSzPts val="2400"/>
              <a:buChar char="●"/>
              <a:defRPr/>
            </a:lvl4pPr>
            <a:lvl5pPr marL="2286000" lvl="4" indent="-381000" rtl="0">
              <a:spcBef>
                <a:spcPts val="800"/>
              </a:spcBef>
              <a:spcAft>
                <a:spcPts val="0"/>
              </a:spcAft>
              <a:buSzPts val="2400"/>
              <a:buChar char="○"/>
              <a:defRPr/>
            </a:lvl5pPr>
            <a:lvl6pPr marL="2743200" lvl="5" indent="-381000" rtl="0">
              <a:spcBef>
                <a:spcPts val="800"/>
              </a:spcBef>
              <a:spcAft>
                <a:spcPts val="0"/>
              </a:spcAft>
              <a:buSzPts val="2400"/>
              <a:buChar char="■"/>
              <a:defRPr/>
            </a:lvl6pPr>
            <a:lvl7pPr marL="3200400" lvl="6" indent="-381000" rtl="0">
              <a:spcBef>
                <a:spcPts val="800"/>
              </a:spcBef>
              <a:spcAft>
                <a:spcPts val="0"/>
              </a:spcAft>
              <a:buSzPts val="2400"/>
              <a:buChar char="●"/>
              <a:defRPr/>
            </a:lvl7pPr>
            <a:lvl8pPr marL="3657600" lvl="7" indent="-381000" rtl="0">
              <a:spcBef>
                <a:spcPts val="800"/>
              </a:spcBef>
              <a:spcAft>
                <a:spcPts val="0"/>
              </a:spcAft>
              <a:buSzPts val="2400"/>
              <a:buChar char="○"/>
              <a:defRPr/>
            </a:lvl8pPr>
            <a:lvl9pPr marL="4114800" lvl="8" indent="-381000" rtl="0">
              <a:spcBef>
                <a:spcPts val="800"/>
              </a:spcBef>
              <a:spcAft>
                <a:spcPts val="800"/>
              </a:spcAft>
              <a:buSzPts val="2400"/>
              <a:buChar char="■"/>
              <a:defRPr/>
            </a:lvl9pPr>
          </a:lstStyle>
          <a:p>
            <a:endParaRPr/>
          </a:p>
        </p:txBody>
      </p:sp>
      <p:sp>
        <p:nvSpPr>
          <p:cNvPr id="44" name="Google Shape;44;p5"/>
          <p:cNvSpPr txBox="1">
            <a:spLocks noGrp="1"/>
          </p:cNvSpPr>
          <p:nvPr>
            <p:ph type="sldNum" idx="12"/>
          </p:nvPr>
        </p:nvSpPr>
        <p:spPr>
          <a:xfrm>
            <a:off x="8346250" y="6251533"/>
            <a:ext cx="569100" cy="6064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FFFFFF"/>
                </a:solidFill>
              </a:rPr>
              <a:pPr/>
              <a:t>‹#›</a:t>
            </a:fld>
            <a:endParaRPr>
              <a:solidFill>
                <a:srgbClr val="FFFFFF"/>
              </a:solidFill>
            </a:endParaRPr>
          </a:p>
        </p:txBody>
      </p:sp>
      <p:sp>
        <p:nvSpPr>
          <p:cNvPr id="45" name="Google Shape;45;p5"/>
          <p:cNvSpPr/>
          <p:nvPr/>
        </p:nvSpPr>
        <p:spPr>
          <a:xfrm>
            <a:off x="6963076" y="4366069"/>
            <a:ext cx="359208" cy="2491920"/>
          </a:xfrm>
          <a:custGeom>
            <a:avLst/>
            <a:gdLst/>
            <a:ahLst/>
            <a:cxnLst/>
            <a:rect l="l" t="t" r="r" b="b"/>
            <a:pathLst>
              <a:path w="21600" h="21600" extrusionOk="0">
                <a:moveTo>
                  <a:pt x="21600" y="21600"/>
                </a:moveTo>
                <a:lnTo>
                  <a:pt x="21600" y="0"/>
                </a:lnTo>
                <a:lnTo>
                  <a:pt x="0" y="753"/>
                </a:lnTo>
                <a:lnTo>
                  <a:pt x="0" y="21600"/>
                </a:lnTo>
                <a:lnTo>
                  <a:pt x="2160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46" name="Google Shape;46;p5"/>
          <p:cNvSpPr/>
          <p:nvPr/>
        </p:nvSpPr>
        <p:spPr>
          <a:xfrm>
            <a:off x="6963076" y="1303780"/>
            <a:ext cx="359208" cy="586656"/>
          </a:xfrm>
          <a:custGeom>
            <a:avLst/>
            <a:gdLst/>
            <a:ahLst/>
            <a:cxnLst/>
            <a:rect l="l" t="t" r="r" b="b"/>
            <a:pathLst>
              <a:path w="21600" h="21600" extrusionOk="0">
                <a:moveTo>
                  <a:pt x="0" y="21600"/>
                </a:moveTo>
                <a:lnTo>
                  <a:pt x="21600" y="18401"/>
                </a:lnTo>
                <a:lnTo>
                  <a:pt x="21600" y="0"/>
                </a:lnTo>
                <a:lnTo>
                  <a:pt x="0" y="3199"/>
                </a:lnTo>
                <a:lnTo>
                  <a:pt x="0" y="21600"/>
                </a:lnTo>
                <a:close/>
              </a:path>
            </a:pathLst>
          </a:custGeom>
          <a:solidFill>
            <a:schemeClr val="accent5"/>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47" name="Google Shape;47;p5"/>
          <p:cNvSpPr/>
          <p:nvPr/>
        </p:nvSpPr>
        <p:spPr>
          <a:xfrm>
            <a:off x="6963076" y="1"/>
            <a:ext cx="359208" cy="1272168"/>
          </a:xfrm>
          <a:custGeom>
            <a:avLst/>
            <a:gdLst/>
            <a:ahLst/>
            <a:cxnLst/>
            <a:rect l="l" t="t" r="r" b="b"/>
            <a:pathLst>
              <a:path w="21600" h="21600" extrusionOk="0">
                <a:moveTo>
                  <a:pt x="21600" y="0"/>
                </a:moveTo>
                <a:lnTo>
                  <a:pt x="0" y="0"/>
                </a:lnTo>
                <a:lnTo>
                  <a:pt x="0" y="21600"/>
                </a:lnTo>
                <a:lnTo>
                  <a:pt x="21600" y="20125"/>
                </a:lnTo>
                <a:lnTo>
                  <a:pt x="21600" y="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48" name="Google Shape;48;p5"/>
          <p:cNvSpPr/>
          <p:nvPr/>
        </p:nvSpPr>
        <p:spPr>
          <a:xfrm>
            <a:off x="7415771" y="1379156"/>
            <a:ext cx="837702" cy="3950064"/>
          </a:xfrm>
          <a:custGeom>
            <a:avLst/>
            <a:gdLst/>
            <a:ahLst/>
            <a:cxnLst/>
            <a:rect l="l" t="t" r="r" b="b"/>
            <a:pathLst>
              <a:path w="21600" h="21600" extrusionOk="0">
                <a:moveTo>
                  <a:pt x="21600" y="0"/>
                </a:moveTo>
                <a:lnTo>
                  <a:pt x="0" y="1107"/>
                </a:lnTo>
                <a:lnTo>
                  <a:pt x="0" y="21600"/>
                </a:lnTo>
                <a:lnTo>
                  <a:pt x="21600" y="20492"/>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49" name="Google Shape;49;p5"/>
          <p:cNvSpPr/>
          <p:nvPr/>
        </p:nvSpPr>
        <p:spPr>
          <a:xfrm>
            <a:off x="7415771" y="0"/>
            <a:ext cx="837702" cy="1456056"/>
          </a:xfrm>
          <a:custGeom>
            <a:avLst/>
            <a:gdLst/>
            <a:ahLst/>
            <a:cxnLst/>
            <a:rect l="l" t="t" r="r" b="b"/>
            <a:pathLst>
              <a:path w="21600" h="21600" extrusionOk="0">
                <a:moveTo>
                  <a:pt x="0" y="21600"/>
                </a:moveTo>
                <a:lnTo>
                  <a:pt x="21600" y="18596"/>
                </a:lnTo>
                <a:lnTo>
                  <a:pt x="21600" y="0"/>
                </a:lnTo>
                <a:lnTo>
                  <a:pt x="0" y="0"/>
                </a:lnTo>
                <a:lnTo>
                  <a:pt x="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50" name="Google Shape;50;p5"/>
          <p:cNvSpPr/>
          <p:nvPr/>
        </p:nvSpPr>
        <p:spPr>
          <a:xfrm>
            <a:off x="8346880" y="2069339"/>
            <a:ext cx="568512" cy="1520280"/>
          </a:xfrm>
          <a:custGeom>
            <a:avLst/>
            <a:gdLst/>
            <a:ahLst/>
            <a:cxnLst/>
            <a:rect l="l" t="t" r="r" b="b"/>
            <a:pathLst>
              <a:path w="21600" h="21600" extrusionOk="0">
                <a:moveTo>
                  <a:pt x="0" y="21600"/>
                </a:moveTo>
                <a:lnTo>
                  <a:pt x="21600" y="19647"/>
                </a:lnTo>
                <a:lnTo>
                  <a:pt x="21600" y="0"/>
                </a:lnTo>
                <a:lnTo>
                  <a:pt x="0" y="1953"/>
                </a:lnTo>
                <a:lnTo>
                  <a:pt x="0" y="2160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51" name="Google Shape;51;p5"/>
          <p:cNvSpPr/>
          <p:nvPr/>
        </p:nvSpPr>
        <p:spPr>
          <a:xfrm>
            <a:off x="8346880" y="6099303"/>
            <a:ext cx="568512" cy="758664"/>
          </a:xfrm>
          <a:custGeom>
            <a:avLst/>
            <a:gdLst/>
            <a:ahLst/>
            <a:cxnLst/>
            <a:rect l="l" t="t" r="r" b="b"/>
            <a:pathLst>
              <a:path w="21600" h="21600" extrusionOk="0">
                <a:moveTo>
                  <a:pt x="0" y="21600"/>
                </a:moveTo>
                <a:lnTo>
                  <a:pt x="21600" y="21600"/>
                </a:lnTo>
                <a:lnTo>
                  <a:pt x="21600" y="0"/>
                </a:lnTo>
                <a:lnTo>
                  <a:pt x="0" y="3912"/>
                </a:lnTo>
                <a:lnTo>
                  <a:pt x="0" y="2160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52" name="Google Shape;52;p5"/>
          <p:cNvSpPr/>
          <p:nvPr/>
        </p:nvSpPr>
        <p:spPr>
          <a:xfrm>
            <a:off x="8346880" y="3576321"/>
            <a:ext cx="568512" cy="2536344"/>
          </a:xfrm>
          <a:custGeom>
            <a:avLst/>
            <a:gdLst/>
            <a:ahLst/>
            <a:cxnLst/>
            <a:rect l="l" t="t" r="r" b="b"/>
            <a:pathLst>
              <a:path w="21600" h="21600" extrusionOk="0">
                <a:moveTo>
                  <a:pt x="21600" y="0"/>
                </a:moveTo>
                <a:lnTo>
                  <a:pt x="0" y="1170"/>
                </a:lnTo>
                <a:lnTo>
                  <a:pt x="0" y="21600"/>
                </a:lnTo>
                <a:lnTo>
                  <a:pt x="21600" y="20429"/>
                </a:lnTo>
                <a:lnTo>
                  <a:pt x="2160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2870993393"/>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matchingName="Title + 1 column + image">
  <p:cSld name="Title + 1 column + image">
    <p:spTree>
      <p:nvGrpSpPr>
        <p:cNvPr id="1" name="Shape 53"/>
        <p:cNvGrpSpPr/>
        <p:nvPr/>
      </p:nvGrpSpPr>
      <p:grpSpPr>
        <a:xfrm>
          <a:off x="0" y="0"/>
          <a:ext cx="0" cy="0"/>
          <a:chOff x="0" y="0"/>
          <a:chExt cx="0" cy="0"/>
        </a:xfrm>
      </p:grpSpPr>
      <p:sp>
        <p:nvSpPr>
          <p:cNvPr id="54" name="Google Shape;54;p6"/>
          <p:cNvSpPr txBox="1">
            <a:spLocks noGrp="1"/>
          </p:cNvSpPr>
          <p:nvPr>
            <p:ph type="title"/>
          </p:nvPr>
        </p:nvSpPr>
        <p:spPr>
          <a:xfrm>
            <a:off x="550500" y="1013067"/>
            <a:ext cx="3694500" cy="528400"/>
          </a:xfrm>
          <a:prstGeom prst="rect">
            <a:avLst/>
          </a:prstGeom>
        </p:spPr>
        <p:txBody>
          <a:bodyPr spcFirstLastPara="1" wrap="square" lIns="0" tIns="0" rIns="0" bIns="0" anchor="b"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55" name="Google Shape;55;p6"/>
          <p:cNvSpPr txBox="1">
            <a:spLocks noGrp="1"/>
          </p:cNvSpPr>
          <p:nvPr>
            <p:ph type="body" idx="1"/>
          </p:nvPr>
        </p:nvSpPr>
        <p:spPr>
          <a:xfrm>
            <a:off x="550500" y="1805264"/>
            <a:ext cx="3694500" cy="4045200"/>
          </a:xfrm>
          <a:prstGeom prst="rect">
            <a:avLst/>
          </a:prstGeom>
        </p:spPr>
        <p:txBody>
          <a:bodyPr spcFirstLastPara="1" wrap="square" lIns="0" tIns="0" rIns="0" bIns="0" anchor="t" anchorCtr="0">
            <a:noAutofit/>
          </a:bodyPr>
          <a:lstStyle>
            <a:lvl1pPr marL="457200" lvl="0" indent="-381000" rtl="0">
              <a:spcBef>
                <a:spcPts val="0"/>
              </a:spcBef>
              <a:spcAft>
                <a:spcPts val="0"/>
              </a:spcAft>
              <a:buSzPts val="2400"/>
              <a:buChar char="▸"/>
              <a:defRPr/>
            </a:lvl1pPr>
            <a:lvl2pPr marL="914400" lvl="1" indent="-381000" rtl="0">
              <a:spcBef>
                <a:spcPts val="800"/>
              </a:spcBef>
              <a:spcAft>
                <a:spcPts val="0"/>
              </a:spcAft>
              <a:buSzPts val="2400"/>
              <a:buChar char="▹"/>
              <a:defRPr/>
            </a:lvl2pPr>
            <a:lvl3pPr marL="1371600" lvl="2" indent="-381000" rtl="0">
              <a:spcBef>
                <a:spcPts val="800"/>
              </a:spcBef>
              <a:spcAft>
                <a:spcPts val="0"/>
              </a:spcAft>
              <a:buSzPts val="2400"/>
              <a:buChar char="■"/>
              <a:defRPr/>
            </a:lvl3pPr>
            <a:lvl4pPr marL="1828800" lvl="3" indent="-381000" rtl="0">
              <a:spcBef>
                <a:spcPts val="800"/>
              </a:spcBef>
              <a:spcAft>
                <a:spcPts val="0"/>
              </a:spcAft>
              <a:buSzPts val="2400"/>
              <a:buChar char="●"/>
              <a:defRPr/>
            </a:lvl4pPr>
            <a:lvl5pPr marL="2286000" lvl="4" indent="-381000" rtl="0">
              <a:spcBef>
                <a:spcPts val="800"/>
              </a:spcBef>
              <a:spcAft>
                <a:spcPts val="0"/>
              </a:spcAft>
              <a:buSzPts val="2400"/>
              <a:buChar char="○"/>
              <a:defRPr/>
            </a:lvl5pPr>
            <a:lvl6pPr marL="2743200" lvl="5" indent="-381000" rtl="0">
              <a:spcBef>
                <a:spcPts val="800"/>
              </a:spcBef>
              <a:spcAft>
                <a:spcPts val="0"/>
              </a:spcAft>
              <a:buSzPts val="2400"/>
              <a:buChar char="■"/>
              <a:defRPr/>
            </a:lvl6pPr>
            <a:lvl7pPr marL="3200400" lvl="6" indent="-381000" rtl="0">
              <a:spcBef>
                <a:spcPts val="800"/>
              </a:spcBef>
              <a:spcAft>
                <a:spcPts val="0"/>
              </a:spcAft>
              <a:buSzPts val="2400"/>
              <a:buChar char="●"/>
              <a:defRPr/>
            </a:lvl7pPr>
            <a:lvl8pPr marL="3657600" lvl="7" indent="-381000" rtl="0">
              <a:spcBef>
                <a:spcPts val="800"/>
              </a:spcBef>
              <a:spcAft>
                <a:spcPts val="0"/>
              </a:spcAft>
              <a:buSzPts val="2400"/>
              <a:buChar char="○"/>
              <a:defRPr/>
            </a:lvl8pPr>
            <a:lvl9pPr marL="4114800" lvl="8" indent="-381000" rtl="0">
              <a:spcBef>
                <a:spcPts val="800"/>
              </a:spcBef>
              <a:spcAft>
                <a:spcPts val="800"/>
              </a:spcAft>
              <a:buSzPts val="2400"/>
              <a:buChar char="■"/>
              <a:defRPr/>
            </a:lvl9pPr>
          </a:lstStyle>
          <a:p>
            <a:endParaRPr/>
          </a:p>
        </p:txBody>
      </p:sp>
      <p:sp>
        <p:nvSpPr>
          <p:cNvPr id="56" name="Google Shape;56;p6"/>
          <p:cNvSpPr txBox="1">
            <a:spLocks noGrp="1"/>
          </p:cNvSpPr>
          <p:nvPr>
            <p:ph type="sldNum" idx="12"/>
          </p:nvPr>
        </p:nvSpPr>
        <p:spPr>
          <a:xfrm>
            <a:off x="8346250" y="6251533"/>
            <a:ext cx="569100" cy="6064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FFFFFF"/>
                </a:solidFill>
              </a:rPr>
              <a:pPr/>
              <a:t>‹#›</a:t>
            </a:fld>
            <a:endParaRPr>
              <a:solidFill>
                <a:srgbClr val="FFFFFF"/>
              </a:solidFill>
            </a:endParaRPr>
          </a:p>
        </p:txBody>
      </p:sp>
      <p:sp>
        <p:nvSpPr>
          <p:cNvPr id="57" name="Google Shape;57;p6"/>
          <p:cNvSpPr/>
          <p:nvPr/>
        </p:nvSpPr>
        <p:spPr>
          <a:xfrm>
            <a:off x="8099306" y="0"/>
            <a:ext cx="892296" cy="430056"/>
          </a:xfrm>
          <a:custGeom>
            <a:avLst/>
            <a:gdLst/>
            <a:ahLst/>
            <a:cxnLst/>
            <a:rect l="l" t="t" r="r" b="b"/>
            <a:pathLst>
              <a:path w="21600" h="21600" extrusionOk="0">
                <a:moveTo>
                  <a:pt x="0" y="0"/>
                </a:moveTo>
                <a:lnTo>
                  <a:pt x="0" y="21600"/>
                </a:lnTo>
                <a:lnTo>
                  <a:pt x="21600" y="10795"/>
                </a:lnTo>
                <a:lnTo>
                  <a:pt x="21600" y="0"/>
                </a:lnTo>
                <a:lnTo>
                  <a:pt x="0" y="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58" name="Google Shape;58;p6"/>
          <p:cNvSpPr/>
          <p:nvPr/>
        </p:nvSpPr>
        <p:spPr>
          <a:xfrm>
            <a:off x="4645615" y="812127"/>
            <a:ext cx="1314792" cy="2825568"/>
          </a:xfrm>
          <a:custGeom>
            <a:avLst/>
            <a:gdLst/>
            <a:ahLst/>
            <a:cxnLst/>
            <a:rect l="l" t="t" r="r" b="b"/>
            <a:pathLst>
              <a:path w="21600" h="21600" extrusionOk="0">
                <a:moveTo>
                  <a:pt x="0" y="21600"/>
                </a:moveTo>
                <a:lnTo>
                  <a:pt x="21600" y="19177"/>
                </a:lnTo>
                <a:lnTo>
                  <a:pt x="21600" y="0"/>
                </a:lnTo>
                <a:lnTo>
                  <a:pt x="0" y="2423"/>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59" name="Google Shape;59;p6"/>
          <p:cNvSpPr/>
          <p:nvPr/>
        </p:nvSpPr>
        <p:spPr>
          <a:xfrm>
            <a:off x="6107231" y="1321977"/>
            <a:ext cx="1845234" cy="5545944"/>
          </a:xfrm>
          <a:custGeom>
            <a:avLst/>
            <a:gdLst/>
            <a:ahLst/>
            <a:cxnLst/>
            <a:rect l="l" t="t" r="r" b="b"/>
            <a:pathLst>
              <a:path w="21600" h="21600" extrusionOk="0">
                <a:moveTo>
                  <a:pt x="0" y="21600"/>
                </a:moveTo>
                <a:lnTo>
                  <a:pt x="21600" y="21600"/>
                </a:lnTo>
                <a:lnTo>
                  <a:pt x="21600" y="0"/>
                </a:lnTo>
                <a:lnTo>
                  <a:pt x="0" y="1733"/>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60" name="Google Shape;60;p6"/>
          <p:cNvSpPr/>
          <p:nvPr/>
        </p:nvSpPr>
        <p:spPr>
          <a:xfrm>
            <a:off x="4645615" y="3524980"/>
            <a:ext cx="1314792" cy="3346848"/>
          </a:xfrm>
          <a:custGeom>
            <a:avLst/>
            <a:gdLst/>
            <a:ahLst/>
            <a:cxnLst/>
            <a:rect l="l" t="t" r="r" b="b"/>
            <a:pathLst>
              <a:path w="21600" h="21600" extrusionOk="0">
                <a:moveTo>
                  <a:pt x="0" y="21600"/>
                </a:moveTo>
                <a:lnTo>
                  <a:pt x="21600" y="21600"/>
                </a:lnTo>
                <a:lnTo>
                  <a:pt x="21600" y="0"/>
                </a:lnTo>
                <a:lnTo>
                  <a:pt x="0" y="2046"/>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61" name="Google Shape;61;p6"/>
          <p:cNvSpPr/>
          <p:nvPr/>
        </p:nvSpPr>
        <p:spPr>
          <a:xfrm>
            <a:off x="8099306" y="409240"/>
            <a:ext cx="892296" cy="3969720"/>
          </a:xfrm>
          <a:custGeom>
            <a:avLst/>
            <a:gdLst/>
            <a:ahLst/>
            <a:cxnLst/>
            <a:rect l="l" t="t" r="r" b="b"/>
            <a:pathLst>
              <a:path w="21600" h="21600" extrusionOk="0">
                <a:moveTo>
                  <a:pt x="0" y="21600"/>
                </a:moveTo>
                <a:lnTo>
                  <a:pt x="21600" y="20429"/>
                </a:lnTo>
                <a:lnTo>
                  <a:pt x="21600" y="0"/>
                </a:lnTo>
                <a:lnTo>
                  <a:pt x="0" y="1171"/>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62" name="Google Shape;62;p6"/>
          <p:cNvSpPr/>
          <p:nvPr/>
        </p:nvSpPr>
        <p:spPr>
          <a:xfrm>
            <a:off x="6107231" y="0"/>
            <a:ext cx="1845234" cy="1548072"/>
          </a:xfrm>
          <a:custGeom>
            <a:avLst/>
            <a:gdLst/>
            <a:ahLst/>
            <a:cxnLst/>
            <a:rect l="l" t="t" r="r" b="b"/>
            <a:pathLst>
              <a:path w="21600" h="21600" extrusionOk="0">
                <a:moveTo>
                  <a:pt x="0" y="21600"/>
                </a:moveTo>
                <a:lnTo>
                  <a:pt x="21600" y="15393"/>
                </a:lnTo>
                <a:lnTo>
                  <a:pt x="21600" y="0"/>
                </a:lnTo>
                <a:lnTo>
                  <a:pt x="0" y="0"/>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63" name="Google Shape;63;p6"/>
          <p:cNvSpPr/>
          <p:nvPr/>
        </p:nvSpPr>
        <p:spPr>
          <a:xfrm>
            <a:off x="8099306" y="4369773"/>
            <a:ext cx="892296" cy="1554552"/>
          </a:xfrm>
          <a:custGeom>
            <a:avLst/>
            <a:gdLst/>
            <a:ahLst/>
            <a:cxnLst/>
            <a:rect l="l" t="t" r="r" b="b"/>
            <a:pathLst>
              <a:path w="21600" h="21600" extrusionOk="0">
                <a:moveTo>
                  <a:pt x="0" y="21600"/>
                </a:moveTo>
                <a:lnTo>
                  <a:pt x="21600" y="18611"/>
                </a:lnTo>
                <a:lnTo>
                  <a:pt x="21600" y="0"/>
                </a:lnTo>
                <a:lnTo>
                  <a:pt x="0" y="2989"/>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427523729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spTree>
      <p:nvGrpSpPr>
        <p:cNvPr id="1" name="Shape 64"/>
        <p:cNvGrpSpPr/>
        <p:nvPr/>
      </p:nvGrpSpPr>
      <p:grpSpPr>
        <a:xfrm>
          <a:off x="0" y="0"/>
          <a:ext cx="0" cy="0"/>
          <a:chOff x="0" y="0"/>
          <a:chExt cx="0" cy="0"/>
        </a:xfrm>
      </p:grpSpPr>
      <p:sp>
        <p:nvSpPr>
          <p:cNvPr id="65" name="Google Shape;65;p7"/>
          <p:cNvSpPr txBox="1">
            <a:spLocks noGrp="1"/>
          </p:cNvSpPr>
          <p:nvPr>
            <p:ph type="title"/>
          </p:nvPr>
        </p:nvSpPr>
        <p:spPr>
          <a:xfrm>
            <a:off x="550500" y="1013067"/>
            <a:ext cx="6107700" cy="528400"/>
          </a:xfrm>
          <a:prstGeom prst="rect">
            <a:avLst/>
          </a:prstGeom>
        </p:spPr>
        <p:txBody>
          <a:bodyPr spcFirstLastPara="1" wrap="square" lIns="0" tIns="0" rIns="0" bIns="0" anchor="b"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66" name="Google Shape;66;p7"/>
          <p:cNvSpPr txBox="1">
            <a:spLocks noGrp="1"/>
          </p:cNvSpPr>
          <p:nvPr>
            <p:ph type="body" idx="1"/>
          </p:nvPr>
        </p:nvSpPr>
        <p:spPr>
          <a:xfrm>
            <a:off x="550500" y="1805267"/>
            <a:ext cx="2853600" cy="4557600"/>
          </a:xfrm>
          <a:prstGeom prst="rect">
            <a:avLst/>
          </a:prstGeom>
        </p:spPr>
        <p:txBody>
          <a:bodyPr spcFirstLastPara="1" wrap="square" lIns="0" tIns="0" rIns="0" bIns="0" anchor="t" anchorCtr="0">
            <a:noAutofit/>
          </a:bodyPr>
          <a:lstStyle>
            <a:lvl1pPr marL="457200" lvl="0" indent="-355600" rtl="0">
              <a:spcBef>
                <a:spcPts val="0"/>
              </a:spcBef>
              <a:spcAft>
                <a:spcPts val="0"/>
              </a:spcAft>
              <a:buSzPts val="2000"/>
              <a:buChar char="▸"/>
              <a:defRPr sz="2000"/>
            </a:lvl1pPr>
            <a:lvl2pPr marL="914400" lvl="1" indent="-355600" rtl="0">
              <a:spcBef>
                <a:spcPts val="800"/>
              </a:spcBef>
              <a:spcAft>
                <a:spcPts val="0"/>
              </a:spcAft>
              <a:buSzPts val="2000"/>
              <a:buChar char="▹"/>
              <a:defRPr sz="2000"/>
            </a:lvl2pPr>
            <a:lvl3pPr marL="1371600" lvl="2" indent="-355600" rtl="0">
              <a:spcBef>
                <a:spcPts val="800"/>
              </a:spcBef>
              <a:spcAft>
                <a:spcPts val="0"/>
              </a:spcAft>
              <a:buSzPts val="2000"/>
              <a:buChar char="■"/>
              <a:defRPr sz="2000"/>
            </a:lvl3pPr>
            <a:lvl4pPr marL="1828800" lvl="3" indent="-355600" rtl="0">
              <a:spcBef>
                <a:spcPts val="800"/>
              </a:spcBef>
              <a:spcAft>
                <a:spcPts val="0"/>
              </a:spcAft>
              <a:buSzPts val="2000"/>
              <a:buChar char="●"/>
              <a:defRPr sz="2000"/>
            </a:lvl4pPr>
            <a:lvl5pPr marL="2286000" lvl="4" indent="-355600" rtl="0">
              <a:spcBef>
                <a:spcPts val="800"/>
              </a:spcBef>
              <a:spcAft>
                <a:spcPts val="0"/>
              </a:spcAft>
              <a:buSzPts val="2000"/>
              <a:buChar char="○"/>
              <a:defRPr sz="2000"/>
            </a:lvl5pPr>
            <a:lvl6pPr marL="2743200" lvl="5" indent="-355600" rtl="0">
              <a:spcBef>
                <a:spcPts val="800"/>
              </a:spcBef>
              <a:spcAft>
                <a:spcPts val="0"/>
              </a:spcAft>
              <a:buSzPts val="2000"/>
              <a:buChar char="■"/>
              <a:defRPr sz="2000"/>
            </a:lvl6pPr>
            <a:lvl7pPr marL="3200400" lvl="6" indent="-355600" rtl="0">
              <a:spcBef>
                <a:spcPts val="800"/>
              </a:spcBef>
              <a:spcAft>
                <a:spcPts val="0"/>
              </a:spcAft>
              <a:buSzPts val="2000"/>
              <a:buChar char="●"/>
              <a:defRPr sz="2000"/>
            </a:lvl7pPr>
            <a:lvl8pPr marL="3657600" lvl="7" indent="-355600" rtl="0">
              <a:spcBef>
                <a:spcPts val="800"/>
              </a:spcBef>
              <a:spcAft>
                <a:spcPts val="0"/>
              </a:spcAft>
              <a:buSzPts val="2000"/>
              <a:buChar char="○"/>
              <a:defRPr sz="2000"/>
            </a:lvl8pPr>
            <a:lvl9pPr marL="4114800" lvl="8" indent="-355600" rtl="0">
              <a:spcBef>
                <a:spcPts val="800"/>
              </a:spcBef>
              <a:spcAft>
                <a:spcPts val="800"/>
              </a:spcAft>
              <a:buSzPts val="2000"/>
              <a:buChar char="■"/>
              <a:defRPr sz="2000"/>
            </a:lvl9pPr>
          </a:lstStyle>
          <a:p>
            <a:endParaRPr/>
          </a:p>
        </p:txBody>
      </p:sp>
      <p:sp>
        <p:nvSpPr>
          <p:cNvPr id="67" name="Google Shape;67;p7"/>
          <p:cNvSpPr txBox="1">
            <a:spLocks noGrp="1"/>
          </p:cNvSpPr>
          <p:nvPr>
            <p:ph type="body" idx="2"/>
          </p:nvPr>
        </p:nvSpPr>
        <p:spPr>
          <a:xfrm>
            <a:off x="3804472" y="1805267"/>
            <a:ext cx="2853600" cy="4557600"/>
          </a:xfrm>
          <a:prstGeom prst="rect">
            <a:avLst/>
          </a:prstGeom>
        </p:spPr>
        <p:txBody>
          <a:bodyPr spcFirstLastPara="1" wrap="square" lIns="0" tIns="0" rIns="0" bIns="0" anchor="t" anchorCtr="0">
            <a:noAutofit/>
          </a:bodyPr>
          <a:lstStyle>
            <a:lvl1pPr marL="457200" lvl="0" indent="-355600" rtl="0">
              <a:spcBef>
                <a:spcPts val="0"/>
              </a:spcBef>
              <a:spcAft>
                <a:spcPts val="0"/>
              </a:spcAft>
              <a:buSzPts val="2000"/>
              <a:buChar char="▸"/>
              <a:defRPr sz="2000"/>
            </a:lvl1pPr>
            <a:lvl2pPr marL="914400" lvl="1" indent="-355600" rtl="0">
              <a:spcBef>
                <a:spcPts val="800"/>
              </a:spcBef>
              <a:spcAft>
                <a:spcPts val="0"/>
              </a:spcAft>
              <a:buSzPts val="2000"/>
              <a:buChar char="▹"/>
              <a:defRPr sz="2000"/>
            </a:lvl2pPr>
            <a:lvl3pPr marL="1371600" lvl="2" indent="-355600" rtl="0">
              <a:spcBef>
                <a:spcPts val="800"/>
              </a:spcBef>
              <a:spcAft>
                <a:spcPts val="0"/>
              </a:spcAft>
              <a:buSzPts val="2000"/>
              <a:buChar char="■"/>
              <a:defRPr sz="2000"/>
            </a:lvl3pPr>
            <a:lvl4pPr marL="1828800" lvl="3" indent="-355600" rtl="0">
              <a:spcBef>
                <a:spcPts val="800"/>
              </a:spcBef>
              <a:spcAft>
                <a:spcPts val="0"/>
              </a:spcAft>
              <a:buSzPts val="2000"/>
              <a:buChar char="●"/>
              <a:defRPr sz="2000"/>
            </a:lvl4pPr>
            <a:lvl5pPr marL="2286000" lvl="4" indent="-355600" rtl="0">
              <a:spcBef>
                <a:spcPts val="800"/>
              </a:spcBef>
              <a:spcAft>
                <a:spcPts val="0"/>
              </a:spcAft>
              <a:buSzPts val="2000"/>
              <a:buChar char="○"/>
              <a:defRPr sz="2000"/>
            </a:lvl5pPr>
            <a:lvl6pPr marL="2743200" lvl="5" indent="-355600" rtl="0">
              <a:spcBef>
                <a:spcPts val="800"/>
              </a:spcBef>
              <a:spcAft>
                <a:spcPts val="0"/>
              </a:spcAft>
              <a:buSzPts val="2000"/>
              <a:buChar char="■"/>
              <a:defRPr sz="2000"/>
            </a:lvl6pPr>
            <a:lvl7pPr marL="3200400" lvl="6" indent="-355600" rtl="0">
              <a:spcBef>
                <a:spcPts val="800"/>
              </a:spcBef>
              <a:spcAft>
                <a:spcPts val="0"/>
              </a:spcAft>
              <a:buSzPts val="2000"/>
              <a:buChar char="●"/>
              <a:defRPr sz="2000"/>
            </a:lvl7pPr>
            <a:lvl8pPr marL="3657600" lvl="7" indent="-355600" rtl="0">
              <a:spcBef>
                <a:spcPts val="800"/>
              </a:spcBef>
              <a:spcAft>
                <a:spcPts val="0"/>
              </a:spcAft>
              <a:buSzPts val="2000"/>
              <a:buChar char="○"/>
              <a:defRPr sz="2000"/>
            </a:lvl8pPr>
            <a:lvl9pPr marL="4114800" lvl="8" indent="-355600" rtl="0">
              <a:spcBef>
                <a:spcPts val="800"/>
              </a:spcBef>
              <a:spcAft>
                <a:spcPts val="800"/>
              </a:spcAft>
              <a:buSzPts val="2000"/>
              <a:buChar char="■"/>
              <a:defRPr sz="2000"/>
            </a:lvl9pPr>
          </a:lstStyle>
          <a:p>
            <a:endParaRPr/>
          </a:p>
        </p:txBody>
      </p:sp>
      <p:sp>
        <p:nvSpPr>
          <p:cNvPr id="68" name="Google Shape;68;p7"/>
          <p:cNvSpPr txBox="1">
            <a:spLocks noGrp="1"/>
          </p:cNvSpPr>
          <p:nvPr>
            <p:ph type="sldNum" idx="12"/>
          </p:nvPr>
        </p:nvSpPr>
        <p:spPr>
          <a:xfrm>
            <a:off x="8346250" y="6251533"/>
            <a:ext cx="569100" cy="6064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FFFFFF"/>
                </a:solidFill>
              </a:rPr>
              <a:pPr/>
              <a:t>‹#›</a:t>
            </a:fld>
            <a:endParaRPr>
              <a:solidFill>
                <a:srgbClr val="FFFFFF"/>
              </a:solidFill>
            </a:endParaRPr>
          </a:p>
        </p:txBody>
      </p:sp>
      <p:grpSp>
        <p:nvGrpSpPr>
          <p:cNvPr id="69" name="Google Shape;69;p7"/>
          <p:cNvGrpSpPr/>
          <p:nvPr/>
        </p:nvGrpSpPr>
        <p:grpSpPr>
          <a:xfrm>
            <a:off x="6963076" y="1"/>
            <a:ext cx="1952316" cy="6857991"/>
            <a:chOff x="6963076" y="0"/>
            <a:chExt cx="1952316" cy="5143493"/>
          </a:xfrm>
        </p:grpSpPr>
        <p:sp>
          <p:nvSpPr>
            <p:cNvPr id="70" name="Google Shape;70;p7"/>
            <p:cNvSpPr/>
            <p:nvPr/>
          </p:nvSpPr>
          <p:spPr>
            <a:xfrm>
              <a:off x="6963076" y="3274552"/>
              <a:ext cx="359208" cy="1868940"/>
            </a:xfrm>
            <a:custGeom>
              <a:avLst/>
              <a:gdLst/>
              <a:ahLst/>
              <a:cxnLst/>
              <a:rect l="l" t="t" r="r" b="b"/>
              <a:pathLst>
                <a:path w="21600" h="21600" extrusionOk="0">
                  <a:moveTo>
                    <a:pt x="21600" y="21600"/>
                  </a:moveTo>
                  <a:lnTo>
                    <a:pt x="21600" y="0"/>
                  </a:lnTo>
                  <a:lnTo>
                    <a:pt x="0" y="753"/>
                  </a:lnTo>
                  <a:lnTo>
                    <a:pt x="0" y="21600"/>
                  </a:lnTo>
                  <a:lnTo>
                    <a:pt x="2160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71" name="Google Shape;71;p7"/>
            <p:cNvSpPr/>
            <p:nvPr/>
          </p:nvSpPr>
          <p:spPr>
            <a:xfrm>
              <a:off x="6963076" y="977835"/>
              <a:ext cx="359208" cy="439992"/>
            </a:xfrm>
            <a:custGeom>
              <a:avLst/>
              <a:gdLst/>
              <a:ahLst/>
              <a:cxnLst/>
              <a:rect l="l" t="t" r="r" b="b"/>
              <a:pathLst>
                <a:path w="21600" h="21600" extrusionOk="0">
                  <a:moveTo>
                    <a:pt x="0" y="21600"/>
                  </a:moveTo>
                  <a:lnTo>
                    <a:pt x="21600" y="18401"/>
                  </a:lnTo>
                  <a:lnTo>
                    <a:pt x="21600" y="0"/>
                  </a:lnTo>
                  <a:lnTo>
                    <a:pt x="0" y="3199"/>
                  </a:lnTo>
                  <a:lnTo>
                    <a:pt x="0" y="21600"/>
                  </a:lnTo>
                  <a:close/>
                </a:path>
              </a:pathLst>
            </a:custGeom>
            <a:solidFill>
              <a:schemeClr val="accent5"/>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72" name="Google Shape;72;p7"/>
            <p:cNvSpPr/>
            <p:nvPr/>
          </p:nvSpPr>
          <p:spPr>
            <a:xfrm>
              <a:off x="6963076" y="1"/>
              <a:ext cx="359208" cy="954126"/>
            </a:xfrm>
            <a:custGeom>
              <a:avLst/>
              <a:gdLst/>
              <a:ahLst/>
              <a:cxnLst/>
              <a:rect l="l" t="t" r="r" b="b"/>
              <a:pathLst>
                <a:path w="21600" h="21600" extrusionOk="0">
                  <a:moveTo>
                    <a:pt x="21600" y="0"/>
                  </a:moveTo>
                  <a:lnTo>
                    <a:pt x="0" y="0"/>
                  </a:lnTo>
                  <a:lnTo>
                    <a:pt x="0" y="21600"/>
                  </a:lnTo>
                  <a:lnTo>
                    <a:pt x="21600" y="20125"/>
                  </a:lnTo>
                  <a:lnTo>
                    <a:pt x="21600" y="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73" name="Google Shape;73;p7"/>
            <p:cNvSpPr/>
            <p:nvPr/>
          </p:nvSpPr>
          <p:spPr>
            <a:xfrm>
              <a:off x="7415771" y="1034367"/>
              <a:ext cx="837702" cy="2962548"/>
            </a:xfrm>
            <a:custGeom>
              <a:avLst/>
              <a:gdLst/>
              <a:ahLst/>
              <a:cxnLst/>
              <a:rect l="l" t="t" r="r" b="b"/>
              <a:pathLst>
                <a:path w="21600" h="21600" extrusionOk="0">
                  <a:moveTo>
                    <a:pt x="21600" y="0"/>
                  </a:moveTo>
                  <a:lnTo>
                    <a:pt x="0" y="1107"/>
                  </a:lnTo>
                  <a:lnTo>
                    <a:pt x="0" y="21600"/>
                  </a:lnTo>
                  <a:lnTo>
                    <a:pt x="21600" y="20492"/>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74" name="Google Shape;74;p7"/>
            <p:cNvSpPr/>
            <p:nvPr/>
          </p:nvSpPr>
          <p:spPr>
            <a:xfrm>
              <a:off x="7415771" y="0"/>
              <a:ext cx="837702" cy="1092042"/>
            </a:xfrm>
            <a:custGeom>
              <a:avLst/>
              <a:gdLst/>
              <a:ahLst/>
              <a:cxnLst/>
              <a:rect l="l" t="t" r="r" b="b"/>
              <a:pathLst>
                <a:path w="21600" h="21600" extrusionOk="0">
                  <a:moveTo>
                    <a:pt x="0" y="21600"/>
                  </a:moveTo>
                  <a:lnTo>
                    <a:pt x="21600" y="18596"/>
                  </a:lnTo>
                  <a:lnTo>
                    <a:pt x="21600" y="0"/>
                  </a:lnTo>
                  <a:lnTo>
                    <a:pt x="0" y="0"/>
                  </a:lnTo>
                  <a:lnTo>
                    <a:pt x="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75" name="Google Shape;75;p7"/>
            <p:cNvSpPr/>
            <p:nvPr/>
          </p:nvSpPr>
          <p:spPr>
            <a:xfrm>
              <a:off x="8346880" y="1552004"/>
              <a:ext cx="568512" cy="1140210"/>
            </a:xfrm>
            <a:custGeom>
              <a:avLst/>
              <a:gdLst/>
              <a:ahLst/>
              <a:cxnLst/>
              <a:rect l="l" t="t" r="r" b="b"/>
              <a:pathLst>
                <a:path w="21600" h="21600" extrusionOk="0">
                  <a:moveTo>
                    <a:pt x="0" y="21600"/>
                  </a:moveTo>
                  <a:lnTo>
                    <a:pt x="21600" y="19647"/>
                  </a:lnTo>
                  <a:lnTo>
                    <a:pt x="21600" y="0"/>
                  </a:lnTo>
                  <a:lnTo>
                    <a:pt x="0" y="1953"/>
                  </a:lnTo>
                  <a:lnTo>
                    <a:pt x="0" y="2160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76" name="Google Shape;76;p7"/>
            <p:cNvSpPr/>
            <p:nvPr/>
          </p:nvSpPr>
          <p:spPr>
            <a:xfrm>
              <a:off x="8346880" y="4574477"/>
              <a:ext cx="568512" cy="568998"/>
            </a:xfrm>
            <a:custGeom>
              <a:avLst/>
              <a:gdLst/>
              <a:ahLst/>
              <a:cxnLst/>
              <a:rect l="l" t="t" r="r" b="b"/>
              <a:pathLst>
                <a:path w="21600" h="21600" extrusionOk="0">
                  <a:moveTo>
                    <a:pt x="0" y="21600"/>
                  </a:moveTo>
                  <a:lnTo>
                    <a:pt x="21600" y="21600"/>
                  </a:lnTo>
                  <a:lnTo>
                    <a:pt x="21600" y="0"/>
                  </a:lnTo>
                  <a:lnTo>
                    <a:pt x="0" y="3912"/>
                  </a:lnTo>
                  <a:lnTo>
                    <a:pt x="0" y="2160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77" name="Google Shape;77;p7"/>
            <p:cNvSpPr/>
            <p:nvPr/>
          </p:nvSpPr>
          <p:spPr>
            <a:xfrm>
              <a:off x="8346880" y="2682241"/>
              <a:ext cx="568512" cy="1902258"/>
            </a:xfrm>
            <a:custGeom>
              <a:avLst/>
              <a:gdLst/>
              <a:ahLst/>
              <a:cxnLst/>
              <a:rect l="l" t="t" r="r" b="b"/>
              <a:pathLst>
                <a:path w="21600" h="21600" extrusionOk="0">
                  <a:moveTo>
                    <a:pt x="21600" y="0"/>
                  </a:moveTo>
                  <a:lnTo>
                    <a:pt x="0" y="1170"/>
                  </a:lnTo>
                  <a:lnTo>
                    <a:pt x="0" y="21600"/>
                  </a:lnTo>
                  <a:lnTo>
                    <a:pt x="21600" y="20429"/>
                  </a:lnTo>
                  <a:lnTo>
                    <a:pt x="2160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1979820380"/>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matchingName="Title + 3 columns">
  <p:cSld name="Title + 3 columns">
    <p:spTree>
      <p:nvGrpSpPr>
        <p:cNvPr id="1" name="Shape 78"/>
        <p:cNvGrpSpPr/>
        <p:nvPr/>
      </p:nvGrpSpPr>
      <p:grpSpPr>
        <a:xfrm>
          <a:off x="0" y="0"/>
          <a:ext cx="0" cy="0"/>
          <a:chOff x="0" y="0"/>
          <a:chExt cx="0" cy="0"/>
        </a:xfrm>
      </p:grpSpPr>
      <p:sp>
        <p:nvSpPr>
          <p:cNvPr id="79" name="Google Shape;79;p8"/>
          <p:cNvSpPr txBox="1">
            <a:spLocks noGrp="1"/>
          </p:cNvSpPr>
          <p:nvPr>
            <p:ph type="title"/>
          </p:nvPr>
        </p:nvSpPr>
        <p:spPr>
          <a:xfrm>
            <a:off x="550500" y="1013067"/>
            <a:ext cx="6107700" cy="528400"/>
          </a:xfrm>
          <a:prstGeom prst="rect">
            <a:avLst/>
          </a:prstGeom>
        </p:spPr>
        <p:txBody>
          <a:bodyPr spcFirstLastPara="1" wrap="square" lIns="0" tIns="0" rIns="0" bIns="0" anchor="b"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80" name="Google Shape;80;p8"/>
          <p:cNvSpPr txBox="1">
            <a:spLocks noGrp="1"/>
          </p:cNvSpPr>
          <p:nvPr>
            <p:ph type="body" idx="1"/>
          </p:nvPr>
        </p:nvSpPr>
        <p:spPr>
          <a:xfrm>
            <a:off x="550500" y="1805267"/>
            <a:ext cx="1902900" cy="4557600"/>
          </a:xfrm>
          <a:prstGeom prst="rect">
            <a:avLst/>
          </a:prstGeom>
        </p:spPr>
        <p:txBody>
          <a:bodyPr spcFirstLastPara="1" wrap="square" lIns="0" tIns="0" rIns="0" bIns="0" anchor="t" anchorCtr="0">
            <a:noAutofit/>
          </a:bodyPr>
          <a:lstStyle>
            <a:lvl1pPr marL="457200" lvl="0" indent="-342900" rtl="0">
              <a:spcBef>
                <a:spcPts val="0"/>
              </a:spcBef>
              <a:spcAft>
                <a:spcPts val="0"/>
              </a:spcAft>
              <a:buSzPts val="1800"/>
              <a:buChar char="▸"/>
              <a:defRPr sz="1800"/>
            </a:lvl1pPr>
            <a:lvl2pPr marL="914400" lvl="1" indent="-342900" rtl="0">
              <a:spcBef>
                <a:spcPts val="800"/>
              </a:spcBef>
              <a:spcAft>
                <a:spcPts val="0"/>
              </a:spcAft>
              <a:buSzPts val="1800"/>
              <a:buChar char="▹"/>
              <a:defRPr sz="1800"/>
            </a:lvl2pPr>
            <a:lvl3pPr marL="1371600" lvl="2" indent="-342900" rtl="0">
              <a:spcBef>
                <a:spcPts val="800"/>
              </a:spcBef>
              <a:spcAft>
                <a:spcPts val="0"/>
              </a:spcAft>
              <a:buSzPts val="1800"/>
              <a:buChar char="■"/>
              <a:defRPr sz="1800"/>
            </a:lvl3pPr>
            <a:lvl4pPr marL="1828800" lvl="3" indent="-342900" rtl="0">
              <a:spcBef>
                <a:spcPts val="800"/>
              </a:spcBef>
              <a:spcAft>
                <a:spcPts val="0"/>
              </a:spcAft>
              <a:buSzPts val="1800"/>
              <a:buChar char="●"/>
              <a:defRPr sz="1800"/>
            </a:lvl4pPr>
            <a:lvl5pPr marL="2286000" lvl="4" indent="-342900" rtl="0">
              <a:spcBef>
                <a:spcPts val="800"/>
              </a:spcBef>
              <a:spcAft>
                <a:spcPts val="0"/>
              </a:spcAft>
              <a:buSzPts val="1800"/>
              <a:buChar char="○"/>
              <a:defRPr sz="1800"/>
            </a:lvl5pPr>
            <a:lvl6pPr marL="2743200" lvl="5" indent="-342900" rtl="0">
              <a:spcBef>
                <a:spcPts val="800"/>
              </a:spcBef>
              <a:spcAft>
                <a:spcPts val="0"/>
              </a:spcAft>
              <a:buSzPts val="1800"/>
              <a:buChar char="■"/>
              <a:defRPr sz="1800"/>
            </a:lvl6pPr>
            <a:lvl7pPr marL="3200400" lvl="6" indent="-342900" rtl="0">
              <a:spcBef>
                <a:spcPts val="800"/>
              </a:spcBef>
              <a:spcAft>
                <a:spcPts val="0"/>
              </a:spcAft>
              <a:buSzPts val="1800"/>
              <a:buChar char="●"/>
              <a:defRPr sz="1800"/>
            </a:lvl7pPr>
            <a:lvl8pPr marL="3657600" lvl="7" indent="-342900" rtl="0">
              <a:spcBef>
                <a:spcPts val="800"/>
              </a:spcBef>
              <a:spcAft>
                <a:spcPts val="0"/>
              </a:spcAft>
              <a:buSzPts val="1800"/>
              <a:buChar char="○"/>
              <a:defRPr sz="1800"/>
            </a:lvl8pPr>
            <a:lvl9pPr marL="4114800" lvl="8" indent="-342900" rtl="0">
              <a:spcBef>
                <a:spcPts val="800"/>
              </a:spcBef>
              <a:spcAft>
                <a:spcPts val="800"/>
              </a:spcAft>
              <a:buSzPts val="1800"/>
              <a:buChar char="■"/>
              <a:defRPr sz="1800"/>
            </a:lvl9pPr>
          </a:lstStyle>
          <a:p>
            <a:endParaRPr/>
          </a:p>
        </p:txBody>
      </p:sp>
      <p:sp>
        <p:nvSpPr>
          <p:cNvPr id="81" name="Google Shape;81;p8"/>
          <p:cNvSpPr txBox="1">
            <a:spLocks noGrp="1"/>
          </p:cNvSpPr>
          <p:nvPr>
            <p:ph type="body" idx="2"/>
          </p:nvPr>
        </p:nvSpPr>
        <p:spPr>
          <a:xfrm>
            <a:off x="2652968" y="1805267"/>
            <a:ext cx="1902900" cy="4557600"/>
          </a:xfrm>
          <a:prstGeom prst="rect">
            <a:avLst/>
          </a:prstGeom>
        </p:spPr>
        <p:txBody>
          <a:bodyPr spcFirstLastPara="1" wrap="square" lIns="0" tIns="0" rIns="0" bIns="0" anchor="t" anchorCtr="0">
            <a:noAutofit/>
          </a:bodyPr>
          <a:lstStyle>
            <a:lvl1pPr marL="457200" lvl="0" indent="-342900" rtl="0">
              <a:spcBef>
                <a:spcPts val="0"/>
              </a:spcBef>
              <a:spcAft>
                <a:spcPts val="0"/>
              </a:spcAft>
              <a:buSzPts val="1800"/>
              <a:buChar char="▸"/>
              <a:defRPr sz="1800"/>
            </a:lvl1pPr>
            <a:lvl2pPr marL="914400" lvl="1" indent="-342900" rtl="0">
              <a:spcBef>
                <a:spcPts val="800"/>
              </a:spcBef>
              <a:spcAft>
                <a:spcPts val="0"/>
              </a:spcAft>
              <a:buSzPts val="1800"/>
              <a:buChar char="▹"/>
              <a:defRPr sz="1800"/>
            </a:lvl2pPr>
            <a:lvl3pPr marL="1371600" lvl="2" indent="-342900" rtl="0">
              <a:spcBef>
                <a:spcPts val="800"/>
              </a:spcBef>
              <a:spcAft>
                <a:spcPts val="0"/>
              </a:spcAft>
              <a:buSzPts val="1800"/>
              <a:buChar char="■"/>
              <a:defRPr sz="1800"/>
            </a:lvl3pPr>
            <a:lvl4pPr marL="1828800" lvl="3" indent="-342900" rtl="0">
              <a:spcBef>
                <a:spcPts val="800"/>
              </a:spcBef>
              <a:spcAft>
                <a:spcPts val="0"/>
              </a:spcAft>
              <a:buSzPts val="1800"/>
              <a:buChar char="●"/>
              <a:defRPr sz="1800"/>
            </a:lvl4pPr>
            <a:lvl5pPr marL="2286000" lvl="4" indent="-342900" rtl="0">
              <a:spcBef>
                <a:spcPts val="800"/>
              </a:spcBef>
              <a:spcAft>
                <a:spcPts val="0"/>
              </a:spcAft>
              <a:buSzPts val="1800"/>
              <a:buChar char="○"/>
              <a:defRPr sz="1800"/>
            </a:lvl5pPr>
            <a:lvl6pPr marL="2743200" lvl="5" indent="-342900" rtl="0">
              <a:spcBef>
                <a:spcPts val="800"/>
              </a:spcBef>
              <a:spcAft>
                <a:spcPts val="0"/>
              </a:spcAft>
              <a:buSzPts val="1800"/>
              <a:buChar char="■"/>
              <a:defRPr sz="1800"/>
            </a:lvl6pPr>
            <a:lvl7pPr marL="3200400" lvl="6" indent="-342900" rtl="0">
              <a:spcBef>
                <a:spcPts val="800"/>
              </a:spcBef>
              <a:spcAft>
                <a:spcPts val="0"/>
              </a:spcAft>
              <a:buSzPts val="1800"/>
              <a:buChar char="●"/>
              <a:defRPr sz="1800"/>
            </a:lvl7pPr>
            <a:lvl8pPr marL="3657600" lvl="7" indent="-342900" rtl="0">
              <a:spcBef>
                <a:spcPts val="800"/>
              </a:spcBef>
              <a:spcAft>
                <a:spcPts val="0"/>
              </a:spcAft>
              <a:buSzPts val="1800"/>
              <a:buChar char="○"/>
              <a:defRPr sz="1800"/>
            </a:lvl8pPr>
            <a:lvl9pPr marL="4114800" lvl="8" indent="-342900" rtl="0">
              <a:spcBef>
                <a:spcPts val="800"/>
              </a:spcBef>
              <a:spcAft>
                <a:spcPts val="800"/>
              </a:spcAft>
              <a:buSzPts val="1800"/>
              <a:buChar char="■"/>
              <a:defRPr sz="1800"/>
            </a:lvl9pPr>
          </a:lstStyle>
          <a:p>
            <a:endParaRPr/>
          </a:p>
        </p:txBody>
      </p:sp>
      <p:sp>
        <p:nvSpPr>
          <p:cNvPr id="82" name="Google Shape;82;p8"/>
          <p:cNvSpPr txBox="1">
            <a:spLocks noGrp="1"/>
          </p:cNvSpPr>
          <p:nvPr>
            <p:ph type="body" idx="3"/>
          </p:nvPr>
        </p:nvSpPr>
        <p:spPr>
          <a:xfrm>
            <a:off x="4755435" y="1805267"/>
            <a:ext cx="1902900" cy="4557600"/>
          </a:xfrm>
          <a:prstGeom prst="rect">
            <a:avLst/>
          </a:prstGeom>
        </p:spPr>
        <p:txBody>
          <a:bodyPr spcFirstLastPara="1" wrap="square" lIns="0" tIns="0" rIns="0" bIns="0" anchor="t" anchorCtr="0">
            <a:noAutofit/>
          </a:bodyPr>
          <a:lstStyle>
            <a:lvl1pPr marL="457200" lvl="0" indent="-342900" rtl="0">
              <a:spcBef>
                <a:spcPts val="0"/>
              </a:spcBef>
              <a:spcAft>
                <a:spcPts val="0"/>
              </a:spcAft>
              <a:buSzPts val="1800"/>
              <a:buChar char="▸"/>
              <a:defRPr sz="1800"/>
            </a:lvl1pPr>
            <a:lvl2pPr marL="914400" lvl="1" indent="-342900" rtl="0">
              <a:spcBef>
                <a:spcPts val="800"/>
              </a:spcBef>
              <a:spcAft>
                <a:spcPts val="0"/>
              </a:spcAft>
              <a:buSzPts val="1800"/>
              <a:buChar char="▹"/>
              <a:defRPr sz="1800"/>
            </a:lvl2pPr>
            <a:lvl3pPr marL="1371600" lvl="2" indent="-342900" rtl="0">
              <a:spcBef>
                <a:spcPts val="800"/>
              </a:spcBef>
              <a:spcAft>
                <a:spcPts val="0"/>
              </a:spcAft>
              <a:buSzPts val="1800"/>
              <a:buChar char="■"/>
              <a:defRPr sz="1800"/>
            </a:lvl3pPr>
            <a:lvl4pPr marL="1828800" lvl="3" indent="-342900" rtl="0">
              <a:spcBef>
                <a:spcPts val="800"/>
              </a:spcBef>
              <a:spcAft>
                <a:spcPts val="0"/>
              </a:spcAft>
              <a:buSzPts val="1800"/>
              <a:buChar char="●"/>
              <a:defRPr sz="1800"/>
            </a:lvl4pPr>
            <a:lvl5pPr marL="2286000" lvl="4" indent="-342900" rtl="0">
              <a:spcBef>
                <a:spcPts val="800"/>
              </a:spcBef>
              <a:spcAft>
                <a:spcPts val="0"/>
              </a:spcAft>
              <a:buSzPts val="1800"/>
              <a:buChar char="○"/>
              <a:defRPr sz="1800"/>
            </a:lvl5pPr>
            <a:lvl6pPr marL="2743200" lvl="5" indent="-342900" rtl="0">
              <a:spcBef>
                <a:spcPts val="800"/>
              </a:spcBef>
              <a:spcAft>
                <a:spcPts val="0"/>
              </a:spcAft>
              <a:buSzPts val="1800"/>
              <a:buChar char="■"/>
              <a:defRPr sz="1800"/>
            </a:lvl6pPr>
            <a:lvl7pPr marL="3200400" lvl="6" indent="-342900" rtl="0">
              <a:spcBef>
                <a:spcPts val="800"/>
              </a:spcBef>
              <a:spcAft>
                <a:spcPts val="0"/>
              </a:spcAft>
              <a:buSzPts val="1800"/>
              <a:buChar char="●"/>
              <a:defRPr sz="1800"/>
            </a:lvl7pPr>
            <a:lvl8pPr marL="3657600" lvl="7" indent="-342900" rtl="0">
              <a:spcBef>
                <a:spcPts val="800"/>
              </a:spcBef>
              <a:spcAft>
                <a:spcPts val="0"/>
              </a:spcAft>
              <a:buSzPts val="1800"/>
              <a:buChar char="○"/>
              <a:defRPr sz="1800"/>
            </a:lvl8pPr>
            <a:lvl9pPr marL="4114800" lvl="8" indent="-342900" rtl="0">
              <a:spcBef>
                <a:spcPts val="800"/>
              </a:spcBef>
              <a:spcAft>
                <a:spcPts val="800"/>
              </a:spcAft>
              <a:buSzPts val="1800"/>
              <a:buChar char="■"/>
              <a:defRPr sz="1800"/>
            </a:lvl9pPr>
          </a:lstStyle>
          <a:p>
            <a:endParaRPr/>
          </a:p>
        </p:txBody>
      </p:sp>
      <p:sp>
        <p:nvSpPr>
          <p:cNvPr id="83" name="Google Shape;83;p8"/>
          <p:cNvSpPr txBox="1">
            <a:spLocks noGrp="1"/>
          </p:cNvSpPr>
          <p:nvPr>
            <p:ph type="sldNum" idx="12"/>
          </p:nvPr>
        </p:nvSpPr>
        <p:spPr>
          <a:xfrm>
            <a:off x="8346250" y="6251533"/>
            <a:ext cx="569100" cy="6064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FFFFFF"/>
                </a:solidFill>
              </a:rPr>
              <a:pPr/>
              <a:t>‹#›</a:t>
            </a:fld>
            <a:endParaRPr>
              <a:solidFill>
                <a:srgbClr val="FFFFFF"/>
              </a:solidFill>
            </a:endParaRPr>
          </a:p>
        </p:txBody>
      </p:sp>
      <p:grpSp>
        <p:nvGrpSpPr>
          <p:cNvPr id="84" name="Google Shape;84;p8"/>
          <p:cNvGrpSpPr/>
          <p:nvPr/>
        </p:nvGrpSpPr>
        <p:grpSpPr>
          <a:xfrm>
            <a:off x="6963076" y="1"/>
            <a:ext cx="1952316" cy="6857991"/>
            <a:chOff x="6963076" y="0"/>
            <a:chExt cx="1952316" cy="5143493"/>
          </a:xfrm>
        </p:grpSpPr>
        <p:sp>
          <p:nvSpPr>
            <p:cNvPr id="85" name="Google Shape;85;p8"/>
            <p:cNvSpPr/>
            <p:nvPr/>
          </p:nvSpPr>
          <p:spPr>
            <a:xfrm>
              <a:off x="6963076" y="3274552"/>
              <a:ext cx="359208" cy="1868940"/>
            </a:xfrm>
            <a:custGeom>
              <a:avLst/>
              <a:gdLst/>
              <a:ahLst/>
              <a:cxnLst/>
              <a:rect l="l" t="t" r="r" b="b"/>
              <a:pathLst>
                <a:path w="21600" h="21600" extrusionOk="0">
                  <a:moveTo>
                    <a:pt x="21600" y="21600"/>
                  </a:moveTo>
                  <a:lnTo>
                    <a:pt x="21600" y="0"/>
                  </a:lnTo>
                  <a:lnTo>
                    <a:pt x="0" y="753"/>
                  </a:lnTo>
                  <a:lnTo>
                    <a:pt x="0" y="21600"/>
                  </a:lnTo>
                  <a:lnTo>
                    <a:pt x="2160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86" name="Google Shape;86;p8"/>
            <p:cNvSpPr/>
            <p:nvPr/>
          </p:nvSpPr>
          <p:spPr>
            <a:xfrm>
              <a:off x="6963076" y="977835"/>
              <a:ext cx="359208" cy="439992"/>
            </a:xfrm>
            <a:custGeom>
              <a:avLst/>
              <a:gdLst/>
              <a:ahLst/>
              <a:cxnLst/>
              <a:rect l="l" t="t" r="r" b="b"/>
              <a:pathLst>
                <a:path w="21600" h="21600" extrusionOk="0">
                  <a:moveTo>
                    <a:pt x="0" y="21600"/>
                  </a:moveTo>
                  <a:lnTo>
                    <a:pt x="21600" y="18401"/>
                  </a:lnTo>
                  <a:lnTo>
                    <a:pt x="21600" y="0"/>
                  </a:lnTo>
                  <a:lnTo>
                    <a:pt x="0" y="3199"/>
                  </a:lnTo>
                  <a:lnTo>
                    <a:pt x="0" y="21600"/>
                  </a:lnTo>
                  <a:close/>
                </a:path>
              </a:pathLst>
            </a:custGeom>
            <a:solidFill>
              <a:schemeClr val="accent5"/>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87" name="Google Shape;87;p8"/>
            <p:cNvSpPr/>
            <p:nvPr/>
          </p:nvSpPr>
          <p:spPr>
            <a:xfrm>
              <a:off x="6963076" y="1"/>
              <a:ext cx="359208" cy="954126"/>
            </a:xfrm>
            <a:custGeom>
              <a:avLst/>
              <a:gdLst/>
              <a:ahLst/>
              <a:cxnLst/>
              <a:rect l="l" t="t" r="r" b="b"/>
              <a:pathLst>
                <a:path w="21600" h="21600" extrusionOk="0">
                  <a:moveTo>
                    <a:pt x="21600" y="0"/>
                  </a:moveTo>
                  <a:lnTo>
                    <a:pt x="0" y="0"/>
                  </a:lnTo>
                  <a:lnTo>
                    <a:pt x="0" y="21600"/>
                  </a:lnTo>
                  <a:lnTo>
                    <a:pt x="21600" y="20125"/>
                  </a:lnTo>
                  <a:lnTo>
                    <a:pt x="21600" y="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88" name="Google Shape;88;p8"/>
            <p:cNvSpPr/>
            <p:nvPr/>
          </p:nvSpPr>
          <p:spPr>
            <a:xfrm>
              <a:off x="7415771" y="1034367"/>
              <a:ext cx="837702" cy="2962548"/>
            </a:xfrm>
            <a:custGeom>
              <a:avLst/>
              <a:gdLst/>
              <a:ahLst/>
              <a:cxnLst/>
              <a:rect l="l" t="t" r="r" b="b"/>
              <a:pathLst>
                <a:path w="21600" h="21600" extrusionOk="0">
                  <a:moveTo>
                    <a:pt x="21600" y="0"/>
                  </a:moveTo>
                  <a:lnTo>
                    <a:pt x="0" y="1107"/>
                  </a:lnTo>
                  <a:lnTo>
                    <a:pt x="0" y="21600"/>
                  </a:lnTo>
                  <a:lnTo>
                    <a:pt x="21600" y="20492"/>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89" name="Google Shape;89;p8"/>
            <p:cNvSpPr/>
            <p:nvPr/>
          </p:nvSpPr>
          <p:spPr>
            <a:xfrm>
              <a:off x="7415771" y="0"/>
              <a:ext cx="837702" cy="1092042"/>
            </a:xfrm>
            <a:custGeom>
              <a:avLst/>
              <a:gdLst/>
              <a:ahLst/>
              <a:cxnLst/>
              <a:rect l="l" t="t" r="r" b="b"/>
              <a:pathLst>
                <a:path w="21600" h="21600" extrusionOk="0">
                  <a:moveTo>
                    <a:pt x="0" y="21600"/>
                  </a:moveTo>
                  <a:lnTo>
                    <a:pt x="21600" y="18596"/>
                  </a:lnTo>
                  <a:lnTo>
                    <a:pt x="21600" y="0"/>
                  </a:lnTo>
                  <a:lnTo>
                    <a:pt x="0" y="0"/>
                  </a:lnTo>
                  <a:lnTo>
                    <a:pt x="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90" name="Google Shape;90;p8"/>
            <p:cNvSpPr/>
            <p:nvPr/>
          </p:nvSpPr>
          <p:spPr>
            <a:xfrm>
              <a:off x="8346880" y="1552004"/>
              <a:ext cx="568512" cy="1140210"/>
            </a:xfrm>
            <a:custGeom>
              <a:avLst/>
              <a:gdLst/>
              <a:ahLst/>
              <a:cxnLst/>
              <a:rect l="l" t="t" r="r" b="b"/>
              <a:pathLst>
                <a:path w="21600" h="21600" extrusionOk="0">
                  <a:moveTo>
                    <a:pt x="0" y="21600"/>
                  </a:moveTo>
                  <a:lnTo>
                    <a:pt x="21600" y="19647"/>
                  </a:lnTo>
                  <a:lnTo>
                    <a:pt x="21600" y="0"/>
                  </a:lnTo>
                  <a:lnTo>
                    <a:pt x="0" y="1953"/>
                  </a:lnTo>
                  <a:lnTo>
                    <a:pt x="0" y="2160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91" name="Google Shape;91;p8"/>
            <p:cNvSpPr/>
            <p:nvPr/>
          </p:nvSpPr>
          <p:spPr>
            <a:xfrm>
              <a:off x="8346880" y="4574477"/>
              <a:ext cx="568512" cy="568998"/>
            </a:xfrm>
            <a:custGeom>
              <a:avLst/>
              <a:gdLst/>
              <a:ahLst/>
              <a:cxnLst/>
              <a:rect l="l" t="t" r="r" b="b"/>
              <a:pathLst>
                <a:path w="21600" h="21600" extrusionOk="0">
                  <a:moveTo>
                    <a:pt x="0" y="21600"/>
                  </a:moveTo>
                  <a:lnTo>
                    <a:pt x="21600" y="21600"/>
                  </a:lnTo>
                  <a:lnTo>
                    <a:pt x="21600" y="0"/>
                  </a:lnTo>
                  <a:lnTo>
                    <a:pt x="0" y="3912"/>
                  </a:lnTo>
                  <a:lnTo>
                    <a:pt x="0" y="2160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92" name="Google Shape;92;p8"/>
            <p:cNvSpPr/>
            <p:nvPr/>
          </p:nvSpPr>
          <p:spPr>
            <a:xfrm>
              <a:off x="8346880" y="2682241"/>
              <a:ext cx="568512" cy="1902258"/>
            </a:xfrm>
            <a:custGeom>
              <a:avLst/>
              <a:gdLst/>
              <a:ahLst/>
              <a:cxnLst/>
              <a:rect l="l" t="t" r="r" b="b"/>
              <a:pathLst>
                <a:path w="21600" h="21600" extrusionOk="0">
                  <a:moveTo>
                    <a:pt x="21600" y="0"/>
                  </a:moveTo>
                  <a:lnTo>
                    <a:pt x="0" y="1170"/>
                  </a:lnTo>
                  <a:lnTo>
                    <a:pt x="0" y="21600"/>
                  </a:lnTo>
                  <a:lnTo>
                    <a:pt x="21600" y="20429"/>
                  </a:lnTo>
                  <a:lnTo>
                    <a:pt x="2160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2167698099"/>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93"/>
        <p:cNvGrpSpPr/>
        <p:nvPr/>
      </p:nvGrpSpPr>
      <p:grpSpPr>
        <a:xfrm>
          <a:off x="0" y="0"/>
          <a:ext cx="0" cy="0"/>
          <a:chOff x="0" y="0"/>
          <a:chExt cx="0" cy="0"/>
        </a:xfrm>
      </p:grpSpPr>
      <p:sp>
        <p:nvSpPr>
          <p:cNvPr id="94" name="Google Shape;94;p9"/>
          <p:cNvSpPr txBox="1">
            <a:spLocks noGrp="1"/>
          </p:cNvSpPr>
          <p:nvPr>
            <p:ph type="title"/>
          </p:nvPr>
        </p:nvSpPr>
        <p:spPr>
          <a:xfrm>
            <a:off x="550500" y="1013067"/>
            <a:ext cx="6107700" cy="528400"/>
          </a:xfrm>
          <a:prstGeom prst="rect">
            <a:avLst/>
          </a:prstGeom>
        </p:spPr>
        <p:txBody>
          <a:bodyPr spcFirstLastPara="1" wrap="square" lIns="0" tIns="0" rIns="0" bIns="0" anchor="b" anchorCtr="0">
            <a:noAutofit/>
          </a:bodyPr>
          <a:lstStyle>
            <a:lvl1pPr lvl="0" rtl="0">
              <a:spcBef>
                <a:spcPts val="0"/>
              </a:spcBef>
              <a:spcAft>
                <a:spcPts val="0"/>
              </a:spcAft>
              <a:buSzPts val="3200"/>
              <a:buNone/>
              <a:defRPr/>
            </a:lvl1pPr>
            <a:lvl2pPr lvl="1" rtl="0">
              <a:spcBef>
                <a:spcPts val="0"/>
              </a:spcBef>
              <a:spcAft>
                <a:spcPts val="0"/>
              </a:spcAft>
              <a:buSzPts val="3200"/>
              <a:buNone/>
              <a:defRPr/>
            </a:lvl2pPr>
            <a:lvl3pPr lvl="2" rtl="0">
              <a:spcBef>
                <a:spcPts val="0"/>
              </a:spcBef>
              <a:spcAft>
                <a:spcPts val="0"/>
              </a:spcAft>
              <a:buSzPts val="3200"/>
              <a:buNone/>
              <a:defRPr/>
            </a:lvl3pPr>
            <a:lvl4pPr lvl="3" rtl="0">
              <a:spcBef>
                <a:spcPts val="0"/>
              </a:spcBef>
              <a:spcAft>
                <a:spcPts val="0"/>
              </a:spcAft>
              <a:buSzPts val="3200"/>
              <a:buNone/>
              <a:defRPr/>
            </a:lvl4pPr>
            <a:lvl5pPr lvl="4" rtl="0">
              <a:spcBef>
                <a:spcPts val="0"/>
              </a:spcBef>
              <a:spcAft>
                <a:spcPts val="0"/>
              </a:spcAft>
              <a:buSzPts val="3200"/>
              <a:buNone/>
              <a:defRPr/>
            </a:lvl5pPr>
            <a:lvl6pPr lvl="5" rtl="0">
              <a:spcBef>
                <a:spcPts val="0"/>
              </a:spcBef>
              <a:spcAft>
                <a:spcPts val="0"/>
              </a:spcAft>
              <a:buSzPts val="3200"/>
              <a:buNone/>
              <a:defRPr/>
            </a:lvl6pPr>
            <a:lvl7pPr lvl="6" rtl="0">
              <a:spcBef>
                <a:spcPts val="0"/>
              </a:spcBef>
              <a:spcAft>
                <a:spcPts val="0"/>
              </a:spcAft>
              <a:buSzPts val="3200"/>
              <a:buNone/>
              <a:defRPr/>
            </a:lvl7pPr>
            <a:lvl8pPr lvl="7" rtl="0">
              <a:spcBef>
                <a:spcPts val="0"/>
              </a:spcBef>
              <a:spcAft>
                <a:spcPts val="0"/>
              </a:spcAft>
              <a:buSzPts val="3200"/>
              <a:buNone/>
              <a:defRPr/>
            </a:lvl8pPr>
            <a:lvl9pPr lvl="8" rtl="0">
              <a:spcBef>
                <a:spcPts val="0"/>
              </a:spcBef>
              <a:spcAft>
                <a:spcPts val="0"/>
              </a:spcAft>
              <a:buSzPts val="3200"/>
              <a:buNone/>
              <a:defRPr/>
            </a:lvl9pPr>
          </a:lstStyle>
          <a:p>
            <a:endParaRPr/>
          </a:p>
        </p:txBody>
      </p:sp>
      <p:sp>
        <p:nvSpPr>
          <p:cNvPr id="95" name="Google Shape;95;p9"/>
          <p:cNvSpPr txBox="1">
            <a:spLocks noGrp="1"/>
          </p:cNvSpPr>
          <p:nvPr>
            <p:ph type="sldNum" idx="12"/>
          </p:nvPr>
        </p:nvSpPr>
        <p:spPr>
          <a:xfrm>
            <a:off x="8346250" y="6251533"/>
            <a:ext cx="569100" cy="6064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FFFFFF"/>
                </a:solidFill>
              </a:rPr>
              <a:pPr/>
              <a:t>‹#›</a:t>
            </a:fld>
            <a:endParaRPr>
              <a:solidFill>
                <a:srgbClr val="FFFFFF"/>
              </a:solidFill>
            </a:endParaRPr>
          </a:p>
        </p:txBody>
      </p:sp>
      <p:grpSp>
        <p:nvGrpSpPr>
          <p:cNvPr id="96" name="Google Shape;96;p9"/>
          <p:cNvGrpSpPr/>
          <p:nvPr/>
        </p:nvGrpSpPr>
        <p:grpSpPr>
          <a:xfrm>
            <a:off x="6963076" y="1"/>
            <a:ext cx="1952316" cy="6857991"/>
            <a:chOff x="6963076" y="0"/>
            <a:chExt cx="1952316" cy="5143493"/>
          </a:xfrm>
        </p:grpSpPr>
        <p:sp>
          <p:nvSpPr>
            <p:cNvPr id="97" name="Google Shape;97;p9"/>
            <p:cNvSpPr/>
            <p:nvPr/>
          </p:nvSpPr>
          <p:spPr>
            <a:xfrm>
              <a:off x="6963076" y="3274552"/>
              <a:ext cx="359208" cy="1868940"/>
            </a:xfrm>
            <a:custGeom>
              <a:avLst/>
              <a:gdLst/>
              <a:ahLst/>
              <a:cxnLst/>
              <a:rect l="l" t="t" r="r" b="b"/>
              <a:pathLst>
                <a:path w="21600" h="21600" extrusionOk="0">
                  <a:moveTo>
                    <a:pt x="21600" y="21600"/>
                  </a:moveTo>
                  <a:lnTo>
                    <a:pt x="21600" y="0"/>
                  </a:lnTo>
                  <a:lnTo>
                    <a:pt x="0" y="753"/>
                  </a:lnTo>
                  <a:lnTo>
                    <a:pt x="0" y="21600"/>
                  </a:lnTo>
                  <a:lnTo>
                    <a:pt x="2160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98" name="Google Shape;98;p9"/>
            <p:cNvSpPr/>
            <p:nvPr/>
          </p:nvSpPr>
          <p:spPr>
            <a:xfrm>
              <a:off x="6963076" y="977835"/>
              <a:ext cx="359208" cy="439992"/>
            </a:xfrm>
            <a:custGeom>
              <a:avLst/>
              <a:gdLst/>
              <a:ahLst/>
              <a:cxnLst/>
              <a:rect l="l" t="t" r="r" b="b"/>
              <a:pathLst>
                <a:path w="21600" h="21600" extrusionOk="0">
                  <a:moveTo>
                    <a:pt x="0" y="21600"/>
                  </a:moveTo>
                  <a:lnTo>
                    <a:pt x="21600" y="18401"/>
                  </a:lnTo>
                  <a:lnTo>
                    <a:pt x="21600" y="0"/>
                  </a:lnTo>
                  <a:lnTo>
                    <a:pt x="0" y="3199"/>
                  </a:lnTo>
                  <a:lnTo>
                    <a:pt x="0" y="21600"/>
                  </a:lnTo>
                  <a:close/>
                </a:path>
              </a:pathLst>
            </a:custGeom>
            <a:solidFill>
              <a:schemeClr val="accent5"/>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99" name="Google Shape;99;p9"/>
            <p:cNvSpPr/>
            <p:nvPr/>
          </p:nvSpPr>
          <p:spPr>
            <a:xfrm>
              <a:off x="6963076" y="1"/>
              <a:ext cx="359208" cy="954126"/>
            </a:xfrm>
            <a:custGeom>
              <a:avLst/>
              <a:gdLst/>
              <a:ahLst/>
              <a:cxnLst/>
              <a:rect l="l" t="t" r="r" b="b"/>
              <a:pathLst>
                <a:path w="21600" h="21600" extrusionOk="0">
                  <a:moveTo>
                    <a:pt x="21600" y="0"/>
                  </a:moveTo>
                  <a:lnTo>
                    <a:pt x="0" y="0"/>
                  </a:lnTo>
                  <a:lnTo>
                    <a:pt x="0" y="21600"/>
                  </a:lnTo>
                  <a:lnTo>
                    <a:pt x="21600" y="20125"/>
                  </a:lnTo>
                  <a:lnTo>
                    <a:pt x="21600" y="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0" name="Google Shape;100;p9"/>
            <p:cNvSpPr/>
            <p:nvPr/>
          </p:nvSpPr>
          <p:spPr>
            <a:xfrm>
              <a:off x="7415771" y="1034367"/>
              <a:ext cx="837702" cy="2962548"/>
            </a:xfrm>
            <a:custGeom>
              <a:avLst/>
              <a:gdLst/>
              <a:ahLst/>
              <a:cxnLst/>
              <a:rect l="l" t="t" r="r" b="b"/>
              <a:pathLst>
                <a:path w="21600" h="21600" extrusionOk="0">
                  <a:moveTo>
                    <a:pt x="21600" y="0"/>
                  </a:moveTo>
                  <a:lnTo>
                    <a:pt x="0" y="1107"/>
                  </a:lnTo>
                  <a:lnTo>
                    <a:pt x="0" y="21600"/>
                  </a:lnTo>
                  <a:lnTo>
                    <a:pt x="21600" y="20492"/>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1" name="Google Shape;101;p9"/>
            <p:cNvSpPr/>
            <p:nvPr/>
          </p:nvSpPr>
          <p:spPr>
            <a:xfrm>
              <a:off x="7415771" y="0"/>
              <a:ext cx="837702" cy="1092042"/>
            </a:xfrm>
            <a:custGeom>
              <a:avLst/>
              <a:gdLst/>
              <a:ahLst/>
              <a:cxnLst/>
              <a:rect l="l" t="t" r="r" b="b"/>
              <a:pathLst>
                <a:path w="21600" h="21600" extrusionOk="0">
                  <a:moveTo>
                    <a:pt x="0" y="21600"/>
                  </a:moveTo>
                  <a:lnTo>
                    <a:pt x="21600" y="18596"/>
                  </a:lnTo>
                  <a:lnTo>
                    <a:pt x="21600" y="0"/>
                  </a:lnTo>
                  <a:lnTo>
                    <a:pt x="0" y="0"/>
                  </a:lnTo>
                  <a:lnTo>
                    <a:pt x="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2" name="Google Shape;102;p9"/>
            <p:cNvSpPr/>
            <p:nvPr/>
          </p:nvSpPr>
          <p:spPr>
            <a:xfrm>
              <a:off x="8346880" y="1552004"/>
              <a:ext cx="568512" cy="1140210"/>
            </a:xfrm>
            <a:custGeom>
              <a:avLst/>
              <a:gdLst/>
              <a:ahLst/>
              <a:cxnLst/>
              <a:rect l="l" t="t" r="r" b="b"/>
              <a:pathLst>
                <a:path w="21600" h="21600" extrusionOk="0">
                  <a:moveTo>
                    <a:pt x="0" y="21600"/>
                  </a:moveTo>
                  <a:lnTo>
                    <a:pt x="21600" y="19647"/>
                  </a:lnTo>
                  <a:lnTo>
                    <a:pt x="21600" y="0"/>
                  </a:lnTo>
                  <a:lnTo>
                    <a:pt x="0" y="1953"/>
                  </a:lnTo>
                  <a:lnTo>
                    <a:pt x="0" y="2160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3" name="Google Shape;103;p9"/>
            <p:cNvSpPr/>
            <p:nvPr/>
          </p:nvSpPr>
          <p:spPr>
            <a:xfrm>
              <a:off x="8346880" y="4574477"/>
              <a:ext cx="568512" cy="568998"/>
            </a:xfrm>
            <a:custGeom>
              <a:avLst/>
              <a:gdLst/>
              <a:ahLst/>
              <a:cxnLst/>
              <a:rect l="l" t="t" r="r" b="b"/>
              <a:pathLst>
                <a:path w="21600" h="21600" extrusionOk="0">
                  <a:moveTo>
                    <a:pt x="0" y="21600"/>
                  </a:moveTo>
                  <a:lnTo>
                    <a:pt x="21600" y="21600"/>
                  </a:lnTo>
                  <a:lnTo>
                    <a:pt x="21600" y="0"/>
                  </a:lnTo>
                  <a:lnTo>
                    <a:pt x="0" y="3912"/>
                  </a:lnTo>
                  <a:lnTo>
                    <a:pt x="0" y="2160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4" name="Google Shape;104;p9"/>
            <p:cNvSpPr/>
            <p:nvPr/>
          </p:nvSpPr>
          <p:spPr>
            <a:xfrm>
              <a:off x="8346880" y="2682241"/>
              <a:ext cx="568512" cy="1902258"/>
            </a:xfrm>
            <a:custGeom>
              <a:avLst/>
              <a:gdLst/>
              <a:ahLst/>
              <a:cxnLst/>
              <a:rect l="l" t="t" r="r" b="b"/>
              <a:pathLst>
                <a:path w="21600" h="21600" extrusionOk="0">
                  <a:moveTo>
                    <a:pt x="21600" y="0"/>
                  </a:moveTo>
                  <a:lnTo>
                    <a:pt x="0" y="1170"/>
                  </a:lnTo>
                  <a:lnTo>
                    <a:pt x="0" y="21600"/>
                  </a:lnTo>
                  <a:lnTo>
                    <a:pt x="21600" y="20429"/>
                  </a:lnTo>
                  <a:lnTo>
                    <a:pt x="2160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grpSp>
    </p:spTree>
    <p:extLst>
      <p:ext uri="{BB962C8B-B14F-4D97-AF65-F5344CB8AC3E}">
        <p14:creationId xmlns:p14="http://schemas.microsoft.com/office/powerpoint/2010/main" val="3229553622"/>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105"/>
        <p:cNvGrpSpPr/>
        <p:nvPr/>
      </p:nvGrpSpPr>
      <p:grpSpPr>
        <a:xfrm>
          <a:off x="0" y="0"/>
          <a:ext cx="0" cy="0"/>
          <a:chOff x="0" y="0"/>
          <a:chExt cx="0" cy="0"/>
        </a:xfrm>
      </p:grpSpPr>
      <p:sp>
        <p:nvSpPr>
          <p:cNvPr id="106" name="Google Shape;106;p10"/>
          <p:cNvSpPr/>
          <p:nvPr/>
        </p:nvSpPr>
        <p:spPr>
          <a:xfrm flipH="1">
            <a:off x="8556137" y="4683564"/>
            <a:ext cx="359208" cy="2174400"/>
          </a:xfrm>
          <a:custGeom>
            <a:avLst/>
            <a:gdLst/>
            <a:ahLst/>
            <a:cxnLst/>
            <a:rect l="l" t="t" r="r" b="b"/>
            <a:pathLst>
              <a:path w="21600" h="21600" extrusionOk="0">
                <a:moveTo>
                  <a:pt x="21600" y="21600"/>
                </a:moveTo>
                <a:lnTo>
                  <a:pt x="21600" y="0"/>
                </a:lnTo>
                <a:lnTo>
                  <a:pt x="0" y="863"/>
                </a:lnTo>
                <a:lnTo>
                  <a:pt x="0" y="21600"/>
                </a:lnTo>
                <a:lnTo>
                  <a:pt x="2160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7" name="Google Shape;107;p10"/>
          <p:cNvSpPr/>
          <p:nvPr/>
        </p:nvSpPr>
        <p:spPr>
          <a:xfrm flipH="1">
            <a:off x="8556137" y="1303780"/>
            <a:ext cx="359208" cy="1285128"/>
          </a:xfrm>
          <a:custGeom>
            <a:avLst/>
            <a:gdLst/>
            <a:ahLst/>
            <a:cxnLst/>
            <a:rect l="l" t="t" r="r" b="b"/>
            <a:pathLst>
              <a:path w="21600" h="21600" extrusionOk="0">
                <a:moveTo>
                  <a:pt x="0" y="21600"/>
                </a:moveTo>
                <a:lnTo>
                  <a:pt x="21600" y="20140"/>
                </a:lnTo>
                <a:lnTo>
                  <a:pt x="21600" y="0"/>
                </a:lnTo>
                <a:lnTo>
                  <a:pt x="0" y="1460"/>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8" name="Google Shape;108;p10"/>
          <p:cNvSpPr/>
          <p:nvPr/>
        </p:nvSpPr>
        <p:spPr>
          <a:xfrm flipH="1">
            <a:off x="8556137" y="0"/>
            <a:ext cx="359208" cy="1272168"/>
          </a:xfrm>
          <a:custGeom>
            <a:avLst/>
            <a:gdLst/>
            <a:ahLst/>
            <a:cxnLst/>
            <a:rect l="l" t="t" r="r" b="b"/>
            <a:pathLst>
              <a:path w="21600" h="21600" extrusionOk="0">
                <a:moveTo>
                  <a:pt x="21600" y="0"/>
                </a:moveTo>
                <a:lnTo>
                  <a:pt x="0" y="0"/>
                </a:lnTo>
                <a:lnTo>
                  <a:pt x="0" y="21600"/>
                </a:lnTo>
                <a:lnTo>
                  <a:pt x="21600" y="20125"/>
                </a:lnTo>
                <a:lnTo>
                  <a:pt x="21600" y="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09" name="Google Shape;109;p10"/>
          <p:cNvSpPr/>
          <p:nvPr/>
        </p:nvSpPr>
        <p:spPr>
          <a:xfrm flipH="1">
            <a:off x="7896852" y="608837"/>
            <a:ext cx="568512" cy="948816"/>
          </a:xfrm>
          <a:custGeom>
            <a:avLst/>
            <a:gdLst/>
            <a:ahLst/>
            <a:cxnLst/>
            <a:rect l="l" t="t" r="r" b="b"/>
            <a:pathLst>
              <a:path w="21600" h="21600" extrusionOk="0">
                <a:moveTo>
                  <a:pt x="0" y="21600"/>
                </a:moveTo>
                <a:lnTo>
                  <a:pt x="21600" y="18470"/>
                </a:lnTo>
                <a:lnTo>
                  <a:pt x="21600" y="0"/>
                </a:lnTo>
                <a:lnTo>
                  <a:pt x="0" y="3130"/>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10" name="Google Shape;110;p10"/>
          <p:cNvSpPr/>
          <p:nvPr/>
        </p:nvSpPr>
        <p:spPr>
          <a:xfrm flipH="1">
            <a:off x="7896852" y="6099296"/>
            <a:ext cx="568512" cy="758736"/>
          </a:xfrm>
          <a:custGeom>
            <a:avLst/>
            <a:gdLst/>
            <a:ahLst/>
            <a:cxnLst/>
            <a:rect l="l" t="t" r="r" b="b"/>
            <a:pathLst>
              <a:path w="21600" h="21600" extrusionOk="0">
                <a:moveTo>
                  <a:pt x="0" y="21600"/>
                </a:moveTo>
                <a:lnTo>
                  <a:pt x="21600" y="21600"/>
                </a:lnTo>
                <a:lnTo>
                  <a:pt x="21600" y="0"/>
                </a:lnTo>
                <a:lnTo>
                  <a:pt x="0" y="3912"/>
                </a:lnTo>
                <a:lnTo>
                  <a:pt x="0" y="2160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11" name="Google Shape;111;p10"/>
          <p:cNvSpPr/>
          <p:nvPr/>
        </p:nvSpPr>
        <p:spPr>
          <a:xfrm flipH="1">
            <a:off x="7896852" y="1544317"/>
            <a:ext cx="568512" cy="4568328"/>
          </a:xfrm>
          <a:custGeom>
            <a:avLst/>
            <a:gdLst/>
            <a:ahLst/>
            <a:cxnLst/>
            <a:rect l="l" t="t" r="r" b="b"/>
            <a:pathLst>
              <a:path w="21600" h="21600" extrusionOk="0">
                <a:moveTo>
                  <a:pt x="21600" y="0"/>
                </a:moveTo>
                <a:lnTo>
                  <a:pt x="0" y="650"/>
                </a:lnTo>
                <a:lnTo>
                  <a:pt x="0" y="21600"/>
                </a:lnTo>
                <a:lnTo>
                  <a:pt x="21600" y="20950"/>
                </a:lnTo>
                <a:lnTo>
                  <a:pt x="21600" y="0"/>
                </a:lnTo>
                <a:close/>
              </a:path>
            </a:pathLst>
          </a:custGeom>
          <a:solidFill>
            <a:schemeClr val="l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12" name="Google Shape;112;p10"/>
          <p:cNvSpPr txBox="1">
            <a:spLocks noGrp="1"/>
          </p:cNvSpPr>
          <p:nvPr>
            <p:ph type="body" idx="1"/>
          </p:nvPr>
        </p:nvSpPr>
        <p:spPr>
          <a:xfrm>
            <a:off x="550500" y="5875067"/>
            <a:ext cx="7083300" cy="692800"/>
          </a:xfrm>
          <a:prstGeom prst="rect">
            <a:avLst/>
          </a:prstGeom>
        </p:spPr>
        <p:txBody>
          <a:bodyPr spcFirstLastPara="1" wrap="square" lIns="0" tIns="0" rIns="0" bIns="0" anchor="t" anchorCtr="0">
            <a:noAutofit/>
          </a:bodyPr>
          <a:lstStyle>
            <a:lvl1pPr marL="457200" lvl="0" indent="-228600" rtl="0">
              <a:spcBef>
                <a:spcPts val="0"/>
              </a:spcBef>
              <a:spcAft>
                <a:spcPts val="800"/>
              </a:spcAft>
              <a:buSzPts val="1800"/>
              <a:buNone/>
              <a:defRPr sz="1800"/>
            </a:lvl1pPr>
          </a:lstStyle>
          <a:p>
            <a:endParaRPr/>
          </a:p>
        </p:txBody>
      </p:sp>
      <p:sp>
        <p:nvSpPr>
          <p:cNvPr id="113" name="Google Shape;113;p10"/>
          <p:cNvSpPr txBox="1">
            <a:spLocks noGrp="1"/>
          </p:cNvSpPr>
          <p:nvPr>
            <p:ph type="sldNum" idx="12"/>
          </p:nvPr>
        </p:nvSpPr>
        <p:spPr>
          <a:xfrm>
            <a:off x="8556125" y="6251533"/>
            <a:ext cx="359100" cy="606400"/>
          </a:xfrm>
          <a:prstGeom prst="rect">
            <a:avLst/>
          </a:prstGeom>
        </p:spPr>
        <p:txBody>
          <a:bodyPr spcFirstLastPara="1" wrap="square" lIns="0" tIns="0" rIns="0" bIns="0" anchor="ctr" anchorCtr="0">
            <a:noAutofit/>
          </a:bodyPr>
          <a:lstStyle>
            <a:lvl1pPr lvl="0" rtl="0">
              <a:buNone/>
              <a:defRPr>
                <a:solidFill>
                  <a:schemeClr val="accent3"/>
                </a:solidFill>
              </a:defRPr>
            </a:lvl1pPr>
            <a:lvl2pPr lvl="1" rtl="0">
              <a:buNone/>
              <a:defRPr>
                <a:solidFill>
                  <a:schemeClr val="accent3"/>
                </a:solidFill>
              </a:defRPr>
            </a:lvl2pPr>
            <a:lvl3pPr lvl="2" rtl="0">
              <a:buNone/>
              <a:defRPr>
                <a:solidFill>
                  <a:schemeClr val="accent3"/>
                </a:solidFill>
              </a:defRPr>
            </a:lvl3pPr>
            <a:lvl4pPr lvl="3" rtl="0">
              <a:buNone/>
              <a:defRPr>
                <a:solidFill>
                  <a:schemeClr val="accent3"/>
                </a:solidFill>
              </a:defRPr>
            </a:lvl4pPr>
            <a:lvl5pPr lvl="4" rtl="0">
              <a:buNone/>
              <a:defRPr>
                <a:solidFill>
                  <a:schemeClr val="accent3"/>
                </a:solidFill>
              </a:defRPr>
            </a:lvl5pPr>
            <a:lvl6pPr lvl="5" rtl="0">
              <a:buNone/>
              <a:defRPr>
                <a:solidFill>
                  <a:schemeClr val="accent3"/>
                </a:solidFill>
              </a:defRPr>
            </a:lvl6pPr>
            <a:lvl7pPr lvl="6" rtl="0">
              <a:buNone/>
              <a:defRPr>
                <a:solidFill>
                  <a:schemeClr val="accent3"/>
                </a:solidFill>
              </a:defRPr>
            </a:lvl7pPr>
            <a:lvl8pPr lvl="7" rtl="0">
              <a:buNone/>
              <a:defRPr>
                <a:solidFill>
                  <a:schemeClr val="accent3"/>
                </a:solidFill>
              </a:defRPr>
            </a:lvl8pPr>
            <a:lvl9pPr lvl="8" rtl="0">
              <a:buNone/>
              <a:defRPr>
                <a:solidFill>
                  <a:schemeClr val="accent3"/>
                </a:solidFill>
              </a:defRPr>
            </a:lvl9pPr>
          </a:lstStyle>
          <a:p>
            <a:fld id="{00000000-1234-1234-1234-123412341234}" type="slidenum">
              <a:rPr lang="en">
                <a:solidFill>
                  <a:srgbClr val="00799E"/>
                </a:solidFill>
              </a:rPr>
              <a:pPr/>
              <a:t>‹#›</a:t>
            </a:fld>
            <a:endParaRPr>
              <a:solidFill>
                <a:srgbClr val="00799E"/>
              </a:solidFill>
            </a:endParaRPr>
          </a:p>
        </p:txBody>
      </p:sp>
    </p:spTree>
    <p:extLst>
      <p:ext uri="{BB962C8B-B14F-4D97-AF65-F5344CB8AC3E}">
        <p14:creationId xmlns:p14="http://schemas.microsoft.com/office/powerpoint/2010/main" val="3559946664"/>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14"/>
        <p:cNvGrpSpPr/>
        <p:nvPr/>
      </p:nvGrpSpPr>
      <p:grpSpPr>
        <a:xfrm>
          <a:off x="0" y="0"/>
          <a:ext cx="0" cy="0"/>
          <a:chOff x="0" y="0"/>
          <a:chExt cx="0" cy="0"/>
        </a:xfrm>
      </p:grpSpPr>
      <p:sp>
        <p:nvSpPr>
          <p:cNvPr id="115" name="Google Shape;115;p11"/>
          <p:cNvSpPr/>
          <p:nvPr/>
        </p:nvSpPr>
        <p:spPr>
          <a:xfrm flipH="1">
            <a:off x="8556137" y="4683564"/>
            <a:ext cx="359208" cy="2174400"/>
          </a:xfrm>
          <a:custGeom>
            <a:avLst/>
            <a:gdLst/>
            <a:ahLst/>
            <a:cxnLst/>
            <a:rect l="l" t="t" r="r" b="b"/>
            <a:pathLst>
              <a:path w="21600" h="21600" extrusionOk="0">
                <a:moveTo>
                  <a:pt x="21600" y="21600"/>
                </a:moveTo>
                <a:lnTo>
                  <a:pt x="21600" y="0"/>
                </a:lnTo>
                <a:lnTo>
                  <a:pt x="0" y="863"/>
                </a:lnTo>
                <a:lnTo>
                  <a:pt x="0" y="21600"/>
                </a:lnTo>
                <a:lnTo>
                  <a:pt x="21600" y="2160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16" name="Google Shape;116;p11"/>
          <p:cNvSpPr txBox="1">
            <a:spLocks noGrp="1"/>
          </p:cNvSpPr>
          <p:nvPr>
            <p:ph type="sldNum" idx="12"/>
          </p:nvPr>
        </p:nvSpPr>
        <p:spPr>
          <a:xfrm>
            <a:off x="8556125" y="6251533"/>
            <a:ext cx="359100" cy="606400"/>
          </a:xfrm>
          <a:prstGeom prst="rect">
            <a:avLst/>
          </a:prstGeom>
        </p:spPr>
        <p:txBody>
          <a:bodyPr spcFirstLastPara="1" wrap="square" lIns="0" tIns="0" rIns="0" bIns="0" anchor="ctr" anchorCtr="0">
            <a:noAutofit/>
          </a:bodyPr>
          <a:lstStyle>
            <a:lvl1pPr lvl="0" rtl="0">
              <a:buNone/>
              <a:defRPr/>
            </a:lvl1pPr>
            <a:lvl2pPr lvl="1" rtl="0">
              <a:buNone/>
              <a:defRPr/>
            </a:lvl2pPr>
            <a:lvl3pPr lvl="2" rtl="0">
              <a:buNone/>
              <a:defRPr/>
            </a:lvl3pPr>
            <a:lvl4pPr lvl="3" rtl="0">
              <a:buNone/>
              <a:defRPr/>
            </a:lvl4pPr>
            <a:lvl5pPr lvl="4" rtl="0">
              <a:buNone/>
              <a:defRPr/>
            </a:lvl5pPr>
            <a:lvl6pPr lvl="5" rtl="0">
              <a:buNone/>
              <a:defRPr/>
            </a:lvl6pPr>
            <a:lvl7pPr lvl="6" rtl="0">
              <a:buNone/>
              <a:defRPr/>
            </a:lvl7pPr>
            <a:lvl8pPr lvl="7" rtl="0">
              <a:buNone/>
              <a:defRPr/>
            </a:lvl8pPr>
            <a:lvl9pPr lvl="8" rtl="0">
              <a:buNone/>
              <a:defRPr/>
            </a:lvl9pPr>
          </a:lstStyle>
          <a:p>
            <a:fld id="{00000000-1234-1234-1234-123412341234}" type="slidenum">
              <a:rPr lang="en">
                <a:solidFill>
                  <a:srgbClr val="FFFFFF"/>
                </a:solidFill>
              </a:rPr>
              <a:pPr/>
              <a:t>‹#›</a:t>
            </a:fld>
            <a:endParaRPr>
              <a:solidFill>
                <a:srgbClr val="FFFFFF"/>
              </a:solidFill>
            </a:endParaRPr>
          </a:p>
        </p:txBody>
      </p:sp>
      <p:sp>
        <p:nvSpPr>
          <p:cNvPr id="117" name="Google Shape;117;p11"/>
          <p:cNvSpPr/>
          <p:nvPr/>
        </p:nvSpPr>
        <p:spPr>
          <a:xfrm flipH="1">
            <a:off x="8556137" y="1303780"/>
            <a:ext cx="359208" cy="1285128"/>
          </a:xfrm>
          <a:custGeom>
            <a:avLst/>
            <a:gdLst/>
            <a:ahLst/>
            <a:cxnLst/>
            <a:rect l="l" t="t" r="r" b="b"/>
            <a:pathLst>
              <a:path w="21600" h="21600" extrusionOk="0">
                <a:moveTo>
                  <a:pt x="0" y="21600"/>
                </a:moveTo>
                <a:lnTo>
                  <a:pt x="21600" y="20140"/>
                </a:lnTo>
                <a:lnTo>
                  <a:pt x="21600" y="0"/>
                </a:lnTo>
                <a:lnTo>
                  <a:pt x="0" y="1460"/>
                </a:lnTo>
                <a:lnTo>
                  <a:pt x="0" y="21600"/>
                </a:lnTo>
                <a:close/>
              </a:path>
            </a:pathLst>
          </a:custGeom>
          <a:solidFill>
            <a:schemeClr val="accent4"/>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18" name="Google Shape;118;p11"/>
          <p:cNvSpPr/>
          <p:nvPr/>
        </p:nvSpPr>
        <p:spPr>
          <a:xfrm flipH="1">
            <a:off x="8556137" y="0"/>
            <a:ext cx="359208" cy="1272168"/>
          </a:xfrm>
          <a:custGeom>
            <a:avLst/>
            <a:gdLst/>
            <a:ahLst/>
            <a:cxnLst/>
            <a:rect l="l" t="t" r="r" b="b"/>
            <a:pathLst>
              <a:path w="21600" h="21600" extrusionOk="0">
                <a:moveTo>
                  <a:pt x="21600" y="0"/>
                </a:moveTo>
                <a:lnTo>
                  <a:pt x="0" y="0"/>
                </a:lnTo>
                <a:lnTo>
                  <a:pt x="0" y="21600"/>
                </a:lnTo>
                <a:lnTo>
                  <a:pt x="21600" y="20125"/>
                </a:lnTo>
                <a:lnTo>
                  <a:pt x="21600" y="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19" name="Google Shape;119;p11"/>
          <p:cNvSpPr/>
          <p:nvPr/>
        </p:nvSpPr>
        <p:spPr>
          <a:xfrm flipH="1">
            <a:off x="7896852" y="608837"/>
            <a:ext cx="568512" cy="948816"/>
          </a:xfrm>
          <a:custGeom>
            <a:avLst/>
            <a:gdLst/>
            <a:ahLst/>
            <a:cxnLst/>
            <a:rect l="l" t="t" r="r" b="b"/>
            <a:pathLst>
              <a:path w="21600" h="21600" extrusionOk="0">
                <a:moveTo>
                  <a:pt x="0" y="21600"/>
                </a:moveTo>
                <a:lnTo>
                  <a:pt x="21600" y="18470"/>
                </a:lnTo>
                <a:lnTo>
                  <a:pt x="21600" y="0"/>
                </a:lnTo>
                <a:lnTo>
                  <a:pt x="0" y="3130"/>
                </a:lnTo>
                <a:lnTo>
                  <a:pt x="0" y="21600"/>
                </a:lnTo>
                <a:close/>
              </a:path>
            </a:pathLst>
          </a:custGeom>
          <a:solidFill>
            <a:schemeClr val="accent2"/>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20" name="Google Shape;120;p11"/>
          <p:cNvSpPr/>
          <p:nvPr/>
        </p:nvSpPr>
        <p:spPr>
          <a:xfrm flipH="1">
            <a:off x="7896852" y="6099296"/>
            <a:ext cx="568512" cy="758736"/>
          </a:xfrm>
          <a:custGeom>
            <a:avLst/>
            <a:gdLst/>
            <a:ahLst/>
            <a:cxnLst/>
            <a:rect l="l" t="t" r="r" b="b"/>
            <a:pathLst>
              <a:path w="21600" h="21600" extrusionOk="0">
                <a:moveTo>
                  <a:pt x="0" y="21600"/>
                </a:moveTo>
                <a:lnTo>
                  <a:pt x="21600" y="21600"/>
                </a:lnTo>
                <a:lnTo>
                  <a:pt x="21600" y="0"/>
                </a:lnTo>
                <a:lnTo>
                  <a:pt x="0" y="3912"/>
                </a:lnTo>
                <a:lnTo>
                  <a:pt x="0" y="21600"/>
                </a:lnTo>
                <a:close/>
              </a:path>
            </a:pathLst>
          </a:custGeom>
          <a:solidFill>
            <a:schemeClr val="accent3"/>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
        <p:nvSpPr>
          <p:cNvPr id="121" name="Google Shape;121;p11"/>
          <p:cNvSpPr/>
          <p:nvPr/>
        </p:nvSpPr>
        <p:spPr>
          <a:xfrm flipH="1">
            <a:off x="7896852" y="1544317"/>
            <a:ext cx="568512" cy="4568328"/>
          </a:xfrm>
          <a:custGeom>
            <a:avLst/>
            <a:gdLst/>
            <a:ahLst/>
            <a:cxnLst/>
            <a:rect l="l" t="t" r="r" b="b"/>
            <a:pathLst>
              <a:path w="21600" h="21600" extrusionOk="0">
                <a:moveTo>
                  <a:pt x="21600" y="0"/>
                </a:moveTo>
                <a:lnTo>
                  <a:pt x="0" y="650"/>
                </a:lnTo>
                <a:lnTo>
                  <a:pt x="0" y="21600"/>
                </a:lnTo>
                <a:lnTo>
                  <a:pt x="21600" y="20950"/>
                </a:lnTo>
                <a:lnTo>
                  <a:pt x="21600" y="0"/>
                </a:lnTo>
                <a:close/>
              </a:path>
            </a:pathLst>
          </a:custGeom>
          <a:solidFill>
            <a:schemeClr val="accent1"/>
          </a:solidFill>
          <a:ln>
            <a:noFill/>
          </a:ln>
        </p:spPr>
        <p:txBody>
          <a:bodyPr spcFirstLastPara="1" wrap="square" lIns="45700" tIns="45700" rIns="45700" bIns="45700" anchor="ctr" anchorCtr="0">
            <a:noAutofit/>
          </a:bodyPr>
          <a:lstStyle/>
          <a:p>
            <a:pPr>
              <a:buClr>
                <a:srgbClr val="000000"/>
              </a:buClr>
              <a:buSzPts val="1800"/>
              <a:buFont typeface="Calibri"/>
              <a:buNone/>
            </a:pPr>
            <a:endParaRPr kern="0">
              <a:solidFill>
                <a:srgbClr val="000000"/>
              </a:solidFill>
              <a:latin typeface="Calibri"/>
              <a:ea typeface="Calibri"/>
              <a:cs typeface="Calibri"/>
              <a:sym typeface="Calibri"/>
            </a:endParaRPr>
          </a:p>
        </p:txBody>
      </p:sp>
    </p:spTree>
    <p:extLst>
      <p:ext uri="{BB962C8B-B14F-4D97-AF65-F5344CB8AC3E}">
        <p14:creationId xmlns:p14="http://schemas.microsoft.com/office/powerpoint/2010/main" val="1218627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slideLayout" Target="../slideLayouts/slideLayout37.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5" Type="http://schemas.openxmlformats.org/officeDocument/2006/relationships/image" Target="../media/image1.jpg"/><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5.xml"/><Relationship Id="rId3" Type="http://schemas.openxmlformats.org/officeDocument/2006/relationships/slideLayout" Target="../slideLayouts/slideLayout40.xml"/><Relationship Id="rId7" Type="http://schemas.openxmlformats.org/officeDocument/2006/relationships/slideLayout" Target="../slideLayouts/slideLayout44.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slideLayout" Target="../slideLayouts/slideLayout43.xml"/><Relationship Id="rId11" Type="http://schemas.openxmlformats.org/officeDocument/2006/relationships/theme" Target="../theme/theme4.xml"/><Relationship Id="rId5" Type="http://schemas.openxmlformats.org/officeDocument/2006/relationships/slideLayout" Target="../slideLayouts/slideLayout42.xml"/><Relationship Id="rId10" Type="http://schemas.openxmlformats.org/officeDocument/2006/relationships/slideLayout" Target="../slideLayouts/slideLayout47.xml"/><Relationship Id="rId4" Type="http://schemas.openxmlformats.org/officeDocument/2006/relationships/slideLayout" Target="../slideLayouts/slideLayout41.xml"/><Relationship Id="rId9" Type="http://schemas.openxmlformats.org/officeDocument/2006/relationships/slideLayout" Target="../slideLayouts/slideLayout4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5.xml"/><Relationship Id="rId3" Type="http://schemas.openxmlformats.org/officeDocument/2006/relationships/slideLayout" Target="../slideLayouts/slideLayout50.xml"/><Relationship Id="rId7" Type="http://schemas.openxmlformats.org/officeDocument/2006/relationships/slideLayout" Target="../slideLayouts/slideLayout54.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theme" Target="../theme/theme5.xml"/><Relationship Id="rId5" Type="http://schemas.openxmlformats.org/officeDocument/2006/relationships/slideLayout" Target="../slideLayouts/slideLayout52.xml"/><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5.xml"/><Relationship Id="rId3" Type="http://schemas.openxmlformats.org/officeDocument/2006/relationships/slideLayout" Target="../slideLayouts/slideLayout60.xml"/><Relationship Id="rId7" Type="http://schemas.openxmlformats.org/officeDocument/2006/relationships/slideLayout" Target="../slideLayouts/slideLayout64.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11" Type="http://schemas.openxmlformats.org/officeDocument/2006/relationships/theme" Target="../theme/theme6.xml"/><Relationship Id="rId5" Type="http://schemas.openxmlformats.org/officeDocument/2006/relationships/slideLayout" Target="../slideLayouts/slideLayout62.xml"/><Relationship Id="rId10" Type="http://schemas.openxmlformats.org/officeDocument/2006/relationships/slideLayout" Target="../slideLayouts/slideLayout67.xml"/><Relationship Id="rId4" Type="http://schemas.openxmlformats.org/officeDocument/2006/relationships/slideLayout" Target="../slideLayouts/slideLayout61.xml"/><Relationship Id="rId9" Type="http://schemas.openxmlformats.org/officeDocument/2006/relationships/slideLayout" Target="../slideLayouts/slideLayout6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5.xml"/><Relationship Id="rId3" Type="http://schemas.openxmlformats.org/officeDocument/2006/relationships/slideLayout" Target="../slideLayouts/slideLayout70.xml"/><Relationship Id="rId7" Type="http://schemas.openxmlformats.org/officeDocument/2006/relationships/slideLayout" Target="../slideLayouts/slideLayout74.xml"/><Relationship Id="rId2" Type="http://schemas.openxmlformats.org/officeDocument/2006/relationships/slideLayout" Target="../slideLayouts/slideLayout69.xml"/><Relationship Id="rId1" Type="http://schemas.openxmlformats.org/officeDocument/2006/relationships/slideLayout" Target="../slideLayouts/slideLayout68.xml"/><Relationship Id="rId6" Type="http://schemas.openxmlformats.org/officeDocument/2006/relationships/slideLayout" Target="../slideLayouts/slideLayout73.xml"/><Relationship Id="rId11" Type="http://schemas.openxmlformats.org/officeDocument/2006/relationships/theme" Target="../theme/theme7.xml"/><Relationship Id="rId5" Type="http://schemas.openxmlformats.org/officeDocument/2006/relationships/slideLayout" Target="../slideLayouts/slideLayout72.xml"/><Relationship Id="rId10" Type="http://schemas.openxmlformats.org/officeDocument/2006/relationships/slideLayout" Target="../slideLayouts/slideLayout77.xml"/><Relationship Id="rId4" Type="http://schemas.openxmlformats.org/officeDocument/2006/relationships/slideLayout" Target="../slideLayouts/slideLayout71.xml"/><Relationship Id="rId9" Type="http://schemas.openxmlformats.org/officeDocument/2006/relationships/slideLayout" Target="../slideLayouts/slideLayout7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9"/>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6951663"/>
            <a:ext cx="8389625" cy="523220"/>
          </a:xfrm>
          <a:prstGeom prst="rect">
            <a:avLst/>
          </a:prstGeom>
          <a:noFill/>
        </p:spPr>
        <p:txBody>
          <a:bodyPr wrap="square" rtlCol="0">
            <a:spAutoFit/>
          </a:bodyPr>
          <a:lstStyle/>
          <a:p>
            <a:r>
              <a:rPr lang="en-US" sz="1400" dirty="0">
                <a:solidFill>
                  <a:prstClr val="white">
                    <a:lumMod val="65000"/>
                  </a:prstClr>
                </a:solidFill>
              </a:rPr>
              <a:t>This presentation uses a free template provided by FPPT.com</a:t>
            </a:r>
          </a:p>
          <a:p>
            <a:r>
              <a:rPr lang="en-US" sz="1400" dirty="0">
                <a:solidFill>
                  <a:prstClr val="white">
                    <a:lumMod val="65000"/>
                  </a:prstClr>
                </a:solidFill>
              </a:rPr>
              <a:t>www.free-power-point-templates.com</a:t>
            </a:r>
          </a:p>
        </p:txBody>
      </p:sp>
    </p:spTree>
    <p:extLst>
      <p:ext uri="{BB962C8B-B14F-4D97-AF65-F5344CB8AC3E}">
        <p14:creationId xmlns:p14="http://schemas.microsoft.com/office/powerpoint/2010/main" val="42375262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9"/>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6951663"/>
            <a:ext cx="8389625" cy="523220"/>
          </a:xfrm>
          <a:prstGeom prst="rect">
            <a:avLst/>
          </a:prstGeom>
          <a:noFill/>
        </p:spPr>
        <p:txBody>
          <a:bodyPr wrap="square" rtlCol="0">
            <a:spAutoFit/>
          </a:bodyPr>
          <a:lstStyle/>
          <a:p>
            <a:r>
              <a:rPr lang="en-US" sz="1400" dirty="0">
                <a:solidFill>
                  <a:prstClr val="white">
                    <a:lumMod val="65000"/>
                  </a:prstClr>
                </a:solidFill>
              </a:rPr>
              <a:t>This presentation uses a free template provided by FPPT.com</a:t>
            </a:r>
          </a:p>
          <a:p>
            <a:r>
              <a:rPr lang="en-US" sz="1400" dirty="0">
                <a:solidFill>
                  <a:prstClr val="white">
                    <a:lumMod val="65000"/>
                  </a:prstClr>
                </a:solidFill>
              </a:rPr>
              <a:t>www.free-power-point-templates.com</a:t>
            </a:r>
          </a:p>
        </p:txBody>
      </p:sp>
    </p:spTree>
    <p:extLst>
      <p:ext uri="{BB962C8B-B14F-4D97-AF65-F5344CB8AC3E}">
        <p14:creationId xmlns:p14="http://schemas.microsoft.com/office/powerpoint/2010/main" val="160165675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9"/>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solidFill>
                  <a:prstClr val="black">
                    <a:tint val="75000"/>
                  </a:prstClr>
                </a:solidFill>
              </a:rPr>
              <a:pPr/>
              <a:t>11/23/2022</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solidFill>
                  <a:prstClr val="black">
                    <a:tint val="75000"/>
                  </a:prstClr>
                </a:solidFill>
              </a:rPr>
              <a:pPr/>
              <a:t>‹#›</a:t>
            </a:fld>
            <a:endParaRPr lang="en-US">
              <a:solidFill>
                <a:prstClr val="black">
                  <a:tint val="75000"/>
                </a:prstClr>
              </a:solidFill>
            </a:endParaRPr>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6951663"/>
            <a:ext cx="8389625" cy="523220"/>
          </a:xfrm>
          <a:prstGeom prst="rect">
            <a:avLst/>
          </a:prstGeom>
          <a:noFill/>
        </p:spPr>
        <p:txBody>
          <a:bodyPr wrap="square" rtlCol="0">
            <a:spAutoFit/>
          </a:bodyPr>
          <a:lstStyle/>
          <a:p>
            <a:r>
              <a:rPr lang="en-US" sz="1400" dirty="0">
                <a:solidFill>
                  <a:prstClr val="white">
                    <a:lumMod val="65000"/>
                  </a:prstClr>
                </a:solidFill>
              </a:rPr>
              <a:t>This presentation uses a free template provided by FPPT.com</a:t>
            </a:r>
          </a:p>
          <a:p>
            <a:r>
              <a:rPr lang="en-US" sz="1400" dirty="0">
                <a:solidFill>
                  <a:prstClr val="white">
                    <a:lumMod val="65000"/>
                  </a:prstClr>
                </a:solidFill>
              </a:rPr>
              <a:t>www.free-power-point-templates.com</a:t>
            </a:r>
          </a:p>
        </p:txBody>
      </p:sp>
    </p:spTree>
    <p:extLst>
      <p:ext uri="{BB962C8B-B14F-4D97-AF65-F5344CB8AC3E}">
        <p14:creationId xmlns:p14="http://schemas.microsoft.com/office/powerpoint/2010/main" val="1601656752"/>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758"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550500" y="1013067"/>
            <a:ext cx="6107700" cy="528400"/>
          </a:xfrm>
          <a:prstGeom prst="rect">
            <a:avLst/>
          </a:prstGeom>
          <a:noFill/>
          <a:ln>
            <a:noFill/>
          </a:ln>
        </p:spPr>
        <p:txBody>
          <a:bodyPr spcFirstLastPara="1" wrap="square" lIns="0" tIns="0" rIns="0" bIns="0" anchor="b" anchorCtr="0">
            <a:noAutofit/>
          </a:bodyPr>
          <a:lstStyle>
            <a:lvl1pPr lvl="0"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1pPr>
            <a:lvl2pPr lvl="1"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2pPr>
            <a:lvl3pPr lvl="2"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3pPr>
            <a:lvl4pPr lvl="3"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4pPr>
            <a:lvl5pPr lvl="4"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5pPr>
            <a:lvl6pPr lvl="5"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6pPr>
            <a:lvl7pPr lvl="6"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7pPr>
            <a:lvl8pPr lvl="7"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8pPr>
            <a:lvl9pPr lvl="8"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9pPr>
          </a:lstStyle>
          <a:p>
            <a:endParaRPr/>
          </a:p>
        </p:txBody>
      </p:sp>
      <p:sp>
        <p:nvSpPr>
          <p:cNvPr id="7" name="Google Shape;7;p1"/>
          <p:cNvSpPr txBox="1">
            <a:spLocks noGrp="1"/>
          </p:cNvSpPr>
          <p:nvPr>
            <p:ph type="body" idx="1"/>
          </p:nvPr>
        </p:nvSpPr>
        <p:spPr>
          <a:xfrm>
            <a:off x="550500" y="1805264"/>
            <a:ext cx="6107700" cy="4045200"/>
          </a:xfrm>
          <a:prstGeom prst="rect">
            <a:avLst/>
          </a:prstGeom>
          <a:noFill/>
          <a:ln>
            <a:noFill/>
          </a:ln>
        </p:spPr>
        <p:txBody>
          <a:bodyPr spcFirstLastPara="1" wrap="square" lIns="0" tIns="0" rIns="0" bIns="0" anchor="t" anchorCtr="0">
            <a:noAutofit/>
          </a:bodyPr>
          <a:lstStyle>
            <a:lvl1pPr marL="457200" lvl="0" indent="-381000" rtl="0">
              <a:lnSpc>
                <a:spcPct val="115000"/>
              </a:lnSpc>
              <a:spcBef>
                <a:spcPts val="0"/>
              </a:spcBef>
              <a:spcAft>
                <a:spcPts val="0"/>
              </a:spcAft>
              <a:buClr>
                <a:schemeClr val="accent2"/>
              </a:buClr>
              <a:buSzPts val="2400"/>
              <a:buFont typeface="News Cycle"/>
              <a:buChar char="▸"/>
              <a:defRPr sz="2400">
                <a:solidFill>
                  <a:schemeClr val="dk1"/>
                </a:solidFill>
                <a:latin typeface="News Cycle"/>
                <a:ea typeface="News Cycle"/>
                <a:cs typeface="News Cycle"/>
                <a:sym typeface="News Cycle"/>
              </a:defRPr>
            </a:lvl1pPr>
            <a:lvl2pPr marL="914400" lvl="1" indent="-381000" rtl="0">
              <a:lnSpc>
                <a:spcPct val="115000"/>
              </a:lnSpc>
              <a:spcBef>
                <a:spcPts val="800"/>
              </a:spcBef>
              <a:spcAft>
                <a:spcPts val="0"/>
              </a:spcAft>
              <a:buClr>
                <a:schemeClr val="accent2"/>
              </a:buClr>
              <a:buSzPts val="2400"/>
              <a:buFont typeface="News Cycle"/>
              <a:buChar char="▹"/>
              <a:defRPr sz="2400">
                <a:solidFill>
                  <a:schemeClr val="dk1"/>
                </a:solidFill>
                <a:latin typeface="News Cycle"/>
                <a:ea typeface="News Cycle"/>
                <a:cs typeface="News Cycle"/>
                <a:sym typeface="News Cycle"/>
              </a:defRPr>
            </a:lvl2pPr>
            <a:lvl3pPr marL="1371600" lvl="2" indent="-381000" rtl="0">
              <a:lnSpc>
                <a:spcPct val="115000"/>
              </a:lnSpc>
              <a:spcBef>
                <a:spcPts val="800"/>
              </a:spcBef>
              <a:spcAft>
                <a:spcPts val="0"/>
              </a:spcAft>
              <a:buClr>
                <a:schemeClr val="accent2"/>
              </a:buClr>
              <a:buSzPts val="2400"/>
              <a:buFont typeface="News Cycle"/>
              <a:buChar char="■"/>
              <a:defRPr sz="2400">
                <a:solidFill>
                  <a:schemeClr val="dk1"/>
                </a:solidFill>
                <a:latin typeface="News Cycle"/>
                <a:ea typeface="News Cycle"/>
                <a:cs typeface="News Cycle"/>
                <a:sym typeface="News Cycle"/>
              </a:defRPr>
            </a:lvl3pPr>
            <a:lvl4pPr marL="1828800" lvl="3" indent="-381000" rtl="0">
              <a:lnSpc>
                <a:spcPct val="115000"/>
              </a:lnSpc>
              <a:spcBef>
                <a:spcPts val="800"/>
              </a:spcBef>
              <a:spcAft>
                <a:spcPts val="0"/>
              </a:spcAft>
              <a:buClr>
                <a:schemeClr val="dk1"/>
              </a:buClr>
              <a:buSzPts val="2400"/>
              <a:buFont typeface="News Cycle"/>
              <a:buChar char="●"/>
              <a:defRPr sz="2400">
                <a:solidFill>
                  <a:schemeClr val="dk1"/>
                </a:solidFill>
                <a:latin typeface="News Cycle"/>
                <a:ea typeface="News Cycle"/>
                <a:cs typeface="News Cycle"/>
                <a:sym typeface="News Cycle"/>
              </a:defRPr>
            </a:lvl4pPr>
            <a:lvl5pPr marL="2286000" lvl="4" indent="-381000" rtl="0">
              <a:lnSpc>
                <a:spcPct val="115000"/>
              </a:lnSpc>
              <a:spcBef>
                <a:spcPts val="800"/>
              </a:spcBef>
              <a:spcAft>
                <a:spcPts val="0"/>
              </a:spcAft>
              <a:buClr>
                <a:schemeClr val="dk1"/>
              </a:buClr>
              <a:buSzPts val="2400"/>
              <a:buFont typeface="News Cycle"/>
              <a:buChar char="○"/>
              <a:defRPr sz="2400">
                <a:solidFill>
                  <a:schemeClr val="dk1"/>
                </a:solidFill>
                <a:latin typeface="News Cycle"/>
                <a:ea typeface="News Cycle"/>
                <a:cs typeface="News Cycle"/>
                <a:sym typeface="News Cycle"/>
              </a:defRPr>
            </a:lvl5pPr>
            <a:lvl6pPr marL="2743200" lvl="5" indent="-381000" rtl="0">
              <a:lnSpc>
                <a:spcPct val="115000"/>
              </a:lnSpc>
              <a:spcBef>
                <a:spcPts val="800"/>
              </a:spcBef>
              <a:spcAft>
                <a:spcPts val="0"/>
              </a:spcAft>
              <a:buClr>
                <a:schemeClr val="dk1"/>
              </a:buClr>
              <a:buSzPts val="2400"/>
              <a:buFont typeface="News Cycle"/>
              <a:buChar char="■"/>
              <a:defRPr sz="2400">
                <a:solidFill>
                  <a:schemeClr val="dk1"/>
                </a:solidFill>
                <a:latin typeface="News Cycle"/>
                <a:ea typeface="News Cycle"/>
                <a:cs typeface="News Cycle"/>
                <a:sym typeface="News Cycle"/>
              </a:defRPr>
            </a:lvl6pPr>
            <a:lvl7pPr marL="3200400" lvl="6" indent="-381000" rtl="0">
              <a:lnSpc>
                <a:spcPct val="115000"/>
              </a:lnSpc>
              <a:spcBef>
                <a:spcPts val="800"/>
              </a:spcBef>
              <a:spcAft>
                <a:spcPts val="0"/>
              </a:spcAft>
              <a:buClr>
                <a:schemeClr val="dk1"/>
              </a:buClr>
              <a:buSzPts val="2400"/>
              <a:buFont typeface="News Cycle"/>
              <a:buChar char="●"/>
              <a:defRPr sz="2400">
                <a:solidFill>
                  <a:schemeClr val="dk1"/>
                </a:solidFill>
                <a:latin typeface="News Cycle"/>
                <a:ea typeface="News Cycle"/>
                <a:cs typeface="News Cycle"/>
                <a:sym typeface="News Cycle"/>
              </a:defRPr>
            </a:lvl7pPr>
            <a:lvl8pPr marL="3657600" lvl="7" indent="-381000" rtl="0">
              <a:lnSpc>
                <a:spcPct val="115000"/>
              </a:lnSpc>
              <a:spcBef>
                <a:spcPts val="800"/>
              </a:spcBef>
              <a:spcAft>
                <a:spcPts val="0"/>
              </a:spcAft>
              <a:buClr>
                <a:schemeClr val="dk1"/>
              </a:buClr>
              <a:buSzPts val="2400"/>
              <a:buFont typeface="News Cycle"/>
              <a:buChar char="○"/>
              <a:defRPr sz="2400">
                <a:solidFill>
                  <a:schemeClr val="dk1"/>
                </a:solidFill>
                <a:latin typeface="News Cycle"/>
                <a:ea typeface="News Cycle"/>
                <a:cs typeface="News Cycle"/>
                <a:sym typeface="News Cycle"/>
              </a:defRPr>
            </a:lvl8pPr>
            <a:lvl9pPr marL="4114800" lvl="8" indent="-381000" rtl="0">
              <a:lnSpc>
                <a:spcPct val="115000"/>
              </a:lnSpc>
              <a:spcBef>
                <a:spcPts val="800"/>
              </a:spcBef>
              <a:spcAft>
                <a:spcPts val="800"/>
              </a:spcAft>
              <a:buClr>
                <a:schemeClr val="dk1"/>
              </a:buClr>
              <a:buSzPts val="2400"/>
              <a:buFont typeface="News Cycle"/>
              <a:buChar char="■"/>
              <a:defRPr sz="2400">
                <a:solidFill>
                  <a:schemeClr val="dk1"/>
                </a:solidFill>
                <a:latin typeface="News Cycle"/>
                <a:ea typeface="News Cycle"/>
                <a:cs typeface="News Cycle"/>
                <a:sym typeface="News Cycle"/>
              </a:defRPr>
            </a:lvl9pPr>
          </a:lstStyle>
          <a:p>
            <a:endParaRPr/>
          </a:p>
        </p:txBody>
      </p:sp>
      <p:sp>
        <p:nvSpPr>
          <p:cNvPr id="8" name="Google Shape;8;p1"/>
          <p:cNvSpPr txBox="1">
            <a:spLocks noGrp="1"/>
          </p:cNvSpPr>
          <p:nvPr>
            <p:ph type="sldNum" idx="12"/>
          </p:nvPr>
        </p:nvSpPr>
        <p:spPr>
          <a:xfrm>
            <a:off x="8346250" y="6251533"/>
            <a:ext cx="569100" cy="606400"/>
          </a:xfrm>
          <a:prstGeom prst="rect">
            <a:avLst/>
          </a:prstGeom>
          <a:noFill/>
          <a:ln>
            <a:noFill/>
          </a:ln>
        </p:spPr>
        <p:txBody>
          <a:bodyPr spcFirstLastPara="1" wrap="square" lIns="0" tIns="0" rIns="0" bIns="0" anchor="ctr" anchorCtr="0">
            <a:noAutofit/>
          </a:bodyPr>
          <a:lstStyle>
            <a:lvl1pPr lvl="0" algn="ctr" rtl="0">
              <a:buNone/>
              <a:defRPr sz="1300">
                <a:solidFill>
                  <a:schemeClr val="lt1"/>
                </a:solidFill>
                <a:latin typeface="Oswald"/>
                <a:ea typeface="Oswald"/>
                <a:cs typeface="Oswald"/>
                <a:sym typeface="Oswald"/>
              </a:defRPr>
            </a:lvl1pPr>
            <a:lvl2pPr lvl="1" algn="ctr" rtl="0">
              <a:buNone/>
              <a:defRPr sz="1300">
                <a:solidFill>
                  <a:schemeClr val="lt1"/>
                </a:solidFill>
                <a:latin typeface="Oswald"/>
                <a:ea typeface="Oswald"/>
                <a:cs typeface="Oswald"/>
                <a:sym typeface="Oswald"/>
              </a:defRPr>
            </a:lvl2pPr>
            <a:lvl3pPr lvl="2" algn="ctr" rtl="0">
              <a:buNone/>
              <a:defRPr sz="1300">
                <a:solidFill>
                  <a:schemeClr val="lt1"/>
                </a:solidFill>
                <a:latin typeface="Oswald"/>
                <a:ea typeface="Oswald"/>
                <a:cs typeface="Oswald"/>
                <a:sym typeface="Oswald"/>
              </a:defRPr>
            </a:lvl3pPr>
            <a:lvl4pPr lvl="3" algn="ctr" rtl="0">
              <a:buNone/>
              <a:defRPr sz="1300">
                <a:solidFill>
                  <a:schemeClr val="lt1"/>
                </a:solidFill>
                <a:latin typeface="Oswald"/>
                <a:ea typeface="Oswald"/>
                <a:cs typeface="Oswald"/>
                <a:sym typeface="Oswald"/>
              </a:defRPr>
            </a:lvl4pPr>
            <a:lvl5pPr lvl="4" algn="ctr" rtl="0">
              <a:buNone/>
              <a:defRPr sz="1300">
                <a:solidFill>
                  <a:schemeClr val="lt1"/>
                </a:solidFill>
                <a:latin typeface="Oswald"/>
                <a:ea typeface="Oswald"/>
                <a:cs typeface="Oswald"/>
                <a:sym typeface="Oswald"/>
              </a:defRPr>
            </a:lvl5pPr>
            <a:lvl6pPr lvl="5" algn="ctr" rtl="0">
              <a:buNone/>
              <a:defRPr sz="1300">
                <a:solidFill>
                  <a:schemeClr val="lt1"/>
                </a:solidFill>
                <a:latin typeface="Oswald"/>
                <a:ea typeface="Oswald"/>
                <a:cs typeface="Oswald"/>
                <a:sym typeface="Oswald"/>
              </a:defRPr>
            </a:lvl6pPr>
            <a:lvl7pPr lvl="6" algn="ctr" rtl="0">
              <a:buNone/>
              <a:defRPr sz="1300">
                <a:solidFill>
                  <a:schemeClr val="lt1"/>
                </a:solidFill>
                <a:latin typeface="Oswald"/>
                <a:ea typeface="Oswald"/>
                <a:cs typeface="Oswald"/>
                <a:sym typeface="Oswald"/>
              </a:defRPr>
            </a:lvl7pPr>
            <a:lvl8pPr lvl="7" algn="ctr" rtl="0">
              <a:buNone/>
              <a:defRPr sz="1300">
                <a:solidFill>
                  <a:schemeClr val="lt1"/>
                </a:solidFill>
                <a:latin typeface="Oswald"/>
                <a:ea typeface="Oswald"/>
                <a:cs typeface="Oswald"/>
                <a:sym typeface="Oswald"/>
              </a:defRPr>
            </a:lvl8pPr>
            <a:lvl9pPr lvl="8" algn="ctr" rtl="0">
              <a:buNone/>
              <a:defRPr sz="1300">
                <a:solidFill>
                  <a:schemeClr val="lt1"/>
                </a:solidFill>
                <a:latin typeface="Oswald"/>
                <a:ea typeface="Oswald"/>
                <a:cs typeface="Oswald"/>
                <a:sym typeface="Oswald"/>
              </a:defRPr>
            </a:lvl9pPr>
          </a:lstStyle>
          <a:p>
            <a:pPr>
              <a:buClr>
                <a:srgbClr val="000000"/>
              </a:buClr>
              <a:buFont typeface="Arial"/>
              <a:buNone/>
            </a:pPr>
            <a:fld id="{00000000-1234-1234-1234-123412341234}" type="slidenum">
              <a:rPr lang="en" kern="0">
                <a:solidFill>
                  <a:srgbClr val="FFFFFF"/>
                </a:solidFill>
              </a:rPr>
              <a:pPr>
                <a:buClr>
                  <a:srgbClr val="000000"/>
                </a:buClr>
                <a:buFont typeface="Arial"/>
                <a:buNone/>
              </a:pPr>
              <a:t>‹#›</a:t>
            </a:fld>
            <a:endParaRPr kern="0">
              <a:solidFill>
                <a:srgbClr val="FFFFFF"/>
              </a:solidFill>
            </a:endParaRPr>
          </a:p>
        </p:txBody>
      </p:sp>
    </p:spTree>
    <p:extLst>
      <p:ext uri="{BB962C8B-B14F-4D97-AF65-F5344CB8AC3E}">
        <p14:creationId xmlns:p14="http://schemas.microsoft.com/office/powerpoint/2010/main" val="3359089865"/>
      </p:ext>
    </p:extLst>
  </p:cSld>
  <p:clrMap bg1="lt1" tx1="dk1" bg2="dk2" tx2="lt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550500" y="1013067"/>
            <a:ext cx="6107700" cy="528400"/>
          </a:xfrm>
          <a:prstGeom prst="rect">
            <a:avLst/>
          </a:prstGeom>
          <a:noFill/>
          <a:ln>
            <a:noFill/>
          </a:ln>
        </p:spPr>
        <p:txBody>
          <a:bodyPr spcFirstLastPara="1" wrap="square" lIns="0" tIns="0" rIns="0" bIns="0" anchor="b" anchorCtr="0">
            <a:noAutofit/>
          </a:bodyPr>
          <a:lstStyle>
            <a:lvl1pPr lvl="0"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1pPr>
            <a:lvl2pPr lvl="1"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2pPr>
            <a:lvl3pPr lvl="2"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3pPr>
            <a:lvl4pPr lvl="3"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4pPr>
            <a:lvl5pPr lvl="4"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5pPr>
            <a:lvl6pPr lvl="5"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6pPr>
            <a:lvl7pPr lvl="6"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7pPr>
            <a:lvl8pPr lvl="7"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8pPr>
            <a:lvl9pPr lvl="8"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9pPr>
          </a:lstStyle>
          <a:p>
            <a:endParaRPr/>
          </a:p>
        </p:txBody>
      </p:sp>
      <p:sp>
        <p:nvSpPr>
          <p:cNvPr id="7" name="Google Shape;7;p1"/>
          <p:cNvSpPr txBox="1">
            <a:spLocks noGrp="1"/>
          </p:cNvSpPr>
          <p:nvPr>
            <p:ph type="body" idx="1"/>
          </p:nvPr>
        </p:nvSpPr>
        <p:spPr>
          <a:xfrm>
            <a:off x="550500" y="1805264"/>
            <a:ext cx="6107700" cy="4045200"/>
          </a:xfrm>
          <a:prstGeom prst="rect">
            <a:avLst/>
          </a:prstGeom>
          <a:noFill/>
          <a:ln>
            <a:noFill/>
          </a:ln>
        </p:spPr>
        <p:txBody>
          <a:bodyPr spcFirstLastPara="1" wrap="square" lIns="0" tIns="0" rIns="0" bIns="0" anchor="t" anchorCtr="0">
            <a:noAutofit/>
          </a:bodyPr>
          <a:lstStyle>
            <a:lvl1pPr marL="457200" lvl="0" indent="-381000" rtl="0">
              <a:lnSpc>
                <a:spcPct val="115000"/>
              </a:lnSpc>
              <a:spcBef>
                <a:spcPts val="0"/>
              </a:spcBef>
              <a:spcAft>
                <a:spcPts val="0"/>
              </a:spcAft>
              <a:buClr>
                <a:schemeClr val="accent2"/>
              </a:buClr>
              <a:buSzPts val="2400"/>
              <a:buFont typeface="News Cycle"/>
              <a:buChar char="▸"/>
              <a:defRPr sz="2400">
                <a:solidFill>
                  <a:schemeClr val="dk1"/>
                </a:solidFill>
                <a:latin typeface="News Cycle"/>
                <a:ea typeface="News Cycle"/>
                <a:cs typeface="News Cycle"/>
                <a:sym typeface="News Cycle"/>
              </a:defRPr>
            </a:lvl1pPr>
            <a:lvl2pPr marL="914400" lvl="1" indent="-381000" rtl="0">
              <a:lnSpc>
                <a:spcPct val="115000"/>
              </a:lnSpc>
              <a:spcBef>
                <a:spcPts val="800"/>
              </a:spcBef>
              <a:spcAft>
                <a:spcPts val="0"/>
              </a:spcAft>
              <a:buClr>
                <a:schemeClr val="accent2"/>
              </a:buClr>
              <a:buSzPts val="2400"/>
              <a:buFont typeface="News Cycle"/>
              <a:buChar char="▹"/>
              <a:defRPr sz="2400">
                <a:solidFill>
                  <a:schemeClr val="dk1"/>
                </a:solidFill>
                <a:latin typeface="News Cycle"/>
                <a:ea typeface="News Cycle"/>
                <a:cs typeface="News Cycle"/>
                <a:sym typeface="News Cycle"/>
              </a:defRPr>
            </a:lvl2pPr>
            <a:lvl3pPr marL="1371600" lvl="2" indent="-381000" rtl="0">
              <a:lnSpc>
                <a:spcPct val="115000"/>
              </a:lnSpc>
              <a:spcBef>
                <a:spcPts val="800"/>
              </a:spcBef>
              <a:spcAft>
                <a:spcPts val="0"/>
              </a:spcAft>
              <a:buClr>
                <a:schemeClr val="accent2"/>
              </a:buClr>
              <a:buSzPts val="2400"/>
              <a:buFont typeface="News Cycle"/>
              <a:buChar char="■"/>
              <a:defRPr sz="2400">
                <a:solidFill>
                  <a:schemeClr val="dk1"/>
                </a:solidFill>
                <a:latin typeface="News Cycle"/>
                <a:ea typeface="News Cycle"/>
                <a:cs typeface="News Cycle"/>
                <a:sym typeface="News Cycle"/>
              </a:defRPr>
            </a:lvl3pPr>
            <a:lvl4pPr marL="1828800" lvl="3" indent="-381000" rtl="0">
              <a:lnSpc>
                <a:spcPct val="115000"/>
              </a:lnSpc>
              <a:spcBef>
                <a:spcPts val="800"/>
              </a:spcBef>
              <a:spcAft>
                <a:spcPts val="0"/>
              </a:spcAft>
              <a:buClr>
                <a:schemeClr val="dk1"/>
              </a:buClr>
              <a:buSzPts val="2400"/>
              <a:buFont typeface="News Cycle"/>
              <a:buChar char="●"/>
              <a:defRPr sz="2400">
                <a:solidFill>
                  <a:schemeClr val="dk1"/>
                </a:solidFill>
                <a:latin typeface="News Cycle"/>
                <a:ea typeface="News Cycle"/>
                <a:cs typeface="News Cycle"/>
                <a:sym typeface="News Cycle"/>
              </a:defRPr>
            </a:lvl4pPr>
            <a:lvl5pPr marL="2286000" lvl="4" indent="-381000" rtl="0">
              <a:lnSpc>
                <a:spcPct val="115000"/>
              </a:lnSpc>
              <a:spcBef>
                <a:spcPts val="800"/>
              </a:spcBef>
              <a:spcAft>
                <a:spcPts val="0"/>
              </a:spcAft>
              <a:buClr>
                <a:schemeClr val="dk1"/>
              </a:buClr>
              <a:buSzPts val="2400"/>
              <a:buFont typeface="News Cycle"/>
              <a:buChar char="○"/>
              <a:defRPr sz="2400">
                <a:solidFill>
                  <a:schemeClr val="dk1"/>
                </a:solidFill>
                <a:latin typeface="News Cycle"/>
                <a:ea typeface="News Cycle"/>
                <a:cs typeface="News Cycle"/>
                <a:sym typeface="News Cycle"/>
              </a:defRPr>
            </a:lvl5pPr>
            <a:lvl6pPr marL="2743200" lvl="5" indent="-381000" rtl="0">
              <a:lnSpc>
                <a:spcPct val="115000"/>
              </a:lnSpc>
              <a:spcBef>
                <a:spcPts val="800"/>
              </a:spcBef>
              <a:spcAft>
                <a:spcPts val="0"/>
              </a:spcAft>
              <a:buClr>
                <a:schemeClr val="dk1"/>
              </a:buClr>
              <a:buSzPts val="2400"/>
              <a:buFont typeface="News Cycle"/>
              <a:buChar char="■"/>
              <a:defRPr sz="2400">
                <a:solidFill>
                  <a:schemeClr val="dk1"/>
                </a:solidFill>
                <a:latin typeface="News Cycle"/>
                <a:ea typeface="News Cycle"/>
                <a:cs typeface="News Cycle"/>
                <a:sym typeface="News Cycle"/>
              </a:defRPr>
            </a:lvl6pPr>
            <a:lvl7pPr marL="3200400" lvl="6" indent="-381000" rtl="0">
              <a:lnSpc>
                <a:spcPct val="115000"/>
              </a:lnSpc>
              <a:spcBef>
                <a:spcPts val="800"/>
              </a:spcBef>
              <a:spcAft>
                <a:spcPts val="0"/>
              </a:spcAft>
              <a:buClr>
                <a:schemeClr val="dk1"/>
              </a:buClr>
              <a:buSzPts val="2400"/>
              <a:buFont typeface="News Cycle"/>
              <a:buChar char="●"/>
              <a:defRPr sz="2400">
                <a:solidFill>
                  <a:schemeClr val="dk1"/>
                </a:solidFill>
                <a:latin typeface="News Cycle"/>
                <a:ea typeface="News Cycle"/>
                <a:cs typeface="News Cycle"/>
                <a:sym typeface="News Cycle"/>
              </a:defRPr>
            </a:lvl7pPr>
            <a:lvl8pPr marL="3657600" lvl="7" indent="-381000" rtl="0">
              <a:lnSpc>
                <a:spcPct val="115000"/>
              </a:lnSpc>
              <a:spcBef>
                <a:spcPts val="800"/>
              </a:spcBef>
              <a:spcAft>
                <a:spcPts val="0"/>
              </a:spcAft>
              <a:buClr>
                <a:schemeClr val="dk1"/>
              </a:buClr>
              <a:buSzPts val="2400"/>
              <a:buFont typeface="News Cycle"/>
              <a:buChar char="○"/>
              <a:defRPr sz="2400">
                <a:solidFill>
                  <a:schemeClr val="dk1"/>
                </a:solidFill>
                <a:latin typeface="News Cycle"/>
                <a:ea typeface="News Cycle"/>
                <a:cs typeface="News Cycle"/>
                <a:sym typeface="News Cycle"/>
              </a:defRPr>
            </a:lvl8pPr>
            <a:lvl9pPr marL="4114800" lvl="8" indent="-381000" rtl="0">
              <a:lnSpc>
                <a:spcPct val="115000"/>
              </a:lnSpc>
              <a:spcBef>
                <a:spcPts val="800"/>
              </a:spcBef>
              <a:spcAft>
                <a:spcPts val="800"/>
              </a:spcAft>
              <a:buClr>
                <a:schemeClr val="dk1"/>
              </a:buClr>
              <a:buSzPts val="2400"/>
              <a:buFont typeface="News Cycle"/>
              <a:buChar char="■"/>
              <a:defRPr sz="2400">
                <a:solidFill>
                  <a:schemeClr val="dk1"/>
                </a:solidFill>
                <a:latin typeface="News Cycle"/>
                <a:ea typeface="News Cycle"/>
                <a:cs typeface="News Cycle"/>
                <a:sym typeface="News Cycle"/>
              </a:defRPr>
            </a:lvl9pPr>
          </a:lstStyle>
          <a:p>
            <a:endParaRPr/>
          </a:p>
        </p:txBody>
      </p:sp>
      <p:sp>
        <p:nvSpPr>
          <p:cNvPr id="8" name="Google Shape;8;p1"/>
          <p:cNvSpPr txBox="1">
            <a:spLocks noGrp="1"/>
          </p:cNvSpPr>
          <p:nvPr>
            <p:ph type="sldNum" idx="12"/>
          </p:nvPr>
        </p:nvSpPr>
        <p:spPr>
          <a:xfrm>
            <a:off x="8346250" y="6251533"/>
            <a:ext cx="569100" cy="606400"/>
          </a:xfrm>
          <a:prstGeom prst="rect">
            <a:avLst/>
          </a:prstGeom>
          <a:noFill/>
          <a:ln>
            <a:noFill/>
          </a:ln>
        </p:spPr>
        <p:txBody>
          <a:bodyPr spcFirstLastPara="1" wrap="square" lIns="0" tIns="0" rIns="0" bIns="0" anchor="ctr" anchorCtr="0">
            <a:noAutofit/>
          </a:bodyPr>
          <a:lstStyle>
            <a:lvl1pPr lvl="0" algn="ctr" rtl="0">
              <a:buNone/>
              <a:defRPr sz="1300">
                <a:solidFill>
                  <a:schemeClr val="lt1"/>
                </a:solidFill>
                <a:latin typeface="Oswald"/>
                <a:ea typeface="Oswald"/>
                <a:cs typeface="Oswald"/>
                <a:sym typeface="Oswald"/>
              </a:defRPr>
            </a:lvl1pPr>
            <a:lvl2pPr lvl="1" algn="ctr" rtl="0">
              <a:buNone/>
              <a:defRPr sz="1300">
                <a:solidFill>
                  <a:schemeClr val="lt1"/>
                </a:solidFill>
                <a:latin typeface="Oswald"/>
                <a:ea typeface="Oswald"/>
                <a:cs typeface="Oswald"/>
                <a:sym typeface="Oswald"/>
              </a:defRPr>
            </a:lvl2pPr>
            <a:lvl3pPr lvl="2" algn="ctr" rtl="0">
              <a:buNone/>
              <a:defRPr sz="1300">
                <a:solidFill>
                  <a:schemeClr val="lt1"/>
                </a:solidFill>
                <a:latin typeface="Oswald"/>
                <a:ea typeface="Oswald"/>
                <a:cs typeface="Oswald"/>
                <a:sym typeface="Oswald"/>
              </a:defRPr>
            </a:lvl3pPr>
            <a:lvl4pPr lvl="3" algn="ctr" rtl="0">
              <a:buNone/>
              <a:defRPr sz="1300">
                <a:solidFill>
                  <a:schemeClr val="lt1"/>
                </a:solidFill>
                <a:latin typeface="Oswald"/>
                <a:ea typeface="Oswald"/>
                <a:cs typeface="Oswald"/>
                <a:sym typeface="Oswald"/>
              </a:defRPr>
            </a:lvl4pPr>
            <a:lvl5pPr lvl="4" algn="ctr" rtl="0">
              <a:buNone/>
              <a:defRPr sz="1300">
                <a:solidFill>
                  <a:schemeClr val="lt1"/>
                </a:solidFill>
                <a:latin typeface="Oswald"/>
                <a:ea typeface="Oswald"/>
                <a:cs typeface="Oswald"/>
                <a:sym typeface="Oswald"/>
              </a:defRPr>
            </a:lvl5pPr>
            <a:lvl6pPr lvl="5" algn="ctr" rtl="0">
              <a:buNone/>
              <a:defRPr sz="1300">
                <a:solidFill>
                  <a:schemeClr val="lt1"/>
                </a:solidFill>
                <a:latin typeface="Oswald"/>
                <a:ea typeface="Oswald"/>
                <a:cs typeface="Oswald"/>
                <a:sym typeface="Oswald"/>
              </a:defRPr>
            </a:lvl6pPr>
            <a:lvl7pPr lvl="6" algn="ctr" rtl="0">
              <a:buNone/>
              <a:defRPr sz="1300">
                <a:solidFill>
                  <a:schemeClr val="lt1"/>
                </a:solidFill>
                <a:latin typeface="Oswald"/>
                <a:ea typeface="Oswald"/>
                <a:cs typeface="Oswald"/>
                <a:sym typeface="Oswald"/>
              </a:defRPr>
            </a:lvl7pPr>
            <a:lvl8pPr lvl="7" algn="ctr" rtl="0">
              <a:buNone/>
              <a:defRPr sz="1300">
                <a:solidFill>
                  <a:schemeClr val="lt1"/>
                </a:solidFill>
                <a:latin typeface="Oswald"/>
                <a:ea typeface="Oswald"/>
                <a:cs typeface="Oswald"/>
                <a:sym typeface="Oswald"/>
              </a:defRPr>
            </a:lvl8pPr>
            <a:lvl9pPr lvl="8" algn="ctr" rtl="0">
              <a:buNone/>
              <a:defRPr sz="1300">
                <a:solidFill>
                  <a:schemeClr val="lt1"/>
                </a:solidFill>
                <a:latin typeface="Oswald"/>
                <a:ea typeface="Oswald"/>
                <a:cs typeface="Oswald"/>
                <a:sym typeface="Oswald"/>
              </a:defRPr>
            </a:lvl9pPr>
          </a:lstStyle>
          <a:p>
            <a:pPr>
              <a:buClr>
                <a:srgbClr val="000000"/>
              </a:buClr>
              <a:buFont typeface="Arial"/>
              <a:buNone/>
            </a:pPr>
            <a:fld id="{00000000-1234-1234-1234-123412341234}" type="slidenum">
              <a:rPr lang="en" kern="0">
                <a:solidFill>
                  <a:srgbClr val="FFFFFF"/>
                </a:solidFill>
              </a:rPr>
              <a:pPr>
                <a:buClr>
                  <a:srgbClr val="000000"/>
                </a:buClr>
                <a:buFont typeface="Arial"/>
                <a:buNone/>
              </a:pPr>
              <a:t>‹#›</a:t>
            </a:fld>
            <a:endParaRPr kern="0">
              <a:solidFill>
                <a:srgbClr val="FFFFFF"/>
              </a:solidFill>
            </a:endParaRPr>
          </a:p>
        </p:txBody>
      </p:sp>
    </p:spTree>
    <p:extLst>
      <p:ext uri="{BB962C8B-B14F-4D97-AF65-F5344CB8AC3E}">
        <p14:creationId xmlns:p14="http://schemas.microsoft.com/office/powerpoint/2010/main" val="3359089865"/>
      </p:ext>
    </p:extLst>
  </p:cSld>
  <p:clrMap bg1="lt1" tx1="dk1" bg2="dk2" tx2="lt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550500" y="1013067"/>
            <a:ext cx="6107700" cy="528400"/>
          </a:xfrm>
          <a:prstGeom prst="rect">
            <a:avLst/>
          </a:prstGeom>
          <a:noFill/>
          <a:ln>
            <a:noFill/>
          </a:ln>
        </p:spPr>
        <p:txBody>
          <a:bodyPr spcFirstLastPara="1" wrap="square" lIns="0" tIns="0" rIns="0" bIns="0" anchor="b" anchorCtr="0">
            <a:noAutofit/>
          </a:bodyPr>
          <a:lstStyle>
            <a:lvl1pPr lvl="0"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1pPr>
            <a:lvl2pPr lvl="1"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2pPr>
            <a:lvl3pPr lvl="2"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3pPr>
            <a:lvl4pPr lvl="3"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4pPr>
            <a:lvl5pPr lvl="4"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5pPr>
            <a:lvl6pPr lvl="5"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6pPr>
            <a:lvl7pPr lvl="6"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7pPr>
            <a:lvl8pPr lvl="7"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8pPr>
            <a:lvl9pPr lvl="8"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9pPr>
          </a:lstStyle>
          <a:p>
            <a:endParaRPr/>
          </a:p>
        </p:txBody>
      </p:sp>
      <p:sp>
        <p:nvSpPr>
          <p:cNvPr id="7" name="Google Shape;7;p1"/>
          <p:cNvSpPr txBox="1">
            <a:spLocks noGrp="1"/>
          </p:cNvSpPr>
          <p:nvPr>
            <p:ph type="body" idx="1"/>
          </p:nvPr>
        </p:nvSpPr>
        <p:spPr>
          <a:xfrm>
            <a:off x="550500" y="1805264"/>
            <a:ext cx="6107700" cy="4045200"/>
          </a:xfrm>
          <a:prstGeom prst="rect">
            <a:avLst/>
          </a:prstGeom>
          <a:noFill/>
          <a:ln>
            <a:noFill/>
          </a:ln>
        </p:spPr>
        <p:txBody>
          <a:bodyPr spcFirstLastPara="1" wrap="square" lIns="0" tIns="0" rIns="0" bIns="0" anchor="t" anchorCtr="0">
            <a:noAutofit/>
          </a:bodyPr>
          <a:lstStyle>
            <a:lvl1pPr marL="457200" lvl="0" indent="-381000" rtl="0">
              <a:lnSpc>
                <a:spcPct val="115000"/>
              </a:lnSpc>
              <a:spcBef>
                <a:spcPts val="0"/>
              </a:spcBef>
              <a:spcAft>
                <a:spcPts val="0"/>
              </a:spcAft>
              <a:buClr>
                <a:schemeClr val="accent2"/>
              </a:buClr>
              <a:buSzPts val="2400"/>
              <a:buFont typeface="News Cycle"/>
              <a:buChar char="▸"/>
              <a:defRPr sz="2400">
                <a:solidFill>
                  <a:schemeClr val="dk1"/>
                </a:solidFill>
                <a:latin typeface="News Cycle"/>
                <a:ea typeface="News Cycle"/>
                <a:cs typeface="News Cycle"/>
                <a:sym typeface="News Cycle"/>
              </a:defRPr>
            </a:lvl1pPr>
            <a:lvl2pPr marL="914400" lvl="1" indent="-381000" rtl="0">
              <a:lnSpc>
                <a:spcPct val="115000"/>
              </a:lnSpc>
              <a:spcBef>
                <a:spcPts val="800"/>
              </a:spcBef>
              <a:spcAft>
                <a:spcPts val="0"/>
              </a:spcAft>
              <a:buClr>
                <a:schemeClr val="accent2"/>
              </a:buClr>
              <a:buSzPts val="2400"/>
              <a:buFont typeface="News Cycle"/>
              <a:buChar char="▹"/>
              <a:defRPr sz="2400">
                <a:solidFill>
                  <a:schemeClr val="dk1"/>
                </a:solidFill>
                <a:latin typeface="News Cycle"/>
                <a:ea typeface="News Cycle"/>
                <a:cs typeface="News Cycle"/>
                <a:sym typeface="News Cycle"/>
              </a:defRPr>
            </a:lvl2pPr>
            <a:lvl3pPr marL="1371600" lvl="2" indent="-381000" rtl="0">
              <a:lnSpc>
                <a:spcPct val="115000"/>
              </a:lnSpc>
              <a:spcBef>
                <a:spcPts val="800"/>
              </a:spcBef>
              <a:spcAft>
                <a:spcPts val="0"/>
              </a:spcAft>
              <a:buClr>
                <a:schemeClr val="accent2"/>
              </a:buClr>
              <a:buSzPts val="2400"/>
              <a:buFont typeface="News Cycle"/>
              <a:buChar char="■"/>
              <a:defRPr sz="2400">
                <a:solidFill>
                  <a:schemeClr val="dk1"/>
                </a:solidFill>
                <a:latin typeface="News Cycle"/>
                <a:ea typeface="News Cycle"/>
                <a:cs typeface="News Cycle"/>
                <a:sym typeface="News Cycle"/>
              </a:defRPr>
            </a:lvl3pPr>
            <a:lvl4pPr marL="1828800" lvl="3" indent="-381000" rtl="0">
              <a:lnSpc>
                <a:spcPct val="115000"/>
              </a:lnSpc>
              <a:spcBef>
                <a:spcPts val="800"/>
              </a:spcBef>
              <a:spcAft>
                <a:spcPts val="0"/>
              </a:spcAft>
              <a:buClr>
                <a:schemeClr val="dk1"/>
              </a:buClr>
              <a:buSzPts val="2400"/>
              <a:buFont typeface="News Cycle"/>
              <a:buChar char="●"/>
              <a:defRPr sz="2400">
                <a:solidFill>
                  <a:schemeClr val="dk1"/>
                </a:solidFill>
                <a:latin typeface="News Cycle"/>
                <a:ea typeface="News Cycle"/>
                <a:cs typeface="News Cycle"/>
                <a:sym typeface="News Cycle"/>
              </a:defRPr>
            </a:lvl4pPr>
            <a:lvl5pPr marL="2286000" lvl="4" indent="-381000" rtl="0">
              <a:lnSpc>
                <a:spcPct val="115000"/>
              </a:lnSpc>
              <a:spcBef>
                <a:spcPts val="800"/>
              </a:spcBef>
              <a:spcAft>
                <a:spcPts val="0"/>
              </a:spcAft>
              <a:buClr>
                <a:schemeClr val="dk1"/>
              </a:buClr>
              <a:buSzPts val="2400"/>
              <a:buFont typeface="News Cycle"/>
              <a:buChar char="○"/>
              <a:defRPr sz="2400">
                <a:solidFill>
                  <a:schemeClr val="dk1"/>
                </a:solidFill>
                <a:latin typeface="News Cycle"/>
                <a:ea typeface="News Cycle"/>
                <a:cs typeface="News Cycle"/>
                <a:sym typeface="News Cycle"/>
              </a:defRPr>
            </a:lvl5pPr>
            <a:lvl6pPr marL="2743200" lvl="5" indent="-381000" rtl="0">
              <a:lnSpc>
                <a:spcPct val="115000"/>
              </a:lnSpc>
              <a:spcBef>
                <a:spcPts val="800"/>
              </a:spcBef>
              <a:spcAft>
                <a:spcPts val="0"/>
              </a:spcAft>
              <a:buClr>
                <a:schemeClr val="dk1"/>
              </a:buClr>
              <a:buSzPts val="2400"/>
              <a:buFont typeface="News Cycle"/>
              <a:buChar char="■"/>
              <a:defRPr sz="2400">
                <a:solidFill>
                  <a:schemeClr val="dk1"/>
                </a:solidFill>
                <a:latin typeface="News Cycle"/>
                <a:ea typeface="News Cycle"/>
                <a:cs typeface="News Cycle"/>
                <a:sym typeface="News Cycle"/>
              </a:defRPr>
            </a:lvl6pPr>
            <a:lvl7pPr marL="3200400" lvl="6" indent="-381000" rtl="0">
              <a:lnSpc>
                <a:spcPct val="115000"/>
              </a:lnSpc>
              <a:spcBef>
                <a:spcPts val="800"/>
              </a:spcBef>
              <a:spcAft>
                <a:spcPts val="0"/>
              </a:spcAft>
              <a:buClr>
                <a:schemeClr val="dk1"/>
              </a:buClr>
              <a:buSzPts val="2400"/>
              <a:buFont typeface="News Cycle"/>
              <a:buChar char="●"/>
              <a:defRPr sz="2400">
                <a:solidFill>
                  <a:schemeClr val="dk1"/>
                </a:solidFill>
                <a:latin typeface="News Cycle"/>
                <a:ea typeface="News Cycle"/>
                <a:cs typeface="News Cycle"/>
                <a:sym typeface="News Cycle"/>
              </a:defRPr>
            </a:lvl7pPr>
            <a:lvl8pPr marL="3657600" lvl="7" indent="-381000" rtl="0">
              <a:lnSpc>
                <a:spcPct val="115000"/>
              </a:lnSpc>
              <a:spcBef>
                <a:spcPts val="800"/>
              </a:spcBef>
              <a:spcAft>
                <a:spcPts val="0"/>
              </a:spcAft>
              <a:buClr>
                <a:schemeClr val="dk1"/>
              </a:buClr>
              <a:buSzPts val="2400"/>
              <a:buFont typeface="News Cycle"/>
              <a:buChar char="○"/>
              <a:defRPr sz="2400">
                <a:solidFill>
                  <a:schemeClr val="dk1"/>
                </a:solidFill>
                <a:latin typeface="News Cycle"/>
                <a:ea typeface="News Cycle"/>
                <a:cs typeface="News Cycle"/>
                <a:sym typeface="News Cycle"/>
              </a:defRPr>
            </a:lvl8pPr>
            <a:lvl9pPr marL="4114800" lvl="8" indent="-381000" rtl="0">
              <a:lnSpc>
                <a:spcPct val="115000"/>
              </a:lnSpc>
              <a:spcBef>
                <a:spcPts val="800"/>
              </a:spcBef>
              <a:spcAft>
                <a:spcPts val="800"/>
              </a:spcAft>
              <a:buClr>
                <a:schemeClr val="dk1"/>
              </a:buClr>
              <a:buSzPts val="2400"/>
              <a:buFont typeface="News Cycle"/>
              <a:buChar char="■"/>
              <a:defRPr sz="2400">
                <a:solidFill>
                  <a:schemeClr val="dk1"/>
                </a:solidFill>
                <a:latin typeface="News Cycle"/>
                <a:ea typeface="News Cycle"/>
                <a:cs typeface="News Cycle"/>
                <a:sym typeface="News Cycle"/>
              </a:defRPr>
            </a:lvl9pPr>
          </a:lstStyle>
          <a:p>
            <a:endParaRPr/>
          </a:p>
        </p:txBody>
      </p:sp>
      <p:sp>
        <p:nvSpPr>
          <p:cNvPr id="8" name="Google Shape;8;p1"/>
          <p:cNvSpPr txBox="1">
            <a:spLocks noGrp="1"/>
          </p:cNvSpPr>
          <p:nvPr>
            <p:ph type="sldNum" idx="12"/>
          </p:nvPr>
        </p:nvSpPr>
        <p:spPr>
          <a:xfrm>
            <a:off x="8346250" y="6251533"/>
            <a:ext cx="569100" cy="606400"/>
          </a:xfrm>
          <a:prstGeom prst="rect">
            <a:avLst/>
          </a:prstGeom>
          <a:noFill/>
          <a:ln>
            <a:noFill/>
          </a:ln>
        </p:spPr>
        <p:txBody>
          <a:bodyPr spcFirstLastPara="1" wrap="square" lIns="0" tIns="0" rIns="0" bIns="0" anchor="ctr" anchorCtr="0">
            <a:noAutofit/>
          </a:bodyPr>
          <a:lstStyle>
            <a:lvl1pPr lvl="0" algn="ctr" rtl="0">
              <a:buNone/>
              <a:defRPr sz="1300">
                <a:solidFill>
                  <a:schemeClr val="lt1"/>
                </a:solidFill>
                <a:latin typeface="Oswald"/>
                <a:ea typeface="Oswald"/>
                <a:cs typeface="Oswald"/>
                <a:sym typeface="Oswald"/>
              </a:defRPr>
            </a:lvl1pPr>
            <a:lvl2pPr lvl="1" algn="ctr" rtl="0">
              <a:buNone/>
              <a:defRPr sz="1300">
                <a:solidFill>
                  <a:schemeClr val="lt1"/>
                </a:solidFill>
                <a:latin typeface="Oswald"/>
                <a:ea typeface="Oswald"/>
                <a:cs typeface="Oswald"/>
                <a:sym typeface="Oswald"/>
              </a:defRPr>
            </a:lvl2pPr>
            <a:lvl3pPr lvl="2" algn="ctr" rtl="0">
              <a:buNone/>
              <a:defRPr sz="1300">
                <a:solidFill>
                  <a:schemeClr val="lt1"/>
                </a:solidFill>
                <a:latin typeface="Oswald"/>
                <a:ea typeface="Oswald"/>
                <a:cs typeface="Oswald"/>
                <a:sym typeface="Oswald"/>
              </a:defRPr>
            </a:lvl3pPr>
            <a:lvl4pPr lvl="3" algn="ctr" rtl="0">
              <a:buNone/>
              <a:defRPr sz="1300">
                <a:solidFill>
                  <a:schemeClr val="lt1"/>
                </a:solidFill>
                <a:latin typeface="Oswald"/>
                <a:ea typeface="Oswald"/>
                <a:cs typeface="Oswald"/>
                <a:sym typeface="Oswald"/>
              </a:defRPr>
            </a:lvl4pPr>
            <a:lvl5pPr lvl="4" algn="ctr" rtl="0">
              <a:buNone/>
              <a:defRPr sz="1300">
                <a:solidFill>
                  <a:schemeClr val="lt1"/>
                </a:solidFill>
                <a:latin typeface="Oswald"/>
                <a:ea typeface="Oswald"/>
                <a:cs typeface="Oswald"/>
                <a:sym typeface="Oswald"/>
              </a:defRPr>
            </a:lvl5pPr>
            <a:lvl6pPr lvl="5" algn="ctr" rtl="0">
              <a:buNone/>
              <a:defRPr sz="1300">
                <a:solidFill>
                  <a:schemeClr val="lt1"/>
                </a:solidFill>
                <a:latin typeface="Oswald"/>
                <a:ea typeface="Oswald"/>
                <a:cs typeface="Oswald"/>
                <a:sym typeface="Oswald"/>
              </a:defRPr>
            </a:lvl6pPr>
            <a:lvl7pPr lvl="6" algn="ctr" rtl="0">
              <a:buNone/>
              <a:defRPr sz="1300">
                <a:solidFill>
                  <a:schemeClr val="lt1"/>
                </a:solidFill>
                <a:latin typeface="Oswald"/>
                <a:ea typeface="Oswald"/>
                <a:cs typeface="Oswald"/>
                <a:sym typeface="Oswald"/>
              </a:defRPr>
            </a:lvl7pPr>
            <a:lvl8pPr lvl="7" algn="ctr" rtl="0">
              <a:buNone/>
              <a:defRPr sz="1300">
                <a:solidFill>
                  <a:schemeClr val="lt1"/>
                </a:solidFill>
                <a:latin typeface="Oswald"/>
                <a:ea typeface="Oswald"/>
                <a:cs typeface="Oswald"/>
                <a:sym typeface="Oswald"/>
              </a:defRPr>
            </a:lvl8pPr>
            <a:lvl9pPr lvl="8" algn="ctr" rtl="0">
              <a:buNone/>
              <a:defRPr sz="1300">
                <a:solidFill>
                  <a:schemeClr val="lt1"/>
                </a:solidFill>
                <a:latin typeface="Oswald"/>
                <a:ea typeface="Oswald"/>
                <a:cs typeface="Oswald"/>
                <a:sym typeface="Oswald"/>
              </a:defRPr>
            </a:lvl9pPr>
          </a:lstStyle>
          <a:p>
            <a:pPr>
              <a:buClr>
                <a:srgbClr val="000000"/>
              </a:buClr>
              <a:buFont typeface="Arial"/>
              <a:buNone/>
            </a:pPr>
            <a:fld id="{00000000-1234-1234-1234-123412341234}" type="slidenum">
              <a:rPr lang="en" kern="0">
                <a:solidFill>
                  <a:srgbClr val="FFFFFF"/>
                </a:solidFill>
              </a:rPr>
              <a:pPr>
                <a:buClr>
                  <a:srgbClr val="000000"/>
                </a:buClr>
                <a:buFont typeface="Arial"/>
                <a:buNone/>
              </a:pPr>
              <a:t>‹#›</a:t>
            </a:fld>
            <a:endParaRPr kern="0">
              <a:solidFill>
                <a:srgbClr val="FFFFFF"/>
              </a:solidFill>
            </a:endParaRPr>
          </a:p>
        </p:txBody>
      </p:sp>
    </p:spTree>
    <p:extLst>
      <p:ext uri="{BB962C8B-B14F-4D97-AF65-F5344CB8AC3E}">
        <p14:creationId xmlns:p14="http://schemas.microsoft.com/office/powerpoint/2010/main" val="621639344"/>
      </p:ext>
    </p:extLst>
  </p:cSld>
  <p:clrMap bg1="lt1" tx1="dk1" bg2="dk2" tx2="lt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550500" y="1013067"/>
            <a:ext cx="6107700" cy="528400"/>
          </a:xfrm>
          <a:prstGeom prst="rect">
            <a:avLst/>
          </a:prstGeom>
          <a:noFill/>
          <a:ln>
            <a:noFill/>
          </a:ln>
        </p:spPr>
        <p:txBody>
          <a:bodyPr spcFirstLastPara="1" wrap="square" lIns="0" tIns="0" rIns="0" bIns="0" anchor="b" anchorCtr="0">
            <a:noAutofit/>
          </a:bodyPr>
          <a:lstStyle>
            <a:lvl1pPr lvl="0"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1pPr>
            <a:lvl2pPr lvl="1"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2pPr>
            <a:lvl3pPr lvl="2"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3pPr>
            <a:lvl4pPr lvl="3"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4pPr>
            <a:lvl5pPr lvl="4"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5pPr>
            <a:lvl6pPr lvl="5"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6pPr>
            <a:lvl7pPr lvl="6"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7pPr>
            <a:lvl8pPr lvl="7"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8pPr>
            <a:lvl9pPr lvl="8" rtl="0">
              <a:lnSpc>
                <a:spcPct val="90000"/>
              </a:lnSpc>
              <a:spcBef>
                <a:spcPts val="0"/>
              </a:spcBef>
              <a:spcAft>
                <a:spcPts val="0"/>
              </a:spcAft>
              <a:buClr>
                <a:schemeClr val="accent1"/>
              </a:buClr>
              <a:buSzPts val="3200"/>
              <a:buFont typeface="Oswald"/>
              <a:buNone/>
              <a:defRPr sz="3200">
                <a:solidFill>
                  <a:schemeClr val="accent1"/>
                </a:solidFill>
                <a:latin typeface="Oswald"/>
                <a:ea typeface="Oswald"/>
                <a:cs typeface="Oswald"/>
                <a:sym typeface="Oswald"/>
              </a:defRPr>
            </a:lvl9pPr>
          </a:lstStyle>
          <a:p>
            <a:endParaRPr/>
          </a:p>
        </p:txBody>
      </p:sp>
      <p:sp>
        <p:nvSpPr>
          <p:cNvPr id="7" name="Google Shape;7;p1"/>
          <p:cNvSpPr txBox="1">
            <a:spLocks noGrp="1"/>
          </p:cNvSpPr>
          <p:nvPr>
            <p:ph type="body" idx="1"/>
          </p:nvPr>
        </p:nvSpPr>
        <p:spPr>
          <a:xfrm>
            <a:off x="550500" y="1805264"/>
            <a:ext cx="6107700" cy="4045200"/>
          </a:xfrm>
          <a:prstGeom prst="rect">
            <a:avLst/>
          </a:prstGeom>
          <a:noFill/>
          <a:ln>
            <a:noFill/>
          </a:ln>
        </p:spPr>
        <p:txBody>
          <a:bodyPr spcFirstLastPara="1" wrap="square" lIns="0" tIns="0" rIns="0" bIns="0" anchor="t" anchorCtr="0">
            <a:noAutofit/>
          </a:bodyPr>
          <a:lstStyle>
            <a:lvl1pPr marL="457200" lvl="0" indent="-381000" rtl="0">
              <a:lnSpc>
                <a:spcPct val="115000"/>
              </a:lnSpc>
              <a:spcBef>
                <a:spcPts val="0"/>
              </a:spcBef>
              <a:spcAft>
                <a:spcPts val="0"/>
              </a:spcAft>
              <a:buClr>
                <a:schemeClr val="accent2"/>
              </a:buClr>
              <a:buSzPts val="2400"/>
              <a:buFont typeface="News Cycle"/>
              <a:buChar char="▸"/>
              <a:defRPr sz="2400">
                <a:solidFill>
                  <a:schemeClr val="dk1"/>
                </a:solidFill>
                <a:latin typeface="News Cycle"/>
                <a:ea typeface="News Cycle"/>
                <a:cs typeface="News Cycle"/>
                <a:sym typeface="News Cycle"/>
              </a:defRPr>
            </a:lvl1pPr>
            <a:lvl2pPr marL="914400" lvl="1" indent="-381000" rtl="0">
              <a:lnSpc>
                <a:spcPct val="115000"/>
              </a:lnSpc>
              <a:spcBef>
                <a:spcPts val="800"/>
              </a:spcBef>
              <a:spcAft>
                <a:spcPts val="0"/>
              </a:spcAft>
              <a:buClr>
                <a:schemeClr val="accent2"/>
              </a:buClr>
              <a:buSzPts val="2400"/>
              <a:buFont typeface="News Cycle"/>
              <a:buChar char="▹"/>
              <a:defRPr sz="2400">
                <a:solidFill>
                  <a:schemeClr val="dk1"/>
                </a:solidFill>
                <a:latin typeface="News Cycle"/>
                <a:ea typeface="News Cycle"/>
                <a:cs typeface="News Cycle"/>
                <a:sym typeface="News Cycle"/>
              </a:defRPr>
            </a:lvl2pPr>
            <a:lvl3pPr marL="1371600" lvl="2" indent="-381000" rtl="0">
              <a:lnSpc>
                <a:spcPct val="115000"/>
              </a:lnSpc>
              <a:spcBef>
                <a:spcPts val="800"/>
              </a:spcBef>
              <a:spcAft>
                <a:spcPts val="0"/>
              </a:spcAft>
              <a:buClr>
                <a:schemeClr val="accent2"/>
              </a:buClr>
              <a:buSzPts val="2400"/>
              <a:buFont typeface="News Cycle"/>
              <a:buChar char="■"/>
              <a:defRPr sz="2400">
                <a:solidFill>
                  <a:schemeClr val="dk1"/>
                </a:solidFill>
                <a:latin typeface="News Cycle"/>
                <a:ea typeface="News Cycle"/>
                <a:cs typeface="News Cycle"/>
                <a:sym typeface="News Cycle"/>
              </a:defRPr>
            </a:lvl3pPr>
            <a:lvl4pPr marL="1828800" lvl="3" indent="-381000" rtl="0">
              <a:lnSpc>
                <a:spcPct val="115000"/>
              </a:lnSpc>
              <a:spcBef>
                <a:spcPts val="800"/>
              </a:spcBef>
              <a:spcAft>
                <a:spcPts val="0"/>
              </a:spcAft>
              <a:buClr>
                <a:schemeClr val="dk1"/>
              </a:buClr>
              <a:buSzPts val="2400"/>
              <a:buFont typeface="News Cycle"/>
              <a:buChar char="●"/>
              <a:defRPr sz="2400">
                <a:solidFill>
                  <a:schemeClr val="dk1"/>
                </a:solidFill>
                <a:latin typeface="News Cycle"/>
                <a:ea typeface="News Cycle"/>
                <a:cs typeface="News Cycle"/>
                <a:sym typeface="News Cycle"/>
              </a:defRPr>
            </a:lvl4pPr>
            <a:lvl5pPr marL="2286000" lvl="4" indent="-381000" rtl="0">
              <a:lnSpc>
                <a:spcPct val="115000"/>
              </a:lnSpc>
              <a:spcBef>
                <a:spcPts val="800"/>
              </a:spcBef>
              <a:spcAft>
                <a:spcPts val="0"/>
              </a:spcAft>
              <a:buClr>
                <a:schemeClr val="dk1"/>
              </a:buClr>
              <a:buSzPts val="2400"/>
              <a:buFont typeface="News Cycle"/>
              <a:buChar char="○"/>
              <a:defRPr sz="2400">
                <a:solidFill>
                  <a:schemeClr val="dk1"/>
                </a:solidFill>
                <a:latin typeface="News Cycle"/>
                <a:ea typeface="News Cycle"/>
                <a:cs typeface="News Cycle"/>
                <a:sym typeface="News Cycle"/>
              </a:defRPr>
            </a:lvl5pPr>
            <a:lvl6pPr marL="2743200" lvl="5" indent="-381000" rtl="0">
              <a:lnSpc>
                <a:spcPct val="115000"/>
              </a:lnSpc>
              <a:spcBef>
                <a:spcPts val="800"/>
              </a:spcBef>
              <a:spcAft>
                <a:spcPts val="0"/>
              </a:spcAft>
              <a:buClr>
                <a:schemeClr val="dk1"/>
              </a:buClr>
              <a:buSzPts val="2400"/>
              <a:buFont typeface="News Cycle"/>
              <a:buChar char="■"/>
              <a:defRPr sz="2400">
                <a:solidFill>
                  <a:schemeClr val="dk1"/>
                </a:solidFill>
                <a:latin typeface="News Cycle"/>
                <a:ea typeface="News Cycle"/>
                <a:cs typeface="News Cycle"/>
                <a:sym typeface="News Cycle"/>
              </a:defRPr>
            </a:lvl6pPr>
            <a:lvl7pPr marL="3200400" lvl="6" indent="-381000" rtl="0">
              <a:lnSpc>
                <a:spcPct val="115000"/>
              </a:lnSpc>
              <a:spcBef>
                <a:spcPts val="800"/>
              </a:spcBef>
              <a:spcAft>
                <a:spcPts val="0"/>
              </a:spcAft>
              <a:buClr>
                <a:schemeClr val="dk1"/>
              </a:buClr>
              <a:buSzPts val="2400"/>
              <a:buFont typeface="News Cycle"/>
              <a:buChar char="●"/>
              <a:defRPr sz="2400">
                <a:solidFill>
                  <a:schemeClr val="dk1"/>
                </a:solidFill>
                <a:latin typeface="News Cycle"/>
                <a:ea typeface="News Cycle"/>
                <a:cs typeface="News Cycle"/>
                <a:sym typeface="News Cycle"/>
              </a:defRPr>
            </a:lvl7pPr>
            <a:lvl8pPr marL="3657600" lvl="7" indent="-381000" rtl="0">
              <a:lnSpc>
                <a:spcPct val="115000"/>
              </a:lnSpc>
              <a:spcBef>
                <a:spcPts val="800"/>
              </a:spcBef>
              <a:spcAft>
                <a:spcPts val="0"/>
              </a:spcAft>
              <a:buClr>
                <a:schemeClr val="dk1"/>
              </a:buClr>
              <a:buSzPts val="2400"/>
              <a:buFont typeface="News Cycle"/>
              <a:buChar char="○"/>
              <a:defRPr sz="2400">
                <a:solidFill>
                  <a:schemeClr val="dk1"/>
                </a:solidFill>
                <a:latin typeface="News Cycle"/>
                <a:ea typeface="News Cycle"/>
                <a:cs typeface="News Cycle"/>
                <a:sym typeface="News Cycle"/>
              </a:defRPr>
            </a:lvl8pPr>
            <a:lvl9pPr marL="4114800" lvl="8" indent="-381000" rtl="0">
              <a:lnSpc>
                <a:spcPct val="115000"/>
              </a:lnSpc>
              <a:spcBef>
                <a:spcPts val="800"/>
              </a:spcBef>
              <a:spcAft>
                <a:spcPts val="800"/>
              </a:spcAft>
              <a:buClr>
                <a:schemeClr val="dk1"/>
              </a:buClr>
              <a:buSzPts val="2400"/>
              <a:buFont typeface="News Cycle"/>
              <a:buChar char="■"/>
              <a:defRPr sz="2400">
                <a:solidFill>
                  <a:schemeClr val="dk1"/>
                </a:solidFill>
                <a:latin typeface="News Cycle"/>
                <a:ea typeface="News Cycle"/>
                <a:cs typeface="News Cycle"/>
                <a:sym typeface="News Cycle"/>
              </a:defRPr>
            </a:lvl9pPr>
          </a:lstStyle>
          <a:p>
            <a:endParaRPr/>
          </a:p>
        </p:txBody>
      </p:sp>
      <p:sp>
        <p:nvSpPr>
          <p:cNvPr id="8" name="Google Shape;8;p1"/>
          <p:cNvSpPr txBox="1">
            <a:spLocks noGrp="1"/>
          </p:cNvSpPr>
          <p:nvPr>
            <p:ph type="sldNum" idx="12"/>
          </p:nvPr>
        </p:nvSpPr>
        <p:spPr>
          <a:xfrm>
            <a:off x="8346250" y="6251533"/>
            <a:ext cx="569100" cy="606400"/>
          </a:xfrm>
          <a:prstGeom prst="rect">
            <a:avLst/>
          </a:prstGeom>
          <a:noFill/>
          <a:ln>
            <a:noFill/>
          </a:ln>
        </p:spPr>
        <p:txBody>
          <a:bodyPr spcFirstLastPara="1" wrap="square" lIns="0" tIns="0" rIns="0" bIns="0" anchor="ctr" anchorCtr="0">
            <a:noAutofit/>
          </a:bodyPr>
          <a:lstStyle>
            <a:lvl1pPr lvl="0" algn="ctr" rtl="0">
              <a:buNone/>
              <a:defRPr sz="1300">
                <a:solidFill>
                  <a:schemeClr val="lt1"/>
                </a:solidFill>
                <a:latin typeface="Oswald"/>
                <a:ea typeface="Oswald"/>
                <a:cs typeface="Oswald"/>
                <a:sym typeface="Oswald"/>
              </a:defRPr>
            </a:lvl1pPr>
            <a:lvl2pPr lvl="1" algn="ctr" rtl="0">
              <a:buNone/>
              <a:defRPr sz="1300">
                <a:solidFill>
                  <a:schemeClr val="lt1"/>
                </a:solidFill>
                <a:latin typeface="Oswald"/>
                <a:ea typeface="Oswald"/>
                <a:cs typeface="Oswald"/>
                <a:sym typeface="Oswald"/>
              </a:defRPr>
            </a:lvl2pPr>
            <a:lvl3pPr lvl="2" algn="ctr" rtl="0">
              <a:buNone/>
              <a:defRPr sz="1300">
                <a:solidFill>
                  <a:schemeClr val="lt1"/>
                </a:solidFill>
                <a:latin typeface="Oswald"/>
                <a:ea typeface="Oswald"/>
                <a:cs typeface="Oswald"/>
                <a:sym typeface="Oswald"/>
              </a:defRPr>
            </a:lvl3pPr>
            <a:lvl4pPr lvl="3" algn="ctr" rtl="0">
              <a:buNone/>
              <a:defRPr sz="1300">
                <a:solidFill>
                  <a:schemeClr val="lt1"/>
                </a:solidFill>
                <a:latin typeface="Oswald"/>
                <a:ea typeface="Oswald"/>
                <a:cs typeface="Oswald"/>
                <a:sym typeface="Oswald"/>
              </a:defRPr>
            </a:lvl4pPr>
            <a:lvl5pPr lvl="4" algn="ctr" rtl="0">
              <a:buNone/>
              <a:defRPr sz="1300">
                <a:solidFill>
                  <a:schemeClr val="lt1"/>
                </a:solidFill>
                <a:latin typeface="Oswald"/>
                <a:ea typeface="Oswald"/>
                <a:cs typeface="Oswald"/>
                <a:sym typeface="Oswald"/>
              </a:defRPr>
            </a:lvl5pPr>
            <a:lvl6pPr lvl="5" algn="ctr" rtl="0">
              <a:buNone/>
              <a:defRPr sz="1300">
                <a:solidFill>
                  <a:schemeClr val="lt1"/>
                </a:solidFill>
                <a:latin typeface="Oswald"/>
                <a:ea typeface="Oswald"/>
                <a:cs typeface="Oswald"/>
                <a:sym typeface="Oswald"/>
              </a:defRPr>
            </a:lvl6pPr>
            <a:lvl7pPr lvl="6" algn="ctr" rtl="0">
              <a:buNone/>
              <a:defRPr sz="1300">
                <a:solidFill>
                  <a:schemeClr val="lt1"/>
                </a:solidFill>
                <a:latin typeface="Oswald"/>
                <a:ea typeface="Oswald"/>
                <a:cs typeface="Oswald"/>
                <a:sym typeface="Oswald"/>
              </a:defRPr>
            </a:lvl7pPr>
            <a:lvl8pPr lvl="7" algn="ctr" rtl="0">
              <a:buNone/>
              <a:defRPr sz="1300">
                <a:solidFill>
                  <a:schemeClr val="lt1"/>
                </a:solidFill>
                <a:latin typeface="Oswald"/>
                <a:ea typeface="Oswald"/>
                <a:cs typeface="Oswald"/>
                <a:sym typeface="Oswald"/>
              </a:defRPr>
            </a:lvl8pPr>
            <a:lvl9pPr lvl="8" algn="ctr" rtl="0">
              <a:buNone/>
              <a:defRPr sz="1300">
                <a:solidFill>
                  <a:schemeClr val="lt1"/>
                </a:solidFill>
                <a:latin typeface="Oswald"/>
                <a:ea typeface="Oswald"/>
                <a:cs typeface="Oswald"/>
                <a:sym typeface="Oswald"/>
              </a:defRPr>
            </a:lvl9pPr>
          </a:lstStyle>
          <a:p>
            <a:pPr>
              <a:buClr>
                <a:srgbClr val="000000"/>
              </a:buClr>
              <a:buFont typeface="Arial"/>
              <a:buNone/>
            </a:pPr>
            <a:fld id="{00000000-1234-1234-1234-123412341234}" type="slidenum">
              <a:rPr lang="en" kern="0">
                <a:solidFill>
                  <a:srgbClr val="FFFFFF"/>
                </a:solidFill>
              </a:rPr>
              <a:pPr>
                <a:buClr>
                  <a:srgbClr val="000000"/>
                </a:buClr>
                <a:buFont typeface="Arial"/>
                <a:buNone/>
              </a:pPr>
              <a:t>‹#›</a:t>
            </a:fld>
            <a:endParaRPr kern="0">
              <a:solidFill>
                <a:srgbClr val="FFFFFF"/>
              </a:solidFill>
            </a:endParaRPr>
          </a:p>
        </p:txBody>
      </p:sp>
    </p:spTree>
    <p:extLst>
      <p:ext uri="{BB962C8B-B14F-4D97-AF65-F5344CB8AC3E}">
        <p14:creationId xmlns:p14="http://schemas.microsoft.com/office/powerpoint/2010/main" val="3503464612"/>
      </p:ext>
    </p:extLst>
  </p:cSld>
  <p:clrMap bg1="lt1" tx1="dk1" bg2="dk2" tx2="lt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6.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0.xml"/><Relationship Id="rId1" Type="http://schemas.openxmlformats.org/officeDocument/2006/relationships/slideLayout" Target="../slideLayouts/slideLayout3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257801" y="2667031"/>
            <a:ext cx="3886200" cy="1506791"/>
          </a:xfrm>
        </p:spPr>
        <p:txBody>
          <a:bodyPr>
            <a:normAutofit/>
          </a:bodyPr>
          <a:lstStyle/>
          <a:p>
            <a:r>
              <a:rPr lang="en-US" b="1" dirty="0">
                <a:latin typeface="Arial" pitchFamily="34" charset="0"/>
                <a:cs typeface="Arial" pitchFamily="34" charset="0"/>
              </a:rPr>
              <a:t>Presentation On</a:t>
            </a:r>
            <a:br>
              <a:rPr lang="en-US" dirty="0"/>
            </a:br>
            <a:endParaRPr lang="en-US" dirty="0"/>
          </a:p>
        </p:txBody>
      </p:sp>
      <p:sp>
        <p:nvSpPr>
          <p:cNvPr id="3" name="Subtitle 2"/>
          <p:cNvSpPr>
            <a:spLocks noGrp="1"/>
          </p:cNvSpPr>
          <p:nvPr>
            <p:ph type="subTitle" idx="1"/>
          </p:nvPr>
        </p:nvSpPr>
        <p:spPr>
          <a:xfrm>
            <a:off x="5638800" y="3657624"/>
            <a:ext cx="3352800" cy="2133576"/>
          </a:xfrm>
        </p:spPr>
        <p:txBody>
          <a:bodyPr>
            <a:noAutofit/>
          </a:bodyPr>
          <a:lstStyle/>
          <a:p>
            <a:r>
              <a:rPr lang="en-US" dirty="0">
                <a:latin typeface="Arial" pitchFamily="34" charset="0"/>
                <a:cs typeface="Arial" pitchFamily="34" charset="0"/>
              </a:rPr>
              <a:t>“Flexible Workplace &amp; Role of Human Resources” </a:t>
            </a:r>
          </a:p>
        </p:txBody>
      </p:sp>
    </p:spTree>
    <p:extLst>
      <p:ext uri="{BB962C8B-B14F-4D97-AF65-F5344CB8AC3E}">
        <p14:creationId xmlns:p14="http://schemas.microsoft.com/office/powerpoint/2010/main" val="6579461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17"/>
          <p:cNvSpPr txBox="1">
            <a:spLocks noGrp="1"/>
          </p:cNvSpPr>
          <p:nvPr>
            <p:ph type="title"/>
          </p:nvPr>
        </p:nvSpPr>
        <p:spPr>
          <a:xfrm>
            <a:off x="457200" y="533400"/>
            <a:ext cx="6124800" cy="5284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US" b="1" u="sng" dirty="0">
                <a:solidFill>
                  <a:schemeClr val="tx1"/>
                </a:solidFill>
                <a:latin typeface="Arial" pitchFamily="34" charset="0"/>
                <a:cs typeface="Arial" pitchFamily="34" charset="0"/>
              </a:rPr>
              <a:t>Contents</a:t>
            </a:r>
            <a:endParaRPr b="1" u="sng" dirty="0">
              <a:solidFill>
                <a:schemeClr val="tx1"/>
              </a:solidFill>
              <a:latin typeface="Arial" pitchFamily="34" charset="0"/>
              <a:cs typeface="Arial" pitchFamily="34" charset="0"/>
            </a:endParaRPr>
          </a:p>
        </p:txBody>
      </p:sp>
      <p:sp>
        <p:nvSpPr>
          <p:cNvPr id="166" name="Google Shape;166;p17"/>
          <p:cNvSpPr txBox="1">
            <a:spLocks noGrp="1"/>
          </p:cNvSpPr>
          <p:nvPr>
            <p:ph type="body" idx="1"/>
          </p:nvPr>
        </p:nvSpPr>
        <p:spPr>
          <a:xfrm>
            <a:off x="457200" y="1371600"/>
            <a:ext cx="6400800" cy="4045200"/>
          </a:xfrm>
          <a:prstGeom prst="rect">
            <a:avLst/>
          </a:prstGeom>
        </p:spPr>
        <p:txBody>
          <a:bodyPr spcFirstLastPara="1" wrap="square" lIns="0" tIns="0" rIns="0" bIns="0" anchor="t" anchorCtr="0">
            <a:noAutofit/>
          </a:bodyPr>
          <a:lstStyle/>
          <a:p>
            <a:pPr marL="457200" lvl="0" indent="-381000" algn="just" rtl="0">
              <a:lnSpc>
                <a:spcPct val="150000"/>
              </a:lnSpc>
              <a:spcBef>
                <a:spcPts val="0"/>
              </a:spcBef>
              <a:spcAft>
                <a:spcPts val="0"/>
              </a:spcAft>
              <a:buSzPts val="2400"/>
              <a:buChar char="▸"/>
            </a:pPr>
            <a:r>
              <a:rPr lang="en-US" dirty="0">
                <a:latin typeface="Arial" pitchFamily="34" charset="0"/>
                <a:cs typeface="Arial" pitchFamily="34" charset="0"/>
              </a:rPr>
              <a:t>Introduction</a:t>
            </a:r>
          </a:p>
          <a:p>
            <a:pPr lvl="0" algn="just">
              <a:lnSpc>
                <a:spcPct val="150000"/>
              </a:lnSpc>
            </a:pPr>
            <a:r>
              <a:rPr lang="en-US" dirty="0">
                <a:latin typeface="Arial" pitchFamily="34" charset="0"/>
                <a:cs typeface="Arial" pitchFamily="34" charset="0"/>
              </a:rPr>
              <a:t>Making a case in favor of flexible working </a:t>
            </a:r>
          </a:p>
          <a:p>
            <a:pPr lvl="0" algn="just">
              <a:lnSpc>
                <a:spcPct val="150000"/>
              </a:lnSpc>
            </a:pPr>
            <a:r>
              <a:rPr lang="en-US" dirty="0">
                <a:latin typeface="Arial" pitchFamily="34" charset="0"/>
                <a:cs typeface="Arial" pitchFamily="34" charset="0"/>
              </a:rPr>
              <a:t>Diversity and Inclusion at work</a:t>
            </a:r>
          </a:p>
          <a:p>
            <a:pPr lvl="0" algn="just">
              <a:lnSpc>
                <a:spcPct val="150000"/>
              </a:lnSpc>
            </a:pPr>
            <a:r>
              <a:rPr lang="en-US" dirty="0">
                <a:latin typeface="Arial" pitchFamily="34" charset="0"/>
                <a:cs typeface="Arial" pitchFamily="34" charset="0"/>
              </a:rPr>
              <a:t>Human Resource’s Role</a:t>
            </a:r>
          </a:p>
          <a:p>
            <a:pPr lvl="0" algn="just">
              <a:lnSpc>
                <a:spcPct val="150000"/>
              </a:lnSpc>
            </a:pPr>
            <a:r>
              <a:rPr lang="en-US" dirty="0">
                <a:latin typeface="Arial" pitchFamily="34" charset="0"/>
                <a:cs typeface="Arial" pitchFamily="34" charset="0"/>
              </a:rPr>
              <a:t>Human Resource’s Role in promoting Diversity and Inclusion</a:t>
            </a:r>
          </a:p>
          <a:p>
            <a:pPr lvl="0" algn="just">
              <a:lnSpc>
                <a:spcPct val="150000"/>
              </a:lnSpc>
            </a:pPr>
            <a:r>
              <a:rPr lang="en-US" dirty="0">
                <a:latin typeface="Arial" pitchFamily="34" charset="0"/>
                <a:cs typeface="Arial" pitchFamily="34" charset="0"/>
              </a:rPr>
              <a:t>Ensuring Flexible Workplace</a:t>
            </a:r>
          </a:p>
          <a:p>
            <a:pPr lvl="0" algn="just">
              <a:lnSpc>
                <a:spcPct val="150000"/>
              </a:lnSpc>
            </a:pPr>
            <a:r>
              <a:rPr lang="en-US" dirty="0">
                <a:latin typeface="Arial" pitchFamily="34" charset="0"/>
                <a:cs typeface="Arial" pitchFamily="34" charset="0"/>
              </a:rPr>
              <a:t>Conclusion</a:t>
            </a:r>
          </a:p>
          <a:p>
            <a:pPr lvl="0"/>
            <a:endParaRPr lang="en-US" dirty="0"/>
          </a:p>
          <a:p>
            <a:pPr lvl="0"/>
            <a:endParaRPr lang="en-US" dirty="0"/>
          </a:p>
          <a:p>
            <a:pPr lvl="0"/>
            <a:endParaRPr lang="en-US" dirty="0"/>
          </a:p>
          <a:p>
            <a:pPr lvl="0"/>
            <a:endParaRPr lang="en-US" dirty="0"/>
          </a:p>
          <a:p>
            <a:pPr lvl="0"/>
            <a:endParaRPr dirty="0"/>
          </a:p>
        </p:txBody>
      </p:sp>
      <p:sp>
        <p:nvSpPr>
          <p:cNvPr id="167" name="Google Shape;167;p17"/>
          <p:cNvSpPr txBox="1">
            <a:spLocks noGrp="1"/>
          </p:cNvSpPr>
          <p:nvPr>
            <p:ph type="sldNum" idx="12"/>
          </p:nvPr>
        </p:nvSpPr>
        <p:spPr>
          <a:xfrm>
            <a:off x="8346250" y="6251533"/>
            <a:ext cx="569100" cy="606400"/>
          </a:xfrm>
          <a:prstGeom prst="rect">
            <a:avLst/>
          </a:prstGeom>
        </p:spPr>
        <p:txBody>
          <a:bodyPr spcFirstLastPara="1" wrap="square" lIns="0" tIns="0" rIns="0" bIns="0" anchor="ctr" anchorCtr="0">
            <a:noAutofit/>
          </a:bodyPr>
          <a:lstStyle/>
          <a:p>
            <a:fld id="{00000000-1234-1234-1234-123412341234}" type="slidenum">
              <a:rPr lang="en">
                <a:solidFill>
                  <a:srgbClr val="FFFFFF"/>
                </a:solidFill>
              </a:rPr>
              <a:pPr/>
              <a:t>2</a:t>
            </a:fld>
            <a:endParaRPr>
              <a:solidFill>
                <a:srgbClr val="FFFFFF"/>
              </a:solidFill>
            </a:endParaRPr>
          </a:p>
        </p:txBody>
      </p:sp>
    </p:spTree>
    <p:extLst>
      <p:ext uri="{BB962C8B-B14F-4D97-AF65-F5344CB8AC3E}">
        <p14:creationId xmlns:p14="http://schemas.microsoft.com/office/powerpoint/2010/main" val="23575253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91200" y="417105"/>
            <a:ext cx="2954590" cy="1018035"/>
          </a:xfrm>
        </p:spPr>
        <p:txBody>
          <a:bodyPr>
            <a:normAutofit fontScale="90000"/>
          </a:bodyPr>
          <a:lstStyle/>
          <a:p>
            <a:r>
              <a:rPr lang="en-US" b="1" dirty="0">
                <a:solidFill>
                  <a:schemeClr val="tx1"/>
                </a:solidFill>
              </a:rPr>
              <a:t>INTRODUCTION</a:t>
            </a:r>
          </a:p>
        </p:txBody>
      </p:sp>
      <p:sp>
        <p:nvSpPr>
          <p:cNvPr id="3" name="Content Placeholder 2"/>
          <p:cNvSpPr>
            <a:spLocks noGrp="1"/>
          </p:cNvSpPr>
          <p:nvPr>
            <p:ph idx="1"/>
          </p:nvPr>
        </p:nvSpPr>
        <p:spPr>
          <a:xfrm>
            <a:off x="304800" y="1828806"/>
            <a:ext cx="8490138" cy="4581833"/>
          </a:xfrm>
        </p:spPr>
        <p:txBody>
          <a:bodyPr>
            <a:normAutofit fontScale="92500"/>
          </a:bodyPr>
          <a:lstStyle/>
          <a:p>
            <a:pPr algn="just">
              <a:lnSpc>
                <a:spcPct val="150000"/>
              </a:lnSpc>
              <a:buFont typeface="Wingdings" pitchFamily="2" charset="2"/>
              <a:buChar char="Ø"/>
            </a:pPr>
            <a:r>
              <a:rPr lang="en-US" sz="2400" dirty="0">
                <a:latin typeface="Arial" pitchFamily="34" charset="0"/>
                <a:cs typeface="Arial" pitchFamily="34" charset="0"/>
              </a:rPr>
              <a:t>People from many cultures make form an organizational team.</a:t>
            </a:r>
          </a:p>
          <a:p>
            <a:pPr algn="just">
              <a:lnSpc>
                <a:spcPct val="150000"/>
              </a:lnSpc>
              <a:buFont typeface="Wingdings" pitchFamily="2" charset="2"/>
              <a:buChar char="Ø"/>
            </a:pPr>
            <a:r>
              <a:rPr lang="en-US" sz="2400" dirty="0">
                <a:latin typeface="Arial" pitchFamily="34" charset="0"/>
                <a:cs typeface="Arial" pitchFamily="34" charset="0"/>
              </a:rPr>
              <a:t>May include individuals and organizations from Japan, the  India, Egypt, Russia, United States, and South Africa.</a:t>
            </a:r>
          </a:p>
          <a:p>
            <a:pPr algn="just">
              <a:lnSpc>
                <a:spcPct val="150000"/>
              </a:lnSpc>
              <a:buFont typeface="Wingdings" pitchFamily="2" charset="2"/>
              <a:buChar char="Ø"/>
            </a:pPr>
            <a:r>
              <a:rPr lang="en-US" sz="2400" dirty="0">
                <a:latin typeface="Arial" pitchFamily="34" charset="0"/>
                <a:cs typeface="Arial" pitchFamily="34" charset="0"/>
              </a:rPr>
              <a:t>By bringing their distinct world perspectives, abilities, and cultural activities. </a:t>
            </a:r>
          </a:p>
          <a:p>
            <a:pPr algn="just">
              <a:lnSpc>
                <a:spcPct val="150000"/>
              </a:lnSpc>
              <a:buFont typeface="Wingdings" pitchFamily="2" charset="2"/>
              <a:buChar char="Ø"/>
            </a:pPr>
            <a:r>
              <a:rPr lang="en-US" sz="2400" dirty="0">
                <a:latin typeface="Arial" pitchFamily="34" charset="0"/>
                <a:cs typeface="Arial" pitchFamily="34" charset="0"/>
              </a:rPr>
              <a:t>Really does business in a single nation might form a diverse team simply by bringing together employees from different internal areas.</a:t>
            </a:r>
          </a:p>
          <a:p>
            <a:pPr>
              <a:buFont typeface="Wingdings" pitchFamily="2" charset="2"/>
              <a:buChar char="Ø"/>
            </a:pPr>
            <a:endParaRPr lang="en-US" dirty="0"/>
          </a:p>
        </p:txBody>
      </p:sp>
    </p:spTree>
    <p:extLst>
      <p:ext uri="{BB962C8B-B14F-4D97-AF65-F5344CB8AC3E}">
        <p14:creationId xmlns:p14="http://schemas.microsoft.com/office/powerpoint/2010/main" val="2052249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4796" y="417105"/>
            <a:ext cx="4876804" cy="1018035"/>
          </a:xfrm>
        </p:spPr>
        <p:txBody>
          <a:bodyPr>
            <a:normAutofit fontScale="90000"/>
          </a:bodyPr>
          <a:lstStyle/>
          <a:p>
            <a:r>
              <a:rPr lang="en-US" dirty="0">
                <a:solidFill>
                  <a:schemeClr val="tx1"/>
                </a:solidFill>
                <a:latin typeface="Arial" pitchFamily="34" charset="0"/>
                <a:cs typeface="Arial" pitchFamily="34" charset="0"/>
              </a:rPr>
              <a:t>Making a case in favor of flexible working </a:t>
            </a:r>
          </a:p>
        </p:txBody>
      </p:sp>
      <p:sp>
        <p:nvSpPr>
          <p:cNvPr id="3" name="Content Placeholder 2"/>
          <p:cNvSpPr>
            <a:spLocks noGrp="1"/>
          </p:cNvSpPr>
          <p:nvPr>
            <p:ph idx="1"/>
          </p:nvPr>
        </p:nvSpPr>
        <p:spPr/>
        <p:txBody>
          <a:bodyPr>
            <a:normAutofit/>
          </a:bodyPr>
          <a:lstStyle/>
          <a:p>
            <a:pPr algn="just">
              <a:lnSpc>
                <a:spcPct val="150000"/>
              </a:lnSpc>
              <a:buFont typeface="Wingdings" pitchFamily="2" charset="2"/>
              <a:buChar char="Ø"/>
            </a:pPr>
            <a:r>
              <a:rPr lang="en-US" sz="2200" dirty="0">
                <a:latin typeface="Arial" pitchFamily="34" charset="0"/>
                <a:cs typeface="Arial" pitchFamily="34" charset="0"/>
              </a:rPr>
              <a:t>Makes an attempt to diversify its leadership team. </a:t>
            </a:r>
          </a:p>
          <a:p>
            <a:pPr algn="just">
              <a:lnSpc>
                <a:spcPct val="150000"/>
              </a:lnSpc>
              <a:buFont typeface="Wingdings" pitchFamily="2" charset="2"/>
              <a:buChar char="Ø"/>
            </a:pPr>
            <a:r>
              <a:rPr lang="en-US" sz="2200" dirty="0">
                <a:latin typeface="Arial" pitchFamily="34" charset="0"/>
                <a:cs typeface="Arial" pitchFamily="34" charset="0"/>
              </a:rPr>
              <a:t>White males held over 96% of Fortune 500 leadership positions &amp; had reduced to roughly 86%, although the vast majority of those posts are still controlled through one gender and one race.</a:t>
            </a:r>
          </a:p>
          <a:p>
            <a:pPr algn="just">
              <a:lnSpc>
                <a:spcPct val="150000"/>
              </a:lnSpc>
              <a:buFont typeface="Wingdings" pitchFamily="2" charset="2"/>
              <a:buChar char="Ø"/>
            </a:pPr>
            <a:r>
              <a:rPr lang="en-US" sz="2200" dirty="0">
                <a:latin typeface="Arial" pitchFamily="34" charset="0"/>
                <a:cs typeface="Arial" pitchFamily="34" charset="0"/>
              </a:rPr>
              <a:t>Deliberately seek individuals with a distinct gender, sexual preference, race, or any other attribute.</a:t>
            </a:r>
          </a:p>
          <a:p>
            <a:pPr algn="just">
              <a:lnSpc>
                <a:spcPct val="150000"/>
              </a:lnSpc>
              <a:buFont typeface="Wingdings" pitchFamily="2" charset="2"/>
              <a:buChar char="Ø"/>
            </a:pPr>
            <a:r>
              <a:rPr lang="en-US" sz="2200" dirty="0">
                <a:latin typeface="Arial" pitchFamily="34" charset="0"/>
                <a:cs typeface="Arial" pitchFamily="34" charset="0"/>
              </a:rPr>
              <a:t>To improve diversification within its executive personnel.</a:t>
            </a:r>
          </a:p>
          <a:p>
            <a:pPr>
              <a:buFont typeface="Wingdings" pitchFamily="2" charset="2"/>
              <a:buChar char="Ø"/>
            </a:pPr>
            <a:endParaRPr lang="en-US" dirty="0"/>
          </a:p>
          <a:p>
            <a:pPr>
              <a:buFont typeface="Wingdings" pitchFamily="2" charset="2"/>
              <a:buChar char="Ø"/>
            </a:pPr>
            <a:endParaRPr lang="en-US" dirty="0"/>
          </a:p>
        </p:txBody>
      </p:sp>
    </p:spTree>
    <p:extLst>
      <p:ext uri="{BB962C8B-B14F-4D97-AF65-F5344CB8AC3E}">
        <p14:creationId xmlns:p14="http://schemas.microsoft.com/office/powerpoint/2010/main" val="41024613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sp>
        <p:nvSpPr>
          <p:cNvPr id="165" name="Google Shape;165;p17"/>
          <p:cNvSpPr txBox="1">
            <a:spLocks noGrp="1"/>
          </p:cNvSpPr>
          <p:nvPr>
            <p:ph type="title"/>
          </p:nvPr>
        </p:nvSpPr>
        <p:spPr>
          <a:xfrm>
            <a:off x="228600" y="457200"/>
            <a:ext cx="6124800" cy="528400"/>
          </a:xfrm>
          <a:prstGeom prst="rect">
            <a:avLst/>
          </a:prstGeom>
        </p:spPr>
        <p:txBody>
          <a:bodyPr spcFirstLastPara="1" wrap="square" lIns="0" tIns="0" rIns="0" bIns="0" anchor="b" anchorCtr="0">
            <a:noAutofit/>
          </a:bodyPr>
          <a:lstStyle/>
          <a:p>
            <a:pPr lvl="0"/>
            <a:r>
              <a:rPr lang="en-US" b="1" dirty="0">
                <a:solidFill>
                  <a:schemeClr val="tx1"/>
                </a:solidFill>
                <a:latin typeface="Arial" pitchFamily="34" charset="0"/>
                <a:cs typeface="Arial" pitchFamily="34" charset="0"/>
              </a:rPr>
              <a:t>Diversity and Inclusion at Work</a:t>
            </a:r>
            <a:endParaRPr b="1" dirty="0">
              <a:solidFill>
                <a:schemeClr val="tx1"/>
              </a:solidFill>
              <a:latin typeface="Arial" pitchFamily="34" charset="0"/>
              <a:cs typeface="Arial" pitchFamily="34" charset="0"/>
            </a:endParaRPr>
          </a:p>
        </p:txBody>
      </p:sp>
      <p:sp>
        <p:nvSpPr>
          <p:cNvPr id="166" name="Google Shape;166;p17"/>
          <p:cNvSpPr txBox="1">
            <a:spLocks noGrp="1"/>
          </p:cNvSpPr>
          <p:nvPr>
            <p:ph type="body" idx="1"/>
          </p:nvPr>
        </p:nvSpPr>
        <p:spPr>
          <a:xfrm>
            <a:off x="0" y="1295400"/>
            <a:ext cx="6858000" cy="5257800"/>
          </a:xfrm>
          <a:prstGeom prst="rect">
            <a:avLst/>
          </a:prstGeom>
        </p:spPr>
        <p:txBody>
          <a:bodyPr spcFirstLastPara="1" wrap="square" lIns="0" tIns="0" rIns="0" bIns="0" anchor="t" anchorCtr="0">
            <a:noAutofit/>
          </a:bodyPr>
          <a:lstStyle/>
          <a:p>
            <a:pPr lvl="0" algn="just"/>
            <a:r>
              <a:rPr lang="en-US" sz="2200" dirty="0">
                <a:latin typeface="Arial" pitchFamily="34" charset="0"/>
                <a:cs typeface="Arial" pitchFamily="34" charset="0"/>
              </a:rPr>
              <a:t>Every feels equally included in and encouraged in all parts of the workplace.</a:t>
            </a:r>
          </a:p>
          <a:p>
            <a:pPr lvl="0" algn="just"/>
            <a:r>
              <a:rPr lang="en-US" sz="2200" dirty="0">
                <a:latin typeface="Arial" pitchFamily="34" charset="0"/>
                <a:cs typeface="Arial" pitchFamily="34" charset="0"/>
              </a:rPr>
              <a:t>Diversity without inclusiveness may lead to a hostile workplace environment.</a:t>
            </a:r>
          </a:p>
          <a:p>
            <a:pPr lvl="0" algn="just"/>
            <a:r>
              <a:rPr lang="en-US" sz="2200" dirty="0">
                <a:latin typeface="Arial" pitchFamily="34" charset="0"/>
                <a:cs typeface="Arial" pitchFamily="34" charset="0"/>
              </a:rPr>
              <a:t>Inclusiveness without diversity can lead in a firm that lacks innovation (Albrecht, Bakker, </a:t>
            </a:r>
            <a:r>
              <a:rPr lang="en-US" sz="2200" dirty="0" err="1">
                <a:latin typeface="Arial" pitchFamily="34" charset="0"/>
                <a:cs typeface="Arial" pitchFamily="34" charset="0"/>
              </a:rPr>
              <a:t>Macey</a:t>
            </a:r>
            <a:r>
              <a:rPr lang="en-US" sz="2200" dirty="0">
                <a:latin typeface="Arial" pitchFamily="34" charset="0"/>
                <a:cs typeface="Arial" pitchFamily="34" charset="0"/>
              </a:rPr>
              <a:t>, and Saks, 2015).</a:t>
            </a:r>
          </a:p>
          <a:p>
            <a:pPr lvl="0" algn="just"/>
            <a:r>
              <a:rPr lang="en-US" sz="2200" dirty="0">
                <a:latin typeface="Arial" pitchFamily="34" charset="0"/>
                <a:cs typeface="Arial" pitchFamily="34" charset="0"/>
              </a:rPr>
              <a:t>Are beginning to place greater emphasis on diversity, and that many ignore the inclusion component of the equation.</a:t>
            </a:r>
          </a:p>
          <a:p>
            <a:pPr lvl="0" algn="just"/>
            <a:r>
              <a:rPr lang="en-US" sz="2200" dirty="0">
                <a:latin typeface="Arial" pitchFamily="34" charset="0"/>
                <a:cs typeface="Arial" pitchFamily="34" charset="0"/>
              </a:rPr>
              <a:t>Will feel alienated and neglected if inclusiveness and diversity are not actively pursued (Kehoe, and Wright, 2018).</a:t>
            </a:r>
          </a:p>
          <a:p>
            <a:pPr lvl="0"/>
            <a:endParaRPr dirty="0"/>
          </a:p>
        </p:txBody>
      </p:sp>
      <p:sp>
        <p:nvSpPr>
          <p:cNvPr id="167" name="Google Shape;167;p17"/>
          <p:cNvSpPr txBox="1">
            <a:spLocks noGrp="1"/>
          </p:cNvSpPr>
          <p:nvPr>
            <p:ph type="sldNum" idx="12"/>
          </p:nvPr>
        </p:nvSpPr>
        <p:spPr>
          <a:xfrm>
            <a:off x="8346250" y="6251533"/>
            <a:ext cx="569100" cy="606400"/>
          </a:xfrm>
          <a:prstGeom prst="rect">
            <a:avLst/>
          </a:prstGeom>
        </p:spPr>
        <p:txBody>
          <a:bodyPr spcFirstLastPara="1" wrap="square" lIns="0" tIns="0" rIns="0" bIns="0" anchor="ctr" anchorCtr="0">
            <a:noAutofit/>
          </a:bodyPr>
          <a:lstStyle/>
          <a:p>
            <a:fld id="{00000000-1234-1234-1234-123412341234}" type="slidenum">
              <a:rPr lang="en">
                <a:solidFill>
                  <a:srgbClr val="FFFFFF"/>
                </a:solidFill>
              </a:rPr>
              <a:pPr/>
              <a:t>5</a:t>
            </a:fld>
            <a:endParaRPr>
              <a:solidFill>
                <a:srgbClr val="FFFFFF"/>
              </a:solidFill>
            </a:endParaRPr>
          </a:p>
        </p:txBody>
      </p:sp>
    </p:spTree>
    <p:extLst>
      <p:ext uri="{BB962C8B-B14F-4D97-AF65-F5344CB8AC3E}">
        <p14:creationId xmlns:p14="http://schemas.microsoft.com/office/powerpoint/2010/main" val="2357525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9300" y="538400"/>
            <a:ext cx="6107700" cy="528400"/>
          </a:xfrm>
        </p:spPr>
        <p:txBody>
          <a:bodyPr/>
          <a:lstStyle/>
          <a:p>
            <a:r>
              <a:rPr lang="en-US" b="1" dirty="0">
                <a:solidFill>
                  <a:schemeClr val="tx1"/>
                </a:solidFill>
                <a:latin typeface="Arial" pitchFamily="34" charset="0"/>
                <a:cs typeface="Arial" pitchFamily="34" charset="0"/>
              </a:rPr>
              <a:t>Human Resource’s Role</a:t>
            </a:r>
          </a:p>
        </p:txBody>
      </p:sp>
      <p:sp>
        <p:nvSpPr>
          <p:cNvPr id="3" name="Text Placeholder 2"/>
          <p:cNvSpPr>
            <a:spLocks noGrp="1"/>
          </p:cNvSpPr>
          <p:nvPr>
            <p:ph type="body" idx="1"/>
          </p:nvPr>
        </p:nvSpPr>
        <p:spPr>
          <a:xfrm>
            <a:off x="152400" y="1342417"/>
            <a:ext cx="6705600" cy="5486400"/>
          </a:xfrm>
        </p:spPr>
        <p:txBody>
          <a:bodyPr/>
          <a:lstStyle/>
          <a:p>
            <a:pPr algn="just">
              <a:lnSpc>
                <a:spcPct val="100000"/>
              </a:lnSpc>
            </a:pPr>
            <a:r>
              <a:rPr lang="en-US" sz="2200" dirty="0">
                <a:latin typeface="Arial" pitchFamily="34" charset="0"/>
                <a:cs typeface="Arial" pitchFamily="34" charset="0"/>
              </a:rPr>
              <a:t>Is responsible for scheduling interviews, managing recruitment initiatives, and integrating new workers. </a:t>
            </a:r>
          </a:p>
          <a:p>
            <a:pPr algn="just">
              <a:lnSpc>
                <a:spcPct val="100000"/>
              </a:lnSpc>
            </a:pPr>
            <a:r>
              <a:rPr lang="en-US" sz="2200" dirty="0">
                <a:latin typeface="Arial" pitchFamily="34" charset="0"/>
                <a:cs typeface="Arial" pitchFamily="34" charset="0"/>
              </a:rPr>
              <a:t>Oversee the payroll department to make sure that payments and welfare programs are accurately completed.</a:t>
            </a:r>
          </a:p>
          <a:p>
            <a:pPr algn="just">
              <a:lnSpc>
                <a:spcPct val="100000"/>
              </a:lnSpc>
            </a:pPr>
            <a:r>
              <a:rPr lang="en-US" sz="2200" dirty="0">
                <a:latin typeface="Arial" pitchFamily="34" charset="0"/>
                <a:cs typeface="Arial" pitchFamily="34" charset="0"/>
              </a:rPr>
              <a:t>Responsible for reporting to the finance department and developing rewards program (</a:t>
            </a:r>
            <a:r>
              <a:rPr lang="en-US" sz="2200" dirty="0" err="1">
                <a:latin typeface="Arial" pitchFamily="34" charset="0"/>
                <a:cs typeface="Arial" pitchFamily="34" charset="0"/>
              </a:rPr>
              <a:t>Dass</a:t>
            </a:r>
            <a:r>
              <a:rPr lang="en-US" sz="2200" dirty="0">
                <a:latin typeface="Arial" pitchFamily="34" charset="0"/>
                <a:cs typeface="Arial" pitchFamily="34" charset="0"/>
              </a:rPr>
              <a:t>, and Parker, 2017).</a:t>
            </a:r>
          </a:p>
          <a:p>
            <a:pPr algn="just">
              <a:lnSpc>
                <a:spcPct val="100000"/>
              </a:lnSpc>
            </a:pPr>
            <a:r>
              <a:rPr lang="en-US" sz="2200" dirty="0">
                <a:latin typeface="Arial" pitchFamily="34" charset="0"/>
                <a:cs typeface="Arial" pitchFamily="34" charset="0"/>
              </a:rPr>
              <a:t>Are in charge of ensuring that particular requirements.</a:t>
            </a:r>
          </a:p>
          <a:p>
            <a:pPr algn="just">
              <a:lnSpc>
                <a:spcPct val="100000"/>
              </a:lnSpc>
            </a:pPr>
            <a:r>
              <a:rPr lang="en-US" sz="2200" dirty="0">
                <a:latin typeface="Arial" pitchFamily="34" charset="0"/>
                <a:cs typeface="Arial" pitchFamily="34" charset="0"/>
              </a:rPr>
              <a:t>Manage workplace relationships and deal with employment concerns.</a:t>
            </a:r>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idx="12"/>
          </p:nvPr>
        </p:nvSpPr>
        <p:spPr/>
        <p:txBody>
          <a:bodyPr/>
          <a:lstStyle/>
          <a:p>
            <a:fld id="{00000000-1234-1234-1234-123412341234}" type="slidenum">
              <a:rPr lang="en" smtClean="0">
                <a:solidFill>
                  <a:srgbClr val="FFFFFF"/>
                </a:solidFill>
              </a:rPr>
              <a:pPr/>
              <a:t>6</a:t>
            </a:fld>
            <a:endParaRPr lang="en">
              <a:solidFill>
                <a:srgbClr val="FFFFFF"/>
              </a:solidFill>
            </a:endParaRPr>
          </a:p>
        </p:txBody>
      </p:sp>
    </p:spTree>
    <p:extLst>
      <p:ext uri="{BB962C8B-B14F-4D97-AF65-F5344CB8AC3E}">
        <p14:creationId xmlns:p14="http://schemas.microsoft.com/office/powerpoint/2010/main" val="1361054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72"/>
        <p:cNvGrpSpPr/>
        <p:nvPr/>
      </p:nvGrpSpPr>
      <p:grpSpPr>
        <a:xfrm>
          <a:off x="0" y="0"/>
          <a:ext cx="0" cy="0"/>
          <a:chOff x="0" y="0"/>
          <a:chExt cx="0" cy="0"/>
        </a:xfrm>
      </p:grpSpPr>
      <p:sp>
        <p:nvSpPr>
          <p:cNvPr id="4" name="Text Placeholder 3"/>
          <p:cNvSpPr>
            <a:spLocks noGrp="1"/>
          </p:cNvSpPr>
          <p:nvPr>
            <p:ph type="body" idx="1"/>
          </p:nvPr>
        </p:nvSpPr>
        <p:spPr>
          <a:xfrm>
            <a:off x="761999" y="1600200"/>
            <a:ext cx="7772401" cy="3946400"/>
          </a:xfrm>
        </p:spPr>
        <p:txBody>
          <a:bodyPr/>
          <a:lstStyle/>
          <a:p>
            <a:pPr>
              <a:lnSpc>
                <a:spcPct val="150000"/>
              </a:lnSpc>
            </a:pPr>
            <a:r>
              <a:rPr lang="en-US" sz="2200" dirty="0">
                <a:latin typeface="Arial" pitchFamily="34" charset="0"/>
                <a:cs typeface="Arial" pitchFamily="34" charset="0"/>
              </a:rPr>
              <a:t>Play a critical role in the creation and empowerment of a diverse community.</a:t>
            </a:r>
          </a:p>
          <a:p>
            <a:pPr>
              <a:lnSpc>
                <a:spcPct val="150000"/>
              </a:lnSpc>
            </a:pPr>
            <a:r>
              <a:rPr lang="en-US" sz="2200" dirty="0">
                <a:latin typeface="Arial" pitchFamily="34" charset="0"/>
                <a:cs typeface="Arial" pitchFamily="34" charset="0"/>
              </a:rPr>
              <a:t>Benefit from variety because it allows them to begin detecting new trends (Kehoe, and Wright, 2018).</a:t>
            </a:r>
          </a:p>
          <a:p>
            <a:pPr>
              <a:lnSpc>
                <a:spcPct val="150000"/>
              </a:lnSpc>
            </a:pPr>
            <a:r>
              <a:rPr lang="en-US" sz="2200" dirty="0">
                <a:latin typeface="Arial" pitchFamily="34" charset="0"/>
                <a:cs typeface="Arial" pitchFamily="34" charset="0"/>
              </a:rPr>
              <a:t>Because their personnel is representative of their clients.</a:t>
            </a:r>
          </a:p>
          <a:p>
            <a:pPr>
              <a:lnSpc>
                <a:spcPct val="150000"/>
              </a:lnSpc>
            </a:pPr>
            <a:r>
              <a:rPr lang="en-US" sz="2200" dirty="0">
                <a:latin typeface="Arial" pitchFamily="34" charset="0"/>
                <a:cs typeface="Arial" pitchFamily="34" charset="0"/>
              </a:rPr>
              <a:t>May zero in on the elements that encourage employees, minimize absenteeism, and boost productivity levels.</a:t>
            </a:r>
          </a:p>
          <a:p>
            <a:pPr algn="just">
              <a:lnSpc>
                <a:spcPct val="150000"/>
              </a:lnSpc>
            </a:pPr>
            <a:r>
              <a:rPr lang="en-US" sz="2200" dirty="0"/>
              <a:t>Can assist in developing legislation to avoid prejudice &amp; multiculturalism may help us obtain a better awareness of people's points of view (</a:t>
            </a:r>
            <a:r>
              <a:rPr lang="en-US" sz="2200" dirty="0" err="1"/>
              <a:t>Dass</a:t>
            </a:r>
            <a:r>
              <a:rPr lang="en-US" sz="2200" dirty="0"/>
              <a:t>, and Parker, 2017).</a:t>
            </a:r>
          </a:p>
          <a:p>
            <a:pPr marL="25400" indent="0">
              <a:lnSpc>
                <a:spcPct val="150000"/>
              </a:lnSpc>
              <a:buNone/>
            </a:pPr>
            <a:endParaRPr lang="en-US" sz="2200" dirty="0">
              <a:latin typeface="Arial" pitchFamily="34" charset="0"/>
              <a:cs typeface="Arial" pitchFamily="34" charset="0"/>
            </a:endParaRPr>
          </a:p>
          <a:p>
            <a:endParaRPr lang="en-US" sz="2800" dirty="0"/>
          </a:p>
        </p:txBody>
      </p:sp>
      <p:sp>
        <p:nvSpPr>
          <p:cNvPr id="373" name="Google Shape;373;p33"/>
          <p:cNvSpPr txBox="1">
            <a:spLocks noGrp="1"/>
          </p:cNvSpPr>
          <p:nvPr>
            <p:ph type="sldNum" idx="12"/>
          </p:nvPr>
        </p:nvSpPr>
        <p:spPr>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7</a:t>
            </a:fld>
            <a:endParaRPr/>
          </a:p>
        </p:txBody>
      </p:sp>
      <p:sp>
        <p:nvSpPr>
          <p:cNvPr id="14" name="Title 1"/>
          <p:cNvSpPr txBox="1">
            <a:spLocks/>
          </p:cNvSpPr>
          <p:nvPr/>
        </p:nvSpPr>
        <p:spPr>
          <a:xfrm>
            <a:off x="457200" y="327361"/>
            <a:ext cx="8382000" cy="52840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chemeClr val="bg1"/>
                </a:solidFill>
                <a:latin typeface="Arial" pitchFamily="34" charset="0"/>
                <a:cs typeface="Arial" pitchFamily="34" charset="0"/>
              </a:rPr>
              <a:t>Human Resource’s Role in promoting Diversity and Inclusion</a:t>
            </a:r>
          </a:p>
        </p:txBody>
      </p:sp>
    </p:spTree>
    <p:extLst>
      <p:ext uri="{BB962C8B-B14F-4D97-AF65-F5344CB8AC3E}">
        <p14:creationId xmlns:p14="http://schemas.microsoft.com/office/powerpoint/2010/main" val="796944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Shape 372"/>
        <p:cNvGrpSpPr/>
        <p:nvPr/>
      </p:nvGrpSpPr>
      <p:grpSpPr>
        <a:xfrm>
          <a:off x="0" y="0"/>
          <a:ext cx="0" cy="0"/>
          <a:chOff x="0" y="0"/>
          <a:chExt cx="0" cy="0"/>
        </a:xfrm>
      </p:grpSpPr>
      <p:sp>
        <p:nvSpPr>
          <p:cNvPr id="373" name="Google Shape;373;p33"/>
          <p:cNvSpPr txBox="1">
            <a:spLocks noGrp="1"/>
          </p:cNvSpPr>
          <p:nvPr>
            <p:ph type="sldNum" idx="12"/>
          </p:nvPr>
        </p:nvSpPr>
        <p:spPr>
          <a:xfrm>
            <a:off x="8556125" y="6251533"/>
            <a:ext cx="359100" cy="606400"/>
          </a:xfrm>
          <a:prstGeom prst="rect">
            <a:avLst/>
          </a:prstGeom>
        </p:spPr>
        <p:txBody>
          <a:bodyPr spcFirstLastPara="1" wrap="square" lIns="0" tIns="0" rIns="0" bIns="0" anchor="ctr" anchorCtr="0">
            <a:noAutofit/>
          </a:bodyPr>
          <a:lstStyle/>
          <a:p>
            <a:fld id="{00000000-1234-1234-1234-123412341234}" type="slidenum">
              <a:rPr lang="en">
                <a:solidFill>
                  <a:srgbClr val="FFFFFF"/>
                </a:solidFill>
              </a:rPr>
              <a:pPr/>
              <a:t>8</a:t>
            </a:fld>
            <a:endParaRPr>
              <a:solidFill>
                <a:srgbClr val="FFFFFF"/>
              </a:solidFill>
            </a:endParaRPr>
          </a:p>
        </p:txBody>
      </p:sp>
      <p:grpSp>
        <p:nvGrpSpPr>
          <p:cNvPr id="374" name="Google Shape;374;p33"/>
          <p:cNvGrpSpPr/>
          <p:nvPr/>
        </p:nvGrpSpPr>
        <p:grpSpPr>
          <a:xfrm>
            <a:off x="152400" y="1654840"/>
            <a:ext cx="8229600" cy="4669760"/>
            <a:chOff x="1177450" y="241631"/>
            <a:chExt cx="6173152" cy="3616776"/>
          </a:xfrm>
        </p:grpSpPr>
        <p:sp>
          <p:nvSpPr>
            <p:cNvPr id="375" name="Google Shape;375;p33"/>
            <p:cNvSpPr/>
            <p:nvPr/>
          </p:nvSpPr>
          <p:spPr>
            <a:xfrm>
              <a:off x="1682275" y="241631"/>
              <a:ext cx="5161606" cy="3454973"/>
            </a:xfrm>
            <a:custGeom>
              <a:avLst/>
              <a:gdLst/>
              <a:ahLst/>
              <a:cxnLst/>
              <a:rect l="l" t="t" r="r" b="b"/>
              <a:pathLst>
                <a:path w="5161606" h="3454973" extrusionOk="0">
                  <a:moveTo>
                    <a:pt x="4992053" y="0"/>
                  </a:moveTo>
                  <a:lnTo>
                    <a:pt x="170498" y="0"/>
                  </a:lnTo>
                  <a:cubicBezTo>
                    <a:pt x="76200" y="0"/>
                    <a:pt x="0" y="76143"/>
                    <a:pt x="0" y="170369"/>
                  </a:cubicBezTo>
                  <a:lnTo>
                    <a:pt x="0" y="3396915"/>
                  </a:lnTo>
                  <a:cubicBezTo>
                    <a:pt x="0" y="3429275"/>
                    <a:pt x="26670" y="3454973"/>
                    <a:pt x="58102" y="3454973"/>
                  </a:cubicBezTo>
                  <a:lnTo>
                    <a:pt x="5103495" y="3454973"/>
                  </a:lnTo>
                  <a:cubicBezTo>
                    <a:pt x="5135880" y="3454973"/>
                    <a:pt x="5161598" y="3428324"/>
                    <a:pt x="5161598" y="3396915"/>
                  </a:cubicBezTo>
                  <a:lnTo>
                    <a:pt x="5161598" y="170369"/>
                  </a:lnTo>
                  <a:cubicBezTo>
                    <a:pt x="5162550" y="76143"/>
                    <a:pt x="5086350" y="0"/>
                    <a:pt x="4992053" y="0"/>
                  </a:cubicBezTo>
                  <a:close/>
                  <a:moveTo>
                    <a:pt x="4981575" y="3245581"/>
                  </a:moveTo>
                  <a:lnTo>
                    <a:pt x="190500" y="3245581"/>
                  </a:lnTo>
                  <a:lnTo>
                    <a:pt x="190500" y="199874"/>
                  </a:lnTo>
                  <a:lnTo>
                    <a:pt x="4981575" y="199874"/>
                  </a:lnTo>
                  <a:lnTo>
                    <a:pt x="4981575" y="3245581"/>
                  </a:lnTo>
                  <a:close/>
                </a:path>
              </a:pathLst>
            </a:custGeom>
            <a:solidFill>
              <a:srgbClr val="002035">
                <a:alpha val="17320"/>
              </a:srgbClr>
            </a:solidFill>
            <a:ln>
              <a:noFill/>
            </a:ln>
          </p:spPr>
          <p:txBody>
            <a:bodyPr spcFirstLastPara="1" wrap="square" lIns="91425" tIns="45700" rIns="91425" bIns="45700" anchor="ctr" anchorCtr="0">
              <a:noAutofit/>
            </a:bodyPr>
            <a:lstStyle/>
            <a:p>
              <a:pPr>
                <a:buClr>
                  <a:srgbClr val="000000"/>
                </a:buClr>
                <a:buFont typeface="Arial"/>
                <a:buNone/>
              </a:pPr>
              <a:endParaRPr kern="0">
                <a:solidFill>
                  <a:srgbClr val="000000"/>
                </a:solidFill>
                <a:latin typeface="Calibri"/>
                <a:ea typeface="Calibri"/>
                <a:cs typeface="Calibri"/>
                <a:sym typeface="Calibri"/>
              </a:endParaRPr>
            </a:p>
          </p:txBody>
        </p:sp>
        <p:sp>
          <p:nvSpPr>
            <p:cNvPr id="376" name="Google Shape;376;p33"/>
            <p:cNvSpPr/>
            <p:nvPr/>
          </p:nvSpPr>
          <p:spPr>
            <a:xfrm>
              <a:off x="1177450" y="3763229"/>
              <a:ext cx="6173152" cy="95178"/>
            </a:xfrm>
            <a:custGeom>
              <a:avLst/>
              <a:gdLst/>
              <a:ahLst/>
              <a:cxnLst/>
              <a:rect l="l" t="t" r="r" b="b"/>
              <a:pathLst>
                <a:path w="6173152" h="95178" extrusionOk="0">
                  <a:moveTo>
                    <a:pt x="0" y="0"/>
                  </a:moveTo>
                  <a:cubicBezTo>
                    <a:pt x="0" y="0"/>
                    <a:pt x="129540" y="95178"/>
                    <a:pt x="450533" y="95178"/>
                  </a:cubicBezTo>
                  <a:lnTo>
                    <a:pt x="5817870" y="95178"/>
                  </a:lnTo>
                  <a:cubicBezTo>
                    <a:pt x="5948363" y="95178"/>
                    <a:pt x="6173153" y="0"/>
                    <a:pt x="6173153" y="0"/>
                  </a:cubicBezTo>
                  <a:lnTo>
                    <a:pt x="0" y="0"/>
                  </a:lnTo>
                  <a:close/>
                </a:path>
              </a:pathLst>
            </a:custGeom>
            <a:solidFill>
              <a:srgbClr val="002035">
                <a:alpha val="17320"/>
              </a:srgbClr>
            </a:solidFill>
            <a:ln>
              <a:noFill/>
            </a:ln>
          </p:spPr>
          <p:txBody>
            <a:bodyPr spcFirstLastPara="1" wrap="square" lIns="91425" tIns="45700" rIns="91425" bIns="45700" anchor="ctr" anchorCtr="0">
              <a:noAutofit/>
            </a:bodyPr>
            <a:lstStyle/>
            <a:p>
              <a:pPr>
                <a:buClr>
                  <a:srgbClr val="000000"/>
                </a:buClr>
                <a:buFont typeface="Arial"/>
                <a:buNone/>
              </a:pPr>
              <a:endParaRPr kern="0">
                <a:solidFill>
                  <a:srgbClr val="000000"/>
                </a:solidFill>
                <a:latin typeface="Calibri"/>
                <a:ea typeface="Calibri"/>
                <a:cs typeface="Calibri"/>
                <a:sym typeface="Calibri"/>
              </a:endParaRPr>
            </a:p>
          </p:txBody>
        </p:sp>
        <p:sp>
          <p:nvSpPr>
            <p:cNvPr id="377" name="Google Shape;377;p33"/>
            <p:cNvSpPr/>
            <p:nvPr/>
          </p:nvSpPr>
          <p:spPr>
            <a:xfrm>
              <a:off x="1177450" y="3687086"/>
              <a:ext cx="6172200" cy="76142"/>
            </a:xfrm>
            <a:custGeom>
              <a:avLst/>
              <a:gdLst/>
              <a:ahLst/>
              <a:cxnLst/>
              <a:rect l="l" t="t" r="r" b="b"/>
              <a:pathLst>
                <a:path w="6172200" h="76142" extrusionOk="0">
                  <a:moveTo>
                    <a:pt x="0" y="76143"/>
                  </a:moveTo>
                  <a:lnTo>
                    <a:pt x="6172200" y="76143"/>
                  </a:lnTo>
                  <a:lnTo>
                    <a:pt x="6172200" y="0"/>
                  </a:lnTo>
                  <a:lnTo>
                    <a:pt x="0" y="0"/>
                  </a:lnTo>
                  <a:close/>
                </a:path>
              </a:pathLst>
            </a:custGeom>
            <a:solidFill>
              <a:srgbClr val="002035">
                <a:alpha val="17320"/>
              </a:srgbClr>
            </a:solidFill>
            <a:ln>
              <a:noFill/>
            </a:ln>
          </p:spPr>
          <p:txBody>
            <a:bodyPr spcFirstLastPara="1" wrap="square" lIns="91425" tIns="45700" rIns="91425" bIns="45700" anchor="ctr" anchorCtr="0">
              <a:noAutofit/>
            </a:bodyPr>
            <a:lstStyle/>
            <a:p>
              <a:pPr>
                <a:buClr>
                  <a:srgbClr val="000000"/>
                </a:buClr>
                <a:buFont typeface="Arial"/>
                <a:buNone/>
              </a:pPr>
              <a:endParaRPr kern="0">
                <a:solidFill>
                  <a:srgbClr val="000000"/>
                </a:solidFill>
                <a:latin typeface="Calibri"/>
                <a:ea typeface="Calibri"/>
                <a:cs typeface="Calibri"/>
                <a:sym typeface="Calibri"/>
              </a:endParaRPr>
            </a:p>
          </p:txBody>
        </p:sp>
        <p:sp>
          <p:nvSpPr>
            <p:cNvPr id="378" name="Google Shape;378;p33"/>
            <p:cNvSpPr/>
            <p:nvPr/>
          </p:nvSpPr>
          <p:spPr>
            <a:xfrm>
              <a:off x="3806350" y="3687086"/>
              <a:ext cx="903922" cy="47589"/>
            </a:xfrm>
            <a:custGeom>
              <a:avLst/>
              <a:gdLst/>
              <a:ahLst/>
              <a:cxnLst/>
              <a:rect l="l" t="t" r="r" b="b"/>
              <a:pathLst>
                <a:path w="903922" h="47589" extrusionOk="0">
                  <a:moveTo>
                    <a:pt x="0" y="0"/>
                  </a:moveTo>
                  <a:cubicBezTo>
                    <a:pt x="0" y="0"/>
                    <a:pt x="26670" y="47589"/>
                    <a:pt x="53340" y="47589"/>
                  </a:cubicBezTo>
                  <a:lnTo>
                    <a:pt x="850582" y="47589"/>
                  </a:lnTo>
                  <a:cubicBezTo>
                    <a:pt x="877253" y="47589"/>
                    <a:pt x="903922" y="0"/>
                    <a:pt x="903922" y="0"/>
                  </a:cubicBezTo>
                  <a:lnTo>
                    <a:pt x="0" y="0"/>
                  </a:lnTo>
                  <a:close/>
                </a:path>
              </a:pathLst>
            </a:custGeom>
            <a:solidFill>
              <a:srgbClr val="002035">
                <a:alpha val="17320"/>
              </a:srgbClr>
            </a:solidFill>
            <a:ln>
              <a:noFill/>
            </a:ln>
          </p:spPr>
          <p:txBody>
            <a:bodyPr spcFirstLastPara="1" wrap="square" lIns="91425" tIns="45700" rIns="91425" bIns="45700" anchor="ctr" anchorCtr="0">
              <a:noAutofit/>
            </a:bodyPr>
            <a:lstStyle/>
            <a:p>
              <a:pPr>
                <a:buClr>
                  <a:srgbClr val="000000"/>
                </a:buClr>
                <a:buFont typeface="Arial"/>
                <a:buNone/>
              </a:pPr>
              <a:endParaRPr kern="0">
                <a:solidFill>
                  <a:srgbClr val="000000"/>
                </a:solidFill>
                <a:latin typeface="Calibri"/>
                <a:ea typeface="Calibri"/>
                <a:cs typeface="Calibri"/>
                <a:sym typeface="Calibri"/>
              </a:endParaRPr>
            </a:p>
          </p:txBody>
        </p:sp>
      </p:grpSp>
      <p:sp>
        <p:nvSpPr>
          <p:cNvPr id="10" name="Title 1"/>
          <p:cNvSpPr txBox="1">
            <a:spLocks/>
          </p:cNvSpPr>
          <p:nvPr/>
        </p:nvSpPr>
        <p:spPr>
          <a:xfrm>
            <a:off x="457200" y="327361"/>
            <a:ext cx="8382000" cy="52840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chemeClr val="bg1"/>
                </a:solidFill>
                <a:latin typeface="+mn-lt"/>
              </a:rPr>
              <a:t>Ensuring Flexible Workplace</a:t>
            </a:r>
          </a:p>
        </p:txBody>
      </p:sp>
      <p:grpSp>
        <p:nvGrpSpPr>
          <p:cNvPr id="11" name="Google Shape;1415;p48"/>
          <p:cNvGrpSpPr/>
          <p:nvPr/>
        </p:nvGrpSpPr>
        <p:grpSpPr>
          <a:xfrm>
            <a:off x="304800" y="1447801"/>
            <a:ext cx="7467600" cy="4686323"/>
            <a:chOff x="6030437" y="5663946"/>
            <a:chExt cx="856627" cy="594715"/>
          </a:xfrm>
        </p:grpSpPr>
        <p:grpSp>
          <p:nvGrpSpPr>
            <p:cNvPr id="12" name="Google Shape;1416;p48"/>
            <p:cNvGrpSpPr/>
            <p:nvPr/>
          </p:nvGrpSpPr>
          <p:grpSpPr>
            <a:xfrm>
              <a:off x="6090131" y="5663946"/>
              <a:ext cx="796933" cy="185801"/>
              <a:chOff x="853839" y="1066800"/>
              <a:chExt cx="6505573" cy="1508125"/>
            </a:xfrm>
          </p:grpSpPr>
          <p:sp>
            <p:nvSpPr>
              <p:cNvPr id="19" name="Google Shape;1417;p48"/>
              <p:cNvSpPr/>
              <p:nvPr/>
            </p:nvSpPr>
            <p:spPr>
              <a:xfrm>
                <a:off x="853839" y="1066800"/>
                <a:ext cx="6505573" cy="1508125"/>
              </a:xfrm>
              <a:custGeom>
                <a:avLst/>
                <a:gdLst/>
                <a:ahLst/>
                <a:cxnLst/>
                <a:rect l="l" t="t" r="r" b="b"/>
                <a:pathLst>
                  <a:path w="1658" h="384" extrusionOk="0">
                    <a:moveTo>
                      <a:pt x="1553" y="384"/>
                    </a:moveTo>
                    <a:cubicBezTo>
                      <a:pt x="1556" y="384"/>
                      <a:pt x="1560" y="382"/>
                      <a:pt x="1561" y="379"/>
                    </a:cubicBezTo>
                    <a:cubicBezTo>
                      <a:pt x="1657" y="196"/>
                      <a:pt x="1657" y="196"/>
                      <a:pt x="1657" y="196"/>
                    </a:cubicBezTo>
                    <a:cubicBezTo>
                      <a:pt x="1658" y="194"/>
                      <a:pt x="1658" y="190"/>
                      <a:pt x="1657" y="187"/>
                    </a:cubicBezTo>
                    <a:cubicBezTo>
                      <a:pt x="1561" y="5"/>
                      <a:pt x="1561" y="5"/>
                      <a:pt x="1561" y="5"/>
                    </a:cubicBezTo>
                    <a:cubicBezTo>
                      <a:pt x="1560" y="2"/>
                      <a:pt x="1556" y="0"/>
                      <a:pt x="1553" y="0"/>
                    </a:cubicBezTo>
                    <a:cubicBezTo>
                      <a:pt x="12" y="0"/>
                      <a:pt x="12" y="0"/>
                      <a:pt x="12" y="0"/>
                    </a:cubicBezTo>
                    <a:cubicBezTo>
                      <a:pt x="5" y="0"/>
                      <a:pt x="0" y="7"/>
                      <a:pt x="3" y="14"/>
                    </a:cubicBezTo>
                    <a:cubicBezTo>
                      <a:pt x="94" y="187"/>
                      <a:pt x="94" y="187"/>
                      <a:pt x="94" y="187"/>
                    </a:cubicBezTo>
                    <a:cubicBezTo>
                      <a:pt x="94" y="187"/>
                      <a:pt x="94" y="187"/>
                      <a:pt x="94" y="187"/>
                    </a:cubicBezTo>
                    <a:cubicBezTo>
                      <a:pt x="196" y="384"/>
                      <a:pt x="196" y="384"/>
                      <a:pt x="196" y="384"/>
                    </a:cubicBezTo>
                    <a:lnTo>
                      <a:pt x="1553" y="384"/>
                    </a:lnTo>
                    <a:close/>
                  </a:path>
                </a:pathLst>
              </a:custGeom>
              <a:solidFill>
                <a:srgbClr val="6AA84F"/>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chemeClr val="dk1"/>
                  </a:buClr>
                  <a:buSzPts val="1400"/>
                  <a:buFont typeface="Calibri"/>
                  <a:buNone/>
                </a:pPr>
                <a:endParaRPr sz="1400" b="0" i="0" u="none" strike="noStrike" cap="none">
                  <a:solidFill>
                    <a:schemeClr val="dk1"/>
                  </a:solidFill>
                  <a:latin typeface="Calibri"/>
                  <a:ea typeface="Calibri"/>
                  <a:cs typeface="Calibri"/>
                  <a:sym typeface="Calibri"/>
                </a:endParaRPr>
              </a:p>
            </p:txBody>
          </p:sp>
          <p:sp>
            <p:nvSpPr>
              <p:cNvPr id="20" name="Google Shape;1418;p48"/>
              <p:cNvSpPr/>
              <p:nvPr/>
            </p:nvSpPr>
            <p:spPr>
              <a:xfrm>
                <a:off x="853839" y="1801812"/>
                <a:ext cx="769937" cy="773112"/>
              </a:xfrm>
              <a:custGeom>
                <a:avLst/>
                <a:gdLst/>
                <a:ahLst/>
                <a:cxnLst/>
                <a:rect l="l" t="t" r="r" b="b"/>
                <a:pathLst>
                  <a:path w="196" h="197" extrusionOk="0">
                    <a:moveTo>
                      <a:pt x="94" y="9"/>
                    </a:moveTo>
                    <a:cubicBezTo>
                      <a:pt x="3" y="183"/>
                      <a:pt x="3" y="183"/>
                      <a:pt x="3" y="183"/>
                    </a:cubicBezTo>
                    <a:cubicBezTo>
                      <a:pt x="0" y="189"/>
                      <a:pt x="5" y="197"/>
                      <a:pt x="12" y="197"/>
                    </a:cubicBezTo>
                    <a:cubicBezTo>
                      <a:pt x="196" y="197"/>
                      <a:pt x="196" y="197"/>
                      <a:pt x="196" y="197"/>
                    </a:cubicBezTo>
                    <a:cubicBezTo>
                      <a:pt x="94" y="0"/>
                      <a:pt x="94" y="0"/>
                      <a:pt x="94" y="0"/>
                    </a:cubicBezTo>
                    <a:cubicBezTo>
                      <a:pt x="95" y="3"/>
                      <a:pt x="95" y="7"/>
                      <a:pt x="94" y="9"/>
                    </a:cubicBezTo>
                    <a:close/>
                  </a:path>
                </a:pathLst>
              </a:custGeom>
              <a:solidFill>
                <a:srgbClr val="38761D"/>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chemeClr val="dk1"/>
                  </a:buClr>
                  <a:buSzPts val="1400"/>
                  <a:buFont typeface="Calibri"/>
                  <a:buNone/>
                </a:pPr>
                <a:endParaRPr sz="1400" b="0" i="0" u="none" strike="noStrike" cap="none">
                  <a:solidFill>
                    <a:schemeClr val="dk1"/>
                  </a:solidFill>
                  <a:latin typeface="Calibri"/>
                  <a:ea typeface="Calibri"/>
                  <a:cs typeface="Calibri"/>
                  <a:sym typeface="Calibri"/>
                </a:endParaRPr>
              </a:p>
            </p:txBody>
          </p:sp>
        </p:grpSp>
        <p:grpSp>
          <p:nvGrpSpPr>
            <p:cNvPr id="13" name="Google Shape;1419;p48"/>
            <p:cNvGrpSpPr/>
            <p:nvPr/>
          </p:nvGrpSpPr>
          <p:grpSpPr>
            <a:xfrm flipH="1">
              <a:off x="6030437" y="5868403"/>
              <a:ext cx="796933" cy="185801"/>
              <a:chOff x="5788261" y="1066800"/>
              <a:chExt cx="6505573" cy="1508125"/>
            </a:xfrm>
          </p:grpSpPr>
          <p:sp>
            <p:nvSpPr>
              <p:cNvPr id="17" name="Google Shape;1420;p48"/>
              <p:cNvSpPr/>
              <p:nvPr/>
            </p:nvSpPr>
            <p:spPr>
              <a:xfrm>
                <a:off x="5788261" y="1066800"/>
                <a:ext cx="6505573" cy="1508125"/>
              </a:xfrm>
              <a:custGeom>
                <a:avLst/>
                <a:gdLst/>
                <a:ahLst/>
                <a:cxnLst/>
                <a:rect l="l" t="t" r="r" b="b"/>
                <a:pathLst>
                  <a:path w="1658" h="384" extrusionOk="0">
                    <a:moveTo>
                      <a:pt x="1553" y="384"/>
                    </a:moveTo>
                    <a:cubicBezTo>
                      <a:pt x="1556" y="384"/>
                      <a:pt x="1560" y="382"/>
                      <a:pt x="1561" y="379"/>
                    </a:cubicBezTo>
                    <a:cubicBezTo>
                      <a:pt x="1657" y="196"/>
                      <a:pt x="1657" y="196"/>
                      <a:pt x="1657" y="196"/>
                    </a:cubicBezTo>
                    <a:cubicBezTo>
                      <a:pt x="1658" y="194"/>
                      <a:pt x="1658" y="190"/>
                      <a:pt x="1657" y="187"/>
                    </a:cubicBezTo>
                    <a:cubicBezTo>
                      <a:pt x="1561" y="5"/>
                      <a:pt x="1561" y="5"/>
                      <a:pt x="1561" y="5"/>
                    </a:cubicBezTo>
                    <a:cubicBezTo>
                      <a:pt x="1560" y="2"/>
                      <a:pt x="1556" y="0"/>
                      <a:pt x="1553" y="0"/>
                    </a:cubicBezTo>
                    <a:cubicBezTo>
                      <a:pt x="12" y="0"/>
                      <a:pt x="12" y="0"/>
                      <a:pt x="12" y="0"/>
                    </a:cubicBezTo>
                    <a:cubicBezTo>
                      <a:pt x="5" y="0"/>
                      <a:pt x="0" y="7"/>
                      <a:pt x="3" y="14"/>
                    </a:cubicBezTo>
                    <a:cubicBezTo>
                      <a:pt x="94" y="187"/>
                      <a:pt x="94" y="187"/>
                      <a:pt x="94" y="187"/>
                    </a:cubicBezTo>
                    <a:cubicBezTo>
                      <a:pt x="94" y="187"/>
                      <a:pt x="94" y="187"/>
                      <a:pt x="94" y="187"/>
                    </a:cubicBezTo>
                    <a:cubicBezTo>
                      <a:pt x="196" y="384"/>
                      <a:pt x="196" y="384"/>
                      <a:pt x="196" y="384"/>
                    </a:cubicBezTo>
                    <a:lnTo>
                      <a:pt x="1553" y="384"/>
                    </a:lnTo>
                    <a:close/>
                  </a:path>
                </a:pathLst>
              </a:custGeom>
              <a:solidFill>
                <a:srgbClr val="45818E"/>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chemeClr val="dk1"/>
                  </a:buClr>
                  <a:buSzPts val="1400"/>
                  <a:buFont typeface="Calibri"/>
                  <a:buNone/>
                </a:pPr>
                <a:endParaRPr sz="1400" b="0" i="0" u="none" strike="noStrike" cap="none">
                  <a:solidFill>
                    <a:schemeClr val="dk1"/>
                  </a:solidFill>
                  <a:latin typeface="Calibri"/>
                  <a:ea typeface="Calibri"/>
                  <a:cs typeface="Calibri"/>
                  <a:sym typeface="Calibri"/>
                </a:endParaRPr>
              </a:p>
            </p:txBody>
          </p:sp>
          <p:sp>
            <p:nvSpPr>
              <p:cNvPr id="18" name="Google Shape;1421;p48"/>
              <p:cNvSpPr/>
              <p:nvPr/>
            </p:nvSpPr>
            <p:spPr>
              <a:xfrm>
                <a:off x="5788261" y="1801812"/>
                <a:ext cx="769937" cy="773112"/>
              </a:xfrm>
              <a:custGeom>
                <a:avLst/>
                <a:gdLst/>
                <a:ahLst/>
                <a:cxnLst/>
                <a:rect l="l" t="t" r="r" b="b"/>
                <a:pathLst>
                  <a:path w="196" h="197" extrusionOk="0">
                    <a:moveTo>
                      <a:pt x="94" y="9"/>
                    </a:moveTo>
                    <a:cubicBezTo>
                      <a:pt x="3" y="183"/>
                      <a:pt x="3" y="183"/>
                      <a:pt x="3" y="183"/>
                    </a:cubicBezTo>
                    <a:cubicBezTo>
                      <a:pt x="0" y="189"/>
                      <a:pt x="5" y="197"/>
                      <a:pt x="12" y="197"/>
                    </a:cubicBezTo>
                    <a:cubicBezTo>
                      <a:pt x="196" y="197"/>
                      <a:pt x="196" y="197"/>
                      <a:pt x="196" y="197"/>
                    </a:cubicBezTo>
                    <a:cubicBezTo>
                      <a:pt x="94" y="0"/>
                      <a:pt x="94" y="0"/>
                      <a:pt x="94" y="0"/>
                    </a:cubicBezTo>
                    <a:cubicBezTo>
                      <a:pt x="95" y="3"/>
                      <a:pt x="95" y="7"/>
                      <a:pt x="94" y="9"/>
                    </a:cubicBezTo>
                    <a:close/>
                  </a:path>
                </a:pathLst>
              </a:custGeom>
              <a:solidFill>
                <a:srgbClr val="134F5C"/>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chemeClr val="dk1"/>
                  </a:buClr>
                  <a:buSzPts val="1400"/>
                  <a:buFont typeface="Calibri"/>
                  <a:buNone/>
                </a:pPr>
                <a:endParaRPr sz="1400" b="0" i="0" u="none" strike="noStrike" cap="none">
                  <a:solidFill>
                    <a:schemeClr val="dk1"/>
                  </a:solidFill>
                  <a:latin typeface="Calibri"/>
                  <a:ea typeface="Calibri"/>
                  <a:cs typeface="Calibri"/>
                  <a:sym typeface="Calibri"/>
                </a:endParaRPr>
              </a:p>
            </p:txBody>
          </p:sp>
        </p:grpSp>
        <p:grpSp>
          <p:nvGrpSpPr>
            <p:cNvPr id="14" name="Google Shape;1422;p48"/>
            <p:cNvGrpSpPr/>
            <p:nvPr/>
          </p:nvGrpSpPr>
          <p:grpSpPr>
            <a:xfrm>
              <a:off x="6090131" y="6072860"/>
              <a:ext cx="796933" cy="185801"/>
              <a:chOff x="853839" y="1066800"/>
              <a:chExt cx="6505573" cy="1508125"/>
            </a:xfrm>
          </p:grpSpPr>
          <p:sp>
            <p:nvSpPr>
              <p:cNvPr id="15" name="Google Shape;1423;p48"/>
              <p:cNvSpPr/>
              <p:nvPr/>
            </p:nvSpPr>
            <p:spPr>
              <a:xfrm>
                <a:off x="853839" y="1066800"/>
                <a:ext cx="6505573" cy="1508125"/>
              </a:xfrm>
              <a:custGeom>
                <a:avLst/>
                <a:gdLst/>
                <a:ahLst/>
                <a:cxnLst/>
                <a:rect l="l" t="t" r="r" b="b"/>
                <a:pathLst>
                  <a:path w="1658" h="384" extrusionOk="0">
                    <a:moveTo>
                      <a:pt x="1553" y="384"/>
                    </a:moveTo>
                    <a:cubicBezTo>
                      <a:pt x="1556" y="384"/>
                      <a:pt x="1560" y="382"/>
                      <a:pt x="1561" y="379"/>
                    </a:cubicBezTo>
                    <a:cubicBezTo>
                      <a:pt x="1657" y="196"/>
                      <a:pt x="1657" y="196"/>
                      <a:pt x="1657" y="196"/>
                    </a:cubicBezTo>
                    <a:cubicBezTo>
                      <a:pt x="1658" y="194"/>
                      <a:pt x="1658" y="190"/>
                      <a:pt x="1657" y="187"/>
                    </a:cubicBezTo>
                    <a:cubicBezTo>
                      <a:pt x="1561" y="5"/>
                      <a:pt x="1561" y="5"/>
                      <a:pt x="1561" y="5"/>
                    </a:cubicBezTo>
                    <a:cubicBezTo>
                      <a:pt x="1560" y="2"/>
                      <a:pt x="1556" y="0"/>
                      <a:pt x="1553" y="0"/>
                    </a:cubicBezTo>
                    <a:cubicBezTo>
                      <a:pt x="12" y="0"/>
                      <a:pt x="12" y="0"/>
                      <a:pt x="12" y="0"/>
                    </a:cubicBezTo>
                    <a:cubicBezTo>
                      <a:pt x="5" y="0"/>
                      <a:pt x="0" y="7"/>
                      <a:pt x="3" y="14"/>
                    </a:cubicBezTo>
                    <a:cubicBezTo>
                      <a:pt x="94" y="187"/>
                      <a:pt x="94" y="187"/>
                      <a:pt x="94" y="187"/>
                    </a:cubicBezTo>
                    <a:cubicBezTo>
                      <a:pt x="94" y="187"/>
                      <a:pt x="94" y="187"/>
                      <a:pt x="94" y="187"/>
                    </a:cubicBezTo>
                    <a:cubicBezTo>
                      <a:pt x="196" y="384"/>
                      <a:pt x="196" y="384"/>
                      <a:pt x="196" y="384"/>
                    </a:cubicBezTo>
                    <a:lnTo>
                      <a:pt x="1553" y="384"/>
                    </a:lnTo>
                    <a:close/>
                  </a:path>
                </a:pathLst>
              </a:custGeom>
              <a:solidFill>
                <a:srgbClr val="3C78D8"/>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chemeClr val="dk1"/>
                  </a:buClr>
                  <a:buSzPts val="1400"/>
                  <a:buFont typeface="Calibri"/>
                  <a:buNone/>
                </a:pPr>
                <a:endParaRPr lang="en-US" sz="1400" b="0" i="0" u="none" strike="noStrike" cap="none" dirty="0">
                  <a:solidFill>
                    <a:schemeClr val="dk1"/>
                  </a:solidFill>
                  <a:latin typeface="Calibri"/>
                  <a:ea typeface="Calibri"/>
                  <a:cs typeface="Calibri"/>
                  <a:sym typeface="Calibri"/>
                </a:endParaRPr>
              </a:p>
              <a:p>
                <a:pPr marL="0" marR="0" lvl="0" indent="0" algn="l" rtl="0">
                  <a:lnSpc>
                    <a:spcPct val="100000"/>
                  </a:lnSpc>
                  <a:spcBef>
                    <a:spcPts val="0"/>
                  </a:spcBef>
                  <a:spcAft>
                    <a:spcPts val="0"/>
                  </a:spcAft>
                  <a:buClr>
                    <a:schemeClr val="dk1"/>
                  </a:buClr>
                  <a:buSzPts val="1400"/>
                  <a:buFont typeface="Calibri"/>
                  <a:buNone/>
                </a:pPr>
                <a:endParaRPr sz="1400" b="0" i="0" u="none" strike="noStrike" cap="none" dirty="0">
                  <a:solidFill>
                    <a:schemeClr val="dk1"/>
                  </a:solidFill>
                  <a:latin typeface="Calibri"/>
                  <a:ea typeface="Calibri"/>
                  <a:cs typeface="Calibri"/>
                  <a:sym typeface="Calibri"/>
                </a:endParaRPr>
              </a:p>
            </p:txBody>
          </p:sp>
          <p:sp>
            <p:nvSpPr>
              <p:cNvPr id="16" name="Google Shape;1424;p48"/>
              <p:cNvSpPr/>
              <p:nvPr/>
            </p:nvSpPr>
            <p:spPr>
              <a:xfrm>
                <a:off x="853839" y="1801812"/>
                <a:ext cx="769937" cy="773112"/>
              </a:xfrm>
              <a:custGeom>
                <a:avLst/>
                <a:gdLst/>
                <a:ahLst/>
                <a:cxnLst/>
                <a:rect l="l" t="t" r="r" b="b"/>
                <a:pathLst>
                  <a:path w="196" h="197" extrusionOk="0">
                    <a:moveTo>
                      <a:pt x="94" y="9"/>
                    </a:moveTo>
                    <a:cubicBezTo>
                      <a:pt x="3" y="183"/>
                      <a:pt x="3" y="183"/>
                      <a:pt x="3" y="183"/>
                    </a:cubicBezTo>
                    <a:cubicBezTo>
                      <a:pt x="0" y="189"/>
                      <a:pt x="5" y="197"/>
                      <a:pt x="12" y="197"/>
                    </a:cubicBezTo>
                    <a:cubicBezTo>
                      <a:pt x="196" y="197"/>
                      <a:pt x="196" y="197"/>
                      <a:pt x="196" y="197"/>
                    </a:cubicBezTo>
                    <a:cubicBezTo>
                      <a:pt x="94" y="0"/>
                      <a:pt x="94" y="0"/>
                      <a:pt x="94" y="0"/>
                    </a:cubicBezTo>
                    <a:cubicBezTo>
                      <a:pt x="95" y="3"/>
                      <a:pt x="95" y="7"/>
                      <a:pt x="94" y="9"/>
                    </a:cubicBezTo>
                    <a:close/>
                  </a:path>
                </a:pathLst>
              </a:custGeom>
              <a:solidFill>
                <a:srgbClr val="1C4587"/>
              </a:solidFill>
              <a:ln>
                <a:noFill/>
              </a:ln>
            </p:spPr>
            <p:txBody>
              <a:bodyPr spcFirstLastPara="1" wrap="square" lIns="68575" tIns="34275" rIns="68575" bIns="34275" anchor="t" anchorCtr="0">
                <a:noAutofit/>
              </a:bodyPr>
              <a:lstStyle/>
              <a:p>
                <a:pPr marL="0" marR="0" lvl="0" indent="0" algn="l" rtl="0">
                  <a:lnSpc>
                    <a:spcPct val="100000"/>
                  </a:lnSpc>
                  <a:spcBef>
                    <a:spcPts val="0"/>
                  </a:spcBef>
                  <a:spcAft>
                    <a:spcPts val="0"/>
                  </a:spcAft>
                  <a:buClr>
                    <a:schemeClr val="dk1"/>
                  </a:buClr>
                  <a:buSzPts val="1400"/>
                  <a:buFont typeface="Calibri"/>
                  <a:buNone/>
                </a:pPr>
                <a:endParaRPr sz="1400" b="0" i="0" u="none" strike="noStrike" cap="none">
                  <a:solidFill>
                    <a:schemeClr val="dk1"/>
                  </a:solidFill>
                  <a:latin typeface="Calibri"/>
                  <a:ea typeface="Calibri"/>
                  <a:cs typeface="Calibri"/>
                  <a:sym typeface="Calibri"/>
                </a:endParaRPr>
              </a:p>
            </p:txBody>
          </p:sp>
        </p:grpSp>
      </p:grpSp>
      <p:sp>
        <p:nvSpPr>
          <p:cNvPr id="2" name="Rectangle 1"/>
          <p:cNvSpPr/>
          <p:nvPr/>
        </p:nvSpPr>
        <p:spPr>
          <a:xfrm>
            <a:off x="1371606" y="1718784"/>
            <a:ext cx="5963967" cy="769441"/>
          </a:xfrm>
          <a:prstGeom prst="rect">
            <a:avLst/>
          </a:prstGeom>
        </p:spPr>
        <p:txBody>
          <a:bodyPr wrap="square">
            <a:spAutoFit/>
          </a:bodyPr>
          <a:lstStyle/>
          <a:p>
            <a:pPr algn="ctr"/>
            <a:r>
              <a:rPr lang="en-US" sz="2200" b="1" dirty="0">
                <a:solidFill>
                  <a:schemeClr val="bg1"/>
                </a:solidFill>
                <a:latin typeface="Arial" pitchFamily="34" charset="0"/>
                <a:cs typeface="Arial" pitchFamily="34" charset="0"/>
              </a:rPr>
              <a:t>Use adaptability to generate new possibilities</a:t>
            </a:r>
          </a:p>
        </p:txBody>
      </p:sp>
      <p:sp>
        <p:nvSpPr>
          <p:cNvPr id="3" name="Rectangle 2"/>
          <p:cNvSpPr/>
          <p:nvPr/>
        </p:nvSpPr>
        <p:spPr>
          <a:xfrm>
            <a:off x="609600" y="3276600"/>
            <a:ext cx="5867400" cy="1107996"/>
          </a:xfrm>
          <a:prstGeom prst="rect">
            <a:avLst/>
          </a:prstGeom>
        </p:spPr>
        <p:txBody>
          <a:bodyPr wrap="square">
            <a:spAutoFit/>
          </a:bodyPr>
          <a:lstStyle/>
          <a:p>
            <a:pPr algn="ctr"/>
            <a:r>
              <a:rPr lang="en-US" sz="2200" b="1" dirty="0">
                <a:solidFill>
                  <a:schemeClr val="bg1"/>
                </a:solidFill>
                <a:latin typeface="Arial" pitchFamily="34" charset="0"/>
                <a:cs typeface="Arial" pitchFamily="34" charset="0"/>
              </a:rPr>
              <a:t>Workers that are under-represented should be highlighted (Shore, </a:t>
            </a:r>
            <a:r>
              <a:rPr lang="en-US" sz="2200" b="1" dirty="0" err="1">
                <a:solidFill>
                  <a:schemeClr val="bg1"/>
                </a:solidFill>
                <a:latin typeface="Arial" pitchFamily="34" charset="0"/>
                <a:cs typeface="Arial" pitchFamily="34" charset="0"/>
              </a:rPr>
              <a:t>Randel</a:t>
            </a:r>
            <a:r>
              <a:rPr lang="en-US" sz="2200" b="1" dirty="0">
                <a:solidFill>
                  <a:schemeClr val="bg1"/>
                </a:solidFill>
                <a:latin typeface="Arial" pitchFamily="34" charset="0"/>
                <a:cs typeface="Arial" pitchFamily="34" charset="0"/>
              </a:rPr>
              <a:t>, Dean, Holcombe and Singh, 2011)</a:t>
            </a:r>
          </a:p>
        </p:txBody>
      </p:sp>
      <p:sp>
        <p:nvSpPr>
          <p:cNvPr id="4" name="Rectangle 3"/>
          <p:cNvSpPr/>
          <p:nvPr/>
        </p:nvSpPr>
        <p:spPr>
          <a:xfrm>
            <a:off x="1371606" y="4869362"/>
            <a:ext cx="5963967" cy="769441"/>
          </a:xfrm>
          <a:prstGeom prst="rect">
            <a:avLst/>
          </a:prstGeom>
        </p:spPr>
        <p:txBody>
          <a:bodyPr wrap="square">
            <a:spAutoFit/>
          </a:bodyPr>
          <a:lstStyle/>
          <a:p>
            <a:pPr algn="ctr"/>
            <a:r>
              <a:rPr lang="en-US" sz="2200" b="1" dirty="0">
                <a:solidFill>
                  <a:schemeClr val="bg1"/>
                </a:solidFill>
                <a:latin typeface="Arial" pitchFamily="34" charset="0"/>
                <a:cs typeface="Arial" pitchFamily="34" charset="0"/>
              </a:rPr>
              <a:t>Create networks of inclusiveness and interest groups</a:t>
            </a:r>
          </a:p>
        </p:txBody>
      </p:sp>
    </p:spTree>
    <p:extLst>
      <p:ext uri="{BB962C8B-B14F-4D97-AF65-F5344CB8AC3E}">
        <p14:creationId xmlns:p14="http://schemas.microsoft.com/office/powerpoint/2010/main" val="5315594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10206" y="417105"/>
            <a:ext cx="3335591" cy="1018035"/>
          </a:xfrm>
        </p:spPr>
        <p:txBody>
          <a:bodyPr>
            <a:normAutofit/>
          </a:bodyPr>
          <a:lstStyle/>
          <a:p>
            <a:r>
              <a:rPr lang="en-US" b="1" dirty="0">
                <a:latin typeface="Arial" pitchFamily="34" charset="0"/>
                <a:cs typeface="Arial" pitchFamily="34" charset="0"/>
              </a:rPr>
              <a:t>CONCLUSION</a:t>
            </a:r>
          </a:p>
        </p:txBody>
      </p:sp>
      <p:sp>
        <p:nvSpPr>
          <p:cNvPr id="3" name="Content Placeholder 2"/>
          <p:cNvSpPr>
            <a:spLocks noGrp="1"/>
          </p:cNvSpPr>
          <p:nvPr>
            <p:ph idx="1"/>
          </p:nvPr>
        </p:nvSpPr>
        <p:spPr>
          <a:xfrm>
            <a:off x="457206" y="1828804"/>
            <a:ext cx="8244349" cy="4581833"/>
          </a:xfrm>
        </p:spPr>
        <p:txBody>
          <a:bodyPr/>
          <a:lstStyle/>
          <a:p>
            <a:pPr algn="just">
              <a:lnSpc>
                <a:spcPct val="150000"/>
              </a:lnSpc>
              <a:buFont typeface="Wingdings" pitchFamily="2" charset="2"/>
              <a:buChar char="Ø"/>
            </a:pPr>
            <a:r>
              <a:rPr lang="en-US" sz="2200" dirty="0">
                <a:latin typeface="Arial" pitchFamily="34" charset="0"/>
                <a:cs typeface="Arial" pitchFamily="34" charset="0"/>
              </a:rPr>
              <a:t>Acquire a sense of belonging in a varied and inclusive setting.</a:t>
            </a:r>
          </a:p>
          <a:p>
            <a:pPr algn="just">
              <a:lnSpc>
                <a:spcPct val="150000"/>
              </a:lnSpc>
              <a:buFont typeface="Wingdings" pitchFamily="2" charset="2"/>
              <a:buChar char="Ø"/>
            </a:pPr>
            <a:r>
              <a:rPr lang="en-US" sz="2200" dirty="0">
                <a:latin typeface="Arial" pitchFamily="34" charset="0"/>
                <a:cs typeface="Arial" pitchFamily="34" charset="0"/>
              </a:rPr>
              <a:t>Feel more engaged at work tend to be more productive and smarter, resulting in higher-quality performance. </a:t>
            </a:r>
          </a:p>
          <a:p>
            <a:pPr algn="just">
              <a:lnSpc>
                <a:spcPct val="150000"/>
              </a:lnSpc>
              <a:buFont typeface="Wingdings" pitchFamily="2" charset="2"/>
              <a:buChar char="Ø"/>
            </a:pPr>
            <a:r>
              <a:rPr lang="en-US" sz="2200" dirty="0">
                <a:latin typeface="Arial" pitchFamily="34" charset="0"/>
                <a:cs typeface="Arial" pitchFamily="34" charset="0"/>
              </a:rPr>
              <a:t>Use D&amp;I techniques realize significant improvements in terms of business performance, creativity, and decision-making (</a:t>
            </a:r>
            <a:r>
              <a:rPr lang="en-US" sz="2200" dirty="0" err="1">
                <a:latin typeface="Arial" pitchFamily="34" charset="0"/>
                <a:cs typeface="Arial" pitchFamily="34" charset="0"/>
              </a:rPr>
              <a:t>Kelliher</a:t>
            </a:r>
            <a:r>
              <a:rPr lang="en-US" sz="2200" dirty="0">
                <a:latin typeface="Arial" pitchFamily="34" charset="0"/>
                <a:cs typeface="Arial" pitchFamily="34" charset="0"/>
              </a:rPr>
              <a:t>, and Anderson, 2016).</a:t>
            </a:r>
          </a:p>
          <a:p>
            <a:pPr algn="just">
              <a:lnSpc>
                <a:spcPct val="150000"/>
              </a:lnSpc>
              <a:buFont typeface="Wingdings" pitchFamily="2" charset="2"/>
              <a:buChar char="Ø"/>
            </a:pPr>
            <a:r>
              <a:rPr lang="en-US" sz="2200" dirty="0">
                <a:latin typeface="Arial" pitchFamily="34" charset="0"/>
                <a:cs typeface="Arial" pitchFamily="34" charset="0"/>
              </a:rPr>
              <a:t>Aids in developing potential early on and bringing more diverse folks aware of the chances.</a:t>
            </a:r>
          </a:p>
          <a:p>
            <a:pPr algn="just">
              <a:lnSpc>
                <a:spcPct val="150000"/>
              </a:lnSpc>
              <a:buFont typeface="Wingdings" pitchFamily="2" charset="2"/>
              <a:buChar char="Ø"/>
            </a:pPr>
            <a:endParaRPr lang="en-US" sz="2200" dirty="0">
              <a:latin typeface="Arial" pitchFamily="34" charset="0"/>
              <a:cs typeface="Arial" pitchFamily="34" charset="0"/>
            </a:endParaRPr>
          </a:p>
          <a:p>
            <a:endParaRPr lang="en-US" dirty="0"/>
          </a:p>
          <a:p>
            <a:endParaRPr lang="en-US" dirty="0"/>
          </a:p>
        </p:txBody>
      </p:sp>
    </p:spTree>
    <p:extLst>
      <p:ext uri="{BB962C8B-B14F-4D97-AF65-F5344CB8AC3E}">
        <p14:creationId xmlns:p14="http://schemas.microsoft.com/office/powerpoint/2010/main" val="20522496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84"/>
        <p:cNvGrpSpPr/>
        <p:nvPr/>
      </p:nvGrpSpPr>
      <p:grpSpPr>
        <a:xfrm>
          <a:off x="0" y="0"/>
          <a:ext cx="0" cy="0"/>
          <a:chOff x="0" y="0"/>
          <a:chExt cx="0" cy="0"/>
        </a:xfrm>
      </p:grpSpPr>
      <p:sp>
        <p:nvSpPr>
          <p:cNvPr id="385" name="Google Shape;385;p34"/>
          <p:cNvSpPr txBox="1">
            <a:spLocks noGrp="1"/>
          </p:cNvSpPr>
          <p:nvPr>
            <p:ph type="title"/>
          </p:nvPr>
        </p:nvSpPr>
        <p:spPr>
          <a:xfrm>
            <a:off x="572700" y="3276600"/>
            <a:ext cx="3923100" cy="11824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 sz="5400" b="1" dirty="0">
                <a:latin typeface="Arial" pitchFamily="34" charset="0"/>
                <a:cs typeface="Arial" pitchFamily="34" charset="0"/>
              </a:rPr>
              <a:t>Thank</a:t>
            </a:r>
            <a:r>
              <a:rPr lang="en" sz="6000" b="1" dirty="0">
                <a:latin typeface="Arial" pitchFamily="34" charset="0"/>
                <a:cs typeface="Arial" pitchFamily="34" charset="0"/>
              </a:rPr>
              <a:t> you!</a:t>
            </a:r>
            <a:endParaRPr sz="6000" b="1" dirty="0">
              <a:latin typeface="Arial" pitchFamily="34" charset="0"/>
              <a:cs typeface="Arial" pitchFamily="34" charset="0"/>
            </a:endParaRPr>
          </a:p>
        </p:txBody>
      </p:sp>
      <p:sp>
        <p:nvSpPr>
          <p:cNvPr id="387" name="Google Shape;387;p34"/>
          <p:cNvSpPr txBox="1">
            <a:spLocks noGrp="1"/>
          </p:cNvSpPr>
          <p:nvPr>
            <p:ph type="sldNum" idx="12"/>
          </p:nvPr>
        </p:nvSpPr>
        <p:spPr>
          <a:xfrm>
            <a:off x="8346250" y="6251533"/>
            <a:ext cx="569100" cy="606400"/>
          </a:xfrm>
          <a:prstGeom prst="rect">
            <a:avLst/>
          </a:prstGeom>
        </p:spPr>
        <p:txBody>
          <a:bodyPr spcFirstLastPara="1" wrap="square" lIns="0" tIns="0" rIns="0" bIns="0" anchor="ctr" anchorCtr="0">
            <a:noAutofit/>
          </a:bodyPr>
          <a:lstStyle/>
          <a:p>
            <a:pPr marL="0" lvl="0" indent="0" algn="ctr" rtl="0">
              <a:spcBef>
                <a:spcPts val="0"/>
              </a:spcBef>
              <a:spcAft>
                <a:spcPts val="0"/>
              </a:spcAft>
              <a:buNone/>
            </a:pPr>
            <a:fld id="{00000000-1234-1234-1234-123412341234}" type="slidenum">
              <a:rPr lang="en"/>
              <a:t>10</a:t>
            </a:fld>
            <a:endParaRPr/>
          </a:p>
        </p:txBody>
      </p:sp>
      <p:pic>
        <p:nvPicPr>
          <p:cNvPr id="388" name="Google Shape;388;p34"/>
          <p:cNvPicPr preferRelativeResize="0"/>
          <p:nvPr/>
        </p:nvPicPr>
        <p:blipFill>
          <a:blip r:embed="rId3">
            <a:extLst>
              <a:ext uri="{28A0092B-C50C-407E-A947-70E740481C1C}">
                <a14:useLocalDpi xmlns:a14="http://schemas.microsoft.com/office/drawing/2010/main" val="0"/>
              </a:ext>
            </a:extLst>
          </a:blip>
          <a:stretch>
            <a:fillRect/>
          </a:stretch>
        </p:blipFill>
        <p:spPr>
          <a:xfrm>
            <a:off x="4267200" y="0"/>
            <a:ext cx="4724402" cy="6858000"/>
          </a:xfrm>
          <a:prstGeom prst="rect">
            <a:avLst/>
          </a:prstGeom>
          <a:ln>
            <a:noFill/>
          </a:ln>
          <a:effectLst>
            <a:softEdge rad="112500"/>
          </a:effectLst>
        </p:spPr>
      </p:pic>
    </p:spTree>
    <p:extLst>
      <p:ext uri="{BB962C8B-B14F-4D97-AF65-F5344CB8AC3E}">
        <p14:creationId xmlns:p14="http://schemas.microsoft.com/office/powerpoint/2010/main" val="13351178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Shape 248"/>
        <p:cNvGrpSpPr/>
        <p:nvPr/>
      </p:nvGrpSpPr>
      <p:grpSpPr>
        <a:xfrm>
          <a:off x="0" y="0"/>
          <a:ext cx="0" cy="0"/>
          <a:chOff x="0" y="0"/>
          <a:chExt cx="0" cy="0"/>
        </a:xfrm>
      </p:grpSpPr>
      <p:sp>
        <p:nvSpPr>
          <p:cNvPr id="250" name="Google Shape;250;p25"/>
          <p:cNvSpPr txBox="1">
            <a:spLocks noGrp="1"/>
          </p:cNvSpPr>
          <p:nvPr>
            <p:ph type="title" idx="4294967295"/>
          </p:nvPr>
        </p:nvSpPr>
        <p:spPr>
          <a:xfrm>
            <a:off x="381000" y="381000"/>
            <a:ext cx="2573700" cy="528400"/>
          </a:xfrm>
          <a:prstGeom prst="rect">
            <a:avLst/>
          </a:prstGeom>
        </p:spPr>
        <p:txBody>
          <a:bodyPr spcFirstLastPara="1" wrap="square" lIns="0" tIns="0" rIns="0" bIns="0" anchor="b" anchorCtr="0">
            <a:noAutofit/>
          </a:bodyPr>
          <a:lstStyle/>
          <a:p>
            <a:pPr marL="0" lvl="0" indent="0" algn="l" rtl="0">
              <a:spcBef>
                <a:spcPts val="0"/>
              </a:spcBef>
              <a:spcAft>
                <a:spcPts val="0"/>
              </a:spcAft>
              <a:buNone/>
            </a:pPr>
            <a:r>
              <a:rPr lang="en-US" b="1" dirty="0">
                <a:solidFill>
                  <a:schemeClr val="lt1"/>
                </a:solidFill>
                <a:latin typeface="+mj-lt"/>
                <a:cs typeface="Arial" pitchFamily="34" charset="0"/>
              </a:rPr>
              <a:t>References</a:t>
            </a:r>
            <a:endParaRPr b="1" dirty="0">
              <a:solidFill>
                <a:schemeClr val="lt1"/>
              </a:solidFill>
              <a:latin typeface="+mj-lt"/>
              <a:cs typeface="Arial" pitchFamily="34" charset="0"/>
            </a:endParaRPr>
          </a:p>
        </p:txBody>
      </p:sp>
      <p:sp>
        <p:nvSpPr>
          <p:cNvPr id="252" name="Google Shape;252;p25"/>
          <p:cNvSpPr txBox="1">
            <a:spLocks noGrp="1"/>
          </p:cNvSpPr>
          <p:nvPr>
            <p:ph type="sldNum" idx="12"/>
          </p:nvPr>
        </p:nvSpPr>
        <p:spPr>
          <a:xfrm>
            <a:off x="8556125" y="6251533"/>
            <a:ext cx="359100" cy="606400"/>
          </a:xfrm>
          <a:prstGeom prst="rect">
            <a:avLst/>
          </a:prstGeom>
        </p:spPr>
        <p:txBody>
          <a:bodyPr spcFirstLastPara="1" wrap="square" lIns="0" tIns="0" rIns="0" bIns="0" anchor="ctr" anchorCtr="0">
            <a:noAutofit/>
          </a:bodyPr>
          <a:lstStyle/>
          <a:p>
            <a:fld id="{00000000-1234-1234-1234-123412341234}" type="slidenum">
              <a:rPr lang="en">
                <a:solidFill>
                  <a:srgbClr val="FFFFFF"/>
                </a:solidFill>
              </a:rPr>
              <a:pPr/>
              <a:t>11</a:t>
            </a:fld>
            <a:endParaRPr dirty="0">
              <a:solidFill>
                <a:srgbClr val="FFFFFF"/>
              </a:solidFill>
            </a:endParaRPr>
          </a:p>
        </p:txBody>
      </p:sp>
      <p:sp>
        <p:nvSpPr>
          <p:cNvPr id="2" name="Rectangle 1"/>
          <p:cNvSpPr/>
          <p:nvPr/>
        </p:nvSpPr>
        <p:spPr>
          <a:xfrm>
            <a:off x="165370" y="1143000"/>
            <a:ext cx="8292830" cy="5586658"/>
          </a:xfrm>
          <a:prstGeom prst="rect">
            <a:avLst/>
          </a:prstGeom>
        </p:spPr>
        <p:txBody>
          <a:bodyPr wrap="square">
            <a:spAutoFit/>
          </a:bodyPr>
          <a:lstStyle/>
          <a:p>
            <a:pPr marL="285750" indent="-285750" algn="just">
              <a:lnSpc>
                <a:spcPct val="150000"/>
              </a:lnSpc>
              <a:buFont typeface="Arial" pitchFamily="34" charset="0"/>
              <a:buChar char="•"/>
            </a:pPr>
            <a:r>
              <a:rPr lang="en-US" sz="1600" dirty="0">
                <a:solidFill>
                  <a:schemeClr val="bg1"/>
                </a:solidFill>
              </a:rPr>
              <a:t>Albrecht, S.L., Bakker, A.B., </a:t>
            </a:r>
            <a:r>
              <a:rPr lang="en-US" sz="1600" dirty="0" err="1">
                <a:solidFill>
                  <a:schemeClr val="bg1"/>
                </a:solidFill>
              </a:rPr>
              <a:t>Macey</a:t>
            </a:r>
            <a:r>
              <a:rPr lang="en-US" sz="1600" dirty="0">
                <a:solidFill>
                  <a:schemeClr val="bg1"/>
                </a:solidFill>
              </a:rPr>
              <a:t>, W.H. and Saks, A.M., 2015. Employee engagement, human resource management practices and competitive advantage: An integrated approach. Journal of Organizational Effectiveness: People and Performance.</a:t>
            </a:r>
          </a:p>
          <a:p>
            <a:pPr marL="285750" indent="-285750" algn="just">
              <a:lnSpc>
                <a:spcPct val="150000"/>
              </a:lnSpc>
              <a:buFont typeface="Arial" pitchFamily="34" charset="0"/>
              <a:buChar char="•"/>
            </a:pPr>
            <a:r>
              <a:rPr lang="en-US" sz="1600" dirty="0" err="1">
                <a:solidFill>
                  <a:schemeClr val="bg1"/>
                </a:solidFill>
              </a:rPr>
              <a:t>Dass</a:t>
            </a:r>
            <a:r>
              <a:rPr lang="en-US" sz="1600" dirty="0">
                <a:solidFill>
                  <a:schemeClr val="bg1"/>
                </a:solidFill>
              </a:rPr>
              <a:t>, P. and Parker, B., 2017. Strategies for managing human resource diversity: From resistance to learning. In International Human Resource Management (pp. 375-387). </a:t>
            </a:r>
            <a:r>
              <a:rPr lang="en-US" sz="1600" dirty="0" err="1">
                <a:solidFill>
                  <a:schemeClr val="bg1"/>
                </a:solidFill>
              </a:rPr>
              <a:t>Routledge</a:t>
            </a:r>
            <a:r>
              <a:rPr lang="en-US" sz="1600" dirty="0">
                <a:solidFill>
                  <a:schemeClr val="bg1"/>
                </a:solidFill>
              </a:rPr>
              <a:t>.</a:t>
            </a:r>
          </a:p>
          <a:p>
            <a:pPr marL="285750" indent="-285750" algn="just">
              <a:lnSpc>
                <a:spcPct val="150000"/>
              </a:lnSpc>
              <a:buFont typeface="Arial" pitchFamily="34" charset="0"/>
              <a:buChar char="•"/>
            </a:pPr>
            <a:r>
              <a:rPr lang="en-US" sz="1600" dirty="0">
                <a:solidFill>
                  <a:schemeClr val="bg1"/>
                </a:solidFill>
              </a:rPr>
              <a:t>Kehoe, R.R. and Wright, P.M., 2018. The impact of high-performance human resource practices on employees’ attitudes and behaviors. Journal of management, 39(2), pp.366-391.</a:t>
            </a:r>
          </a:p>
          <a:p>
            <a:pPr marL="285750" indent="-285750" algn="just">
              <a:lnSpc>
                <a:spcPct val="150000"/>
              </a:lnSpc>
              <a:buFont typeface="Arial" pitchFamily="34" charset="0"/>
              <a:buChar char="•"/>
            </a:pPr>
            <a:r>
              <a:rPr lang="en-US" sz="1600" dirty="0" err="1">
                <a:solidFill>
                  <a:schemeClr val="bg1"/>
                </a:solidFill>
              </a:rPr>
              <a:t>Kelliher</a:t>
            </a:r>
            <a:r>
              <a:rPr lang="en-US" sz="1600" dirty="0">
                <a:solidFill>
                  <a:schemeClr val="bg1"/>
                </a:solidFill>
              </a:rPr>
              <a:t>, C. and Anderson, D., 2016. Doing more with less? Flexible working practices and the intensification of work. Human relations, 63(1), pp.83-106.</a:t>
            </a:r>
          </a:p>
          <a:p>
            <a:pPr marL="285750" indent="-285750" algn="just">
              <a:lnSpc>
                <a:spcPct val="150000"/>
              </a:lnSpc>
              <a:buFont typeface="Arial" pitchFamily="34" charset="0"/>
              <a:buChar char="•"/>
            </a:pPr>
            <a:r>
              <a:rPr lang="en-US" sz="1600" dirty="0">
                <a:solidFill>
                  <a:schemeClr val="bg1"/>
                </a:solidFill>
              </a:rPr>
              <a:t>Shore, L.M., </a:t>
            </a:r>
            <a:r>
              <a:rPr lang="en-US" sz="1600" dirty="0" err="1">
                <a:solidFill>
                  <a:schemeClr val="bg1"/>
                </a:solidFill>
              </a:rPr>
              <a:t>Randel</a:t>
            </a:r>
            <a:r>
              <a:rPr lang="en-US" sz="1600" dirty="0">
                <a:solidFill>
                  <a:schemeClr val="bg1"/>
                </a:solidFill>
              </a:rPr>
              <a:t>, A.E., Dean, M.A., Holcombe </a:t>
            </a:r>
            <a:r>
              <a:rPr lang="en-US" sz="1600" dirty="0" err="1">
                <a:solidFill>
                  <a:schemeClr val="bg1"/>
                </a:solidFill>
              </a:rPr>
              <a:t>Ehrhart</a:t>
            </a:r>
            <a:r>
              <a:rPr lang="en-US" sz="1600" dirty="0">
                <a:solidFill>
                  <a:schemeClr val="bg1"/>
                </a:solidFill>
              </a:rPr>
              <a:t>, K. and Singh, G., 2011. Inclusion and diversity in work groups: A review and model for future research. Journal of management, 37(4), pp.1262-1289.</a:t>
            </a:r>
          </a:p>
        </p:txBody>
      </p:sp>
    </p:spTree>
    <p:extLst>
      <p:ext uri="{BB962C8B-B14F-4D97-AF65-F5344CB8AC3E}">
        <p14:creationId xmlns:p14="http://schemas.microsoft.com/office/powerpoint/2010/main" val="1750672328"/>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Jessica template">
  <a:themeElements>
    <a:clrScheme name="Custom 347">
      <a:dk1>
        <a:srgbClr val="062133"/>
      </a:dk1>
      <a:lt1>
        <a:srgbClr val="FFFFFF"/>
      </a:lt1>
      <a:dk2>
        <a:srgbClr val="878E92"/>
      </a:dk2>
      <a:lt2>
        <a:srgbClr val="E9EEF0"/>
      </a:lt2>
      <a:accent1>
        <a:srgbClr val="0DB8CC"/>
      </a:accent1>
      <a:accent2>
        <a:srgbClr val="FFA604"/>
      </a:accent2>
      <a:accent3>
        <a:srgbClr val="00799E"/>
      </a:accent3>
      <a:accent4>
        <a:srgbClr val="32E4C8"/>
      </a:accent4>
      <a:accent5>
        <a:srgbClr val="FFD104"/>
      </a:accent5>
      <a:accent6>
        <a:srgbClr val="2EC9FF"/>
      </a:accent6>
      <a:hlink>
        <a:srgbClr val="00799E"/>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1_Jessica template">
  <a:themeElements>
    <a:clrScheme name="Custom 347">
      <a:dk1>
        <a:srgbClr val="062133"/>
      </a:dk1>
      <a:lt1>
        <a:srgbClr val="FFFFFF"/>
      </a:lt1>
      <a:dk2>
        <a:srgbClr val="878E92"/>
      </a:dk2>
      <a:lt2>
        <a:srgbClr val="E9EEF0"/>
      </a:lt2>
      <a:accent1>
        <a:srgbClr val="0DB8CC"/>
      </a:accent1>
      <a:accent2>
        <a:srgbClr val="FFA604"/>
      </a:accent2>
      <a:accent3>
        <a:srgbClr val="00799E"/>
      </a:accent3>
      <a:accent4>
        <a:srgbClr val="32E4C8"/>
      </a:accent4>
      <a:accent5>
        <a:srgbClr val="FFD104"/>
      </a:accent5>
      <a:accent6>
        <a:srgbClr val="2EC9FF"/>
      </a:accent6>
      <a:hlink>
        <a:srgbClr val="00799E"/>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2_Jessica template">
  <a:themeElements>
    <a:clrScheme name="Custom 347">
      <a:dk1>
        <a:srgbClr val="062133"/>
      </a:dk1>
      <a:lt1>
        <a:srgbClr val="FFFFFF"/>
      </a:lt1>
      <a:dk2>
        <a:srgbClr val="878E92"/>
      </a:dk2>
      <a:lt2>
        <a:srgbClr val="E9EEF0"/>
      </a:lt2>
      <a:accent1>
        <a:srgbClr val="0DB8CC"/>
      </a:accent1>
      <a:accent2>
        <a:srgbClr val="FFA604"/>
      </a:accent2>
      <a:accent3>
        <a:srgbClr val="00799E"/>
      </a:accent3>
      <a:accent4>
        <a:srgbClr val="32E4C8"/>
      </a:accent4>
      <a:accent5>
        <a:srgbClr val="FFD104"/>
      </a:accent5>
      <a:accent6>
        <a:srgbClr val="2EC9FF"/>
      </a:accent6>
      <a:hlink>
        <a:srgbClr val="00799E"/>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3_Jessica template">
  <a:themeElements>
    <a:clrScheme name="Custom 347">
      <a:dk1>
        <a:srgbClr val="062133"/>
      </a:dk1>
      <a:lt1>
        <a:srgbClr val="FFFFFF"/>
      </a:lt1>
      <a:dk2>
        <a:srgbClr val="878E92"/>
      </a:dk2>
      <a:lt2>
        <a:srgbClr val="E9EEF0"/>
      </a:lt2>
      <a:accent1>
        <a:srgbClr val="0DB8CC"/>
      </a:accent1>
      <a:accent2>
        <a:srgbClr val="FFA604"/>
      </a:accent2>
      <a:accent3>
        <a:srgbClr val="00799E"/>
      </a:accent3>
      <a:accent4>
        <a:srgbClr val="32E4C8"/>
      </a:accent4>
      <a:accent5>
        <a:srgbClr val="FFD104"/>
      </a:accent5>
      <a:accent6>
        <a:srgbClr val="2EC9FF"/>
      </a:accent6>
      <a:hlink>
        <a:srgbClr val="00799E"/>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1616</Words>
  <Application>Microsoft Office PowerPoint</Application>
  <PresentationFormat>On-screen Show (4:3)</PresentationFormat>
  <Paragraphs>96</Paragraphs>
  <Slides>11</Slides>
  <Notes>11</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11</vt:i4>
      </vt:variant>
    </vt:vector>
  </HeadingPairs>
  <TitlesOfParts>
    <vt:vector size="23" baseType="lpstr">
      <vt:lpstr>Arial</vt:lpstr>
      <vt:lpstr>Calibri</vt:lpstr>
      <vt:lpstr>News Cycle</vt:lpstr>
      <vt:lpstr>Oswald</vt:lpstr>
      <vt:lpstr>Wingdings</vt:lpstr>
      <vt:lpstr>1_Office Theme</vt:lpstr>
      <vt:lpstr>2_Office Theme</vt:lpstr>
      <vt:lpstr>3_Office Theme</vt:lpstr>
      <vt:lpstr>Jessica template</vt:lpstr>
      <vt:lpstr>1_Jessica template</vt:lpstr>
      <vt:lpstr>2_Jessica template</vt:lpstr>
      <vt:lpstr>3_Jessica template</vt:lpstr>
      <vt:lpstr>Presentation On </vt:lpstr>
      <vt:lpstr>Contents</vt:lpstr>
      <vt:lpstr>INTRODUCTION</vt:lpstr>
      <vt:lpstr>Making a case in favor of flexible working </vt:lpstr>
      <vt:lpstr>Diversity and Inclusion at Work</vt:lpstr>
      <vt:lpstr>Human Resource’s Role</vt:lpstr>
      <vt:lpstr>PowerPoint Presentation</vt:lpstr>
      <vt:lpstr>PowerPoint Presentation</vt:lpstr>
      <vt:lpstr>CONCLUSION</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2022-11-05T15:33:14Z</dcterms:created>
  <dcterms:modified xsi:type="dcterms:W3CDTF">2022-11-23T20:29:48Z</dcterms:modified>
</cp:coreProperties>
</file>