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58" r:id="rId5"/>
    <p:sldId id="259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3" d="100"/>
          <a:sy n="73" d="100"/>
        </p:scale>
        <p:origin x="-205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printerSettings" Target="printerSettings/printerSettings1.bin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C295150-4FD7-4802-B0EB-D52217513A72}" type="datetime1">
              <a:rPr lang="en-US" smtClean="0"/>
              <a:pPr/>
              <a:t>26/08/2017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6DD0FD-55B0-48C4-8AF2-8A69533EDFC3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92BEB-5202-498C-89F7-BBD3BEE1B887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2B6C6-10FF-4510-A888-F0B9C6A788B0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847B31-A4E1-4FCE-8661-5EC33A675437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AD832D-B7F8-4A85-B115-3F84BE9AC26D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B34F3-05F7-41C1-B84E-68CE2E00C83C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47F82-2B2E-4837-B3AB-C94C672FBECB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57738-F4B0-48EA-9B71-E0F723F8BF6C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00D5EF-7D26-425F-8C45-B9312ACE18BC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61895A-832A-4167-BE9B-7448CA062309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7571FF-D602-4BB6-9683-7A1E909D4296}" type="datetime1">
              <a:rPr lang="en-US" smtClean="0"/>
              <a:pPr/>
              <a:t>26/08/2017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DD0FD-55B0-48C4-8AF2-8A69533EDFC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1909345-DEE0-4B07-8E32-441AC9DA095E}" type="datetime1">
              <a:rPr lang="en-US" smtClean="0"/>
              <a:pPr/>
              <a:t>26/08/2017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36DD0FD-55B0-48C4-8AF2-8A69533EDFC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wop3FMhoLGs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docs.moodle.org/31/en/About_Mood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Moodle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1316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Moodle </a:t>
            </a:r>
            <a:r>
              <a:rPr lang="en-US" dirty="0"/>
              <a:t>is a learning platform designed to provide educators, administrators and learners with a </a:t>
            </a:r>
            <a:r>
              <a:rPr lang="en-US" b="1" dirty="0"/>
              <a:t>single robust, secure and integrated system</a:t>
            </a:r>
            <a:r>
              <a:rPr lang="en-US" dirty="0"/>
              <a:t> to create </a:t>
            </a:r>
            <a:r>
              <a:rPr lang="en-US" dirty="0" err="1"/>
              <a:t>personalised</a:t>
            </a:r>
            <a:r>
              <a:rPr lang="en-US" dirty="0"/>
              <a:t> learning environments.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/>
            </a:r>
            <a:br>
              <a:rPr lang="en-US" dirty="0"/>
            </a:br>
            <a:endParaRPr lang="en-US" dirty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88490" y="570155"/>
            <a:ext cx="7756263" cy="1522797"/>
          </a:xfrm>
        </p:spPr>
        <p:txBody>
          <a:bodyPr/>
          <a:lstStyle/>
          <a:p>
            <a:r>
              <a:rPr lang="en-US" b="1" dirty="0"/>
              <a:t>About Moodle</a:t>
            </a:r>
            <a:br>
              <a:rPr lang="en-US" b="1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13517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smtClean="0">
                <a:hlinkClick r:id="rId2"/>
              </a:rPr>
              <a:t>wop3FMhoLGs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6178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can download the software onto your own web server or ask one of our knowledgeable Moodle Partners to assist you. </a:t>
            </a:r>
            <a:endParaRPr lang="en-US" dirty="0" smtClean="0"/>
          </a:p>
          <a:p>
            <a:endParaRPr lang="en-US" dirty="0"/>
          </a:p>
          <a:p>
            <a:r>
              <a:rPr lang="en-US" dirty="0"/>
              <a:t>Moodle is built by the Moodle project which is led and coordinated by Moodle HQ, an Australian company of 30 developers which is financially supported by a network of over 60 Moodle Partner service companies worldwide.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About Moodle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45169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https://docs.moodle.org/31/en/</a:t>
            </a:r>
            <a:r>
              <a:rPr lang="en-US" dirty="0" smtClean="0">
                <a:hlinkClick r:id="rId2"/>
              </a:rPr>
              <a:t>About_Moodle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This is the link to the Moodle website</a:t>
            </a:r>
          </a:p>
          <a:p>
            <a:endParaRPr lang="en-US" dirty="0" smtClean="0"/>
          </a:p>
          <a:p>
            <a:r>
              <a:rPr lang="en-US" dirty="0" smtClean="0"/>
              <a:t>Remember, this site is bias toward Moodle, look at and consider the underlying assumptions and conclusions covered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Direct to Moodle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95332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77</TotalTime>
  <Words>145</Words>
  <Application>Microsoft Macintosh PowerPoint</Application>
  <PresentationFormat>On-screen Show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Hardcover</vt:lpstr>
      <vt:lpstr>Moodle</vt:lpstr>
      <vt:lpstr>About Moodle </vt:lpstr>
      <vt:lpstr>PowerPoint Presentation</vt:lpstr>
      <vt:lpstr>About Moodle</vt:lpstr>
      <vt:lpstr>Direct to Moodle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Moodle</dc:title>
  <dc:creator>S P</dc:creator>
  <cp:lastModifiedBy>S P</cp:lastModifiedBy>
  <cp:revision>3</cp:revision>
  <dcterms:created xsi:type="dcterms:W3CDTF">2016-11-12T12:20:39Z</dcterms:created>
  <dcterms:modified xsi:type="dcterms:W3CDTF">2017-08-26T15:13:20Z</dcterms:modified>
</cp:coreProperties>
</file>