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13" r:id="rId4"/>
  </p:sldMasterIdLst>
  <p:notesMasterIdLst>
    <p:notesMasterId r:id="rId16"/>
  </p:notesMasterIdLst>
  <p:handoutMasterIdLst>
    <p:handoutMasterId r:id="rId17"/>
  </p:handoutMasterIdLst>
  <p:sldIdLst>
    <p:sldId id="2562" r:id="rId5"/>
    <p:sldId id="2580" r:id="rId6"/>
    <p:sldId id="2582" r:id="rId7"/>
    <p:sldId id="2581" r:id="rId8"/>
    <p:sldId id="2583" r:id="rId9"/>
    <p:sldId id="2571" r:id="rId10"/>
    <p:sldId id="2573" r:id="rId11"/>
    <p:sldId id="2577" r:id="rId12"/>
    <p:sldId id="2579" r:id="rId13"/>
    <p:sldId id="2584" r:id="rId14"/>
    <p:sldId id="258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duction" id="{42D83D60-583B-47A8-AADF-232989CC7D67}">
          <p14:sldIdLst>
            <p14:sldId id="2562"/>
            <p14:sldId id="2580"/>
            <p14:sldId id="2582"/>
            <p14:sldId id="2581"/>
            <p14:sldId id="2583"/>
            <p14:sldId id="2571"/>
            <p14:sldId id="2573"/>
            <p14:sldId id="2577"/>
            <p14:sldId id="2579"/>
            <p14:sldId id="2584"/>
            <p14:sldId id="2585"/>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3300"/>
    <a:srgbClr val="800080"/>
    <a:srgbClr val="990099"/>
    <a:srgbClr val="943E82"/>
    <a:srgbClr val="F5F1E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1348" autoAdjust="0"/>
    <p:restoredTop sz="94630"/>
  </p:normalViewPr>
  <p:slideViewPr>
    <p:cSldViewPr showGuides="1">
      <p:cViewPr varScale="1">
        <p:scale>
          <a:sx n="76" d="100"/>
          <a:sy n="76" d="100"/>
        </p:scale>
        <p:origin x="216" y="424"/>
      </p:cViewPr>
      <p:guideLst>
        <p:guide orient="horz" pos="2160"/>
        <p:guide pos="3840"/>
      </p:guideLst>
    </p:cSldViewPr>
  </p:slideViewPr>
  <p:notesTextViewPr>
    <p:cViewPr>
      <p:scale>
        <a:sx n="1" d="1"/>
        <a:sy n="1" d="1"/>
      </p:scale>
      <p:origin x="0" y="0"/>
    </p:cViewPr>
  </p:notesTextViewPr>
  <p:sorterViewPr>
    <p:cViewPr>
      <p:scale>
        <a:sx n="100" d="100"/>
        <a:sy n="100" d="100"/>
      </p:scale>
      <p:origin x="0" y="-21892"/>
    </p:cViewPr>
  </p:sorterViewPr>
  <p:notesViewPr>
    <p:cSldViewPr>
      <p:cViewPr varScale="1">
        <p:scale>
          <a:sx n="90" d="100"/>
          <a:sy n="90" d="100"/>
        </p:scale>
        <p:origin x="2920" y="21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ndyta The One🥰🫶🏻" userId="9c38616b34c3ed11" providerId="LiveId" clId="{F8823460-3A42-50FE-A72F-3FF724F278CD}"/>
    <pc:docChg chg="modSld">
      <pc:chgData name="Sandyta The One🥰🫶🏻" userId="9c38616b34c3ed11" providerId="LiveId" clId="{F8823460-3A42-50FE-A72F-3FF724F278CD}" dt="2025-11-28T16:36:42.280" v="0" actId="1076"/>
      <pc:docMkLst>
        <pc:docMk/>
      </pc:docMkLst>
      <pc:sldChg chg="modSp mod">
        <pc:chgData name="Sandyta The One🥰🫶🏻" userId="9c38616b34c3ed11" providerId="LiveId" clId="{F8823460-3A42-50FE-A72F-3FF724F278CD}" dt="2025-11-28T16:36:42.280" v="0" actId="1076"/>
        <pc:sldMkLst>
          <pc:docMk/>
          <pc:sldMk cId="1174442182" sldId="2584"/>
        </pc:sldMkLst>
        <pc:spChg chg="mod">
          <ac:chgData name="Sandyta The One🥰🫶🏻" userId="9c38616b34c3ed11" providerId="LiveId" clId="{F8823460-3A42-50FE-A72F-3FF724F278CD}" dt="2025-11-28T16:36:42.280" v="0" actId="1076"/>
          <ac:spMkLst>
            <pc:docMk/>
            <pc:sldMk cId="1174442182" sldId="2584"/>
            <ac:spMk id="3" creationId="{00000000-0000-0000-0000-000000000000}"/>
          </ac:spMkLst>
        </pc:spChg>
      </pc:sldChg>
    </pc:docChg>
  </pc:docChgLst>
</pc:chgInfo>
</file>

<file path=ppt/diagrams/_rels/data3.xml.rels><?xml version="1.0" encoding="UTF-8" standalone="yes"?>
<Relationships xmlns="http://schemas.openxmlformats.org/package/2006/relationships"><Relationship Id="rId1" Type="http://schemas.openxmlformats.org/officeDocument/2006/relationships/image" Target="../media/image24.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7A8901-02C4-443E-8726-4CADDF84BD5F}" type="doc">
      <dgm:prSet loTypeId="urn:microsoft.com/office/officeart/2005/8/layout/pyramid2" loCatId="list" qsTypeId="urn:microsoft.com/office/officeart/2005/8/quickstyle/simple1" qsCatId="simple" csTypeId="urn:microsoft.com/office/officeart/2005/8/colors/accent1_2" csCatId="accent1" phldr="1"/>
      <dgm:spPr/>
    </dgm:pt>
    <dgm:pt modelId="{7E88F979-0766-4A08-B15E-9D19D2BC4CE9}">
      <dgm:prSet phldrT="[Text]"/>
      <dgm:spPr>
        <a:ln w="76200">
          <a:solidFill>
            <a:srgbClr val="FFC000"/>
          </a:solidFill>
        </a:ln>
      </dgm:spPr>
      <dgm:t>
        <a:bodyPr/>
        <a:lstStyle/>
        <a:p>
          <a:r>
            <a:rPr lang="en-IN" dirty="0">
              <a:latin typeface="Trebuchet MS" panose="020B0603020202020204" pitchFamily="34" charset="0"/>
            </a:rPr>
            <a:t>Professionalism</a:t>
          </a:r>
        </a:p>
      </dgm:t>
    </dgm:pt>
    <dgm:pt modelId="{E338FB2F-6331-4252-BE0B-5BE4E076E074}" type="parTrans" cxnId="{B366EA50-BBBE-48DA-9542-629045FF4DF5}">
      <dgm:prSet/>
      <dgm:spPr/>
      <dgm:t>
        <a:bodyPr/>
        <a:lstStyle/>
        <a:p>
          <a:endParaRPr lang="en-IN"/>
        </a:p>
      </dgm:t>
    </dgm:pt>
    <dgm:pt modelId="{25C2C8B4-0D3A-4747-9A5F-1B7371493D13}" type="sibTrans" cxnId="{B366EA50-BBBE-48DA-9542-629045FF4DF5}">
      <dgm:prSet/>
      <dgm:spPr/>
      <dgm:t>
        <a:bodyPr/>
        <a:lstStyle/>
        <a:p>
          <a:endParaRPr lang="en-IN"/>
        </a:p>
      </dgm:t>
    </dgm:pt>
    <dgm:pt modelId="{DA19FEFD-9207-4663-8872-18E93B42AAA3}">
      <dgm:prSet phldrT="[Text]"/>
      <dgm:spPr>
        <a:ln w="76200">
          <a:solidFill>
            <a:srgbClr val="FFC000"/>
          </a:solidFill>
        </a:ln>
      </dgm:spPr>
      <dgm:t>
        <a:bodyPr/>
        <a:lstStyle/>
        <a:p>
          <a:r>
            <a:rPr lang="en-IN" dirty="0">
              <a:latin typeface="Trebuchet MS" panose="020B0603020202020204" pitchFamily="34" charset="0"/>
            </a:rPr>
            <a:t>Quality</a:t>
          </a:r>
        </a:p>
      </dgm:t>
    </dgm:pt>
    <dgm:pt modelId="{A4A92774-0DCA-46EE-BF61-8274041363F9}" type="parTrans" cxnId="{916FCA3B-BCE6-485D-89AA-AD34F4B3CB2D}">
      <dgm:prSet/>
      <dgm:spPr/>
      <dgm:t>
        <a:bodyPr/>
        <a:lstStyle/>
        <a:p>
          <a:endParaRPr lang="en-IN"/>
        </a:p>
      </dgm:t>
    </dgm:pt>
    <dgm:pt modelId="{F4DE7183-9E3F-4B90-A23E-3AE19C116980}" type="sibTrans" cxnId="{916FCA3B-BCE6-485D-89AA-AD34F4B3CB2D}">
      <dgm:prSet/>
      <dgm:spPr/>
      <dgm:t>
        <a:bodyPr/>
        <a:lstStyle/>
        <a:p>
          <a:endParaRPr lang="en-IN"/>
        </a:p>
      </dgm:t>
    </dgm:pt>
    <dgm:pt modelId="{3A52C992-4328-4087-8B7B-B554922080F5}">
      <dgm:prSet phldrT="[Text]"/>
      <dgm:spPr>
        <a:ln w="76200">
          <a:solidFill>
            <a:srgbClr val="FFC000"/>
          </a:solidFill>
        </a:ln>
      </dgm:spPr>
      <dgm:t>
        <a:bodyPr/>
        <a:lstStyle/>
        <a:p>
          <a:r>
            <a:rPr lang="en-IN" dirty="0">
              <a:latin typeface="Trebuchet MS" panose="020B0603020202020204" pitchFamily="34" charset="0"/>
            </a:rPr>
            <a:t>Integrity</a:t>
          </a:r>
        </a:p>
      </dgm:t>
    </dgm:pt>
    <dgm:pt modelId="{373C20E9-F4C6-4AF7-9DB5-543E6439CD5A}" type="parTrans" cxnId="{644A7803-5A66-49DB-87EA-DD30F50215B3}">
      <dgm:prSet/>
      <dgm:spPr/>
      <dgm:t>
        <a:bodyPr/>
        <a:lstStyle/>
        <a:p>
          <a:endParaRPr lang="en-IN"/>
        </a:p>
      </dgm:t>
    </dgm:pt>
    <dgm:pt modelId="{9289A438-F851-40EF-AE9A-15AE2F2234B2}" type="sibTrans" cxnId="{644A7803-5A66-49DB-87EA-DD30F50215B3}">
      <dgm:prSet/>
      <dgm:spPr/>
      <dgm:t>
        <a:bodyPr/>
        <a:lstStyle/>
        <a:p>
          <a:endParaRPr lang="en-IN"/>
        </a:p>
      </dgm:t>
    </dgm:pt>
    <dgm:pt modelId="{E541EA0C-8B4C-43BC-A68B-A0B4ADFF5D84}">
      <dgm:prSet phldrT="[Text]"/>
      <dgm:spPr>
        <a:solidFill>
          <a:schemeClr val="bg1"/>
        </a:solidFill>
        <a:ln w="76200">
          <a:solidFill>
            <a:srgbClr val="FFC000"/>
          </a:solidFill>
        </a:ln>
      </dgm:spPr>
      <dgm:t>
        <a:bodyPr/>
        <a:lstStyle/>
        <a:p>
          <a:r>
            <a:rPr lang="en-IN" dirty="0">
              <a:latin typeface="Trebuchet MS" panose="020B0603020202020204" pitchFamily="34" charset="0"/>
            </a:rPr>
            <a:t>Innovation</a:t>
          </a:r>
        </a:p>
      </dgm:t>
    </dgm:pt>
    <dgm:pt modelId="{65D47F03-8C70-4BF2-B261-7B7409F433A1}" type="parTrans" cxnId="{CB115616-F326-4F94-9BDF-2444D72CEEA1}">
      <dgm:prSet/>
      <dgm:spPr/>
      <dgm:t>
        <a:bodyPr/>
        <a:lstStyle/>
        <a:p>
          <a:endParaRPr lang="en-IN"/>
        </a:p>
      </dgm:t>
    </dgm:pt>
    <dgm:pt modelId="{22F51AF7-DD3A-4E72-BB35-4152C19FD21A}" type="sibTrans" cxnId="{CB115616-F326-4F94-9BDF-2444D72CEEA1}">
      <dgm:prSet/>
      <dgm:spPr/>
      <dgm:t>
        <a:bodyPr/>
        <a:lstStyle/>
        <a:p>
          <a:endParaRPr lang="en-IN"/>
        </a:p>
      </dgm:t>
    </dgm:pt>
    <dgm:pt modelId="{E048988D-4B1A-4849-9FDD-A6DC62CA01C9}" type="pres">
      <dgm:prSet presAssocID="{027A8901-02C4-443E-8726-4CADDF84BD5F}" presName="compositeShape" presStyleCnt="0">
        <dgm:presLayoutVars>
          <dgm:dir/>
          <dgm:resizeHandles/>
        </dgm:presLayoutVars>
      </dgm:prSet>
      <dgm:spPr/>
    </dgm:pt>
    <dgm:pt modelId="{BCDEAD4D-F2D0-4372-8446-7AC3952E37CE}" type="pres">
      <dgm:prSet presAssocID="{027A8901-02C4-443E-8726-4CADDF84BD5F}" presName="pyramid" presStyleLbl="node1" presStyleIdx="0" presStyleCnt="1" custLinFactNeighborX="1848" custLinFactNeighborY="727"/>
      <dgm:spPr>
        <a:solidFill>
          <a:schemeClr val="tx1"/>
        </a:solidFill>
      </dgm:spPr>
    </dgm:pt>
    <dgm:pt modelId="{9DE8B957-5C4B-4A4E-BD6C-46A3F80D897A}" type="pres">
      <dgm:prSet presAssocID="{027A8901-02C4-443E-8726-4CADDF84BD5F}" presName="theList" presStyleCnt="0"/>
      <dgm:spPr/>
    </dgm:pt>
    <dgm:pt modelId="{71EE24A1-3EC9-43B7-87C3-7A016E35030B}" type="pres">
      <dgm:prSet presAssocID="{7E88F979-0766-4A08-B15E-9D19D2BC4CE9}" presName="aNode" presStyleLbl="fgAcc1" presStyleIdx="0" presStyleCnt="4">
        <dgm:presLayoutVars>
          <dgm:bulletEnabled val="1"/>
        </dgm:presLayoutVars>
      </dgm:prSet>
      <dgm:spPr/>
    </dgm:pt>
    <dgm:pt modelId="{C6E67ABC-F7C5-4229-ACC1-0CDBB4FDDEE8}" type="pres">
      <dgm:prSet presAssocID="{7E88F979-0766-4A08-B15E-9D19D2BC4CE9}" presName="aSpace" presStyleCnt="0"/>
      <dgm:spPr/>
    </dgm:pt>
    <dgm:pt modelId="{B06C49F3-BAD7-4690-85EA-729E49EACB03}" type="pres">
      <dgm:prSet presAssocID="{DA19FEFD-9207-4663-8872-18E93B42AAA3}" presName="aNode" presStyleLbl="fgAcc1" presStyleIdx="1" presStyleCnt="4">
        <dgm:presLayoutVars>
          <dgm:bulletEnabled val="1"/>
        </dgm:presLayoutVars>
      </dgm:prSet>
      <dgm:spPr/>
    </dgm:pt>
    <dgm:pt modelId="{B1FC58A1-7E41-42E2-82E3-2E2C262EC092}" type="pres">
      <dgm:prSet presAssocID="{DA19FEFD-9207-4663-8872-18E93B42AAA3}" presName="aSpace" presStyleCnt="0"/>
      <dgm:spPr/>
    </dgm:pt>
    <dgm:pt modelId="{3688E879-985F-4F2F-B8F9-AFA703E8F5E7}" type="pres">
      <dgm:prSet presAssocID="{3A52C992-4328-4087-8B7B-B554922080F5}" presName="aNode" presStyleLbl="fgAcc1" presStyleIdx="2" presStyleCnt="4">
        <dgm:presLayoutVars>
          <dgm:bulletEnabled val="1"/>
        </dgm:presLayoutVars>
      </dgm:prSet>
      <dgm:spPr/>
    </dgm:pt>
    <dgm:pt modelId="{1B69DF1E-4E64-478E-9FE0-CA03D017A602}" type="pres">
      <dgm:prSet presAssocID="{3A52C992-4328-4087-8B7B-B554922080F5}" presName="aSpace" presStyleCnt="0"/>
      <dgm:spPr/>
    </dgm:pt>
    <dgm:pt modelId="{774C8CAE-1C17-4B24-A34D-ED305532D5E7}" type="pres">
      <dgm:prSet presAssocID="{E541EA0C-8B4C-43BC-A68B-A0B4ADFF5D84}" presName="aNode" presStyleLbl="fgAcc1" presStyleIdx="3" presStyleCnt="4">
        <dgm:presLayoutVars>
          <dgm:bulletEnabled val="1"/>
        </dgm:presLayoutVars>
      </dgm:prSet>
      <dgm:spPr/>
    </dgm:pt>
    <dgm:pt modelId="{D1024EE3-52BD-49BD-A6DD-FB39EDDE318F}" type="pres">
      <dgm:prSet presAssocID="{E541EA0C-8B4C-43BC-A68B-A0B4ADFF5D84}" presName="aSpace" presStyleCnt="0"/>
      <dgm:spPr/>
    </dgm:pt>
  </dgm:ptLst>
  <dgm:cxnLst>
    <dgm:cxn modelId="{644A7803-5A66-49DB-87EA-DD30F50215B3}" srcId="{027A8901-02C4-443E-8726-4CADDF84BD5F}" destId="{3A52C992-4328-4087-8B7B-B554922080F5}" srcOrd="2" destOrd="0" parTransId="{373C20E9-F4C6-4AF7-9DB5-543E6439CD5A}" sibTransId="{9289A438-F851-40EF-AE9A-15AE2F2234B2}"/>
    <dgm:cxn modelId="{CB115616-F326-4F94-9BDF-2444D72CEEA1}" srcId="{027A8901-02C4-443E-8726-4CADDF84BD5F}" destId="{E541EA0C-8B4C-43BC-A68B-A0B4ADFF5D84}" srcOrd="3" destOrd="0" parTransId="{65D47F03-8C70-4BF2-B261-7B7409F433A1}" sibTransId="{22F51AF7-DD3A-4E72-BB35-4152C19FD21A}"/>
    <dgm:cxn modelId="{3C16C82C-929D-4F4F-AFC1-130A8FE85EFD}" type="presOf" srcId="{E541EA0C-8B4C-43BC-A68B-A0B4ADFF5D84}" destId="{774C8CAE-1C17-4B24-A34D-ED305532D5E7}" srcOrd="0" destOrd="0" presId="urn:microsoft.com/office/officeart/2005/8/layout/pyramid2"/>
    <dgm:cxn modelId="{916FCA3B-BCE6-485D-89AA-AD34F4B3CB2D}" srcId="{027A8901-02C4-443E-8726-4CADDF84BD5F}" destId="{DA19FEFD-9207-4663-8872-18E93B42AAA3}" srcOrd="1" destOrd="0" parTransId="{A4A92774-0DCA-46EE-BF61-8274041363F9}" sibTransId="{F4DE7183-9E3F-4B90-A23E-3AE19C116980}"/>
    <dgm:cxn modelId="{B366EA50-BBBE-48DA-9542-629045FF4DF5}" srcId="{027A8901-02C4-443E-8726-4CADDF84BD5F}" destId="{7E88F979-0766-4A08-B15E-9D19D2BC4CE9}" srcOrd="0" destOrd="0" parTransId="{E338FB2F-6331-4252-BE0B-5BE4E076E074}" sibTransId="{25C2C8B4-0D3A-4747-9A5F-1B7371493D13}"/>
    <dgm:cxn modelId="{6D37EF78-7D75-4091-B95D-EE36A670BC8A}" type="presOf" srcId="{DA19FEFD-9207-4663-8872-18E93B42AAA3}" destId="{B06C49F3-BAD7-4690-85EA-729E49EACB03}" srcOrd="0" destOrd="0" presId="urn:microsoft.com/office/officeart/2005/8/layout/pyramid2"/>
    <dgm:cxn modelId="{27B86784-D308-4C87-B7A7-F20EF01933CC}" type="presOf" srcId="{3A52C992-4328-4087-8B7B-B554922080F5}" destId="{3688E879-985F-4F2F-B8F9-AFA703E8F5E7}" srcOrd="0" destOrd="0" presId="urn:microsoft.com/office/officeart/2005/8/layout/pyramid2"/>
    <dgm:cxn modelId="{0DD1FEBE-F18F-479F-9094-4256798B5757}" type="presOf" srcId="{027A8901-02C4-443E-8726-4CADDF84BD5F}" destId="{E048988D-4B1A-4849-9FDD-A6DC62CA01C9}" srcOrd="0" destOrd="0" presId="urn:microsoft.com/office/officeart/2005/8/layout/pyramid2"/>
    <dgm:cxn modelId="{1E424DF7-D572-4509-9971-B695D91462CF}" type="presOf" srcId="{7E88F979-0766-4A08-B15E-9D19D2BC4CE9}" destId="{71EE24A1-3EC9-43B7-87C3-7A016E35030B}" srcOrd="0" destOrd="0" presId="urn:microsoft.com/office/officeart/2005/8/layout/pyramid2"/>
    <dgm:cxn modelId="{89CBCD3D-25C7-40FD-A867-70C339708B0D}" type="presParOf" srcId="{E048988D-4B1A-4849-9FDD-A6DC62CA01C9}" destId="{BCDEAD4D-F2D0-4372-8446-7AC3952E37CE}" srcOrd="0" destOrd="0" presId="urn:microsoft.com/office/officeart/2005/8/layout/pyramid2"/>
    <dgm:cxn modelId="{D2A4AB39-0595-47FC-B9FF-712BE0C0CB1B}" type="presParOf" srcId="{E048988D-4B1A-4849-9FDD-A6DC62CA01C9}" destId="{9DE8B957-5C4B-4A4E-BD6C-46A3F80D897A}" srcOrd="1" destOrd="0" presId="urn:microsoft.com/office/officeart/2005/8/layout/pyramid2"/>
    <dgm:cxn modelId="{31661D5B-6A09-4025-A9C8-DA88FA02F204}" type="presParOf" srcId="{9DE8B957-5C4B-4A4E-BD6C-46A3F80D897A}" destId="{71EE24A1-3EC9-43B7-87C3-7A016E35030B}" srcOrd="0" destOrd="0" presId="urn:microsoft.com/office/officeart/2005/8/layout/pyramid2"/>
    <dgm:cxn modelId="{783608E1-1E01-4D5C-B09C-4CCB85DCD99A}" type="presParOf" srcId="{9DE8B957-5C4B-4A4E-BD6C-46A3F80D897A}" destId="{C6E67ABC-F7C5-4229-ACC1-0CDBB4FDDEE8}" srcOrd="1" destOrd="0" presId="urn:microsoft.com/office/officeart/2005/8/layout/pyramid2"/>
    <dgm:cxn modelId="{1B4B43F4-8411-4111-ADE6-D3E4F47C805A}" type="presParOf" srcId="{9DE8B957-5C4B-4A4E-BD6C-46A3F80D897A}" destId="{B06C49F3-BAD7-4690-85EA-729E49EACB03}" srcOrd="2" destOrd="0" presId="urn:microsoft.com/office/officeart/2005/8/layout/pyramid2"/>
    <dgm:cxn modelId="{B2F50FF9-308C-4E09-91C1-985894B5AB42}" type="presParOf" srcId="{9DE8B957-5C4B-4A4E-BD6C-46A3F80D897A}" destId="{B1FC58A1-7E41-42E2-82E3-2E2C262EC092}" srcOrd="3" destOrd="0" presId="urn:microsoft.com/office/officeart/2005/8/layout/pyramid2"/>
    <dgm:cxn modelId="{617B45FC-3F57-4D8B-BF51-44F11F5D9057}" type="presParOf" srcId="{9DE8B957-5C4B-4A4E-BD6C-46A3F80D897A}" destId="{3688E879-985F-4F2F-B8F9-AFA703E8F5E7}" srcOrd="4" destOrd="0" presId="urn:microsoft.com/office/officeart/2005/8/layout/pyramid2"/>
    <dgm:cxn modelId="{169AA77D-2831-4DEA-AF91-A9A122C44D6A}" type="presParOf" srcId="{9DE8B957-5C4B-4A4E-BD6C-46A3F80D897A}" destId="{1B69DF1E-4E64-478E-9FE0-CA03D017A602}" srcOrd="5" destOrd="0" presId="urn:microsoft.com/office/officeart/2005/8/layout/pyramid2"/>
    <dgm:cxn modelId="{A420D2CC-6D79-4B01-99CF-ADCAF348A5A9}" type="presParOf" srcId="{9DE8B957-5C4B-4A4E-BD6C-46A3F80D897A}" destId="{774C8CAE-1C17-4B24-A34D-ED305532D5E7}" srcOrd="6" destOrd="0" presId="urn:microsoft.com/office/officeart/2005/8/layout/pyramid2"/>
    <dgm:cxn modelId="{256ED0A8-6B03-41D8-9460-4F22D3D9840A}" type="presParOf" srcId="{9DE8B957-5C4B-4A4E-BD6C-46A3F80D897A}" destId="{D1024EE3-52BD-49BD-A6DD-FB39EDDE318F}" srcOrd="7"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84E6746-13C0-465D-8C2F-227ADD0F0987}" type="doc">
      <dgm:prSet loTypeId="urn:microsoft.com/office/officeart/2005/8/layout/vList5" loCatId="list" qsTypeId="urn:microsoft.com/office/officeart/2005/8/quickstyle/simple1" qsCatId="simple" csTypeId="urn:microsoft.com/office/officeart/2005/8/colors/colorful1" csCatId="colorful" phldr="1"/>
      <dgm:spPr/>
      <dgm:t>
        <a:bodyPr/>
        <a:lstStyle/>
        <a:p>
          <a:endParaRPr lang="en-GB"/>
        </a:p>
      </dgm:t>
    </dgm:pt>
    <dgm:pt modelId="{9B444DD6-96F0-4899-843D-057B078FCDA2}">
      <dgm:prSet phldrT="[Text]" phldr="0" custT="1"/>
      <dgm:spPr>
        <a:solidFill>
          <a:srgbClr val="00B050"/>
        </a:solidFill>
      </dgm:spPr>
      <dgm:t>
        <a:bodyPr/>
        <a:lstStyle/>
        <a:p>
          <a:r>
            <a:rPr lang="en-GB" sz="5400" b="1" dirty="0"/>
            <a:t>Product </a:t>
          </a:r>
        </a:p>
      </dgm:t>
    </dgm:pt>
    <dgm:pt modelId="{985D2603-5EAF-46BF-8B74-7EECF9C301BA}" type="parTrans" cxnId="{09655F11-3534-42A9-B57A-26763F312A0A}">
      <dgm:prSet/>
      <dgm:spPr/>
      <dgm:t>
        <a:bodyPr/>
        <a:lstStyle/>
        <a:p>
          <a:endParaRPr lang="en-GB"/>
        </a:p>
      </dgm:t>
    </dgm:pt>
    <dgm:pt modelId="{429E4D13-0FA7-4664-94C5-CEE72BC83D2F}" type="sibTrans" cxnId="{09655F11-3534-42A9-B57A-26763F312A0A}">
      <dgm:prSet/>
      <dgm:spPr/>
      <dgm:t>
        <a:bodyPr/>
        <a:lstStyle/>
        <a:p>
          <a:endParaRPr lang="en-GB"/>
        </a:p>
      </dgm:t>
    </dgm:pt>
    <dgm:pt modelId="{B297EF28-EECA-4C48-8012-3A016047246B}">
      <dgm:prSet phldrT="[Text]" phldr="0" custT="1"/>
      <dgm:spPr>
        <a:solidFill>
          <a:srgbClr val="0070C0"/>
        </a:solidFill>
      </dgm:spPr>
      <dgm:t>
        <a:bodyPr/>
        <a:lstStyle/>
        <a:p>
          <a:r>
            <a:rPr lang="en-GB" sz="5400" b="1" dirty="0"/>
            <a:t>Price</a:t>
          </a:r>
        </a:p>
      </dgm:t>
    </dgm:pt>
    <dgm:pt modelId="{AD1339A1-655E-4F37-86D3-1E43665EC57E}" type="parTrans" cxnId="{1E774D71-A701-4507-AC2A-26D9F4F8C1C0}">
      <dgm:prSet/>
      <dgm:spPr/>
      <dgm:t>
        <a:bodyPr/>
        <a:lstStyle/>
        <a:p>
          <a:endParaRPr lang="en-GB"/>
        </a:p>
      </dgm:t>
    </dgm:pt>
    <dgm:pt modelId="{7F2C15DD-D137-4420-8B1B-AE104F6C68A6}" type="sibTrans" cxnId="{1E774D71-A701-4507-AC2A-26D9F4F8C1C0}">
      <dgm:prSet/>
      <dgm:spPr/>
      <dgm:t>
        <a:bodyPr/>
        <a:lstStyle/>
        <a:p>
          <a:endParaRPr lang="en-GB"/>
        </a:p>
      </dgm:t>
    </dgm:pt>
    <dgm:pt modelId="{3807C90A-0C73-41CE-91DA-F5EDEBFDDD4B}">
      <dgm:prSet custT="1"/>
      <dgm:spPr>
        <a:solidFill>
          <a:schemeClr val="accent4">
            <a:lumMod val="75000"/>
          </a:schemeClr>
        </a:solidFill>
      </dgm:spPr>
      <dgm:t>
        <a:bodyPr/>
        <a:lstStyle/>
        <a:p>
          <a:r>
            <a:rPr lang="en-GB" sz="5400" b="1" dirty="0"/>
            <a:t>Promotion</a:t>
          </a:r>
        </a:p>
      </dgm:t>
    </dgm:pt>
    <dgm:pt modelId="{AE142834-08C7-4D6B-B3D6-49A77622D300}" type="parTrans" cxnId="{04AB0248-9737-4AC0-A5EB-CCB56C0D086D}">
      <dgm:prSet/>
      <dgm:spPr/>
      <dgm:t>
        <a:bodyPr/>
        <a:lstStyle/>
        <a:p>
          <a:endParaRPr lang="en-GB"/>
        </a:p>
      </dgm:t>
    </dgm:pt>
    <dgm:pt modelId="{53C56E57-30B3-49A4-8E4D-F53E17C00613}" type="sibTrans" cxnId="{04AB0248-9737-4AC0-A5EB-CCB56C0D086D}">
      <dgm:prSet/>
      <dgm:spPr/>
      <dgm:t>
        <a:bodyPr/>
        <a:lstStyle/>
        <a:p>
          <a:endParaRPr lang="en-GB"/>
        </a:p>
      </dgm:t>
    </dgm:pt>
    <dgm:pt modelId="{0F01B1DD-6AC4-49A7-B2C2-938098E1F7C0}">
      <dgm:prSet/>
      <dgm:spPr>
        <a:solidFill>
          <a:schemeClr val="tx1">
            <a:lumMod val="50000"/>
            <a:lumOff val="50000"/>
          </a:schemeClr>
        </a:solidFill>
      </dgm:spPr>
      <dgm:t>
        <a:bodyPr/>
        <a:lstStyle/>
        <a:p>
          <a:r>
            <a:rPr lang="en-GB" b="1" dirty="0"/>
            <a:t>Process</a:t>
          </a:r>
        </a:p>
      </dgm:t>
    </dgm:pt>
    <dgm:pt modelId="{D57C5B3C-39C8-48A2-974F-48615935FEFD}" type="parTrans" cxnId="{B7D5F29B-8E26-4212-85FA-ACF370BDC57C}">
      <dgm:prSet/>
      <dgm:spPr/>
      <dgm:t>
        <a:bodyPr/>
        <a:lstStyle/>
        <a:p>
          <a:endParaRPr lang="en-GB"/>
        </a:p>
      </dgm:t>
    </dgm:pt>
    <dgm:pt modelId="{124BF3E1-2478-4375-A115-ED3E8A38CE90}" type="sibTrans" cxnId="{B7D5F29B-8E26-4212-85FA-ACF370BDC57C}">
      <dgm:prSet/>
      <dgm:spPr/>
      <dgm:t>
        <a:bodyPr/>
        <a:lstStyle/>
        <a:p>
          <a:endParaRPr lang="en-GB"/>
        </a:p>
      </dgm:t>
    </dgm:pt>
    <dgm:pt modelId="{E1D8F59E-73D7-4E53-BA56-06A8AA019807}" type="pres">
      <dgm:prSet presAssocID="{484E6746-13C0-465D-8C2F-227ADD0F0987}" presName="Name0" presStyleCnt="0">
        <dgm:presLayoutVars>
          <dgm:dir/>
          <dgm:animLvl val="lvl"/>
          <dgm:resizeHandles val="exact"/>
        </dgm:presLayoutVars>
      </dgm:prSet>
      <dgm:spPr/>
    </dgm:pt>
    <dgm:pt modelId="{2322B58A-6CFA-47ED-BFCA-6003F5F5F7E0}" type="pres">
      <dgm:prSet presAssocID="{9B444DD6-96F0-4899-843D-057B078FCDA2}" presName="linNode" presStyleCnt="0"/>
      <dgm:spPr/>
    </dgm:pt>
    <dgm:pt modelId="{27226C30-DF71-48F4-99CD-B419E10DF84E}" type="pres">
      <dgm:prSet presAssocID="{9B444DD6-96F0-4899-843D-057B078FCDA2}" presName="parentText" presStyleLbl="node1" presStyleIdx="0" presStyleCnt="4" custScaleY="14420" custLinFactNeighborX="-86768" custLinFactNeighborY="3569">
        <dgm:presLayoutVars>
          <dgm:chMax val="1"/>
          <dgm:bulletEnabled val="1"/>
        </dgm:presLayoutVars>
      </dgm:prSet>
      <dgm:spPr/>
    </dgm:pt>
    <dgm:pt modelId="{7A5EE5E0-3929-4E1C-B746-685E8DB46B34}" type="pres">
      <dgm:prSet presAssocID="{429E4D13-0FA7-4664-94C5-CEE72BC83D2F}" presName="sp" presStyleCnt="0"/>
      <dgm:spPr/>
    </dgm:pt>
    <dgm:pt modelId="{EC606B26-9EE7-44C8-B87C-27552A102974}" type="pres">
      <dgm:prSet presAssocID="{B297EF28-EECA-4C48-8012-3A016047246B}" presName="linNode" presStyleCnt="0"/>
      <dgm:spPr/>
    </dgm:pt>
    <dgm:pt modelId="{02200D75-4255-4B1F-BD3E-5A70B8151013}" type="pres">
      <dgm:prSet presAssocID="{B297EF28-EECA-4C48-8012-3A016047246B}" presName="parentText" presStyleLbl="node1" presStyleIdx="1" presStyleCnt="4" custScaleY="12677" custLinFactNeighborX="-88097" custLinFactNeighborY="4399">
        <dgm:presLayoutVars>
          <dgm:chMax val="1"/>
          <dgm:bulletEnabled val="1"/>
        </dgm:presLayoutVars>
      </dgm:prSet>
      <dgm:spPr/>
    </dgm:pt>
    <dgm:pt modelId="{A52191A5-30E6-4921-B8BE-1C376EB1BFC5}" type="pres">
      <dgm:prSet presAssocID="{7F2C15DD-D137-4420-8B1B-AE104F6C68A6}" presName="sp" presStyleCnt="0"/>
      <dgm:spPr/>
    </dgm:pt>
    <dgm:pt modelId="{52BB9B3F-1494-4A32-AEEA-D1BDB8A8C0C8}" type="pres">
      <dgm:prSet presAssocID="{3807C90A-0C73-41CE-91DA-F5EDEBFDDD4B}" presName="linNode" presStyleCnt="0"/>
      <dgm:spPr/>
    </dgm:pt>
    <dgm:pt modelId="{E8D3EBEC-27F0-4881-9D12-6153066B37EF}" type="pres">
      <dgm:prSet presAssocID="{3807C90A-0C73-41CE-91DA-F5EDEBFDDD4B}" presName="parentText" presStyleLbl="node1" presStyleIdx="2" presStyleCnt="4" custScaleY="12895" custLinFactNeighborX="-87775" custLinFactNeighborY="7974">
        <dgm:presLayoutVars>
          <dgm:chMax val="1"/>
          <dgm:bulletEnabled val="1"/>
        </dgm:presLayoutVars>
      </dgm:prSet>
      <dgm:spPr/>
    </dgm:pt>
    <dgm:pt modelId="{C4F87F35-B33F-40CD-B6F5-BB1B4E1E8526}" type="pres">
      <dgm:prSet presAssocID="{53C56E57-30B3-49A4-8E4D-F53E17C00613}" presName="sp" presStyleCnt="0"/>
      <dgm:spPr/>
    </dgm:pt>
    <dgm:pt modelId="{936B14F0-46BC-4B2B-9EE6-D9B95A6AED23}" type="pres">
      <dgm:prSet presAssocID="{0F01B1DD-6AC4-49A7-B2C2-938098E1F7C0}" presName="linNode" presStyleCnt="0"/>
      <dgm:spPr/>
    </dgm:pt>
    <dgm:pt modelId="{AAA8557B-1362-479C-9902-47997925A9F4}" type="pres">
      <dgm:prSet presAssocID="{0F01B1DD-6AC4-49A7-B2C2-938098E1F7C0}" presName="parentText" presStyleLbl="node1" presStyleIdx="3" presStyleCnt="4" custScaleY="12895" custLinFactNeighborX="-91642" custLinFactNeighborY="11147">
        <dgm:presLayoutVars>
          <dgm:chMax val="1"/>
          <dgm:bulletEnabled val="1"/>
        </dgm:presLayoutVars>
      </dgm:prSet>
      <dgm:spPr/>
    </dgm:pt>
  </dgm:ptLst>
  <dgm:cxnLst>
    <dgm:cxn modelId="{09655F11-3534-42A9-B57A-26763F312A0A}" srcId="{484E6746-13C0-465D-8C2F-227ADD0F0987}" destId="{9B444DD6-96F0-4899-843D-057B078FCDA2}" srcOrd="0" destOrd="0" parTransId="{985D2603-5EAF-46BF-8B74-7EECF9C301BA}" sibTransId="{429E4D13-0FA7-4664-94C5-CEE72BC83D2F}"/>
    <dgm:cxn modelId="{07898D15-8803-4B1B-B4C4-43E8649AC789}" type="presOf" srcId="{3807C90A-0C73-41CE-91DA-F5EDEBFDDD4B}" destId="{E8D3EBEC-27F0-4881-9D12-6153066B37EF}" srcOrd="0" destOrd="0" presId="urn:microsoft.com/office/officeart/2005/8/layout/vList5"/>
    <dgm:cxn modelId="{04AB0248-9737-4AC0-A5EB-CCB56C0D086D}" srcId="{484E6746-13C0-465D-8C2F-227ADD0F0987}" destId="{3807C90A-0C73-41CE-91DA-F5EDEBFDDD4B}" srcOrd="2" destOrd="0" parTransId="{AE142834-08C7-4D6B-B3D6-49A77622D300}" sibTransId="{53C56E57-30B3-49A4-8E4D-F53E17C00613}"/>
    <dgm:cxn modelId="{17EB3948-9373-4FAA-9F73-81150D9987AC}" type="presOf" srcId="{B297EF28-EECA-4C48-8012-3A016047246B}" destId="{02200D75-4255-4B1F-BD3E-5A70B8151013}" srcOrd="0" destOrd="0" presId="urn:microsoft.com/office/officeart/2005/8/layout/vList5"/>
    <dgm:cxn modelId="{1E774D71-A701-4507-AC2A-26D9F4F8C1C0}" srcId="{484E6746-13C0-465D-8C2F-227ADD0F0987}" destId="{B297EF28-EECA-4C48-8012-3A016047246B}" srcOrd="1" destOrd="0" parTransId="{AD1339A1-655E-4F37-86D3-1E43665EC57E}" sibTransId="{7F2C15DD-D137-4420-8B1B-AE104F6C68A6}"/>
    <dgm:cxn modelId="{B7D5F29B-8E26-4212-85FA-ACF370BDC57C}" srcId="{484E6746-13C0-465D-8C2F-227ADD0F0987}" destId="{0F01B1DD-6AC4-49A7-B2C2-938098E1F7C0}" srcOrd="3" destOrd="0" parTransId="{D57C5B3C-39C8-48A2-974F-48615935FEFD}" sibTransId="{124BF3E1-2478-4375-A115-ED3E8A38CE90}"/>
    <dgm:cxn modelId="{E9EE09A5-5E17-49E9-AAC2-8DA31D140A18}" type="presOf" srcId="{0F01B1DD-6AC4-49A7-B2C2-938098E1F7C0}" destId="{AAA8557B-1362-479C-9902-47997925A9F4}" srcOrd="0" destOrd="0" presId="urn:microsoft.com/office/officeart/2005/8/layout/vList5"/>
    <dgm:cxn modelId="{9605FCCC-91CF-4048-9807-B1C784B13389}" type="presOf" srcId="{9B444DD6-96F0-4899-843D-057B078FCDA2}" destId="{27226C30-DF71-48F4-99CD-B419E10DF84E}" srcOrd="0" destOrd="0" presId="urn:microsoft.com/office/officeart/2005/8/layout/vList5"/>
    <dgm:cxn modelId="{CE6B6ECF-CAD8-49D4-BB77-FBF861771F07}" type="presOf" srcId="{484E6746-13C0-465D-8C2F-227ADD0F0987}" destId="{E1D8F59E-73D7-4E53-BA56-06A8AA019807}" srcOrd="0" destOrd="0" presId="urn:microsoft.com/office/officeart/2005/8/layout/vList5"/>
    <dgm:cxn modelId="{10E7FBF3-EBA4-4D9B-A0D9-C7D36E7C7737}" type="presParOf" srcId="{E1D8F59E-73D7-4E53-BA56-06A8AA019807}" destId="{2322B58A-6CFA-47ED-BFCA-6003F5F5F7E0}" srcOrd="0" destOrd="0" presId="urn:microsoft.com/office/officeart/2005/8/layout/vList5"/>
    <dgm:cxn modelId="{F4F51A65-1F34-4997-8E7B-0F15C59CECF4}" type="presParOf" srcId="{2322B58A-6CFA-47ED-BFCA-6003F5F5F7E0}" destId="{27226C30-DF71-48F4-99CD-B419E10DF84E}" srcOrd="0" destOrd="0" presId="urn:microsoft.com/office/officeart/2005/8/layout/vList5"/>
    <dgm:cxn modelId="{CB8E802F-6A7A-4C88-A83A-759681C034D2}" type="presParOf" srcId="{E1D8F59E-73D7-4E53-BA56-06A8AA019807}" destId="{7A5EE5E0-3929-4E1C-B746-685E8DB46B34}" srcOrd="1" destOrd="0" presId="urn:microsoft.com/office/officeart/2005/8/layout/vList5"/>
    <dgm:cxn modelId="{DFA75370-6E5C-4696-A0B7-7ADB71C5B04E}" type="presParOf" srcId="{E1D8F59E-73D7-4E53-BA56-06A8AA019807}" destId="{EC606B26-9EE7-44C8-B87C-27552A102974}" srcOrd="2" destOrd="0" presId="urn:microsoft.com/office/officeart/2005/8/layout/vList5"/>
    <dgm:cxn modelId="{68F52DA3-CE04-4C16-9DC8-A3B4CA054A5F}" type="presParOf" srcId="{EC606B26-9EE7-44C8-B87C-27552A102974}" destId="{02200D75-4255-4B1F-BD3E-5A70B8151013}" srcOrd="0" destOrd="0" presId="urn:microsoft.com/office/officeart/2005/8/layout/vList5"/>
    <dgm:cxn modelId="{A470980B-BD5F-4C3D-98C0-A8670317DD0C}" type="presParOf" srcId="{E1D8F59E-73D7-4E53-BA56-06A8AA019807}" destId="{A52191A5-30E6-4921-B8BE-1C376EB1BFC5}" srcOrd="3" destOrd="0" presId="urn:microsoft.com/office/officeart/2005/8/layout/vList5"/>
    <dgm:cxn modelId="{1E9873A3-60F1-4937-99B2-68616ED1AD80}" type="presParOf" srcId="{E1D8F59E-73D7-4E53-BA56-06A8AA019807}" destId="{52BB9B3F-1494-4A32-AEEA-D1BDB8A8C0C8}" srcOrd="4" destOrd="0" presId="urn:microsoft.com/office/officeart/2005/8/layout/vList5"/>
    <dgm:cxn modelId="{631A473E-6E96-422E-8D9B-E10C69A8474A}" type="presParOf" srcId="{52BB9B3F-1494-4A32-AEEA-D1BDB8A8C0C8}" destId="{E8D3EBEC-27F0-4881-9D12-6153066B37EF}" srcOrd="0" destOrd="0" presId="urn:microsoft.com/office/officeart/2005/8/layout/vList5"/>
    <dgm:cxn modelId="{D91230C9-B449-4923-A5DD-D8520B298E1A}" type="presParOf" srcId="{E1D8F59E-73D7-4E53-BA56-06A8AA019807}" destId="{C4F87F35-B33F-40CD-B6F5-BB1B4E1E8526}" srcOrd="5" destOrd="0" presId="urn:microsoft.com/office/officeart/2005/8/layout/vList5"/>
    <dgm:cxn modelId="{34352381-41B7-45CA-9B0D-D404B3614B8B}" type="presParOf" srcId="{E1D8F59E-73D7-4E53-BA56-06A8AA019807}" destId="{936B14F0-46BC-4B2B-9EE6-D9B95A6AED23}" srcOrd="6" destOrd="0" presId="urn:microsoft.com/office/officeart/2005/8/layout/vList5"/>
    <dgm:cxn modelId="{826758CA-A489-439E-929C-8C5CEC7AEF27}" type="presParOf" srcId="{936B14F0-46BC-4B2B-9EE6-D9B95A6AED23}" destId="{AAA8557B-1362-479C-9902-47997925A9F4}"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E6199D1-4C54-4E8D-AB18-C90E0C99B061}" type="doc">
      <dgm:prSet loTypeId="urn:microsoft.com/office/officeart/2005/8/layout/matrix1" loCatId="matrix" qsTypeId="urn:microsoft.com/office/officeart/2005/8/quickstyle/3d2" qsCatId="3D" csTypeId="urn:microsoft.com/office/officeart/2005/8/colors/accent1_2" csCatId="accent1" phldr="1"/>
      <dgm:spPr/>
      <dgm:t>
        <a:bodyPr/>
        <a:lstStyle/>
        <a:p>
          <a:endParaRPr lang="en-GB"/>
        </a:p>
      </dgm:t>
    </dgm:pt>
    <dgm:pt modelId="{7829273E-8107-4F91-9EE9-7AB148D77C04}">
      <dgm:prSet phldrT="[Text]"/>
      <dgm:spPr>
        <a:solidFill>
          <a:schemeClr val="accent2">
            <a:lumMod val="50000"/>
          </a:schemeClr>
        </a:solidFill>
      </dgm:spPr>
      <dgm:t>
        <a:bodyPr/>
        <a:lstStyle/>
        <a:p>
          <a:r>
            <a:rPr lang="en-GB" dirty="0"/>
            <a:t>SWOT</a:t>
          </a:r>
        </a:p>
      </dgm:t>
    </dgm:pt>
    <dgm:pt modelId="{AEA4B8C3-5D21-41E4-A219-2F7584013119}" type="parTrans" cxnId="{DA9C2393-D7FE-4E59-9A70-CDABED3C82CD}">
      <dgm:prSet/>
      <dgm:spPr/>
      <dgm:t>
        <a:bodyPr/>
        <a:lstStyle/>
        <a:p>
          <a:endParaRPr lang="en-GB"/>
        </a:p>
      </dgm:t>
    </dgm:pt>
    <dgm:pt modelId="{5BEE3521-4226-40BF-A82B-BE90E02D6E9A}" type="sibTrans" cxnId="{DA9C2393-D7FE-4E59-9A70-CDABED3C82CD}">
      <dgm:prSet/>
      <dgm:spPr/>
      <dgm:t>
        <a:bodyPr/>
        <a:lstStyle/>
        <a:p>
          <a:endParaRPr lang="en-GB"/>
        </a:p>
      </dgm:t>
    </dgm:pt>
    <dgm:pt modelId="{49A9513B-12BF-4296-8B20-9B3A5F494DD3}">
      <dgm:prSet phldrT="[Text]" custT="1"/>
      <dgm:spPr>
        <a:solidFill>
          <a:srgbClr val="FFC000"/>
        </a:solidFill>
      </dgm:spPr>
      <dgm:t>
        <a:bodyPr/>
        <a:lstStyle/>
        <a:p>
          <a:pPr algn="ctr"/>
          <a:endParaRPr lang="en-GB" sz="1600" b="1" u="sng" dirty="0"/>
        </a:p>
        <a:p>
          <a:pPr algn="ctr"/>
          <a:endParaRPr lang="en-GB" sz="1800" b="1" u="sng" dirty="0"/>
        </a:p>
        <a:p>
          <a:pPr algn="ctr"/>
          <a:endParaRPr lang="en-GB" sz="1800" b="1" u="sng" dirty="0"/>
        </a:p>
        <a:p>
          <a:pPr algn="ctr"/>
          <a:r>
            <a:rPr lang="en-GB" sz="1800" b="1" u="sng" dirty="0">
              <a:solidFill>
                <a:schemeClr val="tx1"/>
              </a:solidFill>
            </a:rPr>
            <a:t>STRENGTHS</a:t>
          </a:r>
        </a:p>
        <a:p>
          <a:pPr algn="ctr"/>
          <a:endParaRPr lang="en-GB" sz="1200" dirty="0"/>
        </a:p>
        <a:p>
          <a:pPr algn="l"/>
          <a:r>
            <a:rPr lang="en-GB" sz="1600" dirty="0">
              <a:solidFill>
                <a:schemeClr val="tx1"/>
              </a:solidFill>
            </a:rPr>
            <a:t>-</a:t>
          </a:r>
          <a:r>
            <a:rPr lang="en-GB" sz="1600" dirty="0"/>
            <a:t> </a:t>
          </a:r>
          <a:r>
            <a:rPr lang="en-GB" sz="1600" dirty="0">
              <a:solidFill>
                <a:schemeClr val="tx1"/>
              </a:solidFill>
            </a:rPr>
            <a:t>High service and food quality</a:t>
          </a:r>
        </a:p>
        <a:p>
          <a:pPr algn="l"/>
          <a:r>
            <a:rPr lang="en-GB" sz="1600" dirty="0">
              <a:solidFill>
                <a:schemeClr val="tx1"/>
              </a:solidFill>
            </a:rPr>
            <a:t>- Good and accessible location</a:t>
          </a:r>
        </a:p>
        <a:p>
          <a:pPr algn="l"/>
          <a:r>
            <a:rPr lang="en-GB" sz="1600" dirty="0">
              <a:solidFill>
                <a:schemeClr val="tx1"/>
              </a:solidFill>
            </a:rPr>
            <a:t>- Standardized operational processes</a:t>
          </a:r>
        </a:p>
        <a:p>
          <a:pPr algn="l"/>
          <a:r>
            <a:rPr lang="en-GB" sz="1600" dirty="0">
              <a:solidFill>
                <a:schemeClr val="tx1"/>
              </a:solidFill>
            </a:rPr>
            <a:t>- High brand reputation</a:t>
          </a:r>
        </a:p>
        <a:p>
          <a:pPr algn="ctr"/>
          <a:endParaRPr lang="en-GB" sz="1200" dirty="0"/>
        </a:p>
        <a:p>
          <a:pPr algn="ctr"/>
          <a:endParaRPr lang="en-GB" sz="1200" dirty="0"/>
        </a:p>
      </dgm:t>
    </dgm:pt>
    <dgm:pt modelId="{E1460A6F-42AF-421F-BBC0-4F5EFE455FE1}" type="parTrans" cxnId="{472EFD06-AF1E-4D69-A1F9-E78F604DA5D3}">
      <dgm:prSet/>
      <dgm:spPr/>
      <dgm:t>
        <a:bodyPr/>
        <a:lstStyle/>
        <a:p>
          <a:endParaRPr lang="en-GB"/>
        </a:p>
      </dgm:t>
    </dgm:pt>
    <dgm:pt modelId="{F9762D32-7302-46A4-83F2-963866E51231}" type="sibTrans" cxnId="{472EFD06-AF1E-4D69-A1F9-E78F604DA5D3}">
      <dgm:prSet/>
      <dgm:spPr/>
      <dgm:t>
        <a:bodyPr/>
        <a:lstStyle/>
        <a:p>
          <a:endParaRPr lang="en-GB"/>
        </a:p>
      </dgm:t>
    </dgm:pt>
    <dgm:pt modelId="{A4ED6D46-39AA-489D-87E8-3B4E36DA65EA}">
      <dgm:prSet phldrT="[Text]" custT="1"/>
      <dgm:spPr>
        <a:solidFill>
          <a:schemeClr val="accent2">
            <a:lumMod val="75000"/>
          </a:schemeClr>
        </a:solidFill>
      </dgm:spPr>
      <dgm:t>
        <a:bodyPr/>
        <a:lstStyle/>
        <a:p>
          <a:pPr algn="ctr"/>
          <a:endParaRPr lang="en-GB" sz="1300" u="sng" dirty="0"/>
        </a:p>
        <a:p>
          <a:pPr algn="ctr"/>
          <a:endParaRPr lang="en-GB" sz="1300" u="sng" dirty="0"/>
        </a:p>
        <a:p>
          <a:pPr algn="ctr"/>
          <a:r>
            <a:rPr lang="en-GB" sz="1800" b="1" u="sng" dirty="0">
              <a:solidFill>
                <a:schemeClr val="tx1"/>
              </a:solidFill>
            </a:rPr>
            <a:t>WEAKNESES</a:t>
          </a:r>
        </a:p>
        <a:p>
          <a:pPr algn="ctr"/>
          <a:endParaRPr lang="en-GB" sz="1300" u="sng" dirty="0"/>
        </a:p>
        <a:p>
          <a:pPr algn="l"/>
          <a:r>
            <a:rPr lang="en-GB" sz="1600" u="none" dirty="0">
              <a:solidFill>
                <a:schemeClr val="tx1"/>
              </a:solidFill>
            </a:rPr>
            <a:t>- Limited promotion</a:t>
          </a:r>
        </a:p>
        <a:p>
          <a:pPr algn="l"/>
          <a:r>
            <a:rPr lang="en-GB" sz="1600" u="none" dirty="0">
              <a:solidFill>
                <a:schemeClr val="tx1"/>
              </a:solidFill>
            </a:rPr>
            <a:t>- Lacking delivery partnerships </a:t>
          </a:r>
        </a:p>
        <a:p>
          <a:pPr algn="l"/>
          <a:r>
            <a:rPr lang="en-GB" sz="1600" u="none" dirty="0">
              <a:solidFill>
                <a:schemeClr val="tx1"/>
              </a:solidFill>
            </a:rPr>
            <a:t>- Dependence on walk in customers</a:t>
          </a:r>
        </a:p>
        <a:p>
          <a:pPr algn="l"/>
          <a:r>
            <a:rPr lang="en-GB" sz="1600" u="none" dirty="0">
              <a:solidFill>
                <a:schemeClr val="tx1"/>
              </a:solidFill>
            </a:rPr>
            <a:t>- Price sensitivity</a:t>
          </a:r>
        </a:p>
        <a:p>
          <a:pPr algn="l"/>
          <a:r>
            <a:rPr lang="en-GB" sz="1600" u="none" dirty="0">
              <a:solidFill>
                <a:schemeClr val="tx1"/>
              </a:solidFill>
            </a:rPr>
            <a:t>- Small operational team</a:t>
          </a:r>
        </a:p>
        <a:p>
          <a:pPr algn="l"/>
          <a:r>
            <a:rPr lang="en-GB" sz="1600" u="none" dirty="0">
              <a:solidFill>
                <a:schemeClr val="tx1"/>
              </a:solidFill>
            </a:rPr>
            <a:t>- Limited product diversification</a:t>
          </a:r>
        </a:p>
      </dgm:t>
    </dgm:pt>
    <dgm:pt modelId="{5907F656-D13B-4C5D-9F8C-5303EBF5A994}" type="parTrans" cxnId="{C24E9C96-0ABD-4CEB-80EF-8B8ABC85A80A}">
      <dgm:prSet/>
      <dgm:spPr/>
      <dgm:t>
        <a:bodyPr/>
        <a:lstStyle/>
        <a:p>
          <a:endParaRPr lang="en-GB"/>
        </a:p>
      </dgm:t>
    </dgm:pt>
    <dgm:pt modelId="{DD38360A-94BD-4E83-8D59-C611D930E98D}" type="sibTrans" cxnId="{C24E9C96-0ABD-4CEB-80EF-8B8ABC85A80A}">
      <dgm:prSet/>
      <dgm:spPr/>
      <dgm:t>
        <a:bodyPr/>
        <a:lstStyle/>
        <a:p>
          <a:endParaRPr lang="en-GB"/>
        </a:p>
      </dgm:t>
    </dgm:pt>
    <dgm:pt modelId="{956DE9D3-C4A9-49A6-97A8-3F65CBA6F6FC}">
      <dgm:prSet phldrT="[Text]" custT="1"/>
      <dgm:spPr>
        <a:solidFill>
          <a:schemeClr val="accent2">
            <a:lumMod val="75000"/>
          </a:schemeClr>
        </a:solidFill>
      </dgm:spPr>
      <dgm:t>
        <a:bodyPr/>
        <a:lstStyle/>
        <a:p>
          <a:pPr algn="ctr"/>
          <a:r>
            <a:rPr lang="en-GB" sz="1800" b="1" u="sng" dirty="0">
              <a:solidFill>
                <a:schemeClr val="tx1"/>
              </a:solidFill>
            </a:rPr>
            <a:t>OPPORTUNITIES</a:t>
          </a:r>
        </a:p>
        <a:p>
          <a:pPr algn="l"/>
          <a:endParaRPr lang="en-GB" sz="1600" dirty="0"/>
        </a:p>
        <a:p>
          <a:pPr algn="l"/>
          <a:r>
            <a:rPr lang="en-GB" sz="1600" dirty="0">
              <a:solidFill>
                <a:schemeClr val="tx1"/>
              </a:solidFill>
            </a:rPr>
            <a:t>- Seasonal trendy products</a:t>
          </a:r>
        </a:p>
        <a:p>
          <a:pPr algn="l"/>
          <a:r>
            <a:rPr lang="en-GB" sz="1600" dirty="0">
              <a:solidFill>
                <a:schemeClr val="tx1"/>
              </a:solidFill>
            </a:rPr>
            <a:t>- Delivery partnerships</a:t>
          </a:r>
        </a:p>
        <a:p>
          <a:pPr algn="l"/>
          <a:r>
            <a:rPr lang="en-GB" sz="1600" dirty="0">
              <a:solidFill>
                <a:schemeClr val="tx1"/>
              </a:solidFill>
            </a:rPr>
            <a:t>- Customer loyalty programs</a:t>
          </a:r>
        </a:p>
        <a:p>
          <a:pPr algn="l"/>
          <a:r>
            <a:rPr lang="en-GB" sz="1600" dirty="0">
              <a:solidFill>
                <a:schemeClr val="tx1"/>
              </a:solidFill>
            </a:rPr>
            <a:t>- Diversified food options</a:t>
          </a:r>
        </a:p>
        <a:p>
          <a:pPr algn="ctr"/>
          <a:endParaRPr lang="en-GB" sz="1400" dirty="0"/>
        </a:p>
      </dgm:t>
    </dgm:pt>
    <dgm:pt modelId="{F26EBB85-1899-4114-AED8-6DBC26A72CA1}" type="parTrans" cxnId="{3C1DB042-0EA0-46D9-8879-F57B2702C566}">
      <dgm:prSet/>
      <dgm:spPr/>
      <dgm:t>
        <a:bodyPr/>
        <a:lstStyle/>
        <a:p>
          <a:endParaRPr lang="en-GB"/>
        </a:p>
      </dgm:t>
    </dgm:pt>
    <dgm:pt modelId="{4A00AD1A-32F9-4C88-9DC7-1954B8906146}" type="sibTrans" cxnId="{3C1DB042-0EA0-46D9-8879-F57B2702C566}">
      <dgm:prSet/>
      <dgm:spPr/>
      <dgm:t>
        <a:bodyPr/>
        <a:lstStyle/>
        <a:p>
          <a:endParaRPr lang="en-GB"/>
        </a:p>
      </dgm:t>
    </dgm:pt>
    <dgm:pt modelId="{64C09863-77DE-403B-AD41-87F39D4A33B4}">
      <dgm:prSet phldrT="[Text]" custT="1"/>
      <dgm:spPr>
        <a:solidFill>
          <a:schemeClr val="accent2"/>
        </a:solidFill>
      </dgm:spPr>
      <dgm:t>
        <a:bodyPr/>
        <a:lstStyle/>
        <a:p>
          <a:pPr algn="ctr"/>
          <a:r>
            <a:rPr lang="en-GB" sz="1800" b="1" u="sng" dirty="0">
              <a:solidFill>
                <a:schemeClr val="tx1"/>
              </a:solidFill>
            </a:rPr>
            <a:t>THREATS</a:t>
          </a:r>
        </a:p>
        <a:p>
          <a:pPr algn="ctr"/>
          <a:endParaRPr lang="en-GB" sz="1600" dirty="0"/>
        </a:p>
        <a:p>
          <a:pPr algn="l"/>
          <a:r>
            <a:rPr lang="en-GB" sz="1600" dirty="0">
              <a:solidFill>
                <a:schemeClr val="tx1"/>
              </a:solidFill>
            </a:rPr>
            <a:t>- Strong competition</a:t>
          </a:r>
        </a:p>
        <a:p>
          <a:pPr algn="l"/>
          <a:r>
            <a:rPr lang="en-GB" sz="1600" dirty="0">
              <a:solidFill>
                <a:schemeClr val="tx1"/>
              </a:solidFill>
            </a:rPr>
            <a:t>- Economic inflation</a:t>
          </a:r>
        </a:p>
        <a:p>
          <a:pPr algn="l"/>
          <a:r>
            <a:rPr lang="en-GB" sz="1600" dirty="0">
              <a:solidFill>
                <a:schemeClr val="tx1"/>
              </a:solidFill>
            </a:rPr>
            <a:t>- Local market saturation</a:t>
          </a:r>
        </a:p>
        <a:p>
          <a:pPr algn="l"/>
          <a:r>
            <a:rPr lang="en-GB" sz="1600" dirty="0">
              <a:solidFill>
                <a:schemeClr val="tx1"/>
              </a:solidFill>
            </a:rPr>
            <a:t>- Versatile customer preferences</a:t>
          </a:r>
        </a:p>
      </dgm:t>
    </dgm:pt>
    <dgm:pt modelId="{8F297A91-CEDE-4608-AF7C-1B861C4AA4D1}" type="parTrans" cxnId="{7C68043A-115F-413B-98C9-B7ADE66683DB}">
      <dgm:prSet/>
      <dgm:spPr/>
      <dgm:t>
        <a:bodyPr/>
        <a:lstStyle/>
        <a:p>
          <a:endParaRPr lang="en-GB"/>
        </a:p>
      </dgm:t>
    </dgm:pt>
    <dgm:pt modelId="{CC499BF5-F5A0-43F4-B1BF-40A88869A177}" type="sibTrans" cxnId="{7C68043A-115F-413B-98C9-B7ADE66683DB}">
      <dgm:prSet/>
      <dgm:spPr/>
      <dgm:t>
        <a:bodyPr/>
        <a:lstStyle/>
        <a:p>
          <a:endParaRPr lang="en-GB"/>
        </a:p>
      </dgm:t>
    </dgm:pt>
    <dgm:pt modelId="{115034A9-EB78-4844-BD0E-9EE15D99FD25}" type="pres">
      <dgm:prSet presAssocID="{AE6199D1-4C54-4E8D-AB18-C90E0C99B061}" presName="diagram" presStyleCnt="0">
        <dgm:presLayoutVars>
          <dgm:chMax val="1"/>
          <dgm:dir/>
          <dgm:animLvl val="ctr"/>
          <dgm:resizeHandles val="exact"/>
        </dgm:presLayoutVars>
      </dgm:prSet>
      <dgm:spPr/>
    </dgm:pt>
    <dgm:pt modelId="{3BB0BAE7-322C-4E99-B206-B4FBF5C325B0}" type="pres">
      <dgm:prSet presAssocID="{AE6199D1-4C54-4E8D-AB18-C90E0C99B061}" presName="matrix" presStyleCnt="0"/>
      <dgm:spPr/>
    </dgm:pt>
    <dgm:pt modelId="{B64960ED-87E7-40D5-93C4-85D8582801E7}" type="pres">
      <dgm:prSet presAssocID="{AE6199D1-4C54-4E8D-AB18-C90E0C99B061}" presName="tile1" presStyleLbl="node1" presStyleIdx="0" presStyleCnt="4"/>
      <dgm:spPr/>
    </dgm:pt>
    <dgm:pt modelId="{4DD90D51-1542-492D-8C9D-9539D135565E}" type="pres">
      <dgm:prSet presAssocID="{AE6199D1-4C54-4E8D-AB18-C90E0C99B061}" presName="tile1text" presStyleLbl="node1" presStyleIdx="0" presStyleCnt="4">
        <dgm:presLayoutVars>
          <dgm:chMax val="0"/>
          <dgm:chPref val="0"/>
          <dgm:bulletEnabled val="1"/>
        </dgm:presLayoutVars>
      </dgm:prSet>
      <dgm:spPr/>
    </dgm:pt>
    <dgm:pt modelId="{FF767B85-8A07-4E3D-A4BD-E99FEA980600}" type="pres">
      <dgm:prSet presAssocID="{AE6199D1-4C54-4E8D-AB18-C90E0C99B061}" presName="tile2" presStyleLbl="node1" presStyleIdx="1" presStyleCnt="4" custLinFactNeighborX="1250"/>
      <dgm:spPr/>
    </dgm:pt>
    <dgm:pt modelId="{615CADD9-CB15-4D10-8C1A-9787E7946453}" type="pres">
      <dgm:prSet presAssocID="{AE6199D1-4C54-4E8D-AB18-C90E0C99B061}" presName="tile2text" presStyleLbl="node1" presStyleIdx="1" presStyleCnt="4">
        <dgm:presLayoutVars>
          <dgm:chMax val="0"/>
          <dgm:chPref val="0"/>
          <dgm:bulletEnabled val="1"/>
        </dgm:presLayoutVars>
      </dgm:prSet>
      <dgm:spPr/>
    </dgm:pt>
    <dgm:pt modelId="{EA1DC553-5437-47C3-9CE3-6B928F493323}" type="pres">
      <dgm:prSet presAssocID="{AE6199D1-4C54-4E8D-AB18-C90E0C99B061}" presName="tile3" presStyleLbl="node1" presStyleIdx="2" presStyleCnt="4"/>
      <dgm:spPr/>
    </dgm:pt>
    <dgm:pt modelId="{272FF451-A42F-4755-A3F6-096E0E5B5462}" type="pres">
      <dgm:prSet presAssocID="{AE6199D1-4C54-4E8D-AB18-C90E0C99B061}" presName="tile3text" presStyleLbl="node1" presStyleIdx="2" presStyleCnt="4">
        <dgm:presLayoutVars>
          <dgm:chMax val="0"/>
          <dgm:chPref val="0"/>
          <dgm:bulletEnabled val="1"/>
        </dgm:presLayoutVars>
      </dgm:prSet>
      <dgm:spPr/>
    </dgm:pt>
    <dgm:pt modelId="{43B30FF5-8ADF-4021-B691-719699AC58A2}" type="pres">
      <dgm:prSet presAssocID="{AE6199D1-4C54-4E8D-AB18-C90E0C99B061}" presName="tile4" presStyleLbl="node1" presStyleIdx="3" presStyleCnt="4"/>
      <dgm:spPr/>
    </dgm:pt>
    <dgm:pt modelId="{41B0F3B6-48D1-4003-A627-915DA214B0EC}" type="pres">
      <dgm:prSet presAssocID="{AE6199D1-4C54-4E8D-AB18-C90E0C99B061}" presName="tile4text" presStyleLbl="node1" presStyleIdx="3" presStyleCnt="4">
        <dgm:presLayoutVars>
          <dgm:chMax val="0"/>
          <dgm:chPref val="0"/>
          <dgm:bulletEnabled val="1"/>
        </dgm:presLayoutVars>
      </dgm:prSet>
      <dgm:spPr/>
    </dgm:pt>
    <dgm:pt modelId="{61E16CAE-9A1F-4413-9F15-D83C8099BB52}" type="pres">
      <dgm:prSet presAssocID="{AE6199D1-4C54-4E8D-AB18-C90E0C99B061}" presName="centerTile" presStyleLbl="fgShp" presStyleIdx="0" presStyleCnt="1" custScaleX="54167" custScaleY="51250" custLinFactNeighborX="-9759" custLinFactNeighborY="16875">
        <dgm:presLayoutVars>
          <dgm:chMax val="0"/>
          <dgm:chPref val="0"/>
        </dgm:presLayoutVars>
      </dgm:prSet>
      <dgm:spPr/>
    </dgm:pt>
  </dgm:ptLst>
  <dgm:cxnLst>
    <dgm:cxn modelId="{472EFD06-AF1E-4D69-A1F9-E78F604DA5D3}" srcId="{7829273E-8107-4F91-9EE9-7AB148D77C04}" destId="{49A9513B-12BF-4296-8B20-9B3A5F494DD3}" srcOrd="0" destOrd="0" parTransId="{E1460A6F-42AF-421F-BBC0-4F5EFE455FE1}" sibTransId="{F9762D32-7302-46A4-83F2-963866E51231}"/>
    <dgm:cxn modelId="{7C68043A-115F-413B-98C9-B7ADE66683DB}" srcId="{7829273E-8107-4F91-9EE9-7AB148D77C04}" destId="{64C09863-77DE-403B-AD41-87F39D4A33B4}" srcOrd="3" destOrd="0" parTransId="{8F297A91-CEDE-4608-AF7C-1B861C4AA4D1}" sibTransId="{CC499BF5-F5A0-43F4-B1BF-40A88869A177}"/>
    <dgm:cxn modelId="{3C1DB042-0EA0-46D9-8879-F57B2702C566}" srcId="{7829273E-8107-4F91-9EE9-7AB148D77C04}" destId="{956DE9D3-C4A9-49A6-97A8-3F65CBA6F6FC}" srcOrd="2" destOrd="0" parTransId="{F26EBB85-1899-4114-AED8-6DBC26A72CA1}" sibTransId="{4A00AD1A-32F9-4C88-9DC7-1954B8906146}"/>
    <dgm:cxn modelId="{1B498351-AE4D-4CD2-80A9-3F648AF5E218}" type="presOf" srcId="{49A9513B-12BF-4296-8B20-9B3A5F494DD3}" destId="{B64960ED-87E7-40D5-93C4-85D8582801E7}" srcOrd="0" destOrd="0" presId="urn:microsoft.com/office/officeart/2005/8/layout/matrix1"/>
    <dgm:cxn modelId="{F4342C63-DFA2-4198-8F5F-89C3B94E5831}" type="presOf" srcId="{956DE9D3-C4A9-49A6-97A8-3F65CBA6F6FC}" destId="{EA1DC553-5437-47C3-9CE3-6B928F493323}" srcOrd="0" destOrd="0" presId="urn:microsoft.com/office/officeart/2005/8/layout/matrix1"/>
    <dgm:cxn modelId="{2872387B-8BDC-4AA1-9A8A-566DB4CB9251}" type="presOf" srcId="{7829273E-8107-4F91-9EE9-7AB148D77C04}" destId="{61E16CAE-9A1F-4413-9F15-D83C8099BB52}" srcOrd="0" destOrd="0" presId="urn:microsoft.com/office/officeart/2005/8/layout/matrix1"/>
    <dgm:cxn modelId="{9ED4967C-72CA-44B8-89D1-817F32BC9EAE}" type="presOf" srcId="{956DE9D3-C4A9-49A6-97A8-3F65CBA6F6FC}" destId="{272FF451-A42F-4755-A3F6-096E0E5B5462}" srcOrd="1" destOrd="0" presId="urn:microsoft.com/office/officeart/2005/8/layout/matrix1"/>
    <dgm:cxn modelId="{9099B384-390C-48F8-B219-D1A19BDD6D61}" type="presOf" srcId="{A4ED6D46-39AA-489D-87E8-3B4E36DA65EA}" destId="{615CADD9-CB15-4D10-8C1A-9787E7946453}" srcOrd="1" destOrd="0" presId="urn:microsoft.com/office/officeart/2005/8/layout/matrix1"/>
    <dgm:cxn modelId="{DA9C2393-D7FE-4E59-9A70-CDABED3C82CD}" srcId="{AE6199D1-4C54-4E8D-AB18-C90E0C99B061}" destId="{7829273E-8107-4F91-9EE9-7AB148D77C04}" srcOrd="0" destOrd="0" parTransId="{AEA4B8C3-5D21-41E4-A219-2F7584013119}" sibTransId="{5BEE3521-4226-40BF-A82B-BE90E02D6E9A}"/>
    <dgm:cxn modelId="{954FDF94-F27D-4206-BAE3-D6B8FF7E96BF}" type="presOf" srcId="{49A9513B-12BF-4296-8B20-9B3A5F494DD3}" destId="{4DD90D51-1542-492D-8C9D-9539D135565E}" srcOrd="1" destOrd="0" presId="urn:microsoft.com/office/officeart/2005/8/layout/matrix1"/>
    <dgm:cxn modelId="{C24E9C96-0ABD-4CEB-80EF-8B8ABC85A80A}" srcId="{7829273E-8107-4F91-9EE9-7AB148D77C04}" destId="{A4ED6D46-39AA-489D-87E8-3B4E36DA65EA}" srcOrd="1" destOrd="0" parTransId="{5907F656-D13B-4C5D-9F8C-5303EBF5A994}" sibTransId="{DD38360A-94BD-4E83-8D59-C611D930E98D}"/>
    <dgm:cxn modelId="{06C0DBA7-DBB0-4BEE-88E5-48F86E8E1B49}" type="presOf" srcId="{A4ED6D46-39AA-489D-87E8-3B4E36DA65EA}" destId="{FF767B85-8A07-4E3D-A4BD-E99FEA980600}" srcOrd="0" destOrd="0" presId="urn:microsoft.com/office/officeart/2005/8/layout/matrix1"/>
    <dgm:cxn modelId="{DF3D79B0-B6B0-4FBC-8629-E8C617478FCE}" type="presOf" srcId="{64C09863-77DE-403B-AD41-87F39D4A33B4}" destId="{41B0F3B6-48D1-4003-A627-915DA214B0EC}" srcOrd="1" destOrd="0" presId="urn:microsoft.com/office/officeart/2005/8/layout/matrix1"/>
    <dgm:cxn modelId="{D47079E2-E876-4422-8DFF-FCB2D3E32985}" type="presOf" srcId="{64C09863-77DE-403B-AD41-87F39D4A33B4}" destId="{43B30FF5-8ADF-4021-B691-719699AC58A2}" srcOrd="0" destOrd="0" presId="urn:microsoft.com/office/officeart/2005/8/layout/matrix1"/>
    <dgm:cxn modelId="{810DC0FC-4188-414C-858B-2DEE9EDD27C3}" type="presOf" srcId="{AE6199D1-4C54-4E8D-AB18-C90E0C99B061}" destId="{115034A9-EB78-4844-BD0E-9EE15D99FD25}" srcOrd="0" destOrd="0" presId="urn:microsoft.com/office/officeart/2005/8/layout/matrix1"/>
    <dgm:cxn modelId="{C8FF164B-4FDA-4F5D-83C4-7FF24C45CDF6}" type="presParOf" srcId="{115034A9-EB78-4844-BD0E-9EE15D99FD25}" destId="{3BB0BAE7-322C-4E99-B206-B4FBF5C325B0}" srcOrd="0" destOrd="0" presId="urn:microsoft.com/office/officeart/2005/8/layout/matrix1"/>
    <dgm:cxn modelId="{D6A16816-AC72-4732-94B0-B7A7CEF9EE6C}" type="presParOf" srcId="{3BB0BAE7-322C-4E99-B206-B4FBF5C325B0}" destId="{B64960ED-87E7-40D5-93C4-85D8582801E7}" srcOrd="0" destOrd="0" presId="urn:microsoft.com/office/officeart/2005/8/layout/matrix1"/>
    <dgm:cxn modelId="{4DE9D3BE-96F3-4808-B2B9-BBD1F8B96C65}" type="presParOf" srcId="{3BB0BAE7-322C-4E99-B206-B4FBF5C325B0}" destId="{4DD90D51-1542-492D-8C9D-9539D135565E}" srcOrd="1" destOrd="0" presId="urn:microsoft.com/office/officeart/2005/8/layout/matrix1"/>
    <dgm:cxn modelId="{7EE1D395-153B-4957-9862-58B6B8B1B20F}" type="presParOf" srcId="{3BB0BAE7-322C-4E99-B206-B4FBF5C325B0}" destId="{FF767B85-8A07-4E3D-A4BD-E99FEA980600}" srcOrd="2" destOrd="0" presId="urn:microsoft.com/office/officeart/2005/8/layout/matrix1"/>
    <dgm:cxn modelId="{503C116A-4DFD-4CD3-8F6B-958F125FF946}" type="presParOf" srcId="{3BB0BAE7-322C-4E99-B206-B4FBF5C325B0}" destId="{615CADD9-CB15-4D10-8C1A-9787E7946453}" srcOrd="3" destOrd="0" presId="urn:microsoft.com/office/officeart/2005/8/layout/matrix1"/>
    <dgm:cxn modelId="{650B79F9-F48D-47DA-AE8D-6BD9D5330100}" type="presParOf" srcId="{3BB0BAE7-322C-4E99-B206-B4FBF5C325B0}" destId="{EA1DC553-5437-47C3-9CE3-6B928F493323}" srcOrd="4" destOrd="0" presId="urn:microsoft.com/office/officeart/2005/8/layout/matrix1"/>
    <dgm:cxn modelId="{19BECE3E-FA08-4B6D-A491-625060463F6E}" type="presParOf" srcId="{3BB0BAE7-322C-4E99-B206-B4FBF5C325B0}" destId="{272FF451-A42F-4755-A3F6-096E0E5B5462}" srcOrd="5" destOrd="0" presId="urn:microsoft.com/office/officeart/2005/8/layout/matrix1"/>
    <dgm:cxn modelId="{2968ACCC-548C-43A6-A195-7B50B2E018A8}" type="presParOf" srcId="{3BB0BAE7-322C-4E99-B206-B4FBF5C325B0}" destId="{43B30FF5-8ADF-4021-B691-719699AC58A2}" srcOrd="6" destOrd="0" presId="urn:microsoft.com/office/officeart/2005/8/layout/matrix1"/>
    <dgm:cxn modelId="{6C46D59B-DB58-46D5-822C-067FA79219C8}" type="presParOf" srcId="{3BB0BAE7-322C-4E99-B206-B4FBF5C325B0}" destId="{41B0F3B6-48D1-4003-A627-915DA214B0EC}" srcOrd="7" destOrd="0" presId="urn:microsoft.com/office/officeart/2005/8/layout/matrix1"/>
    <dgm:cxn modelId="{D90C6B43-6AEB-45C9-A86D-AB7D0A0C3EFA}" type="presParOf" srcId="{115034A9-EB78-4844-BD0E-9EE15D99FD25}" destId="{61E16CAE-9A1F-4413-9F15-D83C8099BB52}" srcOrd="1" destOrd="0" presId="urn:microsoft.com/office/officeart/2005/8/layout/matrix1"/>
  </dgm:cxnLst>
  <dgm:bg>
    <a:blipFill>
      <a:blip xmlns:r="http://schemas.openxmlformats.org/officeDocument/2006/relationships" r:embed="rId1"/>
      <a:stretch>
        <a:fillRect/>
      </a:stretch>
    </a:blip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5DB9FCD-B07A-4300-8A75-C829E6D8DE28}" type="doc">
      <dgm:prSet loTypeId="urn:microsoft.com/office/officeart/2005/8/layout/hProcess9" loCatId="process" qsTypeId="urn:microsoft.com/office/officeart/2005/8/quickstyle/simple1" qsCatId="simple" csTypeId="urn:microsoft.com/office/officeart/2005/8/colors/colorful1" csCatId="colorful" phldr="1"/>
      <dgm:spPr/>
    </dgm:pt>
    <dgm:pt modelId="{C74DFB73-DDC9-4690-A041-056BFF83A019}">
      <dgm:prSet phldrT="[Text]"/>
      <dgm:spPr>
        <a:solidFill>
          <a:srgbClr val="0070C0"/>
        </a:solidFill>
      </dgm:spPr>
      <dgm:t>
        <a:bodyPr/>
        <a:lstStyle/>
        <a:p>
          <a:r>
            <a:rPr lang="en-GB" dirty="0"/>
            <a:t>Taste Good</a:t>
          </a:r>
        </a:p>
      </dgm:t>
    </dgm:pt>
    <dgm:pt modelId="{BD8EAFC4-1B98-4277-B675-E93B76785551}" type="parTrans" cxnId="{30ADF8A3-1E72-4F29-A7B1-9C44BF7A6607}">
      <dgm:prSet/>
      <dgm:spPr/>
      <dgm:t>
        <a:bodyPr/>
        <a:lstStyle/>
        <a:p>
          <a:endParaRPr lang="en-GB"/>
        </a:p>
      </dgm:t>
    </dgm:pt>
    <dgm:pt modelId="{6D8CD814-C3EA-4F52-84F3-991F465851F6}" type="sibTrans" cxnId="{30ADF8A3-1E72-4F29-A7B1-9C44BF7A6607}">
      <dgm:prSet/>
      <dgm:spPr/>
      <dgm:t>
        <a:bodyPr/>
        <a:lstStyle/>
        <a:p>
          <a:endParaRPr lang="en-GB"/>
        </a:p>
      </dgm:t>
    </dgm:pt>
    <dgm:pt modelId="{931A5970-7B65-4133-848F-FCC541947FE1}">
      <dgm:prSet phldrT="[Text]"/>
      <dgm:spPr>
        <a:solidFill>
          <a:srgbClr val="00B050"/>
        </a:solidFill>
      </dgm:spPr>
      <dgm:t>
        <a:bodyPr/>
        <a:lstStyle/>
        <a:p>
          <a:r>
            <a:rPr lang="en-GB" dirty="0"/>
            <a:t>Do Good</a:t>
          </a:r>
        </a:p>
      </dgm:t>
    </dgm:pt>
    <dgm:pt modelId="{9AA96604-5E4C-4DC7-88B0-DF1897CE9AD6}" type="parTrans" cxnId="{5EDFA4AD-C23A-48FF-8894-92B9FDD107D2}">
      <dgm:prSet/>
      <dgm:spPr/>
      <dgm:t>
        <a:bodyPr/>
        <a:lstStyle/>
        <a:p>
          <a:endParaRPr lang="en-GB"/>
        </a:p>
      </dgm:t>
    </dgm:pt>
    <dgm:pt modelId="{730F9D75-0E90-460D-8A2B-E8094A48827B}" type="sibTrans" cxnId="{5EDFA4AD-C23A-48FF-8894-92B9FDD107D2}">
      <dgm:prSet/>
      <dgm:spPr/>
      <dgm:t>
        <a:bodyPr/>
        <a:lstStyle/>
        <a:p>
          <a:endParaRPr lang="en-GB"/>
        </a:p>
      </dgm:t>
    </dgm:pt>
    <dgm:pt modelId="{E7E0947D-0ED0-45AB-81DD-DDDEBC1DECFD}">
      <dgm:prSet phldrT="[Text]"/>
      <dgm:spPr/>
      <dgm:t>
        <a:bodyPr/>
        <a:lstStyle/>
        <a:p>
          <a:r>
            <a:rPr lang="en-GB" dirty="0"/>
            <a:t>Make A Difference</a:t>
          </a:r>
        </a:p>
      </dgm:t>
    </dgm:pt>
    <dgm:pt modelId="{95F73C03-817A-4FC1-A61C-3DA114B3D522}" type="parTrans" cxnId="{26DC796C-8806-4F45-BE3C-76423ACD1054}">
      <dgm:prSet/>
      <dgm:spPr/>
      <dgm:t>
        <a:bodyPr/>
        <a:lstStyle/>
        <a:p>
          <a:endParaRPr lang="en-GB"/>
        </a:p>
      </dgm:t>
    </dgm:pt>
    <dgm:pt modelId="{80F9AC65-937B-4246-8692-98ACC15C35D3}" type="sibTrans" cxnId="{26DC796C-8806-4F45-BE3C-76423ACD1054}">
      <dgm:prSet/>
      <dgm:spPr/>
      <dgm:t>
        <a:bodyPr/>
        <a:lstStyle/>
        <a:p>
          <a:endParaRPr lang="en-GB"/>
        </a:p>
      </dgm:t>
    </dgm:pt>
    <dgm:pt modelId="{8B75BF37-3D05-4325-B555-BDCB6D8DFD0E}" type="pres">
      <dgm:prSet presAssocID="{F5DB9FCD-B07A-4300-8A75-C829E6D8DE28}" presName="CompostProcess" presStyleCnt="0">
        <dgm:presLayoutVars>
          <dgm:dir/>
          <dgm:resizeHandles val="exact"/>
        </dgm:presLayoutVars>
      </dgm:prSet>
      <dgm:spPr/>
    </dgm:pt>
    <dgm:pt modelId="{96D90A21-0056-43C0-962F-ACCC300FD70D}" type="pres">
      <dgm:prSet presAssocID="{F5DB9FCD-B07A-4300-8A75-C829E6D8DE28}" presName="arrow" presStyleLbl="bgShp" presStyleIdx="0" presStyleCnt="1" custLinFactNeighborX="37936" custLinFactNeighborY="-4984">
        <dgm:style>
          <a:lnRef idx="3">
            <a:schemeClr val="lt1"/>
          </a:lnRef>
          <a:fillRef idx="1">
            <a:schemeClr val="dk1"/>
          </a:fillRef>
          <a:effectRef idx="1">
            <a:schemeClr val="dk1"/>
          </a:effectRef>
          <a:fontRef idx="minor">
            <a:schemeClr val="lt1"/>
          </a:fontRef>
        </dgm:style>
      </dgm:prSet>
      <dgm:spPr/>
    </dgm:pt>
    <dgm:pt modelId="{5D0E3F74-5C03-41BF-8AE4-F58A2166FBDC}" type="pres">
      <dgm:prSet presAssocID="{F5DB9FCD-B07A-4300-8A75-C829E6D8DE28}" presName="linearProcess" presStyleCnt="0"/>
      <dgm:spPr/>
    </dgm:pt>
    <dgm:pt modelId="{DE4BB147-5DCE-44D9-B9A0-9603A1924806}" type="pres">
      <dgm:prSet presAssocID="{C74DFB73-DDC9-4690-A041-056BFF83A019}" presName="textNode" presStyleLbl="node1" presStyleIdx="0" presStyleCnt="3">
        <dgm:presLayoutVars>
          <dgm:bulletEnabled val="1"/>
        </dgm:presLayoutVars>
      </dgm:prSet>
      <dgm:spPr/>
    </dgm:pt>
    <dgm:pt modelId="{EBE25A66-8410-424B-B33D-9B6B88FB7292}" type="pres">
      <dgm:prSet presAssocID="{6D8CD814-C3EA-4F52-84F3-991F465851F6}" presName="sibTrans" presStyleCnt="0"/>
      <dgm:spPr/>
    </dgm:pt>
    <dgm:pt modelId="{27DA8A73-3C63-4204-B04B-FBB952AE6644}" type="pres">
      <dgm:prSet presAssocID="{931A5970-7B65-4133-848F-FCC541947FE1}" presName="textNode" presStyleLbl="node1" presStyleIdx="1" presStyleCnt="3">
        <dgm:presLayoutVars>
          <dgm:bulletEnabled val="1"/>
        </dgm:presLayoutVars>
      </dgm:prSet>
      <dgm:spPr/>
    </dgm:pt>
    <dgm:pt modelId="{E91CB0B3-D6E6-43F8-868C-F6811DADBCA8}" type="pres">
      <dgm:prSet presAssocID="{730F9D75-0E90-460D-8A2B-E8094A48827B}" presName="sibTrans" presStyleCnt="0"/>
      <dgm:spPr/>
    </dgm:pt>
    <dgm:pt modelId="{5425DD45-BB64-4708-B63D-51BE21EF6DCC}" type="pres">
      <dgm:prSet presAssocID="{E7E0947D-0ED0-45AB-81DD-DDDEBC1DECFD}" presName="textNode" presStyleLbl="node1" presStyleIdx="2" presStyleCnt="3">
        <dgm:presLayoutVars>
          <dgm:bulletEnabled val="1"/>
        </dgm:presLayoutVars>
      </dgm:prSet>
      <dgm:spPr/>
    </dgm:pt>
  </dgm:ptLst>
  <dgm:cxnLst>
    <dgm:cxn modelId="{3B35823E-AD9B-42CA-A018-2053DA53C7E9}" type="presOf" srcId="{E7E0947D-0ED0-45AB-81DD-DDDEBC1DECFD}" destId="{5425DD45-BB64-4708-B63D-51BE21EF6DCC}" srcOrd="0" destOrd="0" presId="urn:microsoft.com/office/officeart/2005/8/layout/hProcess9"/>
    <dgm:cxn modelId="{26DC796C-8806-4F45-BE3C-76423ACD1054}" srcId="{F5DB9FCD-B07A-4300-8A75-C829E6D8DE28}" destId="{E7E0947D-0ED0-45AB-81DD-DDDEBC1DECFD}" srcOrd="2" destOrd="0" parTransId="{95F73C03-817A-4FC1-A61C-3DA114B3D522}" sibTransId="{80F9AC65-937B-4246-8692-98ACC15C35D3}"/>
    <dgm:cxn modelId="{E9808598-82E0-4073-8D0D-7962858FD6A9}" type="presOf" srcId="{F5DB9FCD-B07A-4300-8A75-C829E6D8DE28}" destId="{8B75BF37-3D05-4325-B555-BDCB6D8DFD0E}" srcOrd="0" destOrd="0" presId="urn:microsoft.com/office/officeart/2005/8/layout/hProcess9"/>
    <dgm:cxn modelId="{30ADF8A3-1E72-4F29-A7B1-9C44BF7A6607}" srcId="{F5DB9FCD-B07A-4300-8A75-C829E6D8DE28}" destId="{C74DFB73-DDC9-4690-A041-056BFF83A019}" srcOrd="0" destOrd="0" parTransId="{BD8EAFC4-1B98-4277-B675-E93B76785551}" sibTransId="{6D8CD814-C3EA-4F52-84F3-991F465851F6}"/>
    <dgm:cxn modelId="{5EDFA4AD-C23A-48FF-8894-92B9FDD107D2}" srcId="{F5DB9FCD-B07A-4300-8A75-C829E6D8DE28}" destId="{931A5970-7B65-4133-848F-FCC541947FE1}" srcOrd="1" destOrd="0" parTransId="{9AA96604-5E4C-4DC7-88B0-DF1897CE9AD6}" sibTransId="{730F9D75-0E90-460D-8A2B-E8094A48827B}"/>
    <dgm:cxn modelId="{2F3208C3-0099-4C1F-9676-A4EE926DF745}" type="presOf" srcId="{931A5970-7B65-4133-848F-FCC541947FE1}" destId="{27DA8A73-3C63-4204-B04B-FBB952AE6644}" srcOrd="0" destOrd="0" presId="urn:microsoft.com/office/officeart/2005/8/layout/hProcess9"/>
    <dgm:cxn modelId="{33329DF1-B049-48A3-9FF2-8CF0B3456901}" type="presOf" srcId="{C74DFB73-DDC9-4690-A041-056BFF83A019}" destId="{DE4BB147-5DCE-44D9-B9A0-9603A1924806}" srcOrd="0" destOrd="0" presId="urn:microsoft.com/office/officeart/2005/8/layout/hProcess9"/>
    <dgm:cxn modelId="{65741B0A-49F0-4CF7-AE8C-5F2EF3C17C44}" type="presParOf" srcId="{8B75BF37-3D05-4325-B555-BDCB6D8DFD0E}" destId="{96D90A21-0056-43C0-962F-ACCC300FD70D}" srcOrd="0" destOrd="0" presId="urn:microsoft.com/office/officeart/2005/8/layout/hProcess9"/>
    <dgm:cxn modelId="{85E2FD4D-851D-4855-82BC-805D4F48A04E}" type="presParOf" srcId="{8B75BF37-3D05-4325-B555-BDCB6D8DFD0E}" destId="{5D0E3F74-5C03-41BF-8AE4-F58A2166FBDC}" srcOrd="1" destOrd="0" presId="urn:microsoft.com/office/officeart/2005/8/layout/hProcess9"/>
    <dgm:cxn modelId="{4A509F5F-96C7-47F1-B47F-F9AC248DFFF9}" type="presParOf" srcId="{5D0E3F74-5C03-41BF-8AE4-F58A2166FBDC}" destId="{DE4BB147-5DCE-44D9-B9A0-9603A1924806}" srcOrd="0" destOrd="0" presId="urn:microsoft.com/office/officeart/2005/8/layout/hProcess9"/>
    <dgm:cxn modelId="{887A5256-833E-4D20-B1D1-883D8739F7C1}" type="presParOf" srcId="{5D0E3F74-5C03-41BF-8AE4-F58A2166FBDC}" destId="{EBE25A66-8410-424B-B33D-9B6B88FB7292}" srcOrd="1" destOrd="0" presId="urn:microsoft.com/office/officeart/2005/8/layout/hProcess9"/>
    <dgm:cxn modelId="{35DF6F41-E0D2-4347-A826-0FC5B82F9368}" type="presParOf" srcId="{5D0E3F74-5C03-41BF-8AE4-F58A2166FBDC}" destId="{27DA8A73-3C63-4204-B04B-FBB952AE6644}" srcOrd="2" destOrd="0" presId="urn:microsoft.com/office/officeart/2005/8/layout/hProcess9"/>
    <dgm:cxn modelId="{85EA5152-473B-457C-923F-CF325B0ABA56}" type="presParOf" srcId="{5D0E3F74-5C03-41BF-8AE4-F58A2166FBDC}" destId="{E91CB0B3-D6E6-43F8-868C-F6811DADBCA8}" srcOrd="3" destOrd="0" presId="urn:microsoft.com/office/officeart/2005/8/layout/hProcess9"/>
    <dgm:cxn modelId="{CCCEC07F-E679-49AA-88F8-7ADC491026A5}" type="presParOf" srcId="{5D0E3F74-5C03-41BF-8AE4-F58A2166FBDC}" destId="{5425DD45-BB64-4708-B63D-51BE21EF6DCC}"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DEAD4D-F2D0-4372-8446-7AC3952E37CE}">
      <dsp:nvSpPr>
        <dsp:cNvPr id="0" name=""/>
        <dsp:cNvSpPr/>
      </dsp:nvSpPr>
      <dsp:spPr>
        <a:xfrm>
          <a:off x="586888" y="0"/>
          <a:ext cx="3874634" cy="3874634"/>
        </a:xfrm>
        <a:prstGeom prst="triangle">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EE24A1-3EC9-43B7-87C3-7A016E35030B}">
      <dsp:nvSpPr>
        <dsp:cNvPr id="0" name=""/>
        <dsp:cNvSpPr/>
      </dsp:nvSpPr>
      <dsp:spPr>
        <a:xfrm>
          <a:off x="2452602" y="387841"/>
          <a:ext cx="2518512" cy="688655"/>
        </a:xfrm>
        <a:prstGeom prst="roundRect">
          <a:avLst/>
        </a:prstGeom>
        <a:solidFill>
          <a:schemeClr val="lt1">
            <a:alpha val="90000"/>
            <a:hueOff val="0"/>
            <a:satOff val="0"/>
            <a:lumOff val="0"/>
            <a:alphaOff val="0"/>
          </a:schemeClr>
        </a:solidFill>
        <a:ln w="76200" cap="flat" cmpd="sng" algn="ctr">
          <a:solidFill>
            <a:srgbClr val="FFC000"/>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IN" sz="2300" kern="1200" dirty="0">
              <a:latin typeface="Trebuchet MS" panose="020B0603020202020204" pitchFamily="34" charset="0"/>
            </a:rPr>
            <a:t>Professionalism</a:t>
          </a:r>
        </a:p>
      </dsp:txBody>
      <dsp:txXfrm>
        <a:off x="2486219" y="421458"/>
        <a:ext cx="2451278" cy="621421"/>
      </dsp:txXfrm>
    </dsp:sp>
    <dsp:sp modelId="{B06C49F3-BAD7-4690-85EA-729E49EACB03}">
      <dsp:nvSpPr>
        <dsp:cNvPr id="0" name=""/>
        <dsp:cNvSpPr/>
      </dsp:nvSpPr>
      <dsp:spPr>
        <a:xfrm>
          <a:off x="2452602" y="1162579"/>
          <a:ext cx="2518512" cy="688655"/>
        </a:xfrm>
        <a:prstGeom prst="roundRect">
          <a:avLst/>
        </a:prstGeom>
        <a:solidFill>
          <a:schemeClr val="lt1">
            <a:alpha val="90000"/>
            <a:hueOff val="0"/>
            <a:satOff val="0"/>
            <a:lumOff val="0"/>
            <a:alphaOff val="0"/>
          </a:schemeClr>
        </a:solidFill>
        <a:ln w="76200" cap="flat" cmpd="sng" algn="ctr">
          <a:solidFill>
            <a:srgbClr val="FFC000"/>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IN" sz="2300" kern="1200" dirty="0">
              <a:latin typeface="Trebuchet MS" panose="020B0603020202020204" pitchFamily="34" charset="0"/>
            </a:rPr>
            <a:t>Quality</a:t>
          </a:r>
        </a:p>
      </dsp:txBody>
      <dsp:txXfrm>
        <a:off x="2486219" y="1196196"/>
        <a:ext cx="2451278" cy="621421"/>
      </dsp:txXfrm>
    </dsp:sp>
    <dsp:sp modelId="{3688E879-985F-4F2F-B8F9-AFA703E8F5E7}">
      <dsp:nvSpPr>
        <dsp:cNvPr id="0" name=""/>
        <dsp:cNvSpPr/>
      </dsp:nvSpPr>
      <dsp:spPr>
        <a:xfrm>
          <a:off x="2452602" y="1937317"/>
          <a:ext cx="2518512" cy="688655"/>
        </a:xfrm>
        <a:prstGeom prst="roundRect">
          <a:avLst/>
        </a:prstGeom>
        <a:solidFill>
          <a:schemeClr val="lt1">
            <a:alpha val="90000"/>
            <a:hueOff val="0"/>
            <a:satOff val="0"/>
            <a:lumOff val="0"/>
            <a:alphaOff val="0"/>
          </a:schemeClr>
        </a:solidFill>
        <a:ln w="76200" cap="flat" cmpd="sng" algn="ctr">
          <a:solidFill>
            <a:srgbClr val="FFC000"/>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IN" sz="2300" kern="1200" dirty="0">
              <a:latin typeface="Trebuchet MS" panose="020B0603020202020204" pitchFamily="34" charset="0"/>
            </a:rPr>
            <a:t>Integrity</a:t>
          </a:r>
        </a:p>
      </dsp:txBody>
      <dsp:txXfrm>
        <a:off x="2486219" y="1970934"/>
        <a:ext cx="2451278" cy="621421"/>
      </dsp:txXfrm>
    </dsp:sp>
    <dsp:sp modelId="{774C8CAE-1C17-4B24-A34D-ED305532D5E7}">
      <dsp:nvSpPr>
        <dsp:cNvPr id="0" name=""/>
        <dsp:cNvSpPr/>
      </dsp:nvSpPr>
      <dsp:spPr>
        <a:xfrm>
          <a:off x="2452602" y="2712054"/>
          <a:ext cx="2518512" cy="688655"/>
        </a:xfrm>
        <a:prstGeom prst="roundRect">
          <a:avLst/>
        </a:prstGeom>
        <a:solidFill>
          <a:schemeClr val="bg1"/>
        </a:solidFill>
        <a:ln w="76200" cap="flat" cmpd="sng" algn="ctr">
          <a:solidFill>
            <a:srgbClr val="FFC000"/>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IN" sz="2300" kern="1200" dirty="0">
              <a:latin typeface="Trebuchet MS" panose="020B0603020202020204" pitchFamily="34" charset="0"/>
            </a:rPr>
            <a:t>Innovation</a:t>
          </a:r>
        </a:p>
      </dsp:txBody>
      <dsp:txXfrm>
        <a:off x="2486219" y="2745671"/>
        <a:ext cx="2451278" cy="62142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226C30-DF71-48F4-99CD-B419E10DF84E}">
      <dsp:nvSpPr>
        <dsp:cNvPr id="0" name=""/>
        <dsp:cNvSpPr/>
      </dsp:nvSpPr>
      <dsp:spPr>
        <a:xfrm>
          <a:off x="87270" y="1243110"/>
          <a:ext cx="4114800" cy="911116"/>
        </a:xfrm>
        <a:prstGeom prst="roundRect">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102870" rIns="205740" bIns="102870" numCol="1" spcCol="1270" anchor="ctr" anchorCtr="0">
          <a:noAutofit/>
        </a:bodyPr>
        <a:lstStyle/>
        <a:p>
          <a:pPr marL="0" lvl="0" indent="0" algn="ctr" defTabSz="2400300">
            <a:lnSpc>
              <a:spcPct val="90000"/>
            </a:lnSpc>
            <a:spcBef>
              <a:spcPct val="0"/>
            </a:spcBef>
            <a:spcAft>
              <a:spcPct val="35000"/>
            </a:spcAft>
            <a:buNone/>
          </a:pPr>
          <a:r>
            <a:rPr lang="en-GB" sz="5400" b="1" kern="1200" dirty="0"/>
            <a:t>Product </a:t>
          </a:r>
        </a:p>
      </dsp:txBody>
      <dsp:txXfrm>
        <a:off x="131747" y="1287587"/>
        <a:ext cx="4025846" cy="822162"/>
      </dsp:txXfrm>
    </dsp:sp>
    <dsp:sp modelId="{02200D75-4255-4B1F-BD3E-5A70B8151013}">
      <dsp:nvSpPr>
        <dsp:cNvPr id="0" name=""/>
        <dsp:cNvSpPr/>
      </dsp:nvSpPr>
      <dsp:spPr>
        <a:xfrm>
          <a:off x="32584" y="2522591"/>
          <a:ext cx="4114800" cy="800986"/>
        </a:xfrm>
        <a:prstGeom prst="round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102870" rIns="205740" bIns="102870" numCol="1" spcCol="1270" anchor="ctr" anchorCtr="0">
          <a:noAutofit/>
        </a:bodyPr>
        <a:lstStyle/>
        <a:p>
          <a:pPr marL="0" lvl="0" indent="0" algn="ctr" defTabSz="2400300">
            <a:lnSpc>
              <a:spcPct val="90000"/>
            </a:lnSpc>
            <a:spcBef>
              <a:spcPct val="0"/>
            </a:spcBef>
            <a:spcAft>
              <a:spcPct val="35000"/>
            </a:spcAft>
            <a:buNone/>
          </a:pPr>
          <a:r>
            <a:rPr lang="en-GB" sz="5400" b="1" kern="1200" dirty="0"/>
            <a:t>Price</a:t>
          </a:r>
        </a:p>
      </dsp:txBody>
      <dsp:txXfrm>
        <a:off x="71685" y="2561692"/>
        <a:ext cx="4036598" cy="722784"/>
      </dsp:txXfrm>
    </dsp:sp>
    <dsp:sp modelId="{E8D3EBEC-27F0-4881-9D12-6153066B37EF}">
      <dsp:nvSpPr>
        <dsp:cNvPr id="0" name=""/>
        <dsp:cNvSpPr/>
      </dsp:nvSpPr>
      <dsp:spPr>
        <a:xfrm>
          <a:off x="45834" y="3865383"/>
          <a:ext cx="4114800" cy="814760"/>
        </a:xfrm>
        <a:prstGeom prst="roundRect">
          <a:avLst/>
        </a:prstGeom>
        <a:solidFill>
          <a:schemeClr val="accent4">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102870" rIns="205740" bIns="102870" numCol="1" spcCol="1270" anchor="ctr" anchorCtr="0">
          <a:noAutofit/>
        </a:bodyPr>
        <a:lstStyle/>
        <a:p>
          <a:pPr marL="0" lvl="0" indent="0" algn="ctr" defTabSz="2400300">
            <a:lnSpc>
              <a:spcPct val="90000"/>
            </a:lnSpc>
            <a:spcBef>
              <a:spcPct val="0"/>
            </a:spcBef>
            <a:spcAft>
              <a:spcPct val="35000"/>
            </a:spcAft>
            <a:buNone/>
          </a:pPr>
          <a:r>
            <a:rPr lang="en-GB" sz="5400" b="1" kern="1200" dirty="0"/>
            <a:t>Promotion</a:t>
          </a:r>
        </a:p>
      </dsp:txBody>
      <dsp:txXfrm>
        <a:off x="85607" y="3905156"/>
        <a:ext cx="4035254" cy="735214"/>
      </dsp:txXfrm>
    </dsp:sp>
    <dsp:sp modelId="{AAA8557B-1362-479C-9902-47997925A9F4}">
      <dsp:nvSpPr>
        <dsp:cNvPr id="0" name=""/>
        <dsp:cNvSpPr/>
      </dsp:nvSpPr>
      <dsp:spPr>
        <a:xfrm>
          <a:off x="0" y="5196548"/>
          <a:ext cx="4114800" cy="814760"/>
        </a:xfrm>
        <a:prstGeom prst="roundRect">
          <a:avLst/>
        </a:prstGeom>
        <a:solidFill>
          <a:schemeClr val="tx1">
            <a:lumMod val="50000"/>
            <a:lumOff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78105" rIns="156210" bIns="78105" numCol="1" spcCol="1270" anchor="ctr" anchorCtr="0">
          <a:noAutofit/>
        </a:bodyPr>
        <a:lstStyle/>
        <a:p>
          <a:pPr marL="0" lvl="0" indent="0" algn="ctr" defTabSz="1822450">
            <a:lnSpc>
              <a:spcPct val="90000"/>
            </a:lnSpc>
            <a:spcBef>
              <a:spcPct val="0"/>
            </a:spcBef>
            <a:spcAft>
              <a:spcPct val="35000"/>
            </a:spcAft>
            <a:buNone/>
          </a:pPr>
          <a:r>
            <a:rPr lang="en-GB" sz="4100" b="1" kern="1200" dirty="0"/>
            <a:t>Process</a:t>
          </a:r>
        </a:p>
      </dsp:txBody>
      <dsp:txXfrm>
        <a:off x="39773" y="5236321"/>
        <a:ext cx="4035254" cy="7352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4960ED-87E7-40D5-93C4-85D8582801E7}">
      <dsp:nvSpPr>
        <dsp:cNvPr id="0" name=""/>
        <dsp:cNvSpPr/>
      </dsp:nvSpPr>
      <dsp:spPr>
        <a:xfrm rot="16200000">
          <a:off x="455083" y="-455083"/>
          <a:ext cx="2709333" cy="3619500"/>
        </a:xfrm>
        <a:prstGeom prst="round1Rect">
          <a:avLst/>
        </a:prstGeom>
        <a:solidFill>
          <a:srgbClr val="FFC000"/>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endParaRPr lang="en-GB" sz="1600" b="1" u="sng" kern="1200" dirty="0"/>
        </a:p>
        <a:p>
          <a:pPr marL="0" lvl="0" indent="0" algn="ctr" defTabSz="711200">
            <a:lnSpc>
              <a:spcPct val="90000"/>
            </a:lnSpc>
            <a:spcBef>
              <a:spcPct val="0"/>
            </a:spcBef>
            <a:spcAft>
              <a:spcPct val="35000"/>
            </a:spcAft>
            <a:buNone/>
          </a:pPr>
          <a:endParaRPr lang="en-GB" sz="1800" b="1" u="sng" kern="1200" dirty="0"/>
        </a:p>
        <a:p>
          <a:pPr marL="0" lvl="0" indent="0" algn="ctr" defTabSz="711200">
            <a:lnSpc>
              <a:spcPct val="90000"/>
            </a:lnSpc>
            <a:spcBef>
              <a:spcPct val="0"/>
            </a:spcBef>
            <a:spcAft>
              <a:spcPct val="35000"/>
            </a:spcAft>
            <a:buNone/>
          </a:pPr>
          <a:endParaRPr lang="en-GB" sz="1800" b="1" u="sng" kern="1200" dirty="0"/>
        </a:p>
        <a:p>
          <a:pPr marL="0" lvl="0" indent="0" algn="ctr" defTabSz="711200">
            <a:lnSpc>
              <a:spcPct val="90000"/>
            </a:lnSpc>
            <a:spcBef>
              <a:spcPct val="0"/>
            </a:spcBef>
            <a:spcAft>
              <a:spcPct val="35000"/>
            </a:spcAft>
            <a:buNone/>
          </a:pPr>
          <a:r>
            <a:rPr lang="en-GB" sz="1800" b="1" u="sng" kern="1200" dirty="0">
              <a:solidFill>
                <a:schemeClr val="tx1"/>
              </a:solidFill>
            </a:rPr>
            <a:t>STRENGTHS</a:t>
          </a:r>
        </a:p>
        <a:p>
          <a:pPr marL="0" lvl="0" indent="0" algn="ctr" defTabSz="711200">
            <a:lnSpc>
              <a:spcPct val="90000"/>
            </a:lnSpc>
            <a:spcBef>
              <a:spcPct val="0"/>
            </a:spcBef>
            <a:spcAft>
              <a:spcPct val="35000"/>
            </a:spcAft>
            <a:buNone/>
          </a:pPr>
          <a:endParaRPr lang="en-GB" sz="1200" kern="1200" dirty="0"/>
        </a:p>
        <a:p>
          <a:pPr marL="0" lvl="0" indent="0" algn="l" defTabSz="711200">
            <a:lnSpc>
              <a:spcPct val="90000"/>
            </a:lnSpc>
            <a:spcBef>
              <a:spcPct val="0"/>
            </a:spcBef>
            <a:spcAft>
              <a:spcPct val="35000"/>
            </a:spcAft>
            <a:buNone/>
          </a:pPr>
          <a:r>
            <a:rPr lang="en-GB" sz="1600" kern="1200" dirty="0">
              <a:solidFill>
                <a:schemeClr val="tx1"/>
              </a:solidFill>
            </a:rPr>
            <a:t>-</a:t>
          </a:r>
          <a:r>
            <a:rPr lang="en-GB" sz="1600" kern="1200" dirty="0"/>
            <a:t> </a:t>
          </a:r>
          <a:r>
            <a:rPr lang="en-GB" sz="1600" kern="1200" dirty="0">
              <a:solidFill>
                <a:schemeClr val="tx1"/>
              </a:solidFill>
            </a:rPr>
            <a:t>High service and food quality</a:t>
          </a:r>
        </a:p>
        <a:p>
          <a:pPr marL="0" lvl="0" indent="0" algn="l" defTabSz="711200">
            <a:lnSpc>
              <a:spcPct val="90000"/>
            </a:lnSpc>
            <a:spcBef>
              <a:spcPct val="0"/>
            </a:spcBef>
            <a:spcAft>
              <a:spcPct val="35000"/>
            </a:spcAft>
            <a:buNone/>
          </a:pPr>
          <a:r>
            <a:rPr lang="en-GB" sz="1600" kern="1200" dirty="0">
              <a:solidFill>
                <a:schemeClr val="tx1"/>
              </a:solidFill>
            </a:rPr>
            <a:t>- Good and accessible location</a:t>
          </a:r>
        </a:p>
        <a:p>
          <a:pPr marL="0" lvl="0" indent="0" algn="l" defTabSz="711200">
            <a:lnSpc>
              <a:spcPct val="90000"/>
            </a:lnSpc>
            <a:spcBef>
              <a:spcPct val="0"/>
            </a:spcBef>
            <a:spcAft>
              <a:spcPct val="35000"/>
            </a:spcAft>
            <a:buNone/>
          </a:pPr>
          <a:r>
            <a:rPr lang="en-GB" sz="1600" kern="1200" dirty="0">
              <a:solidFill>
                <a:schemeClr val="tx1"/>
              </a:solidFill>
            </a:rPr>
            <a:t>- Standardized operational processes</a:t>
          </a:r>
        </a:p>
        <a:p>
          <a:pPr marL="0" lvl="0" indent="0" algn="l" defTabSz="711200">
            <a:lnSpc>
              <a:spcPct val="90000"/>
            </a:lnSpc>
            <a:spcBef>
              <a:spcPct val="0"/>
            </a:spcBef>
            <a:spcAft>
              <a:spcPct val="35000"/>
            </a:spcAft>
            <a:buNone/>
          </a:pPr>
          <a:r>
            <a:rPr lang="en-GB" sz="1600" kern="1200" dirty="0">
              <a:solidFill>
                <a:schemeClr val="tx1"/>
              </a:solidFill>
            </a:rPr>
            <a:t>- High brand reputation</a:t>
          </a:r>
        </a:p>
        <a:p>
          <a:pPr marL="0" lvl="0" indent="0" algn="ctr" defTabSz="711200">
            <a:lnSpc>
              <a:spcPct val="90000"/>
            </a:lnSpc>
            <a:spcBef>
              <a:spcPct val="0"/>
            </a:spcBef>
            <a:spcAft>
              <a:spcPct val="35000"/>
            </a:spcAft>
            <a:buNone/>
          </a:pPr>
          <a:endParaRPr lang="en-GB" sz="1200" kern="1200" dirty="0"/>
        </a:p>
        <a:p>
          <a:pPr marL="0" lvl="0" indent="0" algn="ctr" defTabSz="711200">
            <a:lnSpc>
              <a:spcPct val="90000"/>
            </a:lnSpc>
            <a:spcBef>
              <a:spcPct val="0"/>
            </a:spcBef>
            <a:spcAft>
              <a:spcPct val="35000"/>
            </a:spcAft>
            <a:buNone/>
          </a:pPr>
          <a:endParaRPr lang="en-GB" sz="1200" kern="1200" dirty="0"/>
        </a:p>
      </dsp:txBody>
      <dsp:txXfrm rot="5400000">
        <a:off x="-1" y="1"/>
        <a:ext cx="3619500" cy="2032000"/>
      </dsp:txXfrm>
    </dsp:sp>
    <dsp:sp modelId="{FF767B85-8A07-4E3D-A4BD-E99FEA980600}">
      <dsp:nvSpPr>
        <dsp:cNvPr id="0" name=""/>
        <dsp:cNvSpPr/>
      </dsp:nvSpPr>
      <dsp:spPr>
        <a:xfrm>
          <a:off x="3619500" y="0"/>
          <a:ext cx="3619500" cy="2709333"/>
        </a:xfrm>
        <a:prstGeom prst="round1Rect">
          <a:avLst/>
        </a:prstGeom>
        <a:solidFill>
          <a:schemeClr val="accent2">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endParaRPr lang="en-GB" sz="1300" u="sng" kern="1200" dirty="0"/>
        </a:p>
        <a:p>
          <a:pPr marL="0" lvl="0" indent="0" algn="ctr" defTabSz="577850">
            <a:lnSpc>
              <a:spcPct val="90000"/>
            </a:lnSpc>
            <a:spcBef>
              <a:spcPct val="0"/>
            </a:spcBef>
            <a:spcAft>
              <a:spcPct val="35000"/>
            </a:spcAft>
            <a:buNone/>
          </a:pPr>
          <a:endParaRPr lang="en-GB" sz="1300" u="sng" kern="1200" dirty="0"/>
        </a:p>
        <a:p>
          <a:pPr marL="0" lvl="0" indent="0" algn="ctr" defTabSz="577850">
            <a:lnSpc>
              <a:spcPct val="90000"/>
            </a:lnSpc>
            <a:spcBef>
              <a:spcPct val="0"/>
            </a:spcBef>
            <a:spcAft>
              <a:spcPct val="35000"/>
            </a:spcAft>
            <a:buNone/>
          </a:pPr>
          <a:r>
            <a:rPr lang="en-GB" sz="1800" b="1" u="sng" kern="1200" dirty="0">
              <a:solidFill>
                <a:schemeClr val="tx1"/>
              </a:solidFill>
            </a:rPr>
            <a:t>WEAKNESES</a:t>
          </a:r>
        </a:p>
        <a:p>
          <a:pPr marL="0" lvl="0" indent="0" algn="ctr" defTabSz="577850">
            <a:lnSpc>
              <a:spcPct val="90000"/>
            </a:lnSpc>
            <a:spcBef>
              <a:spcPct val="0"/>
            </a:spcBef>
            <a:spcAft>
              <a:spcPct val="35000"/>
            </a:spcAft>
            <a:buNone/>
          </a:pPr>
          <a:endParaRPr lang="en-GB" sz="1300" u="sng" kern="1200" dirty="0"/>
        </a:p>
        <a:p>
          <a:pPr marL="0" lvl="0" indent="0" algn="l" defTabSz="577850">
            <a:lnSpc>
              <a:spcPct val="90000"/>
            </a:lnSpc>
            <a:spcBef>
              <a:spcPct val="0"/>
            </a:spcBef>
            <a:spcAft>
              <a:spcPct val="35000"/>
            </a:spcAft>
            <a:buNone/>
          </a:pPr>
          <a:r>
            <a:rPr lang="en-GB" sz="1600" u="none" kern="1200" dirty="0">
              <a:solidFill>
                <a:schemeClr val="tx1"/>
              </a:solidFill>
            </a:rPr>
            <a:t>- Limited promotion</a:t>
          </a:r>
        </a:p>
        <a:p>
          <a:pPr marL="0" lvl="0" indent="0" algn="l" defTabSz="577850">
            <a:lnSpc>
              <a:spcPct val="90000"/>
            </a:lnSpc>
            <a:spcBef>
              <a:spcPct val="0"/>
            </a:spcBef>
            <a:spcAft>
              <a:spcPct val="35000"/>
            </a:spcAft>
            <a:buNone/>
          </a:pPr>
          <a:r>
            <a:rPr lang="en-GB" sz="1600" u="none" kern="1200" dirty="0">
              <a:solidFill>
                <a:schemeClr val="tx1"/>
              </a:solidFill>
            </a:rPr>
            <a:t>- Lacking delivery partnerships </a:t>
          </a:r>
        </a:p>
        <a:p>
          <a:pPr marL="0" lvl="0" indent="0" algn="l" defTabSz="577850">
            <a:lnSpc>
              <a:spcPct val="90000"/>
            </a:lnSpc>
            <a:spcBef>
              <a:spcPct val="0"/>
            </a:spcBef>
            <a:spcAft>
              <a:spcPct val="35000"/>
            </a:spcAft>
            <a:buNone/>
          </a:pPr>
          <a:r>
            <a:rPr lang="en-GB" sz="1600" u="none" kern="1200" dirty="0">
              <a:solidFill>
                <a:schemeClr val="tx1"/>
              </a:solidFill>
            </a:rPr>
            <a:t>- Dependence on walk in customers</a:t>
          </a:r>
        </a:p>
        <a:p>
          <a:pPr marL="0" lvl="0" indent="0" algn="l" defTabSz="577850">
            <a:lnSpc>
              <a:spcPct val="90000"/>
            </a:lnSpc>
            <a:spcBef>
              <a:spcPct val="0"/>
            </a:spcBef>
            <a:spcAft>
              <a:spcPct val="35000"/>
            </a:spcAft>
            <a:buNone/>
          </a:pPr>
          <a:r>
            <a:rPr lang="en-GB" sz="1600" u="none" kern="1200" dirty="0">
              <a:solidFill>
                <a:schemeClr val="tx1"/>
              </a:solidFill>
            </a:rPr>
            <a:t>- Price sensitivity</a:t>
          </a:r>
        </a:p>
        <a:p>
          <a:pPr marL="0" lvl="0" indent="0" algn="l" defTabSz="577850">
            <a:lnSpc>
              <a:spcPct val="90000"/>
            </a:lnSpc>
            <a:spcBef>
              <a:spcPct val="0"/>
            </a:spcBef>
            <a:spcAft>
              <a:spcPct val="35000"/>
            </a:spcAft>
            <a:buNone/>
          </a:pPr>
          <a:r>
            <a:rPr lang="en-GB" sz="1600" u="none" kern="1200" dirty="0">
              <a:solidFill>
                <a:schemeClr val="tx1"/>
              </a:solidFill>
            </a:rPr>
            <a:t>- Small operational team</a:t>
          </a:r>
        </a:p>
        <a:p>
          <a:pPr marL="0" lvl="0" indent="0" algn="l" defTabSz="577850">
            <a:lnSpc>
              <a:spcPct val="90000"/>
            </a:lnSpc>
            <a:spcBef>
              <a:spcPct val="0"/>
            </a:spcBef>
            <a:spcAft>
              <a:spcPct val="35000"/>
            </a:spcAft>
            <a:buNone/>
          </a:pPr>
          <a:r>
            <a:rPr lang="en-GB" sz="1600" u="none" kern="1200" dirty="0">
              <a:solidFill>
                <a:schemeClr val="tx1"/>
              </a:solidFill>
            </a:rPr>
            <a:t>- Limited product diversification</a:t>
          </a:r>
        </a:p>
      </dsp:txBody>
      <dsp:txXfrm>
        <a:off x="3619500" y="0"/>
        <a:ext cx="3619500" cy="2032000"/>
      </dsp:txXfrm>
    </dsp:sp>
    <dsp:sp modelId="{EA1DC553-5437-47C3-9CE3-6B928F493323}">
      <dsp:nvSpPr>
        <dsp:cNvPr id="0" name=""/>
        <dsp:cNvSpPr/>
      </dsp:nvSpPr>
      <dsp:spPr>
        <a:xfrm rot="10800000">
          <a:off x="0" y="2709333"/>
          <a:ext cx="3619500" cy="2709333"/>
        </a:xfrm>
        <a:prstGeom prst="round1Rect">
          <a:avLst/>
        </a:prstGeom>
        <a:solidFill>
          <a:schemeClr val="accent2">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u="sng" kern="1200" dirty="0">
              <a:solidFill>
                <a:schemeClr val="tx1"/>
              </a:solidFill>
            </a:rPr>
            <a:t>OPPORTUNITIES</a:t>
          </a:r>
        </a:p>
        <a:p>
          <a:pPr marL="0" lvl="0" indent="0" algn="l" defTabSz="800100">
            <a:lnSpc>
              <a:spcPct val="90000"/>
            </a:lnSpc>
            <a:spcBef>
              <a:spcPct val="0"/>
            </a:spcBef>
            <a:spcAft>
              <a:spcPct val="35000"/>
            </a:spcAft>
            <a:buNone/>
          </a:pPr>
          <a:endParaRPr lang="en-GB" sz="1600" kern="1200" dirty="0"/>
        </a:p>
        <a:p>
          <a:pPr marL="0" lvl="0" indent="0" algn="l" defTabSz="800100">
            <a:lnSpc>
              <a:spcPct val="90000"/>
            </a:lnSpc>
            <a:spcBef>
              <a:spcPct val="0"/>
            </a:spcBef>
            <a:spcAft>
              <a:spcPct val="35000"/>
            </a:spcAft>
            <a:buNone/>
          </a:pPr>
          <a:r>
            <a:rPr lang="en-GB" sz="1600" kern="1200" dirty="0">
              <a:solidFill>
                <a:schemeClr val="tx1"/>
              </a:solidFill>
            </a:rPr>
            <a:t>- Seasonal trendy products</a:t>
          </a:r>
        </a:p>
        <a:p>
          <a:pPr marL="0" lvl="0" indent="0" algn="l" defTabSz="800100">
            <a:lnSpc>
              <a:spcPct val="90000"/>
            </a:lnSpc>
            <a:spcBef>
              <a:spcPct val="0"/>
            </a:spcBef>
            <a:spcAft>
              <a:spcPct val="35000"/>
            </a:spcAft>
            <a:buNone/>
          </a:pPr>
          <a:r>
            <a:rPr lang="en-GB" sz="1600" kern="1200" dirty="0">
              <a:solidFill>
                <a:schemeClr val="tx1"/>
              </a:solidFill>
            </a:rPr>
            <a:t>- Delivery partnerships</a:t>
          </a:r>
        </a:p>
        <a:p>
          <a:pPr marL="0" lvl="0" indent="0" algn="l" defTabSz="800100">
            <a:lnSpc>
              <a:spcPct val="90000"/>
            </a:lnSpc>
            <a:spcBef>
              <a:spcPct val="0"/>
            </a:spcBef>
            <a:spcAft>
              <a:spcPct val="35000"/>
            </a:spcAft>
            <a:buNone/>
          </a:pPr>
          <a:r>
            <a:rPr lang="en-GB" sz="1600" kern="1200" dirty="0">
              <a:solidFill>
                <a:schemeClr val="tx1"/>
              </a:solidFill>
            </a:rPr>
            <a:t>- Customer loyalty programs</a:t>
          </a:r>
        </a:p>
        <a:p>
          <a:pPr marL="0" lvl="0" indent="0" algn="l" defTabSz="800100">
            <a:lnSpc>
              <a:spcPct val="90000"/>
            </a:lnSpc>
            <a:spcBef>
              <a:spcPct val="0"/>
            </a:spcBef>
            <a:spcAft>
              <a:spcPct val="35000"/>
            </a:spcAft>
            <a:buNone/>
          </a:pPr>
          <a:r>
            <a:rPr lang="en-GB" sz="1600" kern="1200" dirty="0">
              <a:solidFill>
                <a:schemeClr val="tx1"/>
              </a:solidFill>
            </a:rPr>
            <a:t>- Diversified food options</a:t>
          </a:r>
        </a:p>
        <a:p>
          <a:pPr marL="0" lvl="0" indent="0" algn="ctr" defTabSz="800100">
            <a:lnSpc>
              <a:spcPct val="90000"/>
            </a:lnSpc>
            <a:spcBef>
              <a:spcPct val="0"/>
            </a:spcBef>
            <a:spcAft>
              <a:spcPct val="35000"/>
            </a:spcAft>
            <a:buNone/>
          </a:pPr>
          <a:endParaRPr lang="en-GB" sz="1400" kern="1200" dirty="0"/>
        </a:p>
      </dsp:txBody>
      <dsp:txXfrm rot="10800000">
        <a:off x="0" y="3386666"/>
        <a:ext cx="3619500" cy="2032000"/>
      </dsp:txXfrm>
    </dsp:sp>
    <dsp:sp modelId="{43B30FF5-8ADF-4021-B691-719699AC58A2}">
      <dsp:nvSpPr>
        <dsp:cNvPr id="0" name=""/>
        <dsp:cNvSpPr/>
      </dsp:nvSpPr>
      <dsp:spPr>
        <a:xfrm rot="5400000">
          <a:off x="4074583" y="2254250"/>
          <a:ext cx="2709333" cy="3619500"/>
        </a:xfrm>
        <a:prstGeom prst="round1Rect">
          <a:avLst/>
        </a:prstGeom>
        <a:solidFill>
          <a:schemeClr val="accent2"/>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u="sng" kern="1200" dirty="0">
              <a:solidFill>
                <a:schemeClr val="tx1"/>
              </a:solidFill>
            </a:rPr>
            <a:t>THREATS</a:t>
          </a:r>
        </a:p>
        <a:p>
          <a:pPr marL="0" lvl="0" indent="0" algn="ctr" defTabSz="800100">
            <a:lnSpc>
              <a:spcPct val="90000"/>
            </a:lnSpc>
            <a:spcBef>
              <a:spcPct val="0"/>
            </a:spcBef>
            <a:spcAft>
              <a:spcPct val="35000"/>
            </a:spcAft>
            <a:buNone/>
          </a:pPr>
          <a:endParaRPr lang="en-GB" sz="1600" kern="1200" dirty="0"/>
        </a:p>
        <a:p>
          <a:pPr marL="0" lvl="0" indent="0" algn="l" defTabSz="800100">
            <a:lnSpc>
              <a:spcPct val="90000"/>
            </a:lnSpc>
            <a:spcBef>
              <a:spcPct val="0"/>
            </a:spcBef>
            <a:spcAft>
              <a:spcPct val="35000"/>
            </a:spcAft>
            <a:buNone/>
          </a:pPr>
          <a:r>
            <a:rPr lang="en-GB" sz="1600" kern="1200" dirty="0">
              <a:solidFill>
                <a:schemeClr val="tx1"/>
              </a:solidFill>
            </a:rPr>
            <a:t>- Strong competition</a:t>
          </a:r>
        </a:p>
        <a:p>
          <a:pPr marL="0" lvl="0" indent="0" algn="l" defTabSz="800100">
            <a:lnSpc>
              <a:spcPct val="90000"/>
            </a:lnSpc>
            <a:spcBef>
              <a:spcPct val="0"/>
            </a:spcBef>
            <a:spcAft>
              <a:spcPct val="35000"/>
            </a:spcAft>
            <a:buNone/>
          </a:pPr>
          <a:r>
            <a:rPr lang="en-GB" sz="1600" kern="1200" dirty="0">
              <a:solidFill>
                <a:schemeClr val="tx1"/>
              </a:solidFill>
            </a:rPr>
            <a:t>- Economic inflation</a:t>
          </a:r>
        </a:p>
        <a:p>
          <a:pPr marL="0" lvl="0" indent="0" algn="l" defTabSz="800100">
            <a:lnSpc>
              <a:spcPct val="90000"/>
            </a:lnSpc>
            <a:spcBef>
              <a:spcPct val="0"/>
            </a:spcBef>
            <a:spcAft>
              <a:spcPct val="35000"/>
            </a:spcAft>
            <a:buNone/>
          </a:pPr>
          <a:r>
            <a:rPr lang="en-GB" sz="1600" kern="1200" dirty="0">
              <a:solidFill>
                <a:schemeClr val="tx1"/>
              </a:solidFill>
            </a:rPr>
            <a:t>- Local market saturation</a:t>
          </a:r>
        </a:p>
        <a:p>
          <a:pPr marL="0" lvl="0" indent="0" algn="l" defTabSz="800100">
            <a:lnSpc>
              <a:spcPct val="90000"/>
            </a:lnSpc>
            <a:spcBef>
              <a:spcPct val="0"/>
            </a:spcBef>
            <a:spcAft>
              <a:spcPct val="35000"/>
            </a:spcAft>
            <a:buNone/>
          </a:pPr>
          <a:r>
            <a:rPr lang="en-GB" sz="1600" kern="1200" dirty="0">
              <a:solidFill>
                <a:schemeClr val="tx1"/>
              </a:solidFill>
            </a:rPr>
            <a:t>- Versatile customer preferences</a:t>
          </a:r>
        </a:p>
      </dsp:txBody>
      <dsp:txXfrm rot="-5400000">
        <a:off x="3619499" y="3386666"/>
        <a:ext cx="3619500" cy="2032000"/>
      </dsp:txXfrm>
    </dsp:sp>
    <dsp:sp modelId="{61E16CAE-9A1F-4413-9F15-D83C8099BB52}">
      <dsp:nvSpPr>
        <dsp:cNvPr id="0" name=""/>
        <dsp:cNvSpPr/>
      </dsp:nvSpPr>
      <dsp:spPr>
        <a:xfrm>
          <a:off x="2819391" y="2590800"/>
          <a:ext cx="1176344" cy="694266"/>
        </a:xfrm>
        <a:prstGeom prst="roundRect">
          <a:avLst/>
        </a:prstGeom>
        <a:solidFill>
          <a:schemeClr val="accent2">
            <a:lumMod val="50000"/>
          </a:schemeClr>
        </a:solidFill>
        <a:ln>
          <a:noFill/>
        </a:ln>
        <a:effectLst/>
        <a:scene3d>
          <a:camera prst="orthographicFront"/>
          <a:lightRig rig="threePt" dir="t">
            <a:rot lat="0" lon="0" rev="7500000"/>
          </a:lightRig>
        </a:scene3d>
        <a:sp3d z="152400" extrusionH="63500" prstMaterial="matte">
          <a:bevelT w="50800" h="190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SWOT</a:t>
          </a:r>
        </a:p>
      </dsp:txBody>
      <dsp:txXfrm>
        <a:off x="2853282" y="2624691"/>
        <a:ext cx="1108562" cy="62648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D90A21-0056-43C0-962F-ACCC300FD70D}">
      <dsp:nvSpPr>
        <dsp:cNvPr id="0" name=""/>
        <dsp:cNvSpPr/>
      </dsp:nvSpPr>
      <dsp:spPr>
        <a:xfrm>
          <a:off x="960120" y="0"/>
          <a:ext cx="5440680" cy="5859791"/>
        </a:xfrm>
        <a:prstGeom prst="rightArrow">
          <a:avLst/>
        </a:prstGeom>
        <a:solidFill>
          <a:schemeClr val="dk1"/>
        </a:solidFill>
        <a:ln w="19050" cap="flat" cmpd="sng" algn="ctr">
          <a:solidFill>
            <a:schemeClr val="lt1"/>
          </a:solidFill>
          <a:prstDash val="solid"/>
          <a:miter lim="800000"/>
        </a:ln>
        <a:effectLst/>
      </dsp:spPr>
      <dsp:style>
        <a:lnRef idx="3">
          <a:schemeClr val="lt1"/>
        </a:lnRef>
        <a:fillRef idx="1">
          <a:schemeClr val="dk1"/>
        </a:fillRef>
        <a:effectRef idx="1">
          <a:schemeClr val="dk1"/>
        </a:effectRef>
        <a:fontRef idx="minor">
          <a:schemeClr val="lt1"/>
        </a:fontRef>
      </dsp:style>
    </dsp:sp>
    <dsp:sp modelId="{DE4BB147-5DCE-44D9-B9A0-9603A1924806}">
      <dsp:nvSpPr>
        <dsp:cNvPr id="0" name=""/>
        <dsp:cNvSpPr/>
      </dsp:nvSpPr>
      <dsp:spPr>
        <a:xfrm>
          <a:off x="6875" y="1757937"/>
          <a:ext cx="2060257" cy="2343916"/>
        </a:xfrm>
        <a:prstGeom prst="round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Taste Good</a:t>
          </a:r>
        </a:p>
      </dsp:txBody>
      <dsp:txXfrm>
        <a:off x="107448" y="1858510"/>
        <a:ext cx="1859111" cy="2142770"/>
      </dsp:txXfrm>
    </dsp:sp>
    <dsp:sp modelId="{27DA8A73-3C63-4204-B04B-FBB952AE6644}">
      <dsp:nvSpPr>
        <dsp:cNvPr id="0" name=""/>
        <dsp:cNvSpPr/>
      </dsp:nvSpPr>
      <dsp:spPr>
        <a:xfrm>
          <a:off x="2170271" y="1757937"/>
          <a:ext cx="2060257" cy="2343916"/>
        </a:xfrm>
        <a:prstGeom prst="roundRect">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Do Good</a:t>
          </a:r>
        </a:p>
      </dsp:txBody>
      <dsp:txXfrm>
        <a:off x="2270844" y="1858510"/>
        <a:ext cx="1859111" cy="2142770"/>
      </dsp:txXfrm>
    </dsp:sp>
    <dsp:sp modelId="{5425DD45-BB64-4708-B63D-51BE21EF6DCC}">
      <dsp:nvSpPr>
        <dsp:cNvPr id="0" name=""/>
        <dsp:cNvSpPr/>
      </dsp:nvSpPr>
      <dsp:spPr>
        <a:xfrm>
          <a:off x="4333666" y="1757937"/>
          <a:ext cx="2060257" cy="2343916"/>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Make A Difference</a:t>
          </a:r>
        </a:p>
      </dsp:txBody>
      <dsp:txXfrm>
        <a:off x="4434239" y="1858510"/>
        <a:ext cx="1859111" cy="2142770"/>
      </dsp:txXfrm>
    </dsp:sp>
  </dsp:spTree>
</dsp:drawing>
</file>

<file path=ppt/diagrams/layout1.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FB14B2-CD52-9E84-B3E7-49A90F3A72A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6DAE5F9-C39F-2ECF-0C06-D0122807D4B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223FF85-4E34-4546-B772-76DFA4A6051B}" type="datetimeFigureOut">
              <a:rPr lang="en-US" smtClean="0"/>
              <a:t>11/30/25</a:t>
            </a:fld>
            <a:endParaRPr lang="en-US"/>
          </a:p>
        </p:txBody>
      </p:sp>
      <p:sp>
        <p:nvSpPr>
          <p:cNvPr id="4" name="Footer Placeholder 3">
            <a:extLst>
              <a:ext uri="{FF2B5EF4-FFF2-40B4-BE49-F238E27FC236}">
                <a16:creationId xmlns:a16="http://schemas.microsoft.com/office/drawing/2014/main" id="{D37F3243-F9C0-85BE-2E9C-191F612CFE8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6CEBE2E3-8654-B63F-B7D6-9549069476A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1BF7180-4EDD-4E08-9775-7398C11D66ED}" type="slidenum">
              <a:rPr lang="en-US" smtClean="0"/>
              <a:t>‹#›</a:t>
            </a:fld>
            <a:endParaRPr lang="en-US"/>
          </a:p>
        </p:txBody>
      </p:sp>
    </p:spTree>
    <p:extLst>
      <p:ext uri="{BB962C8B-B14F-4D97-AF65-F5344CB8AC3E}">
        <p14:creationId xmlns:p14="http://schemas.microsoft.com/office/powerpoint/2010/main" val="28121430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5CC398-6116-4BD2-9FAD-9822FDA158BE}" type="datetimeFigureOut">
              <a:rPr lang="en-US" smtClean="0"/>
              <a:t>11/30/25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EFF46E-6B43-41F9-9272-B566D03A251C}" type="slidenum">
              <a:rPr lang="en-US" smtClean="0"/>
              <a:t>‹#›</a:t>
            </a:fld>
            <a:endParaRPr lang="en-US"/>
          </a:p>
        </p:txBody>
      </p:sp>
    </p:spTree>
    <p:extLst>
      <p:ext uri="{BB962C8B-B14F-4D97-AF65-F5344CB8AC3E}">
        <p14:creationId xmlns:p14="http://schemas.microsoft.com/office/powerpoint/2010/main" val="1916440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Overview of Upper Crust and SSP Group</a:t>
            </a:r>
          </a:p>
        </p:txBody>
      </p:sp>
      <p:sp>
        <p:nvSpPr>
          <p:cNvPr id="4" name="Slide Number Placeholder 3"/>
          <p:cNvSpPr>
            <a:spLocks noGrp="1"/>
          </p:cNvSpPr>
          <p:nvPr>
            <p:ph type="sldNum" sz="quarter" idx="5"/>
          </p:nvPr>
        </p:nvSpPr>
        <p:spPr/>
        <p:txBody>
          <a:bodyPr/>
          <a:lstStyle/>
          <a:p>
            <a:fld id="{38EFF46E-6B43-41F9-9272-B566D03A251C}" type="slidenum">
              <a:rPr lang="en-US" smtClean="0"/>
              <a:t>1</a:t>
            </a:fld>
            <a:endParaRPr lang="en-US"/>
          </a:p>
        </p:txBody>
      </p:sp>
    </p:spTree>
    <p:extLst>
      <p:ext uri="{BB962C8B-B14F-4D97-AF65-F5344CB8AC3E}">
        <p14:creationId xmlns:p14="http://schemas.microsoft.com/office/powerpoint/2010/main" val="10817507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Upper Crust creates value by delivering fast, consistent, and high-quality service, which enhances the travel experience for customers. Stakeholders include employees, customers, SSP Group, and travel partners such as GWR and airport authorities. Each stakeholder benefits from the brand’s performance: employees gain career development opportunities, customers enjoy convenience and quality, SSP strengthens its brand equity, and travel partners experience increased footfall and customer satisfaction. This comprehensive value creation model supports long-term sustainability and stakeholder alignment.</a:t>
            </a:r>
          </a:p>
        </p:txBody>
      </p:sp>
      <p:sp>
        <p:nvSpPr>
          <p:cNvPr id="4" name="Slide Number Placeholder 3"/>
          <p:cNvSpPr>
            <a:spLocks noGrp="1"/>
          </p:cNvSpPr>
          <p:nvPr>
            <p:ph type="sldNum" sz="quarter" idx="5"/>
          </p:nvPr>
        </p:nvSpPr>
        <p:spPr/>
        <p:txBody>
          <a:bodyPr/>
          <a:lstStyle/>
          <a:p>
            <a:fld id="{38EFF46E-6B43-41F9-9272-B566D03A251C}" type="slidenum">
              <a:rPr lang="en-US" smtClean="0"/>
              <a:t>6</a:t>
            </a:fld>
            <a:endParaRPr lang="en-US"/>
          </a:p>
        </p:txBody>
      </p:sp>
    </p:spTree>
    <p:extLst>
      <p:ext uri="{BB962C8B-B14F-4D97-AF65-F5344CB8AC3E}">
        <p14:creationId xmlns:p14="http://schemas.microsoft.com/office/powerpoint/2010/main" val="31968712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Strategically, Upper Crust is positioned as a fast-paced, premium travel food brand. There is potential to expand the menu to include vegan and plant-based options, aligning with evolving consumer preferences. Operationally, the focus is on speed of service, quality assurance, and customer satisfaction. Efficient workflows, staff training, and inventory control are essential to maintaining profitability and brand standards. These strategic and operational initiatives ensure that Upper Crust remains competitive and responsive to market demands.</a:t>
            </a:r>
          </a:p>
        </p:txBody>
      </p:sp>
      <p:sp>
        <p:nvSpPr>
          <p:cNvPr id="4" name="Slide Number Placeholder 3"/>
          <p:cNvSpPr>
            <a:spLocks noGrp="1"/>
          </p:cNvSpPr>
          <p:nvPr>
            <p:ph type="sldNum" sz="quarter" idx="5"/>
          </p:nvPr>
        </p:nvSpPr>
        <p:spPr/>
        <p:txBody>
          <a:bodyPr/>
          <a:lstStyle/>
          <a:p>
            <a:fld id="{38EFF46E-6B43-41F9-9272-B566D03A251C}" type="slidenum">
              <a:rPr lang="en-US" smtClean="0"/>
              <a:t>7</a:t>
            </a:fld>
            <a:endParaRPr lang="en-US"/>
          </a:p>
        </p:txBody>
      </p:sp>
    </p:spTree>
    <p:extLst>
      <p:ext uri="{BB962C8B-B14F-4D97-AF65-F5344CB8AC3E}">
        <p14:creationId xmlns:p14="http://schemas.microsoft.com/office/powerpoint/2010/main" val="24599923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Marketing research is essential for location analysis, competitor benchmarking, customer profiling, and strategic planning. Data-driven insights inform decisions on pricing, product development, and promotional strategies. For Upper Crust, understanding footfall patterns, customer demographics, and competitive dynamics helps optimize operations and enhance customer engagement. Research supports long-term strategic goals and ensures that the brand remains aligned with market needs and opportunities.</a:t>
            </a:r>
          </a:p>
        </p:txBody>
      </p:sp>
      <p:sp>
        <p:nvSpPr>
          <p:cNvPr id="4" name="Slide Number Placeholder 3"/>
          <p:cNvSpPr>
            <a:spLocks noGrp="1"/>
          </p:cNvSpPr>
          <p:nvPr>
            <p:ph type="sldNum" sz="quarter" idx="5"/>
          </p:nvPr>
        </p:nvSpPr>
        <p:spPr/>
        <p:txBody>
          <a:bodyPr/>
          <a:lstStyle/>
          <a:p>
            <a:fld id="{38EFF46E-6B43-41F9-9272-B566D03A251C}" type="slidenum">
              <a:rPr lang="en-US" smtClean="0"/>
              <a:t>8</a:t>
            </a:fld>
            <a:endParaRPr lang="en-US"/>
          </a:p>
        </p:txBody>
      </p:sp>
    </p:spTree>
    <p:extLst>
      <p:ext uri="{BB962C8B-B14F-4D97-AF65-F5344CB8AC3E}">
        <p14:creationId xmlns:p14="http://schemas.microsoft.com/office/powerpoint/2010/main" val="15190007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Upper Crust is a robust and scalable brand that thrives in high-traffic travel environments. Through a well-executed marketing mix, strategic planning, and stakeholder engagement, it continues to deliver value and drive growth. The Cardiff Station location exemplifies the brand’s operational excellence and its potential for continued success. Future opportunities include menu innovation, enhanced customer engagement, and strategic expansion within SSP’s global portfolio.</a:t>
            </a:r>
          </a:p>
        </p:txBody>
      </p:sp>
      <p:sp>
        <p:nvSpPr>
          <p:cNvPr id="4" name="Slide Number Placeholder 3"/>
          <p:cNvSpPr>
            <a:spLocks noGrp="1"/>
          </p:cNvSpPr>
          <p:nvPr>
            <p:ph type="sldNum" sz="quarter" idx="5"/>
          </p:nvPr>
        </p:nvSpPr>
        <p:spPr/>
        <p:txBody>
          <a:bodyPr/>
          <a:lstStyle/>
          <a:p>
            <a:fld id="{38EFF46E-6B43-41F9-9272-B566D03A251C}" type="slidenum">
              <a:rPr lang="en-US" smtClean="0"/>
              <a:t>9</a:t>
            </a:fld>
            <a:endParaRPr lang="en-US"/>
          </a:p>
        </p:txBody>
      </p:sp>
    </p:spTree>
    <p:extLst>
      <p:ext uri="{BB962C8B-B14F-4D97-AF65-F5344CB8AC3E}">
        <p14:creationId xmlns:p14="http://schemas.microsoft.com/office/powerpoint/2010/main" val="29368972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6" y="685800"/>
            <a:ext cx="10055354" cy="4007406"/>
          </a:xfrm>
        </p:spPr>
        <p:txBody>
          <a:bodyPr vert="horz" lIns="91440" tIns="45720" rIns="91440" bIns="45720" rtlCol="0" anchor="t">
            <a:noAutofit/>
          </a:bodyPr>
          <a:lstStyle>
            <a:lvl1pPr>
              <a:defRPr lang="en-US" sz="9000" dirty="0">
                <a:solidFill>
                  <a:schemeClr val="bg2"/>
                </a:solidFill>
              </a:defRPr>
            </a:lvl1pPr>
          </a:lstStyle>
          <a:p>
            <a:pPr lvl="0"/>
            <a:r>
              <a:rPr lang="en-US" dirty="0"/>
              <a:t>Click to edit Master title style</a:t>
            </a:r>
          </a:p>
        </p:txBody>
      </p:sp>
      <p:sp>
        <p:nvSpPr>
          <p:cNvPr id="14" name="Subtitle 2">
            <a:extLst>
              <a:ext uri="{FF2B5EF4-FFF2-40B4-BE49-F238E27FC236}">
                <a16:creationId xmlns:a16="http://schemas.microsoft.com/office/drawing/2014/main" id="{29A3647E-D38D-4EA6-ADC1-75AA53F8988F}"/>
              </a:ext>
            </a:extLst>
          </p:cNvPr>
          <p:cNvSpPr>
            <a:spLocks noGrp="1"/>
          </p:cNvSpPr>
          <p:nvPr>
            <p:ph type="subTitle" idx="1"/>
          </p:nvPr>
        </p:nvSpPr>
        <p:spPr>
          <a:xfrm>
            <a:off x="609598" y="5427002"/>
            <a:ext cx="9144001" cy="745198"/>
          </a:xfrm>
        </p:spPr>
        <p:txBody>
          <a:bodyPr vert="horz" lIns="91440" tIns="45720" rIns="91440" bIns="45720" rtlCol="0" anchor="t">
            <a:noAutofit/>
          </a:bodyPr>
          <a:lstStyle>
            <a:lvl1pPr>
              <a:defRPr lang="en-US" dirty="0">
                <a:solidFill>
                  <a:schemeClr val="bg2"/>
                </a:solidFill>
              </a:defRPr>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noAutofit/>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noAutofit/>
          </a:bodyPr>
          <a:lstStyle>
            <a:lvl1pPr>
              <a:defRPr>
                <a:solidFill>
                  <a:schemeClr val="bg1"/>
                </a:solidFill>
              </a:defRPr>
            </a:lvl1pPr>
          </a:lstStyle>
          <a:p>
            <a:fld id="{77EA5D59-5512-467D-834D-D04827A6AF83}" type="datetime1">
              <a:rPr lang="en-US" smtClean="0"/>
              <a:pPr/>
              <a:t>11/30/25</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sp>
        <p:nvSpPr>
          <p:cNvPr id="7" name="Freeform: Shape 6">
            <a:extLst>
              <a:ext uri="{FF2B5EF4-FFF2-40B4-BE49-F238E27FC236}">
                <a16:creationId xmlns:a16="http://schemas.microsoft.com/office/drawing/2014/main" id="{50459DEE-913E-5261-4E77-AF3657E3AE0B}"/>
              </a:ext>
            </a:extLst>
          </p:cNvPr>
          <p:cNvSpPr/>
          <p:nvPr/>
        </p:nvSpPr>
        <p:spPr>
          <a:xfrm>
            <a:off x="11250895" y="46482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52F9BC4F-9D44-3587-056B-336E1457A6E2}"/>
              </a:ext>
            </a:extLst>
          </p:cNvPr>
          <p:cNvSpPr/>
          <p:nvPr/>
        </p:nvSpPr>
        <p:spPr>
          <a:xfrm>
            <a:off x="685800" y="49986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2509D5EC-E7EA-22BC-7C88-C33F509CB5CF}"/>
              </a:ext>
            </a:extLst>
          </p:cNvPr>
          <p:cNvSpPr/>
          <p:nvPr/>
        </p:nvSpPr>
        <p:spPr>
          <a:xfrm>
            <a:off x="10998565" y="47306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098E9758-F942-96A0-231D-A25933E4CA82}"/>
              </a:ext>
            </a:extLst>
          </p:cNvPr>
          <p:cNvSpPr/>
          <p:nvPr/>
        </p:nvSpPr>
        <p:spPr>
          <a:xfrm>
            <a:off x="10976145" y="47306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Tree>
    <p:extLst>
      <p:ext uri="{BB962C8B-B14F-4D97-AF65-F5344CB8AC3E}">
        <p14:creationId xmlns:p14="http://schemas.microsoft.com/office/powerpoint/2010/main" val="366515023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85800"/>
            <a:ext cx="10963655" cy="762001"/>
          </a:xfrm>
        </p:spPr>
        <p:txBody>
          <a:bodyPr anchor="b">
            <a:noAutofit/>
          </a:body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12647" y="1828800"/>
            <a:ext cx="10963656" cy="4343400"/>
          </a:xfrm>
        </p:spPr>
        <p:txBody>
          <a:bodyPr>
            <a:noAutofit/>
          </a:bodyPr>
          <a:lstStyle>
            <a:lvl1pPr>
              <a:lnSpc>
                <a:spcPct val="100000"/>
              </a:lnSpc>
              <a:defRPr sz="1400"/>
            </a:lvl1pPr>
            <a:lvl2pPr>
              <a:lnSpc>
                <a:spcPct val="100000"/>
              </a:lnSpc>
              <a:defRPr sz="1400"/>
            </a:lvl2pPr>
            <a:lvl3pPr>
              <a:lnSpc>
                <a:spcPct val="100000"/>
              </a:lnSpc>
              <a:defRPr sz="1400"/>
            </a:lvl3pPr>
            <a:lvl4pPr>
              <a:lnSpc>
                <a:spcPct val="100000"/>
              </a:lnSpc>
              <a:defRPr sz="1400"/>
            </a:lvl4pPr>
            <a:lvl5pPr>
              <a:lnSpc>
                <a:spcPct val="100000"/>
              </a:lnSpc>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B42362D5-E350-46C5-8BB1-F9E806A91933}" type="datetime1">
              <a:rPr lang="en-US" smtClean="0"/>
              <a:t>11/30/25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5643177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with Picture">
    <p:bg>
      <p:bgPr>
        <a:solidFill>
          <a:schemeClr val="tx2"/>
        </a:solidFill>
        <a:effectLst/>
      </p:bgPr>
    </p:bg>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2C6C0090-085A-1FB3-B3B7-D8DA73A125FE}"/>
              </a:ext>
            </a:extLst>
          </p:cNvPr>
          <p:cNvSpPr>
            <a:spLocks noGrp="1"/>
          </p:cNvSpPr>
          <p:nvPr>
            <p:ph type="ctrTitle"/>
          </p:nvPr>
        </p:nvSpPr>
        <p:spPr>
          <a:xfrm>
            <a:off x="614172" y="4419600"/>
            <a:ext cx="10963657" cy="1352245"/>
          </a:xfrm>
        </p:spPr>
        <p:txBody>
          <a:bodyPr vert="horz" lIns="91440" tIns="45720" rIns="91440" bIns="45720" rtlCol="0" anchor="b">
            <a:noAutofit/>
          </a:bodyPr>
          <a:lstStyle>
            <a:lvl1pPr>
              <a:defRPr lang="en-US" sz="7000" dirty="0">
                <a:solidFill>
                  <a:schemeClr val="bg2"/>
                </a:solidFill>
              </a:defRPr>
            </a:lvl1pPr>
          </a:lstStyle>
          <a:p>
            <a:pPr lvl="0"/>
            <a:r>
              <a:rPr lang="en-US" dirty="0"/>
              <a:t>Click to edit Master title style</a:t>
            </a:r>
          </a:p>
        </p:txBody>
      </p:sp>
      <p:sp>
        <p:nvSpPr>
          <p:cNvPr id="10" name="Subtitle 2">
            <a:extLst>
              <a:ext uri="{FF2B5EF4-FFF2-40B4-BE49-F238E27FC236}">
                <a16:creationId xmlns:a16="http://schemas.microsoft.com/office/drawing/2014/main" id="{76834447-947D-F9FA-98D1-8BF0FC477ABA}"/>
              </a:ext>
            </a:extLst>
          </p:cNvPr>
          <p:cNvSpPr>
            <a:spLocks noGrp="1"/>
          </p:cNvSpPr>
          <p:nvPr>
            <p:ph type="subTitle" idx="1"/>
          </p:nvPr>
        </p:nvSpPr>
        <p:spPr>
          <a:xfrm>
            <a:off x="614172" y="5943600"/>
            <a:ext cx="10963657" cy="609600"/>
          </a:xfrm>
        </p:spPr>
        <p:txBody>
          <a:bodyPr vert="horz" lIns="91440" tIns="45720" rIns="91440" bIns="45720" rtlCol="0" anchor="t">
            <a:noAutofit/>
          </a:bodyPr>
          <a:lstStyle>
            <a:lvl1pPr marL="0" indent="0">
              <a:buNone/>
              <a:defRPr lang="en-US" sz="1800" dirty="0">
                <a:solidFill>
                  <a:schemeClr val="bg2"/>
                </a:solidFill>
              </a:defRPr>
            </a:lvl1pPr>
          </a:lstStyle>
          <a:p>
            <a:pPr lvl="0"/>
            <a:r>
              <a:rPr lang="en-US" dirty="0"/>
              <a:t>Click to edit Master subtitle style</a:t>
            </a:r>
          </a:p>
        </p:txBody>
      </p:sp>
      <p:sp>
        <p:nvSpPr>
          <p:cNvPr id="15" name="Picture Placeholder 14">
            <a:extLst>
              <a:ext uri="{FF2B5EF4-FFF2-40B4-BE49-F238E27FC236}">
                <a16:creationId xmlns:a16="http://schemas.microsoft.com/office/drawing/2014/main" id="{2573ACD2-30C7-6922-D14F-66F23CBA3774}"/>
              </a:ext>
            </a:extLst>
          </p:cNvPr>
          <p:cNvSpPr>
            <a:spLocks noGrp="1"/>
          </p:cNvSpPr>
          <p:nvPr>
            <p:ph type="pic" sz="quarter" idx="17"/>
          </p:nvPr>
        </p:nvSpPr>
        <p:spPr>
          <a:xfrm>
            <a:off x="0" y="0"/>
            <a:ext cx="12192000" cy="4114800"/>
          </a:xfrm>
          <a:blipFill>
            <a:blip r:embed="rId2">
              <a:alphaModFix amt="60000"/>
            </a:blip>
            <a:stretch>
              <a:fillRect/>
            </a:stretch>
          </a:blipFill>
        </p:spPr>
        <p:txBody>
          <a:bodyPr/>
          <a:lstStyle/>
          <a:p>
            <a:endParaRPr lang="en-US" dirty="0"/>
          </a:p>
        </p:txBody>
      </p:sp>
    </p:spTree>
    <p:extLst>
      <p:ext uri="{BB962C8B-B14F-4D97-AF65-F5344CB8AC3E}">
        <p14:creationId xmlns:p14="http://schemas.microsoft.com/office/powerpoint/2010/main" val="2309385213"/>
      </p:ext>
    </p:extLst>
  </p:cSld>
  <p:clrMapOvr>
    <a:masterClrMapping/>
  </p:clrMapOvr>
  <p:hf sldNum="0" hdr="0" ftr="0" dt="0"/>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Picture 2">
    <p:bg>
      <p:bgPr>
        <a:solidFill>
          <a:schemeClr val="tx2"/>
        </a:solidFill>
        <a:effectLst/>
      </p:bgPr>
    </p:bg>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A813B312-A2CE-16E4-D28B-8DDFF5527304}"/>
              </a:ext>
            </a:extLst>
          </p:cNvPr>
          <p:cNvSpPr>
            <a:spLocks noGrp="1"/>
          </p:cNvSpPr>
          <p:nvPr>
            <p:ph type="ctrTitle"/>
          </p:nvPr>
        </p:nvSpPr>
        <p:spPr>
          <a:xfrm>
            <a:off x="4476746" y="685799"/>
            <a:ext cx="7080507" cy="3200400"/>
          </a:xfrm>
        </p:spPr>
        <p:txBody>
          <a:bodyPr vert="horz" lIns="91440" tIns="45720" rIns="91440" bIns="45720" rtlCol="0" anchor="t">
            <a:noAutofit/>
          </a:bodyPr>
          <a:lstStyle>
            <a:lvl1pPr>
              <a:defRPr lang="en-US" sz="7000" dirty="0">
                <a:solidFill>
                  <a:schemeClr val="bg2"/>
                </a:solidFill>
              </a:defRPr>
            </a:lvl1pPr>
          </a:lstStyle>
          <a:p>
            <a:pPr lvl="0"/>
            <a:r>
              <a:rPr lang="en-US" dirty="0"/>
              <a:t>Click to edit Master title style</a:t>
            </a:r>
          </a:p>
        </p:txBody>
      </p:sp>
      <p:sp>
        <p:nvSpPr>
          <p:cNvPr id="16" name="Subtitle 2">
            <a:extLst>
              <a:ext uri="{FF2B5EF4-FFF2-40B4-BE49-F238E27FC236}">
                <a16:creationId xmlns:a16="http://schemas.microsoft.com/office/drawing/2014/main" id="{4846D76D-B1D3-9330-420A-6ED740BDB970}"/>
              </a:ext>
            </a:extLst>
          </p:cNvPr>
          <p:cNvSpPr>
            <a:spLocks noGrp="1"/>
          </p:cNvSpPr>
          <p:nvPr>
            <p:ph type="subTitle" idx="1"/>
          </p:nvPr>
        </p:nvSpPr>
        <p:spPr>
          <a:xfrm>
            <a:off x="4476746" y="5277549"/>
            <a:ext cx="7080507" cy="894646"/>
          </a:xfrm>
        </p:spPr>
        <p:txBody>
          <a:bodyPr vert="horz" lIns="91440" tIns="45720" rIns="91440" bIns="45720" rtlCol="0" anchor="t">
            <a:noAutofit/>
          </a:bodyPr>
          <a:lstStyle>
            <a:lvl1pPr marL="0" indent="0">
              <a:buNone/>
              <a:defRPr lang="en-US" sz="1800" dirty="0">
                <a:solidFill>
                  <a:schemeClr val="bg2"/>
                </a:solidFill>
              </a:defRPr>
            </a:lvl1pPr>
          </a:lstStyle>
          <a:p>
            <a:pPr lvl="0"/>
            <a:r>
              <a:rPr lang="en-US" dirty="0"/>
              <a:t>Click to edit Master subtitle style</a:t>
            </a:r>
          </a:p>
        </p:txBody>
      </p:sp>
      <p:sp>
        <p:nvSpPr>
          <p:cNvPr id="14" name="Picture Placeholder 25">
            <a:extLst>
              <a:ext uri="{FF2B5EF4-FFF2-40B4-BE49-F238E27FC236}">
                <a16:creationId xmlns:a16="http://schemas.microsoft.com/office/drawing/2014/main" id="{982E949F-6B9B-8268-EB83-127C78D43502}"/>
              </a:ext>
            </a:extLst>
          </p:cNvPr>
          <p:cNvSpPr>
            <a:spLocks noGrp="1"/>
          </p:cNvSpPr>
          <p:nvPr>
            <p:ph type="pic" sz="quarter" idx="17"/>
          </p:nvPr>
        </p:nvSpPr>
        <p:spPr>
          <a:xfrm>
            <a:off x="0" y="0"/>
            <a:ext cx="3889251" cy="6858000"/>
          </a:xfrm>
          <a:blipFill>
            <a:blip r:embed="rId2">
              <a:alphaModFix amt="60000"/>
            </a:blip>
            <a:stretch>
              <a:fillRect/>
            </a:stretch>
          </a:blipFill>
        </p:spPr>
        <p:txBody>
          <a:bodyPr/>
          <a:lstStyle/>
          <a:p>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4476746" y="6343955"/>
            <a:ext cx="2100482" cy="365125"/>
          </a:xfrm>
        </p:spPr>
        <p:txBody>
          <a:bodyPr>
            <a:noAutofit/>
          </a:bodyPr>
          <a:lstStyle>
            <a:lvl1pPr>
              <a:defRPr>
                <a:solidFill>
                  <a:schemeClr val="bg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35138" y="6343955"/>
            <a:ext cx="1458908" cy="365125"/>
          </a:xfrm>
        </p:spPr>
        <p:txBody>
          <a:bodyPr>
            <a:noAutofit/>
          </a:bodyPr>
          <a:lstStyle>
            <a:lvl1pPr>
              <a:defRPr>
                <a:solidFill>
                  <a:schemeClr val="bg1"/>
                </a:solidFill>
                <a:effectLst/>
              </a:defRPr>
            </a:lvl1pPr>
          </a:lstStyle>
          <a:p>
            <a:fld id="{BFE899EF-3666-4EAB-A626-E7AA02E66CC1}" type="datetime1">
              <a:rPr lang="en-US" smtClean="0"/>
              <a:pPr/>
              <a:t>11/30/25</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cxnSp>
        <p:nvCxnSpPr>
          <p:cNvPr id="18" name="Straight Connector 17">
            <a:extLst>
              <a:ext uri="{FF2B5EF4-FFF2-40B4-BE49-F238E27FC236}">
                <a16:creationId xmlns:a16="http://schemas.microsoft.com/office/drawing/2014/main" id="{DD53745E-5DC2-F332-24A5-4F8F509E820B}"/>
              </a:ext>
            </a:extLst>
          </p:cNvPr>
          <p:cNvCxnSpPr/>
          <p:nvPr userDrawn="1"/>
        </p:nvCxnSpPr>
        <p:spPr>
          <a:xfrm>
            <a:off x="4479797" y="4876800"/>
            <a:ext cx="70774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370207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with Picture 3">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704076" y="685801"/>
            <a:ext cx="4872227" cy="2743200"/>
          </a:xfrm>
        </p:spPr>
        <p:txBody>
          <a:bodyPr vert="horz" lIns="91440" tIns="45720" rIns="91440" bIns="45720" rtlCol="0" anchor="t">
            <a:noAutofit/>
          </a:bodyPr>
          <a:lstStyle>
            <a:lvl1pPr>
              <a:defRPr lang="en-US" sz="7000" dirty="0">
                <a:solidFill>
                  <a:schemeClr val="bg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702552" y="5277548"/>
            <a:ext cx="4873752" cy="894639"/>
          </a:xfrm>
        </p:spPr>
        <p:txBody>
          <a:bodyPr vert="horz" lIns="91440" tIns="45720" rIns="91440" bIns="45720" rtlCol="0" anchor="t">
            <a:noAutofit/>
          </a:bodyPr>
          <a:lstStyle>
            <a:lvl1pPr marL="0" indent="0">
              <a:buNone/>
              <a:defRPr lang="en-US" sz="1800" dirty="0">
                <a:solidFill>
                  <a:schemeClr val="bg2"/>
                </a:solidFill>
              </a:defRPr>
            </a:lvl1pPr>
          </a:lstStyle>
          <a:p>
            <a:pPr lvl="0"/>
            <a:r>
              <a:rPr lang="en-US" dirty="0"/>
              <a:t>Click to edit Master subtitle style</a:t>
            </a:r>
          </a:p>
        </p:txBody>
      </p:sp>
      <p:sp>
        <p:nvSpPr>
          <p:cNvPr id="18" name="Picture Placeholder 17">
            <a:extLst>
              <a:ext uri="{FF2B5EF4-FFF2-40B4-BE49-F238E27FC236}">
                <a16:creationId xmlns:a16="http://schemas.microsoft.com/office/drawing/2014/main" id="{74A0A082-71CB-3C57-3B74-102869C0CAC7}"/>
              </a:ext>
            </a:extLst>
          </p:cNvPr>
          <p:cNvSpPr>
            <a:spLocks noGrp="1"/>
          </p:cNvSpPr>
          <p:nvPr>
            <p:ph type="pic" sz="quarter" idx="13"/>
          </p:nvPr>
        </p:nvSpPr>
        <p:spPr>
          <a:xfrm>
            <a:off x="0" y="0"/>
            <a:ext cx="6096000" cy="6858000"/>
          </a:xfrm>
          <a:blipFill>
            <a:blip r:embed="rId2">
              <a:alphaModFix amt="60000"/>
            </a:blip>
            <a:stretch>
              <a:fillRect/>
            </a:stretch>
          </a:blipFill>
        </p:spPr>
        <p:txBody>
          <a:bodyPr/>
          <a:lstStyle/>
          <a:p>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702552" y="6343955"/>
            <a:ext cx="2100482" cy="365125"/>
          </a:xfrm>
        </p:spPr>
        <p:txBody>
          <a:bodyPr>
            <a:noAutofit/>
          </a:bodyPr>
          <a:lstStyle>
            <a:lvl1pPr>
              <a:defRPr>
                <a:solidFill>
                  <a:schemeClr val="bg1"/>
                </a:solidFill>
              </a:defRPr>
            </a:lvl1p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18883" y="6343955"/>
            <a:ext cx="1475163" cy="365125"/>
          </a:xfrm>
        </p:spPr>
        <p:txBody>
          <a:bodyPr>
            <a:noAutofit/>
          </a:bodyPr>
          <a:lstStyle>
            <a:lvl1pPr>
              <a:defRPr>
                <a:solidFill>
                  <a:schemeClr val="bg1"/>
                </a:solidFill>
                <a:effectLst/>
              </a:defRPr>
            </a:lvl1pPr>
          </a:lstStyle>
          <a:p>
            <a:fld id="{1F92EF8E-B9EB-49F8-83E1-F362FA442011}" type="datetime1">
              <a:rPr lang="en-US" smtClean="0"/>
              <a:pPr/>
              <a:t>11/30/25</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cxnSp>
        <p:nvCxnSpPr>
          <p:cNvPr id="10" name="Straight Connector 9">
            <a:extLst>
              <a:ext uri="{FF2B5EF4-FFF2-40B4-BE49-F238E27FC236}">
                <a16:creationId xmlns:a16="http://schemas.microsoft.com/office/drawing/2014/main" id="{0D373E34-3B51-EAD4-B8AB-256ACA4B8D8C}"/>
              </a:ext>
            </a:extLst>
          </p:cNvPr>
          <p:cNvCxnSpPr>
            <a:cxnSpLocks/>
          </p:cNvCxnSpPr>
          <p:nvPr userDrawn="1"/>
        </p:nvCxnSpPr>
        <p:spPr>
          <a:xfrm>
            <a:off x="6704076" y="4876800"/>
            <a:ext cx="4873752"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486033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with Picture 4">
    <p:bg>
      <p:bgPr>
        <a:solidFill>
          <a:schemeClr val="tx2"/>
        </a:solidFill>
        <a:effectLst/>
      </p:bgPr>
    </p:bg>
    <p:spTree>
      <p:nvGrpSpPr>
        <p:cNvPr id="1" name=""/>
        <p:cNvGrpSpPr/>
        <p:nvPr/>
      </p:nvGrpSpPr>
      <p:grpSpPr>
        <a:xfrm>
          <a:off x="0" y="0"/>
          <a:ext cx="0" cy="0"/>
          <a:chOff x="0" y="0"/>
          <a:chExt cx="0" cy="0"/>
        </a:xfrm>
      </p:grpSpPr>
      <p:cxnSp>
        <p:nvCxnSpPr>
          <p:cNvPr id="23" name="Straight Connector 22">
            <a:extLst>
              <a:ext uri="{FF2B5EF4-FFF2-40B4-BE49-F238E27FC236}">
                <a16:creationId xmlns:a16="http://schemas.microsoft.com/office/drawing/2014/main" id="{52BC951B-4746-1854-C399-682CFE142A50}"/>
              </a:ext>
            </a:extLst>
          </p:cNvPr>
          <p:cNvCxnSpPr/>
          <p:nvPr userDrawn="1"/>
        </p:nvCxnSpPr>
        <p:spPr>
          <a:xfrm>
            <a:off x="612646" y="4876800"/>
            <a:ext cx="70774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7" y="685799"/>
            <a:ext cx="7080507" cy="3200400"/>
          </a:xfrm>
        </p:spPr>
        <p:txBody>
          <a:bodyPr vert="horz" lIns="91440" tIns="45720" rIns="91440" bIns="45720" rtlCol="0" anchor="t">
            <a:noAutofit/>
          </a:bodyPr>
          <a:lstStyle>
            <a:lvl1pPr>
              <a:defRPr lang="en-US" sz="7000" dirty="0">
                <a:solidFill>
                  <a:schemeClr val="bg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6" y="5277549"/>
            <a:ext cx="7080507" cy="894646"/>
          </a:xfrm>
        </p:spPr>
        <p:txBody>
          <a:bodyPr vert="horz" lIns="91440" tIns="45720" rIns="91440" bIns="45720" rtlCol="0" anchor="t">
            <a:noAutofit/>
          </a:bodyPr>
          <a:lstStyle>
            <a:lvl1pPr marL="0" indent="0">
              <a:buNone/>
              <a:defRPr lang="en-US" sz="1800" dirty="0">
                <a:solidFill>
                  <a:schemeClr val="bg2"/>
                </a:solidFill>
              </a:defRPr>
            </a:lvl1pPr>
          </a:lstStyle>
          <a:p>
            <a:pPr lvl="0"/>
            <a:r>
              <a:rPr lang="en-US" dirty="0"/>
              <a:t>Click to edit Master subtitle style</a:t>
            </a:r>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612646" y="6338703"/>
            <a:ext cx="2070484" cy="365125"/>
          </a:xfrm>
        </p:spPr>
        <p:txBody>
          <a:bodyPr>
            <a:noAutofit/>
          </a:bodyPr>
          <a:lstStyle>
            <a:lvl1pPr>
              <a:defRPr>
                <a:solidFill>
                  <a:schemeClr val="bg1"/>
                </a:solidFill>
              </a:defRPr>
            </a:lvl1pPr>
          </a:lstStyle>
          <a:p>
            <a:r>
              <a:rPr lang="en-US" dirty="0"/>
              <a:t>Sample Footer Text</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5887367" y="6338703"/>
            <a:ext cx="1392578" cy="365125"/>
          </a:xfrm>
        </p:spPr>
        <p:txBody>
          <a:bodyPr>
            <a:noAutofit/>
          </a:bodyPr>
          <a:lstStyle>
            <a:lvl1pPr>
              <a:defRPr>
                <a:solidFill>
                  <a:schemeClr val="bg1"/>
                </a:solidFill>
              </a:defRPr>
            </a:lvl1pPr>
          </a:lstStyle>
          <a:p>
            <a:fld id="{BC9EEDB3-BC19-4021-830F-B822E1DE9789}" type="datetime1">
              <a:rPr lang="en-US" smtClean="0"/>
              <a:pPr/>
              <a:t>11/30/25</a:t>
            </a:fld>
            <a:endParaRPr lang="en-US" dirty="0"/>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7279945" y="6342301"/>
            <a:ext cx="429207" cy="365125"/>
          </a:xfrm>
        </p:spPr>
        <p:txBody>
          <a:bodyPr>
            <a:noAutofit/>
          </a:bodyPr>
          <a:lstStyle>
            <a:lvl1pPr>
              <a:defRPr>
                <a:solidFill>
                  <a:schemeClr val="bg1"/>
                </a:solidFill>
              </a:defRPr>
            </a:lvl1pPr>
          </a:lstStyle>
          <a:p>
            <a:fld id="{AEAA3239-9EA4-4A65-A281-97F994456D9F}" type="slidenum">
              <a:rPr lang="en-US" smtClean="0"/>
              <a:pPr/>
              <a:t>‹#›</a:t>
            </a:fld>
            <a:endParaRPr lang="en-US" dirty="0"/>
          </a:p>
        </p:txBody>
      </p:sp>
      <p:sp>
        <p:nvSpPr>
          <p:cNvPr id="26" name="Picture Placeholder 25">
            <a:extLst>
              <a:ext uri="{FF2B5EF4-FFF2-40B4-BE49-F238E27FC236}">
                <a16:creationId xmlns:a16="http://schemas.microsoft.com/office/drawing/2014/main" id="{E193964F-665E-F49A-D553-C01524CDE0CA}"/>
              </a:ext>
            </a:extLst>
          </p:cNvPr>
          <p:cNvSpPr>
            <a:spLocks noGrp="1"/>
          </p:cNvSpPr>
          <p:nvPr>
            <p:ph type="pic" sz="quarter" idx="17"/>
          </p:nvPr>
        </p:nvSpPr>
        <p:spPr>
          <a:xfrm>
            <a:off x="8302749" y="0"/>
            <a:ext cx="3889251" cy="6858000"/>
          </a:xfrm>
          <a:blipFill>
            <a:blip r:embed="rId2">
              <a:alphaModFix amt="60000"/>
            </a:blip>
            <a:stretch>
              <a:fillRect/>
            </a:stretch>
          </a:blipFill>
        </p:spPr>
        <p:txBody>
          <a:bodyPr/>
          <a:lstStyle/>
          <a:p>
            <a:endParaRPr lang="en-US"/>
          </a:p>
        </p:txBody>
      </p:sp>
    </p:spTree>
    <p:extLst>
      <p:ext uri="{BB962C8B-B14F-4D97-AF65-F5344CB8AC3E}">
        <p14:creationId xmlns:p14="http://schemas.microsoft.com/office/powerpoint/2010/main" val="296361303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2">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D384F42E-A74C-773B-7B96-F942975CEC14}"/>
              </a:ext>
            </a:extLst>
          </p:cNvPr>
          <p:cNvSpPr/>
          <p:nvPr/>
        </p:nvSpPr>
        <p:spPr>
          <a:xfrm>
            <a:off x="11250895" y="5144929"/>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9441727F-19A3-14E1-5EAC-C550CEB6A0D1}"/>
              </a:ext>
            </a:extLst>
          </p:cNvPr>
          <p:cNvSpPr/>
          <p:nvPr/>
        </p:nvSpPr>
        <p:spPr>
          <a:xfrm>
            <a:off x="685800" y="5495424"/>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538F4BC9-7EC1-BB35-827A-12F5DE411031}"/>
              </a:ext>
            </a:extLst>
          </p:cNvPr>
          <p:cNvSpPr/>
          <p:nvPr/>
        </p:nvSpPr>
        <p:spPr>
          <a:xfrm>
            <a:off x="10998565" y="5227361"/>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C4B01422-D65E-4B59-B62B-467B2E896592}"/>
              </a:ext>
            </a:extLst>
          </p:cNvPr>
          <p:cNvSpPr/>
          <p:nvPr/>
        </p:nvSpPr>
        <p:spPr>
          <a:xfrm>
            <a:off x="10976145" y="5227366"/>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6" y="1600200"/>
            <a:ext cx="10483927" cy="3492875"/>
          </a:xfrm>
        </p:spPr>
        <p:txBody>
          <a:bodyPr vert="horz" lIns="91440" tIns="45720" rIns="91440" bIns="45720" rtlCol="0" anchor="b">
            <a:noAutofit/>
          </a:bodyPr>
          <a:lstStyle>
            <a:lvl1pPr>
              <a:defRPr lang="en-US" sz="90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6" y="5931314"/>
            <a:ext cx="10483927" cy="816864"/>
          </a:xfrm>
        </p:spPr>
        <p:txBody>
          <a:bodyPr vert="horz" lIns="91440" tIns="45720" rIns="91440" bIns="45720" rtlCol="0">
            <a:noAutofit/>
          </a:bodyPr>
          <a:lstStyle>
            <a:lvl1pPr marL="0" indent="0">
              <a:buNone/>
              <a:defRPr lang="en-US" sz="1800" dirty="0"/>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234111"/>
            <a:ext cx="2805405" cy="365125"/>
          </a:xfrm>
        </p:spPr>
        <p:txBody>
          <a:bodyPr>
            <a:noAutofit/>
          </a:body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221509" y="234111"/>
            <a:ext cx="2875064" cy="365125"/>
          </a:xfrm>
        </p:spPr>
        <p:txBody>
          <a:bodyPr>
            <a:noAutofit/>
          </a:bodyPr>
          <a:lstStyle/>
          <a:p>
            <a:fld id="{014DD65C-314F-4399-90A8-B6DFCAF21BE4}" type="datetime1">
              <a:rPr lang="en-US" smtClean="0"/>
              <a:t>11/30/25</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234111"/>
            <a:ext cx="429207" cy="365125"/>
          </a:xfrm>
        </p:spPr>
        <p:txBody>
          <a:bodyPr>
            <a:noAutofit/>
          </a:bodyPr>
          <a:lstStyle/>
          <a:p>
            <a:fld id="{AEAA3239-9EA4-4A65-A281-97F994456D9F}" type="slidenum">
              <a:rPr lang="en-US" smtClean="0"/>
              <a:t>‹#›</a:t>
            </a:fld>
            <a:endParaRPr lang="en-US"/>
          </a:p>
        </p:txBody>
      </p:sp>
      <p:pic>
        <p:nvPicPr>
          <p:cNvPr id="13" name="Line">
            <a:extLst>
              <a:ext uri="{FF2B5EF4-FFF2-40B4-BE49-F238E27FC236}">
                <a16:creationId xmlns:a16="http://schemas.microsoft.com/office/drawing/2014/main" id="{92FB147E-E273-E8B6-AD8E-67F305FC2244}"/>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2971802" y="4038600"/>
            <a:ext cx="10923934" cy="745198"/>
          </a:xfrm>
          <a:prstGeom prst="rect">
            <a:avLst/>
          </a:prstGeom>
        </p:spPr>
      </p:pic>
    </p:spTree>
    <p:extLst>
      <p:ext uri="{BB962C8B-B14F-4D97-AF65-F5344CB8AC3E}">
        <p14:creationId xmlns:p14="http://schemas.microsoft.com/office/powerpoint/2010/main" val="69893122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3">
    <p:bg>
      <p:bgPr>
        <a:solidFill>
          <a:schemeClr val="accent1">
            <a:lumMod val="5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18BBA50F-B667-1177-26B1-7D22AB66A6BE}"/>
              </a:ext>
            </a:extLst>
          </p:cNvPr>
          <p:cNvSpPr/>
          <p:nvPr/>
        </p:nvSpPr>
        <p:spPr>
          <a:xfrm>
            <a:off x="11250895" y="4645152"/>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BCABC7F5-2293-EB7F-52E5-80715C8DB858}"/>
              </a:ext>
            </a:extLst>
          </p:cNvPr>
          <p:cNvSpPr/>
          <p:nvPr/>
        </p:nvSpPr>
        <p:spPr>
          <a:xfrm>
            <a:off x="685800" y="4995647"/>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56A8C943-7CF3-88D6-95B0-95E7B412DE0F}"/>
              </a:ext>
            </a:extLst>
          </p:cNvPr>
          <p:cNvSpPr/>
          <p:nvPr/>
        </p:nvSpPr>
        <p:spPr>
          <a:xfrm>
            <a:off x="10998565" y="4727584"/>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AFB0A8E7-2867-2D3A-F6B7-15ED02236CE8}"/>
              </a:ext>
            </a:extLst>
          </p:cNvPr>
          <p:cNvSpPr/>
          <p:nvPr/>
        </p:nvSpPr>
        <p:spPr>
          <a:xfrm>
            <a:off x="10976145" y="4727589"/>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2"/>
            </a:solidFill>
            <a:prstDash val="solid"/>
            <a:miter/>
          </a:ln>
        </p:spPr>
        <p:txBody>
          <a:bodyPr rtlCol="0" anchor="ctr"/>
          <a:lstStyle/>
          <a:p>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598" y="5431536"/>
            <a:ext cx="9144001" cy="745198"/>
          </a:xfrm>
        </p:spPr>
        <p:txBody>
          <a:bodyPr vert="horz" lIns="91440" tIns="45720" rIns="91440" bIns="45720" rtlCol="0" anchor="t">
            <a:noAutofit/>
          </a:bodyPr>
          <a:lstStyle>
            <a:lvl1pPr>
              <a:defRPr lang="en-US" dirty="0">
                <a:solidFill>
                  <a:schemeClr val="bg2"/>
                </a:solidFill>
              </a:defRPr>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noAutofit/>
          </a:bodyPr>
          <a:lstStyle>
            <a:lvl1pPr>
              <a:defRPr>
                <a:solidFill>
                  <a:schemeClr val="bg2"/>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noAutofit/>
          </a:bodyPr>
          <a:lstStyle>
            <a:lvl1pPr>
              <a:defRPr>
                <a:solidFill>
                  <a:schemeClr val="bg2"/>
                </a:solidFill>
              </a:defRPr>
            </a:lvl1pPr>
          </a:lstStyle>
          <a:p>
            <a:fld id="{D07A3B59-4DAC-4AFE-874D-3A86EC3801A0}" type="datetime1">
              <a:rPr lang="en-US" smtClean="0"/>
              <a:pPr/>
              <a:t>11/30/25</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noAutofit/>
          </a:bodyPr>
          <a:lstStyle>
            <a:lvl1pPr>
              <a:defRPr>
                <a:solidFill>
                  <a:schemeClr val="bg2"/>
                </a:solidFill>
              </a:defRPr>
            </a:lvl1pPr>
          </a:lstStyle>
          <a:p>
            <a:fld id="{AEAA3239-9EA4-4A65-A281-97F994456D9F}" type="slidenum">
              <a:rPr lang="en-US" smtClean="0"/>
              <a:pPr/>
              <a:t>‹#›</a:t>
            </a:fld>
            <a:endParaRPr lang="en-US"/>
          </a:p>
        </p:txBody>
      </p:sp>
      <p:sp>
        <p:nvSpPr>
          <p:cNvPr id="7" name="Title 6">
            <a:extLst>
              <a:ext uri="{FF2B5EF4-FFF2-40B4-BE49-F238E27FC236}">
                <a16:creationId xmlns:a16="http://schemas.microsoft.com/office/drawing/2014/main" id="{B53A7BE5-EAB2-BB8C-D7FC-D78B8A5AFACF}"/>
              </a:ext>
            </a:extLst>
          </p:cNvPr>
          <p:cNvSpPr>
            <a:spLocks noGrp="1"/>
          </p:cNvSpPr>
          <p:nvPr>
            <p:ph type="title"/>
          </p:nvPr>
        </p:nvSpPr>
        <p:spPr>
          <a:xfrm>
            <a:off x="612648" y="685798"/>
            <a:ext cx="10058400" cy="3355848"/>
          </a:xfrm>
        </p:spPr>
        <p:txBody>
          <a:bodyPr vert="horz" lIns="91440" tIns="45720" rIns="91440" bIns="45720" rtlCol="0" anchor="t">
            <a:noAutofit/>
          </a:bodyPr>
          <a:lstStyle>
            <a:lvl1pPr>
              <a:defRPr lang="en-US" sz="9000">
                <a:solidFill>
                  <a:schemeClr val="bg2"/>
                </a:solidFill>
              </a:defRPr>
            </a:lvl1pPr>
          </a:lstStyle>
          <a:p>
            <a:pPr lvl="0"/>
            <a:r>
              <a:rPr lang="en-US" dirty="0"/>
              <a:t>Click to edit Master title style</a:t>
            </a:r>
          </a:p>
        </p:txBody>
      </p:sp>
    </p:spTree>
    <p:extLst>
      <p:ext uri="{BB962C8B-B14F-4D97-AF65-F5344CB8AC3E}">
        <p14:creationId xmlns:p14="http://schemas.microsoft.com/office/powerpoint/2010/main" val="248939343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bg2"/>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6AC1F45-7001-8B9F-DFF6-7AB9BDFFEEB2}"/>
              </a:ext>
            </a:extLst>
          </p:cNvPr>
          <p:cNvSpPr/>
          <p:nvPr/>
        </p:nvSpPr>
        <p:spPr>
          <a:xfrm>
            <a:off x="11250895" y="57912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54C7D192-E835-0A48-0A40-F45D83E2583F}"/>
              </a:ext>
            </a:extLst>
          </p:cNvPr>
          <p:cNvSpPr/>
          <p:nvPr/>
        </p:nvSpPr>
        <p:spPr>
          <a:xfrm>
            <a:off x="685800" y="61416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EFB376E1-8198-EB00-587E-C647BCF364D4}"/>
              </a:ext>
            </a:extLst>
          </p:cNvPr>
          <p:cNvSpPr/>
          <p:nvPr/>
        </p:nvSpPr>
        <p:spPr>
          <a:xfrm>
            <a:off x="10998565" y="58736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1F94599F-6DE1-A082-E9E1-D732956078AB}"/>
              </a:ext>
            </a:extLst>
          </p:cNvPr>
          <p:cNvSpPr/>
          <p:nvPr/>
        </p:nvSpPr>
        <p:spPr>
          <a:xfrm>
            <a:off x="10976145" y="58736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609600" y="990600"/>
            <a:ext cx="10058400" cy="5029200"/>
          </a:xfrm>
        </p:spPr>
        <p:txBody>
          <a:bodyPr vert="horz" lIns="91440" tIns="45720" rIns="91440" bIns="45720" rtlCol="0" anchor="b">
            <a:noAutofit/>
          </a:bodyPr>
          <a:lstStyle>
            <a:lvl1pPr>
              <a:defRPr lang="en-US" sz="11000" dirty="0"/>
            </a:lvl1pPr>
          </a:lstStyle>
          <a:p>
            <a:pPr lvl="0"/>
            <a:r>
              <a:rPr lang="en-US" dirty="0"/>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137388"/>
            <a:ext cx="2805405" cy="365125"/>
          </a:xfrm>
        </p:spPr>
        <p:txBody>
          <a:bodyPr>
            <a:noAutofit/>
          </a:body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137388"/>
            <a:ext cx="2202644" cy="365125"/>
          </a:xfrm>
        </p:spPr>
        <p:txBody>
          <a:bodyPr>
            <a:noAutofit/>
          </a:bodyPr>
          <a:lstStyle/>
          <a:p>
            <a:fld id="{76FC08D9-20DE-421C-BE4E-310427BB699B}" type="datetime1">
              <a:rPr lang="en-US" smtClean="0"/>
              <a:t>11/30/25</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137388"/>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70464960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Pr>
        <a:solidFill>
          <a:schemeClr val="accent4"/>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1C10CD-8205-284F-2921-9485E7A98F0D}"/>
              </a:ext>
            </a:extLst>
          </p:cNvPr>
          <p:cNvSpPr/>
          <p:nvPr/>
        </p:nvSpPr>
        <p:spPr>
          <a:xfrm>
            <a:off x="11250895" y="57912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bg2"/>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775DFD7E-DC78-4573-96D7-845D38E0273E}"/>
              </a:ext>
            </a:extLst>
          </p:cNvPr>
          <p:cNvSpPr/>
          <p:nvPr/>
        </p:nvSpPr>
        <p:spPr>
          <a:xfrm>
            <a:off x="685800" y="61416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bg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AFCC10B5-4890-B43F-DE24-5200F4E75EEB}"/>
              </a:ext>
            </a:extLst>
          </p:cNvPr>
          <p:cNvSpPr/>
          <p:nvPr/>
        </p:nvSpPr>
        <p:spPr>
          <a:xfrm>
            <a:off x="10998565" y="58736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bg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2D5586E6-D520-6A63-5060-BF06C136BEF5}"/>
              </a:ext>
            </a:extLst>
          </p:cNvPr>
          <p:cNvSpPr/>
          <p:nvPr/>
        </p:nvSpPr>
        <p:spPr>
          <a:xfrm>
            <a:off x="10976145" y="58736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bg2"/>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609600" y="990600"/>
            <a:ext cx="10058400" cy="5029200"/>
          </a:xfrm>
        </p:spPr>
        <p:txBody>
          <a:bodyPr vert="horz" lIns="91440" tIns="45720" rIns="91440" bIns="45720" rtlCol="0" anchor="b">
            <a:noAutofit/>
          </a:bodyPr>
          <a:lstStyle>
            <a:lvl1pPr>
              <a:defRPr lang="en-US" sz="11000" dirty="0">
                <a:solidFill>
                  <a:schemeClr val="bg2"/>
                </a:solidFill>
              </a:defRPr>
            </a:lvl1pPr>
          </a:lstStyle>
          <a:p>
            <a:pPr lvl="0"/>
            <a:r>
              <a:rPr lang="en-US" dirty="0"/>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137388"/>
            <a:ext cx="2805405" cy="365125"/>
          </a:xfrm>
        </p:spPr>
        <p:txBody>
          <a:bodyPr>
            <a:noAutofit/>
          </a:bodyPr>
          <a:lstStyle>
            <a:lvl1pPr>
              <a:defRPr>
                <a:solidFill>
                  <a:schemeClr val="bg1"/>
                </a:solidFill>
              </a:defRPr>
            </a:lvl1p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137388"/>
            <a:ext cx="2202644" cy="365125"/>
          </a:xfrm>
        </p:spPr>
        <p:txBody>
          <a:bodyPr>
            <a:noAutofit/>
          </a:bodyPr>
          <a:lstStyle>
            <a:lvl1pPr>
              <a:defRPr>
                <a:solidFill>
                  <a:schemeClr val="bg1"/>
                </a:solidFill>
              </a:defRPr>
            </a:lvl1pPr>
          </a:lstStyle>
          <a:p>
            <a:fld id="{76FC08D9-20DE-421C-BE4E-310427BB699B}" type="datetime1">
              <a:rPr lang="en-US" smtClean="0"/>
              <a:pPr/>
              <a:t>11/30/25</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137388"/>
            <a:ext cx="429207" cy="365125"/>
          </a:xfrm>
        </p:spPr>
        <p:txBody>
          <a:bodyPr>
            <a:noAutofit/>
          </a:bodyPr>
          <a:lstStyle>
            <a:lvl1pPr>
              <a:defRPr>
                <a:solidFill>
                  <a:schemeClr val="bg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414899539"/>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DFADE904-3C65-5E48-6B12-22998C2ADF5E}"/>
              </a:ext>
            </a:extLst>
          </p:cNvPr>
          <p:cNvSpPr/>
          <p:nvPr/>
        </p:nvSpPr>
        <p:spPr>
          <a:xfrm>
            <a:off x="11250895" y="2172321"/>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216963C8-87F3-6B42-F30F-1915935FA752}"/>
              </a:ext>
            </a:extLst>
          </p:cNvPr>
          <p:cNvSpPr/>
          <p:nvPr/>
        </p:nvSpPr>
        <p:spPr>
          <a:xfrm>
            <a:off x="685800" y="2522816"/>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4F0C119A-1D9E-D43F-8A7E-D24C1B551326}"/>
              </a:ext>
            </a:extLst>
          </p:cNvPr>
          <p:cNvSpPr/>
          <p:nvPr/>
        </p:nvSpPr>
        <p:spPr>
          <a:xfrm>
            <a:off x="10998565" y="2254753"/>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12018CE4-7594-0746-8B7E-8DEC95CB8822}"/>
              </a:ext>
            </a:extLst>
          </p:cNvPr>
          <p:cNvSpPr/>
          <p:nvPr/>
        </p:nvSpPr>
        <p:spPr>
          <a:xfrm>
            <a:off x="10976145" y="2254758"/>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612185" y="685800"/>
            <a:ext cx="9141415" cy="1532788"/>
          </a:xfrm>
        </p:spPr>
        <p:txBody>
          <a:bodyPr anchor="t">
            <a:noAutofit/>
          </a:bodyPr>
          <a:lstStyle>
            <a:lvl1pPr>
              <a:defRPr sz="9000"/>
            </a:lvl1pPr>
          </a:lstStyle>
          <a:p>
            <a:r>
              <a:rPr lang="en-US" dirty="0"/>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185" y="2958705"/>
            <a:ext cx="9141415" cy="3213494"/>
          </a:xfrm>
        </p:spPr>
        <p:txBody>
          <a:bodyPr anchor="t">
            <a:noAutofit/>
          </a:bodyPr>
          <a:lstStyle>
            <a:lvl1pPr marL="0" indent="0">
              <a:lnSpc>
                <a:spcPct val="150000"/>
              </a:lnSpc>
              <a:buFont typeface="+mj-lt"/>
              <a:buNone/>
              <a:defRPr sz="1800"/>
            </a:lvl1pPr>
            <a:lvl2pPr marL="228600" indent="0">
              <a:lnSpc>
                <a:spcPct val="150000"/>
              </a:lnSpc>
              <a:buFont typeface="+mj-lt"/>
              <a:buNone/>
              <a:defRPr sz="1800"/>
            </a:lvl2pPr>
            <a:lvl3pPr marL="457200" indent="0">
              <a:lnSpc>
                <a:spcPct val="150000"/>
              </a:lnSpc>
              <a:buFont typeface="+mj-lt"/>
              <a:buNone/>
              <a:defRPr sz="1800"/>
            </a:lvl3pPr>
            <a:lvl4pPr marL="685800" indent="0">
              <a:lnSpc>
                <a:spcPct val="150000"/>
              </a:lnSpc>
              <a:buFont typeface="+mj-lt"/>
              <a:buNone/>
              <a:defRPr sz="1800"/>
            </a:lvl4pPr>
            <a:lvl5pPr marL="914400" indent="0">
              <a:lnSpc>
                <a:spcPct val="150000"/>
              </a:lnSpc>
              <a:buFont typeface="+mj-lt"/>
              <a:buNone/>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noAutofit/>
          </a:bodyPr>
          <a:lstStyle/>
          <a:p>
            <a:r>
              <a:rPr lang="en-US" dirty="0"/>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noAutofit/>
          </a:bodyPr>
          <a:lstStyle/>
          <a:p>
            <a:fld id="{4F1AC263-88EE-42CC-B640-B12BA856CF71}" type="datetime1">
              <a:rPr lang="en-US" smtClean="0"/>
              <a:t>11/30/25</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684324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6095999" y="685800"/>
            <a:ext cx="5480304" cy="1818050"/>
          </a:xfrm>
        </p:spPr>
        <p:txBody>
          <a:bodyPr anchor="t">
            <a:noAutofit/>
          </a:bodyPr>
          <a:lstStyle>
            <a:lvl1pPr>
              <a:defRPr sz="9000"/>
            </a:lvl1pPr>
          </a:lstStyle>
          <a:p>
            <a:r>
              <a:rPr lang="en-US" dirty="0"/>
              <a:t>Agenda</a:t>
            </a:r>
          </a:p>
        </p:txBody>
      </p:sp>
      <p:sp>
        <p:nvSpPr>
          <p:cNvPr id="11" name="Picture Placeholder 10">
            <a:extLst>
              <a:ext uri="{FF2B5EF4-FFF2-40B4-BE49-F238E27FC236}">
                <a16:creationId xmlns:a16="http://schemas.microsoft.com/office/drawing/2014/main" id="{FAF861DB-D5EF-3FC9-7595-570C8498D757}"/>
              </a:ext>
            </a:extLst>
          </p:cNvPr>
          <p:cNvSpPr>
            <a:spLocks noGrp="1"/>
          </p:cNvSpPr>
          <p:nvPr>
            <p:ph type="pic" sz="quarter" idx="14"/>
          </p:nvPr>
        </p:nvSpPr>
        <p:spPr>
          <a:xfrm>
            <a:off x="0" y="0"/>
            <a:ext cx="5477256" cy="6858000"/>
          </a:xfrm>
          <a:blipFill>
            <a:blip r:embed="rId2">
              <a:alphaModFix amt="60000"/>
            </a:blip>
            <a:stretch>
              <a:fillRect/>
            </a:stretch>
          </a:blipFill>
        </p:spPr>
        <p:txBody>
          <a:bodyPr/>
          <a:lstStyle/>
          <a:p>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096000" y="3189770"/>
            <a:ext cx="5480304" cy="2982429"/>
          </a:xfrm>
        </p:spPr>
        <p:txBody>
          <a:bodyPr anchor="t">
            <a:noAutofit/>
          </a:bodyPr>
          <a:lstStyle>
            <a:lvl1pPr marL="0" indent="0">
              <a:lnSpc>
                <a:spcPct val="150000"/>
              </a:lnSpc>
              <a:buFont typeface="+mj-lt"/>
              <a:buNone/>
              <a:defRPr sz="1800"/>
            </a:lvl1pPr>
            <a:lvl2pPr marL="228600" indent="0">
              <a:lnSpc>
                <a:spcPct val="150000"/>
              </a:lnSpc>
              <a:buFont typeface="+mj-lt"/>
              <a:buNone/>
              <a:defRPr sz="1800"/>
            </a:lvl2pPr>
            <a:lvl3pPr marL="457200" indent="0">
              <a:lnSpc>
                <a:spcPct val="150000"/>
              </a:lnSpc>
              <a:buFont typeface="+mj-lt"/>
              <a:buNone/>
              <a:defRPr sz="1800"/>
            </a:lvl3pPr>
            <a:lvl4pPr marL="685800" indent="0">
              <a:lnSpc>
                <a:spcPct val="150000"/>
              </a:lnSpc>
              <a:buFont typeface="+mj-lt"/>
              <a:buNone/>
              <a:defRPr sz="1800"/>
            </a:lvl4pPr>
            <a:lvl5pPr>
              <a:lnSpc>
                <a:spcPct val="150000"/>
              </a:lnSpc>
              <a:buFont typeface="+mj-lt"/>
              <a:buNone/>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16" name="Straight Connector 15">
            <a:extLst>
              <a:ext uri="{FF2B5EF4-FFF2-40B4-BE49-F238E27FC236}">
                <a16:creationId xmlns:a16="http://schemas.microsoft.com/office/drawing/2014/main" id="{79C1A172-F829-D2DE-BDB2-B86E6ACE1886}"/>
              </a:ext>
            </a:extLst>
          </p:cNvPr>
          <p:cNvCxnSpPr>
            <a:cxnSpLocks/>
          </p:cNvCxnSpPr>
          <p:nvPr userDrawn="1"/>
        </p:nvCxnSpPr>
        <p:spPr>
          <a:xfrm>
            <a:off x="6095999" y="2743200"/>
            <a:ext cx="54772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6096000" y="6343955"/>
            <a:ext cx="2985400" cy="365125"/>
          </a:xfrm>
        </p:spPr>
        <p:txBody>
          <a:bodyPr>
            <a:noAutofit/>
          </a:bodyPr>
          <a:lstStyle/>
          <a:p>
            <a:r>
              <a:rPr lang="en-US"/>
              <a:t>Sample Footer Text</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535886" y="6343955"/>
            <a:ext cx="1553108" cy="365125"/>
          </a:xfrm>
        </p:spPr>
        <p:txBody>
          <a:bodyPr>
            <a:noAutofit/>
          </a:bodyPr>
          <a:lstStyle/>
          <a:p>
            <a:fld id="{68A32F6A-E7E2-4607-B207-B787B539B854}" type="datetime1">
              <a:rPr lang="en-US" smtClean="0"/>
              <a:t>11/30/25</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3870176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1824824"/>
            <a:ext cx="6397753" cy="1527976"/>
          </a:xfrm>
        </p:spPr>
        <p:txBody>
          <a:bodyPr vert="horz" lIns="91440" tIns="45720" rIns="91440" bIns="45720" rtlCol="0" anchor="b">
            <a:noAutofit/>
          </a:bodyPr>
          <a:lstStyle>
            <a:lvl1pPr>
              <a:defRPr lang="en-US" dirty="0"/>
            </a:lvl1pPr>
          </a:lstStyle>
          <a:p>
            <a:pPr lvl="0"/>
            <a:r>
              <a:rPr lang="en-US" dirty="0"/>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12647" y="3505200"/>
            <a:ext cx="4568953" cy="1645198"/>
          </a:xfrm>
        </p:spPr>
        <p:txBody>
          <a:bodyPr vert="horz" lIns="91440" tIns="45720" rIns="91440" bIns="45720" rtlCol="0">
            <a:noAutofit/>
          </a:bodyPr>
          <a:lstStyle>
            <a:lvl1pPr>
              <a:defRPr lang="en-US" sz="1400" dirty="0"/>
            </a:lvl1pPr>
            <a:lvl2pPr>
              <a:defRPr lang="en-US" sz="1400"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9467FC12-63BB-4A63-9424-BFBF8E1D71D9}" type="datetime1">
              <a:rPr lang="en-US" smtClean="0"/>
              <a:t>11/30/25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
        <p:nvSpPr>
          <p:cNvPr id="9" name="Freeform: Shape 8">
            <a:extLst>
              <a:ext uri="{FF2B5EF4-FFF2-40B4-BE49-F238E27FC236}">
                <a16:creationId xmlns:a16="http://schemas.microsoft.com/office/drawing/2014/main" id="{889251BE-373D-9B13-B9E2-73DFEBE40118}"/>
              </a:ext>
            </a:extLst>
          </p:cNvPr>
          <p:cNvSpPr/>
          <p:nvPr/>
        </p:nvSpPr>
        <p:spPr>
          <a:xfrm>
            <a:off x="11250895" y="57912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0698E032-CDEE-AA9B-44A7-CE5EBB6948C0}"/>
              </a:ext>
            </a:extLst>
          </p:cNvPr>
          <p:cNvSpPr/>
          <p:nvPr/>
        </p:nvSpPr>
        <p:spPr>
          <a:xfrm>
            <a:off x="685800" y="61416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CC778913-9F6C-8FDD-B123-16048004EC56}"/>
              </a:ext>
            </a:extLst>
          </p:cNvPr>
          <p:cNvSpPr/>
          <p:nvPr/>
        </p:nvSpPr>
        <p:spPr>
          <a:xfrm>
            <a:off x="10998565" y="58736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6283179-133D-0E64-C08A-4D59C8B2F9DB}"/>
              </a:ext>
            </a:extLst>
          </p:cNvPr>
          <p:cNvSpPr/>
          <p:nvPr/>
        </p:nvSpPr>
        <p:spPr>
          <a:xfrm>
            <a:off x="10976145" y="58736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Tree>
    <p:extLst>
      <p:ext uri="{BB962C8B-B14F-4D97-AF65-F5344CB8AC3E}">
        <p14:creationId xmlns:p14="http://schemas.microsoft.com/office/powerpoint/2010/main" val="15605455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6" y="685800"/>
            <a:ext cx="3654553" cy="3657600"/>
          </a:xfrm>
        </p:spPr>
        <p:txBody>
          <a:bodyPr anchor="t">
            <a:noAutofit/>
          </a:bodyPr>
          <a:lstStyle>
            <a:lvl1pPr>
              <a:defRPr sz="5400"/>
            </a:lvl1pPr>
          </a:lstStyle>
          <a:p>
            <a:r>
              <a:rPr lang="en-US" dirty="0"/>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181601" y="685800"/>
            <a:ext cx="4572000" cy="3657600"/>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BAA7FA5-AD20-4A92-9D35-3CC6CFA49E64}" type="datetime1">
              <a:rPr lang="en-US" smtClean="0"/>
              <a:t>11/30/25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9" name="Freeform: Shape 8">
            <a:extLst>
              <a:ext uri="{FF2B5EF4-FFF2-40B4-BE49-F238E27FC236}">
                <a16:creationId xmlns:a16="http://schemas.microsoft.com/office/drawing/2014/main" id="{C662DADE-FB83-6BD4-1D72-E22F0783A67E}"/>
              </a:ext>
            </a:extLst>
          </p:cNvPr>
          <p:cNvSpPr/>
          <p:nvPr/>
        </p:nvSpPr>
        <p:spPr>
          <a:xfrm>
            <a:off x="11254003" y="5410200"/>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tx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A7CD6A0-64A5-5058-DFD2-8DD1FAF7BEEB}"/>
              </a:ext>
            </a:extLst>
          </p:cNvPr>
          <p:cNvSpPr/>
          <p:nvPr/>
        </p:nvSpPr>
        <p:spPr>
          <a:xfrm>
            <a:off x="10866791" y="5761884"/>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tx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E8E4321-3109-17F5-C530-4108033F07F5}"/>
              </a:ext>
            </a:extLst>
          </p:cNvPr>
          <p:cNvSpPr/>
          <p:nvPr/>
        </p:nvSpPr>
        <p:spPr>
          <a:xfrm>
            <a:off x="11003886" y="5492382"/>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tx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0AAD0450-E765-A0E1-7C56-37246411FDD0}"/>
              </a:ext>
            </a:extLst>
          </p:cNvPr>
          <p:cNvSpPr/>
          <p:nvPr/>
        </p:nvSpPr>
        <p:spPr>
          <a:xfrm>
            <a:off x="10981626" y="5492388"/>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tx2"/>
            </a:solidFill>
            <a:prstDash val="solid"/>
            <a:miter/>
          </a:ln>
        </p:spPr>
        <p:txBody>
          <a:bodyPr rtlCol="0" anchor="ctr"/>
          <a:lstStyle/>
          <a:p>
            <a:endParaRPr lang="en-US"/>
          </a:p>
        </p:txBody>
      </p:sp>
    </p:spTree>
    <p:extLst>
      <p:ext uri="{BB962C8B-B14F-4D97-AF65-F5344CB8AC3E}">
        <p14:creationId xmlns:p14="http://schemas.microsoft.com/office/powerpoint/2010/main" val="31704037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405E2B5C-398A-3F2F-4BCC-FFF94D44632F}"/>
              </a:ext>
            </a:extLst>
          </p:cNvPr>
          <p:cNvSpPr/>
          <p:nvPr/>
        </p:nvSpPr>
        <p:spPr>
          <a:xfrm>
            <a:off x="11250895" y="5407944"/>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E2897460-3A7D-EC5C-76B9-2725193E10AF}"/>
              </a:ext>
            </a:extLst>
          </p:cNvPr>
          <p:cNvSpPr/>
          <p:nvPr/>
        </p:nvSpPr>
        <p:spPr>
          <a:xfrm>
            <a:off x="685800" y="5758439"/>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7742E741-698E-A2B8-7BD5-9DE89C610C2F}"/>
              </a:ext>
            </a:extLst>
          </p:cNvPr>
          <p:cNvSpPr/>
          <p:nvPr/>
        </p:nvSpPr>
        <p:spPr>
          <a:xfrm>
            <a:off x="10998565" y="5490376"/>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5A04551B-2E70-1734-DA15-F26ABEC9D9D0}"/>
              </a:ext>
            </a:extLst>
          </p:cNvPr>
          <p:cNvSpPr/>
          <p:nvPr/>
        </p:nvSpPr>
        <p:spPr>
          <a:xfrm>
            <a:off x="10976145" y="5490381"/>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685800"/>
            <a:ext cx="3654553" cy="4083580"/>
          </a:xfrm>
        </p:spPr>
        <p:txBody>
          <a:bodyPr anchor="t">
            <a:noAutofit/>
          </a:bodyPr>
          <a:lstStyle>
            <a:lvl1pPr>
              <a:defRPr sz="5400"/>
            </a:lvl1pPr>
          </a:lstStyle>
          <a:p>
            <a:r>
              <a:rPr lang="en-US" dirty="0"/>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181600" y="685800"/>
            <a:ext cx="6045390" cy="4083579"/>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02AB700-8552-46A0-B700-5DA0068ADBFC}" type="datetime1">
              <a:rPr lang="en-US" smtClean="0"/>
              <a:t>11/30/25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3804667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5">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C85B71F7-9EDC-DB6C-D713-7ACE3A2EADC0}"/>
              </a:ext>
            </a:extLst>
          </p:cNvPr>
          <p:cNvSpPr/>
          <p:nvPr/>
        </p:nvSpPr>
        <p:spPr>
          <a:xfrm>
            <a:off x="968457" y="5410200"/>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tx2"/>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25842DDA-AD76-0064-2B85-CB145F4CE540}"/>
              </a:ext>
            </a:extLst>
          </p:cNvPr>
          <p:cNvSpPr/>
          <p:nvPr/>
        </p:nvSpPr>
        <p:spPr>
          <a:xfrm>
            <a:off x="581245" y="5761884"/>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tx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5E58AC6-620E-20FA-E8F5-375DA2977A43}"/>
              </a:ext>
            </a:extLst>
          </p:cNvPr>
          <p:cNvSpPr/>
          <p:nvPr/>
        </p:nvSpPr>
        <p:spPr>
          <a:xfrm>
            <a:off x="718340" y="5492382"/>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tx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DEA14E2E-5098-2800-A72C-138A5840365C}"/>
              </a:ext>
            </a:extLst>
          </p:cNvPr>
          <p:cNvSpPr/>
          <p:nvPr/>
        </p:nvSpPr>
        <p:spPr>
          <a:xfrm>
            <a:off x="696080" y="5492388"/>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tx2"/>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685800"/>
            <a:ext cx="3652523" cy="4102460"/>
          </a:xfrm>
        </p:spPr>
        <p:txBody>
          <a:bodyPr anchor="t">
            <a:noAutofit/>
          </a:bodyPr>
          <a:lstStyle>
            <a:lvl1pPr>
              <a:defRPr sz="5400"/>
            </a:lvl1pPr>
          </a:lstStyle>
          <a:p>
            <a:r>
              <a:rPr lang="en-US" dirty="0"/>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181600" y="685800"/>
            <a:ext cx="6394703" cy="5455003"/>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A892AD61-D199-4B74-B80B-2001400510FA}" type="datetime1">
              <a:rPr lang="en-US" smtClean="0"/>
              <a:t>11/30/25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9562417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194DE839-4377-D8CF-B2A4-D0C3E0F49821}"/>
              </a:ext>
            </a:extLst>
          </p:cNvPr>
          <p:cNvSpPr/>
          <p:nvPr/>
        </p:nvSpPr>
        <p:spPr>
          <a:xfrm>
            <a:off x="968457" y="5410200"/>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tx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A5E5478-C025-8AD6-B7FE-E95C356E887C}"/>
              </a:ext>
            </a:extLst>
          </p:cNvPr>
          <p:cNvSpPr/>
          <p:nvPr/>
        </p:nvSpPr>
        <p:spPr>
          <a:xfrm>
            <a:off x="581245" y="5761884"/>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tx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F0EF54C8-1B9C-18F9-4647-D96F1A37BC05}"/>
              </a:ext>
            </a:extLst>
          </p:cNvPr>
          <p:cNvSpPr/>
          <p:nvPr/>
        </p:nvSpPr>
        <p:spPr>
          <a:xfrm>
            <a:off x="718340" y="5492382"/>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tx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3C1B42D9-101B-9822-0BAF-F80E962BB4CD}"/>
              </a:ext>
            </a:extLst>
          </p:cNvPr>
          <p:cNvSpPr/>
          <p:nvPr/>
        </p:nvSpPr>
        <p:spPr>
          <a:xfrm>
            <a:off x="696080" y="5492388"/>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tx2"/>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6" y="685800"/>
            <a:ext cx="3654554" cy="4550251"/>
          </a:xfrm>
        </p:spPr>
        <p:txBody>
          <a:bodyPr anchor="t">
            <a:noAutofit/>
          </a:bodyPr>
          <a:lstStyle>
            <a:lvl1pPr>
              <a:defRPr sz="5400"/>
            </a:lvl1pPr>
          </a:lstStyle>
          <a:p>
            <a:r>
              <a:rPr lang="en-US" dirty="0"/>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5181600" y="685800"/>
            <a:ext cx="6394703" cy="5464016"/>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D00D9374-B0AF-43C5-90A8-C409C7D54B55}" type="datetime1">
              <a:rPr lang="en-US" smtClean="0"/>
              <a:t>11/30/25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58316702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p:bg>
      <p:bgPr>
        <a:solidFill>
          <a:schemeClr val="bg2"/>
        </a:solidFill>
        <a:effectLst/>
      </p:bgPr>
    </p:bg>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9AC2E340-F7F3-5093-0E0A-41015057E720}"/>
              </a:ext>
            </a:extLst>
          </p:cNvPr>
          <p:cNvCxnSpPr/>
          <p:nvPr userDrawn="1"/>
        </p:nvCxnSpPr>
        <p:spPr>
          <a:xfrm>
            <a:off x="5191026" y="2362200"/>
            <a:ext cx="63916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191026" y="685807"/>
            <a:ext cx="6391374" cy="1372001"/>
          </a:xfrm>
        </p:spPr>
        <p:txBody>
          <a:bodyPr anchor="b">
            <a:noAutofit/>
          </a:bodyPr>
          <a:lstStyle>
            <a:lvl1pPr>
              <a:defRPr>
                <a:solidFill>
                  <a:schemeClr val="tx2"/>
                </a:solidFill>
              </a:defRPr>
            </a:lvl1pPr>
          </a:lstStyle>
          <a:p>
            <a:r>
              <a:rPr lang="en-US" dirty="0"/>
              <a:t>Click to edit Master title style</a:t>
            </a:r>
          </a:p>
        </p:txBody>
      </p:sp>
      <p:sp>
        <p:nvSpPr>
          <p:cNvPr id="14" name="Picture Placeholder 13">
            <a:extLst>
              <a:ext uri="{FF2B5EF4-FFF2-40B4-BE49-F238E27FC236}">
                <a16:creationId xmlns:a16="http://schemas.microsoft.com/office/drawing/2014/main" id="{0F6718FE-EF5C-5023-A98D-91BFEF2C0337}"/>
              </a:ext>
            </a:extLst>
          </p:cNvPr>
          <p:cNvSpPr>
            <a:spLocks noGrp="1"/>
          </p:cNvSpPr>
          <p:nvPr>
            <p:ph type="pic" sz="quarter" idx="13" hasCustomPrompt="1"/>
          </p:nvPr>
        </p:nvSpPr>
        <p:spPr>
          <a:xfrm>
            <a:off x="0" y="1"/>
            <a:ext cx="4560454" cy="6858000"/>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a:blip r:embed="rId2">
              <a:alphaModFix amt="60000"/>
            </a:blip>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180729" y="2743204"/>
            <a:ext cx="6395573" cy="3428989"/>
          </a:xfrm>
        </p:spPr>
        <p:txBody>
          <a:bodyPr>
            <a:noAutofit/>
          </a:bodyPr>
          <a:lstStyle>
            <a:lvl1pPr>
              <a:defRPr sz="1400">
                <a:solidFill>
                  <a:schemeClr val="tx2"/>
                </a:solidFill>
              </a:defRPr>
            </a:lvl1pPr>
            <a:lvl2pPr>
              <a:defRPr sz="1400">
                <a:solidFill>
                  <a:schemeClr val="tx2"/>
                </a:solidFill>
              </a:defRPr>
            </a:lvl2pPr>
            <a:lvl3pPr>
              <a:defRPr sz="1400">
                <a:solidFill>
                  <a:schemeClr val="tx2"/>
                </a:solidFill>
              </a:defRPr>
            </a:lvl3pPr>
            <a:lvl4pPr>
              <a:defRPr sz="1400">
                <a:solidFill>
                  <a:schemeClr val="tx2"/>
                </a:solidFill>
              </a:defRPr>
            </a:lvl4pPr>
            <a:lvl5pPr>
              <a:defRPr sz="1400">
                <a:solidFill>
                  <a:schemeClr val="tx2"/>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5191026" y="6343825"/>
            <a:ext cx="3364903" cy="365125"/>
          </a:xfrm>
        </p:spPr>
        <p:txBody>
          <a:bodyPr>
            <a:noAutofit/>
          </a:bodyPr>
          <a:lstStyle>
            <a:lvl1pPr>
              <a:defRPr>
                <a:solidFill>
                  <a:schemeClr val="tx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9030713" y="6343955"/>
            <a:ext cx="2060808" cy="365125"/>
          </a:xfrm>
        </p:spPr>
        <p:txBody>
          <a:bodyPr>
            <a:noAutofit/>
          </a:bodyPr>
          <a:lstStyle>
            <a:lvl1pPr>
              <a:defRPr>
                <a:solidFill>
                  <a:schemeClr val="tx1"/>
                </a:solidFill>
              </a:defRPr>
            </a:lvl1pPr>
          </a:lstStyle>
          <a:p>
            <a:fld id="{9CBB6888-43ED-4D3A-B8DA-89EF29644561}" type="datetime1">
              <a:rPr lang="en-US" smtClean="0"/>
              <a:pPr/>
              <a:t>11/30/25</a:t>
            </a:fld>
            <a:endParaRPr lang="en-US" dirty="0"/>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147096" y="6343955"/>
            <a:ext cx="429207" cy="365125"/>
          </a:xfrm>
        </p:spPr>
        <p:txBody>
          <a:bodyPr>
            <a:noAutofit/>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56089368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8881EABF-B6BB-1FBF-962C-A6A6C8C2418A}"/>
              </a:ext>
            </a:extLst>
          </p:cNvPr>
          <p:cNvCxnSpPr/>
          <p:nvPr userDrawn="1"/>
        </p:nvCxnSpPr>
        <p:spPr>
          <a:xfrm>
            <a:off x="612647" y="2359152"/>
            <a:ext cx="6336792"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4"/>
            <a:ext cx="6391374" cy="1371996"/>
          </a:xfrm>
        </p:spPr>
        <p:txBody>
          <a:bodyPr anchor="b">
            <a:noAutofit/>
          </a:bodyPr>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773" y="2742645"/>
            <a:ext cx="6391247" cy="3429551"/>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612774" y="6346865"/>
            <a:ext cx="2805405" cy="365125"/>
          </a:xfrm>
        </p:spPr>
        <p:txBody>
          <a:bodyPr>
            <a:noAutofit/>
          </a:bodyPr>
          <a:lstStyle/>
          <a:p>
            <a:r>
              <a:rPr lang="en-US"/>
              <a:t>Sample Footer Text</a:t>
            </a:r>
            <a:endParaRPr lang="en-US" dirty="0"/>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4886895" y="6346865"/>
            <a:ext cx="1607270" cy="365125"/>
          </a:xfrm>
        </p:spPr>
        <p:txBody>
          <a:bodyPr>
            <a:noAutofit/>
          </a:bodyPr>
          <a:lstStyle/>
          <a:p>
            <a:fld id="{27C7479B-2077-4468-85E0-F9294B46DEAE}" type="datetime1">
              <a:rPr lang="en-US" smtClean="0"/>
              <a:t>11/30/25</a:t>
            </a:fld>
            <a:endParaRPr lang="en-US" dirty="0"/>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530932" y="6346865"/>
            <a:ext cx="429207" cy="365125"/>
          </a:xfrm>
        </p:spPr>
        <p:txBody>
          <a:bodyPr>
            <a:noAutofit/>
          </a:bodyPr>
          <a:lstStyle/>
          <a:p>
            <a:fld id="{AEAA3239-9EA4-4A65-A281-97F994456D9F}" type="slidenum">
              <a:rPr lang="en-US" smtClean="0"/>
              <a:t>‹#›</a:t>
            </a:fld>
            <a:endParaRPr lang="en-US" dirty="0"/>
          </a:p>
        </p:txBody>
      </p:sp>
      <p:sp>
        <p:nvSpPr>
          <p:cNvPr id="4" name="Picture Placeholder 13">
            <a:extLst>
              <a:ext uri="{FF2B5EF4-FFF2-40B4-BE49-F238E27FC236}">
                <a16:creationId xmlns:a16="http://schemas.microsoft.com/office/drawing/2014/main" id="{35EC8126-6431-465A-8AC3-0118DD8825B5}"/>
              </a:ext>
            </a:extLst>
          </p:cNvPr>
          <p:cNvSpPr>
            <a:spLocks noGrp="1"/>
          </p:cNvSpPr>
          <p:nvPr>
            <p:ph type="pic" sz="quarter" idx="13" hasCustomPrompt="1"/>
          </p:nvPr>
        </p:nvSpPr>
        <p:spPr>
          <a:xfrm>
            <a:off x="7631546" y="1"/>
            <a:ext cx="4560454" cy="6858000"/>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a:blip r:embed="rId2">
              <a:alphaModFix amt="60000"/>
            </a:blip>
            <a:stretch>
              <a:fillRect/>
            </a:stretch>
          </a:blipFill>
        </p:spPr>
        <p:txBody>
          <a:bodyPr wrap="square">
            <a:noAutofit/>
          </a:bodyPr>
          <a:lstStyle>
            <a:lvl1pPr marL="0" indent="0">
              <a:buNone/>
              <a:defRPr/>
            </a:lvl1pPr>
          </a:lstStyle>
          <a:p>
            <a:r>
              <a:rPr lang="en-US" dirty="0"/>
              <a:t>.</a:t>
            </a:r>
          </a:p>
        </p:txBody>
      </p:sp>
    </p:spTree>
    <p:extLst>
      <p:ext uri="{BB962C8B-B14F-4D97-AF65-F5344CB8AC3E}">
        <p14:creationId xmlns:p14="http://schemas.microsoft.com/office/powerpoint/2010/main" val="34985427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18303" y="685800"/>
            <a:ext cx="6858000" cy="1111532"/>
          </a:xfrm>
        </p:spPr>
        <p:txBody>
          <a:bodyPr anchor="b">
            <a:noAutofit/>
          </a:bodyPr>
          <a:lstStyle/>
          <a:p>
            <a:r>
              <a:rPr lang="en-US" dirty="0"/>
              <a:t>Click to edit Master title style</a:t>
            </a:r>
          </a:p>
        </p:txBody>
      </p:sp>
      <p:sp>
        <p:nvSpPr>
          <p:cNvPr id="5" name="Picture Placeholder 10">
            <a:extLst>
              <a:ext uri="{FF2B5EF4-FFF2-40B4-BE49-F238E27FC236}">
                <a16:creationId xmlns:a16="http://schemas.microsoft.com/office/drawing/2014/main" id="{D2B02E8B-EB97-8158-B585-0E0E95CF40CC}"/>
              </a:ext>
            </a:extLst>
          </p:cNvPr>
          <p:cNvSpPr>
            <a:spLocks noGrp="1"/>
          </p:cNvSpPr>
          <p:nvPr>
            <p:ph type="pic" sz="quarter" idx="13" hasCustomPrompt="1"/>
          </p:nvPr>
        </p:nvSpPr>
        <p:spPr>
          <a:xfrm>
            <a:off x="0" y="0"/>
            <a:ext cx="4100267" cy="6858000"/>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718303" y="1965960"/>
            <a:ext cx="6858000" cy="4200198"/>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4724397" y="6343954"/>
            <a:ext cx="3422906" cy="365125"/>
          </a:xfrm>
        </p:spPr>
        <p:txBody>
          <a:bodyPr>
            <a:noAutofit/>
          </a:bodyPr>
          <a:lstStyle/>
          <a:p>
            <a:r>
              <a:rPr lang="en-US"/>
              <a:t>Sample Footer Text</a:t>
            </a:r>
            <a:endParaRPr lang="en-US" dirty="0"/>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8945699" y="6343955"/>
            <a:ext cx="2150873" cy="365125"/>
          </a:xfrm>
        </p:spPr>
        <p:txBody>
          <a:bodyPr>
            <a:noAutofit/>
          </a:bodyPr>
          <a:lstStyle/>
          <a:p>
            <a:fld id="{28E9021D-675F-4984-8FE0-04DA4F4E22F1}" type="datetime1">
              <a:rPr lang="en-US" smtClean="0"/>
              <a:t>11/30/25</a:t>
            </a:fld>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9626216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0"/>
            <a:ext cx="6858000" cy="1111532"/>
          </a:xfrm>
        </p:spPr>
        <p:txBody>
          <a:bodyPr anchor="b">
            <a:noAutofit/>
          </a:bodyPr>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965960"/>
            <a:ext cx="6858000" cy="4200198"/>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6870"/>
            <a:ext cx="2805405" cy="365125"/>
          </a:xfrm>
        </p:spPr>
        <p:txBody>
          <a:bodyPr>
            <a:noAutofit/>
          </a:bodyPr>
          <a:lstStyle/>
          <a:p>
            <a:r>
              <a:rPr lang="en-US"/>
              <a:t>Sample Footer Text</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4115853" y="6346870"/>
            <a:ext cx="2925587" cy="365125"/>
          </a:xfrm>
        </p:spPr>
        <p:txBody>
          <a:bodyPr>
            <a:noAutofit/>
          </a:bodyPr>
          <a:lstStyle/>
          <a:p>
            <a:fld id="{A7F72289-EB8A-47CA-A283-A769C9E761BF}" type="datetime1">
              <a:rPr lang="en-US" smtClean="0"/>
              <a:t>11/30/25</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346870"/>
            <a:ext cx="429207" cy="365125"/>
          </a:xfrm>
        </p:spPr>
        <p:txBody>
          <a:bodyPr>
            <a:noAutofit/>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a:blip r:embed="rId2">
              <a:alphaModFix amt="6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223622368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10400" y="685800"/>
            <a:ext cx="4561665" cy="1371264"/>
          </a:xfrm>
        </p:spPr>
        <p:txBody>
          <a:bodyPr anchor="b">
            <a:noAutofit/>
          </a:bodyPr>
          <a:lstStyle>
            <a:lvl1pPr>
              <a:defRPr sz="5400"/>
            </a:lvl1pPr>
          </a:lstStyle>
          <a:p>
            <a:r>
              <a:rPr lang="en-US" dirty="0"/>
              <a:t>Click to edit Master title style</a:t>
            </a:r>
          </a:p>
        </p:txBody>
      </p:sp>
      <p:sp>
        <p:nvSpPr>
          <p:cNvPr id="12" name="Picture Placeholder 11">
            <a:extLst>
              <a:ext uri="{FF2B5EF4-FFF2-40B4-BE49-F238E27FC236}">
                <a16:creationId xmlns:a16="http://schemas.microsoft.com/office/drawing/2014/main" id="{EEEFBBBB-A526-5A93-34B8-A377087586AE}"/>
              </a:ext>
            </a:extLst>
          </p:cNvPr>
          <p:cNvSpPr>
            <a:spLocks noGrp="1"/>
          </p:cNvSpPr>
          <p:nvPr>
            <p:ph type="pic" sz="quarter" idx="15"/>
          </p:nvPr>
        </p:nvSpPr>
        <p:spPr>
          <a:xfrm>
            <a:off x="1" y="0"/>
            <a:ext cx="6390464" cy="6858000"/>
          </a:xfrm>
          <a:blipFill>
            <a:blip r:embed="rId2">
              <a:alphaModFix amt="60000"/>
            </a:blip>
            <a:stretch>
              <a:fillRect/>
            </a:stretch>
          </a:blipFill>
        </p:spPr>
        <p:txBody>
          <a:bodyPr/>
          <a:lstStyle/>
          <a:p>
            <a:endParaRPr lang="en-US"/>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020736" y="2286000"/>
            <a:ext cx="4561665" cy="3886200"/>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020736" y="6343955"/>
            <a:ext cx="2105099" cy="365125"/>
          </a:xfrm>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375067" y="6343955"/>
            <a:ext cx="1772029" cy="365125"/>
          </a:xfrm>
        </p:spPr>
        <p:txBody>
          <a:bodyPr>
            <a:noAutofit/>
          </a:bodyPr>
          <a:lstStyle>
            <a:lvl1pPr>
              <a:defRPr>
                <a:solidFill>
                  <a:schemeClr val="tx1"/>
                </a:solidFill>
                <a:effectLst/>
              </a:defRPr>
            </a:lvl1pPr>
          </a:lstStyle>
          <a:p>
            <a:fld id="{74049900-C118-46F7-B9EF-5F7C1F0005B2}" type="datetime1">
              <a:rPr lang="en-US" smtClean="0"/>
              <a:t>11/30/25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04669922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599" y="685800"/>
            <a:ext cx="4572002" cy="1371264"/>
          </a:xfrm>
        </p:spPr>
        <p:txBody>
          <a:bodyPr anchor="b">
            <a:noAutofit/>
          </a:bodyPr>
          <a:lstStyle>
            <a:lvl1pPr>
              <a:defRPr sz="5400"/>
            </a:lvl1pPr>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09599" y="2286000"/>
            <a:ext cx="4561666" cy="3886200"/>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Footer Placeholder 5">
            <a:extLst>
              <a:ext uri="{FF2B5EF4-FFF2-40B4-BE49-F238E27FC236}">
                <a16:creationId xmlns:a16="http://schemas.microsoft.com/office/drawing/2014/main" id="{3C6055EC-0CB7-A026-AE8C-74A36F768BEB}"/>
              </a:ext>
            </a:extLst>
          </p:cNvPr>
          <p:cNvSpPr>
            <a:spLocks noGrp="1"/>
          </p:cNvSpPr>
          <p:nvPr>
            <p:ph type="ftr" sz="quarter" idx="11"/>
          </p:nvPr>
        </p:nvSpPr>
        <p:spPr>
          <a:xfrm>
            <a:off x="609599" y="6343955"/>
            <a:ext cx="2105099" cy="365125"/>
          </a:xfrm>
        </p:spPr>
        <p:txBody>
          <a:bodyPr>
            <a:noAutofit/>
          </a:bodyPr>
          <a:lstStyle/>
          <a:p>
            <a:r>
              <a:rPr lang="en-US"/>
              <a:t>Sample Footer Text</a:t>
            </a:r>
          </a:p>
        </p:txBody>
      </p:sp>
      <p:sp>
        <p:nvSpPr>
          <p:cNvPr id="13" name="Date Placeholder 4">
            <a:extLst>
              <a:ext uri="{FF2B5EF4-FFF2-40B4-BE49-F238E27FC236}">
                <a16:creationId xmlns:a16="http://schemas.microsoft.com/office/drawing/2014/main" id="{AE86096B-57D4-1243-A86D-1D5E7DC3A755}"/>
              </a:ext>
            </a:extLst>
          </p:cNvPr>
          <p:cNvSpPr>
            <a:spLocks noGrp="1"/>
          </p:cNvSpPr>
          <p:nvPr>
            <p:ph type="dt" sz="half" idx="10"/>
          </p:nvPr>
        </p:nvSpPr>
        <p:spPr>
          <a:xfrm>
            <a:off x="2963930" y="6343955"/>
            <a:ext cx="1772029" cy="365125"/>
          </a:xfrm>
        </p:spPr>
        <p:txBody>
          <a:bodyPr>
            <a:noAutofit/>
          </a:bodyPr>
          <a:lstStyle>
            <a:lvl1pPr>
              <a:defRPr>
                <a:solidFill>
                  <a:schemeClr val="tx1"/>
                </a:solidFill>
                <a:effectLst/>
              </a:defRPr>
            </a:lvl1pPr>
          </a:lstStyle>
          <a:p>
            <a:fld id="{74049900-C118-46F7-B9EF-5F7C1F0005B2}" type="datetime1">
              <a:rPr lang="en-US" smtClean="0"/>
              <a:t>11/30/25</a:t>
            </a:fld>
            <a:endParaRPr lang="en-US"/>
          </a:p>
        </p:txBody>
      </p:sp>
      <p:sp>
        <p:nvSpPr>
          <p:cNvPr id="15" name="Slide Number Placeholder 6">
            <a:extLst>
              <a:ext uri="{FF2B5EF4-FFF2-40B4-BE49-F238E27FC236}">
                <a16:creationId xmlns:a16="http://schemas.microsoft.com/office/drawing/2014/main" id="{A98A8E55-200E-96B4-1462-6DA457A20CE9}"/>
              </a:ext>
            </a:extLst>
          </p:cNvPr>
          <p:cNvSpPr>
            <a:spLocks noGrp="1"/>
          </p:cNvSpPr>
          <p:nvPr>
            <p:ph type="sldNum" sz="quarter" idx="12"/>
          </p:nvPr>
        </p:nvSpPr>
        <p:spPr>
          <a:xfrm>
            <a:off x="4735959" y="6343955"/>
            <a:ext cx="429207" cy="365125"/>
          </a:xfrm>
        </p:spPr>
        <p:txBody>
          <a:bodyPr>
            <a:noAutofit/>
          </a:bodyPr>
          <a:lstStyle/>
          <a:p>
            <a:fld id="{AEAA3239-9EA4-4A65-A281-97F994456D9F}" type="slidenum">
              <a:rPr lang="en-US" smtClean="0"/>
              <a:t>‹#›</a:t>
            </a:fld>
            <a:endParaRPr lang="en-US"/>
          </a:p>
        </p:txBody>
      </p:sp>
      <p:sp>
        <p:nvSpPr>
          <p:cNvPr id="3" name="Picture Placeholder 11">
            <a:extLst>
              <a:ext uri="{FF2B5EF4-FFF2-40B4-BE49-F238E27FC236}">
                <a16:creationId xmlns:a16="http://schemas.microsoft.com/office/drawing/2014/main" id="{48233842-32AB-C53C-CA20-8101D4E63DC5}"/>
              </a:ext>
            </a:extLst>
          </p:cNvPr>
          <p:cNvSpPr>
            <a:spLocks noGrp="1"/>
          </p:cNvSpPr>
          <p:nvPr>
            <p:ph type="pic" sz="quarter" idx="15"/>
          </p:nvPr>
        </p:nvSpPr>
        <p:spPr>
          <a:xfrm>
            <a:off x="5801536" y="0"/>
            <a:ext cx="6390464" cy="6858000"/>
          </a:xfrm>
          <a:blipFill>
            <a:blip r:embed="rId2">
              <a:alphaModFix amt="60000"/>
            </a:blip>
            <a:stretch>
              <a:fillRect/>
            </a:stretch>
          </a:blipFill>
        </p:spPr>
        <p:txBody>
          <a:bodyPr/>
          <a:lstStyle/>
          <a:p>
            <a:endParaRPr lang="en-US"/>
          </a:p>
        </p:txBody>
      </p:sp>
    </p:spTree>
    <p:extLst>
      <p:ext uri="{BB962C8B-B14F-4D97-AF65-F5344CB8AC3E}">
        <p14:creationId xmlns:p14="http://schemas.microsoft.com/office/powerpoint/2010/main" val="94704537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212664" y="687787"/>
            <a:ext cx="3363259" cy="1993392"/>
          </a:xfrm>
        </p:spPr>
        <p:txBody>
          <a:bodyPr anchor="b">
            <a:noAutofit/>
          </a:bodyPr>
          <a:lstStyle>
            <a:lvl1pPr>
              <a:defRPr sz="54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0"/>
            <a:ext cx="7584144" cy="6858000"/>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212791" y="2880360"/>
            <a:ext cx="3363259" cy="3274612"/>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8212663" y="6343955"/>
            <a:ext cx="2012061" cy="365125"/>
          </a:xfrm>
        </p:spPr>
        <p:txBody>
          <a:bodyPr>
            <a:noAutofit/>
          </a:bodyPr>
          <a:lstStyle/>
          <a:p>
            <a:r>
              <a:rPr lang="en-US"/>
              <a:t>Sample Footer Text</a:t>
            </a:r>
            <a:endParaRPr lang="en-US" dirty="0"/>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10224724" y="6343955"/>
            <a:ext cx="922372" cy="365125"/>
          </a:xfrm>
        </p:spPr>
        <p:txBody>
          <a:bodyPr>
            <a:noAutofit/>
          </a:bodyPr>
          <a:lstStyle/>
          <a:p>
            <a:fld id="{0B4A3A31-ACEE-4A00-9ED7-D579651BDB0B}" type="datetime1">
              <a:rPr lang="en-US" smtClean="0"/>
              <a:t>11/30/25</a:t>
            </a:fld>
            <a:endParaRPr lang="en-US" dirty="0"/>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3184470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8" y="685800"/>
            <a:ext cx="3364992" cy="1996301"/>
          </a:xfrm>
        </p:spPr>
        <p:txBody>
          <a:bodyPr anchor="b">
            <a:noAutofit/>
          </a:bodyPr>
          <a:lstStyle>
            <a:lvl1pPr>
              <a:defRPr sz="5400"/>
            </a:lvl1pPr>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5698" y="2880360"/>
            <a:ext cx="3364992" cy="3234856"/>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Footer Placeholder 8">
            <a:extLst>
              <a:ext uri="{FF2B5EF4-FFF2-40B4-BE49-F238E27FC236}">
                <a16:creationId xmlns:a16="http://schemas.microsoft.com/office/drawing/2014/main" id="{C119522C-433C-CA02-AD5B-2ABB39A41622}"/>
              </a:ext>
            </a:extLst>
          </p:cNvPr>
          <p:cNvSpPr>
            <a:spLocks noGrp="1"/>
          </p:cNvSpPr>
          <p:nvPr>
            <p:ph type="ftr" sz="quarter" idx="16"/>
          </p:nvPr>
        </p:nvSpPr>
        <p:spPr>
          <a:xfrm>
            <a:off x="615698" y="6343955"/>
            <a:ext cx="2012061" cy="365125"/>
          </a:xfrm>
        </p:spPr>
        <p:txBody>
          <a:bodyPr>
            <a:noAutofit/>
          </a:bodyPr>
          <a:lstStyle/>
          <a:p>
            <a:r>
              <a:rPr lang="en-US"/>
              <a:t>Sample Footer Text</a:t>
            </a:r>
            <a:endParaRPr lang="en-US" dirty="0"/>
          </a:p>
        </p:txBody>
      </p:sp>
      <p:sp>
        <p:nvSpPr>
          <p:cNvPr id="7" name="Date Placeholder 3">
            <a:extLst>
              <a:ext uri="{FF2B5EF4-FFF2-40B4-BE49-F238E27FC236}">
                <a16:creationId xmlns:a16="http://schemas.microsoft.com/office/drawing/2014/main" id="{E76C67AD-99A1-8DF0-C332-BB3E0C537172}"/>
              </a:ext>
            </a:extLst>
          </p:cNvPr>
          <p:cNvSpPr>
            <a:spLocks noGrp="1"/>
          </p:cNvSpPr>
          <p:nvPr>
            <p:ph type="dt" sz="half" idx="15"/>
          </p:nvPr>
        </p:nvSpPr>
        <p:spPr>
          <a:xfrm>
            <a:off x="2627759" y="6343955"/>
            <a:ext cx="922372" cy="365125"/>
          </a:xfrm>
        </p:spPr>
        <p:txBody>
          <a:bodyPr>
            <a:noAutofit/>
          </a:bodyPr>
          <a:lstStyle/>
          <a:p>
            <a:fld id="{0B4A3A31-ACEE-4A00-9ED7-D579651BDB0B}" type="datetime1">
              <a:rPr lang="en-US" smtClean="0"/>
              <a:t>11/30/25</a:t>
            </a:fld>
            <a:endParaRPr lang="en-US" dirty="0"/>
          </a:p>
        </p:txBody>
      </p:sp>
      <p:sp>
        <p:nvSpPr>
          <p:cNvPr id="13" name="Slide Number Placeholder 9">
            <a:extLst>
              <a:ext uri="{FF2B5EF4-FFF2-40B4-BE49-F238E27FC236}">
                <a16:creationId xmlns:a16="http://schemas.microsoft.com/office/drawing/2014/main" id="{C8D2CF7B-FF7A-7960-DB96-2B1846DA41A0}"/>
              </a:ext>
            </a:extLst>
          </p:cNvPr>
          <p:cNvSpPr>
            <a:spLocks noGrp="1"/>
          </p:cNvSpPr>
          <p:nvPr>
            <p:ph type="sldNum" sz="quarter" idx="17"/>
          </p:nvPr>
        </p:nvSpPr>
        <p:spPr>
          <a:xfrm>
            <a:off x="3550131" y="6343955"/>
            <a:ext cx="429207" cy="365125"/>
          </a:xfrm>
        </p:spPr>
        <p:txBody>
          <a:bodyPr>
            <a:noAutofit/>
          </a:bodyPr>
          <a:lstStyle/>
          <a:p>
            <a:fld id="{AEAA3239-9EA4-4A65-A281-97F994456D9F}" type="slidenum">
              <a:rPr lang="en-US" smtClean="0"/>
              <a:t>‹#›</a:t>
            </a:fld>
            <a:endParaRPr lang="en-US"/>
          </a:p>
        </p:txBody>
      </p:sp>
      <p:sp>
        <p:nvSpPr>
          <p:cNvPr id="4" name="Picture Placeholder 10">
            <a:extLst>
              <a:ext uri="{FF2B5EF4-FFF2-40B4-BE49-F238E27FC236}">
                <a16:creationId xmlns:a16="http://schemas.microsoft.com/office/drawing/2014/main" id="{B08A763A-F1F9-D459-6C34-397656627599}"/>
              </a:ext>
            </a:extLst>
          </p:cNvPr>
          <p:cNvSpPr>
            <a:spLocks noGrp="1"/>
          </p:cNvSpPr>
          <p:nvPr>
            <p:ph type="pic" sz="quarter" idx="13" hasCustomPrompt="1"/>
          </p:nvPr>
        </p:nvSpPr>
        <p:spPr>
          <a:xfrm>
            <a:off x="4607856" y="0"/>
            <a:ext cx="7584144" cy="6858000"/>
          </a:xfrm>
          <a:blipFill>
            <a:blip r:embed="rId2">
              <a:alphaModFix amt="6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218196436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39200" y="685800"/>
            <a:ext cx="2748115" cy="2743200"/>
          </a:xfrm>
          <a:noFill/>
        </p:spPr>
        <p:txBody>
          <a:bodyPr anchor="t">
            <a:noAutofit/>
          </a:bodyPr>
          <a:lstStyle/>
          <a:p>
            <a:r>
              <a:rPr lang="en-US" dirty="0"/>
              <a:t>Click to edit Master title style</a:t>
            </a:r>
          </a:p>
        </p:txBody>
      </p:sp>
      <p:sp>
        <p:nvSpPr>
          <p:cNvPr id="4" name="Picture Placeholder 3">
            <a:extLst>
              <a:ext uri="{FF2B5EF4-FFF2-40B4-BE49-F238E27FC236}">
                <a16:creationId xmlns:a16="http://schemas.microsoft.com/office/drawing/2014/main" id="{5487E718-4223-B4DB-C92A-99E891E642B8}"/>
              </a:ext>
            </a:extLst>
          </p:cNvPr>
          <p:cNvSpPr>
            <a:spLocks noGrp="1"/>
          </p:cNvSpPr>
          <p:nvPr>
            <p:ph type="pic" sz="quarter" idx="15"/>
          </p:nvPr>
        </p:nvSpPr>
        <p:spPr>
          <a:xfrm>
            <a:off x="0" y="0"/>
            <a:ext cx="8229600" cy="6858000"/>
          </a:xfrm>
          <a:blipFill>
            <a:blip r:embed="rId2">
              <a:alphaModFix amt="60000"/>
            </a:blip>
            <a:stretch>
              <a:fillRect/>
            </a:stretch>
          </a:blipFill>
        </p:spPr>
        <p:txBody>
          <a:bodyPr/>
          <a:lstStyle/>
          <a:p>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39200" y="3703320"/>
            <a:ext cx="2743201" cy="2476061"/>
          </a:xfrm>
          <a:noFill/>
        </p:spPr>
        <p:txBody>
          <a:bodyPr vert="horz" lIns="91440" tIns="45720" rIns="91440" bIns="45720" rtlCol="0">
            <a:noAutofit/>
          </a:bodyPr>
          <a:lstStyle>
            <a:lvl1pPr marL="0" indent="0">
              <a:buNone/>
              <a:defRPr lang="en-US" sz="1400"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39200" y="6343955"/>
            <a:ext cx="1404460" cy="365125"/>
          </a:xfrm>
          <a:noFill/>
        </p:spPr>
        <p:txBody>
          <a:bodyPr>
            <a:noAutofit/>
          </a:bodyPr>
          <a:lstStyle/>
          <a:p>
            <a:r>
              <a:rPr lang="en-US"/>
              <a:t>Sample Footer Text</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0292522" y="6343955"/>
            <a:ext cx="854573" cy="365125"/>
          </a:xfrm>
          <a:noFill/>
        </p:spPr>
        <p:txBody>
          <a:bodyPr>
            <a:noAutofit/>
          </a:bodyPr>
          <a:lstStyle>
            <a:lvl1pPr>
              <a:defRPr>
                <a:solidFill>
                  <a:schemeClr val="tx1"/>
                </a:solidFill>
                <a:effectLst/>
              </a:defRPr>
            </a:lvl1pPr>
          </a:lstStyle>
          <a:p>
            <a:fld id="{FAD7B7F7-7F90-4F0B-A996-5443656EFF4A}" type="datetime1">
              <a:rPr lang="en-US" smtClean="0"/>
              <a:t>11/30/25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a:noFill/>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16954980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7" y="685800"/>
            <a:ext cx="2748114" cy="2743200"/>
          </a:xfrm>
        </p:spPr>
        <p:txBody>
          <a:bodyPr anchor="t">
            <a:noAutofit/>
          </a:bodyPr>
          <a:lstStyle/>
          <a:p>
            <a:r>
              <a:rPr lang="en-US" dirty="0"/>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616691" y="3703320"/>
            <a:ext cx="2743200" cy="2476061"/>
          </a:xfrm>
        </p:spPr>
        <p:txBody>
          <a:bodyPr vert="horz" lIns="91440" tIns="45720" rIns="91440" bIns="45720" rtlCol="0">
            <a:noAutofit/>
          </a:bodyPr>
          <a:lstStyle>
            <a:lvl1pPr marL="0" indent="0">
              <a:buNone/>
              <a:defRPr lang="en-US" sz="1400"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Footer Placeholder 5">
            <a:extLst>
              <a:ext uri="{FF2B5EF4-FFF2-40B4-BE49-F238E27FC236}">
                <a16:creationId xmlns:a16="http://schemas.microsoft.com/office/drawing/2014/main" id="{644F6AEF-CB45-AC6F-F205-7AB277670F4E}"/>
              </a:ext>
            </a:extLst>
          </p:cNvPr>
          <p:cNvSpPr>
            <a:spLocks noGrp="1"/>
          </p:cNvSpPr>
          <p:nvPr>
            <p:ph type="ftr" sz="quarter" idx="11"/>
          </p:nvPr>
        </p:nvSpPr>
        <p:spPr>
          <a:xfrm>
            <a:off x="615697" y="6343955"/>
            <a:ext cx="1404460" cy="365125"/>
          </a:xfrm>
        </p:spPr>
        <p:txBody>
          <a:bodyPr>
            <a:noAutofit/>
          </a:bodyPr>
          <a:lstStyle/>
          <a:p>
            <a:r>
              <a:rPr lang="en-US"/>
              <a:t>Sample Footer Text</a:t>
            </a:r>
            <a:endParaRPr lang="en-US" dirty="0"/>
          </a:p>
        </p:txBody>
      </p:sp>
      <p:sp>
        <p:nvSpPr>
          <p:cNvPr id="14" name="Date Placeholder 4">
            <a:extLst>
              <a:ext uri="{FF2B5EF4-FFF2-40B4-BE49-F238E27FC236}">
                <a16:creationId xmlns:a16="http://schemas.microsoft.com/office/drawing/2014/main" id="{980DDA2F-B408-A7AF-463F-3F6ED55C1A9C}"/>
              </a:ext>
            </a:extLst>
          </p:cNvPr>
          <p:cNvSpPr>
            <a:spLocks noGrp="1"/>
          </p:cNvSpPr>
          <p:nvPr>
            <p:ph type="dt" sz="half" idx="10"/>
          </p:nvPr>
        </p:nvSpPr>
        <p:spPr>
          <a:xfrm>
            <a:off x="2069019" y="6343955"/>
            <a:ext cx="854573" cy="365125"/>
          </a:xfrm>
        </p:spPr>
        <p:txBody>
          <a:bodyPr>
            <a:noAutofit/>
          </a:bodyPr>
          <a:lstStyle>
            <a:lvl1pPr>
              <a:defRPr>
                <a:solidFill>
                  <a:schemeClr val="tx1"/>
                </a:solidFill>
                <a:effectLst/>
              </a:defRPr>
            </a:lvl1pPr>
          </a:lstStyle>
          <a:p>
            <a:fld id="{FAD7B7F7-7F90-4F0B-A996-5443656EFF4A}" type="datetime1">
              <a:rPr lang="en-US" smtClean="0"/>
              <a:t>11/30/25</a:t>
            </a:fld>
            <a:endParaRPr lang="en-US" dirty="0"/>
          </a:p>
        </p:txBody>
      </p:sp>
      <p:sp>
        <p:nvSpPr>
          <p:cNvPr id="16" name="Slide Number Placeholder 6">
            <a:extLst>
              <a:ext uri="{FF2B5EF4-FFF2-40B4-BE49-F238E27FC236}">
                <a16:creationId xmlns:a16="http://schemas.microsoft.com/office/drawing/2014/main" id="{9C6A3F52-E7A3-B732-2650-C47F8BE25FF4}"/>
              </a:ext>
            </a:extLst>
          </p:cNvPr>
          <p:cNvSpPr>
            <a:spLocks noGrp="1"/>
          </p:cNvSpPr>
          <p:nvPr>
            <p:ph type="sldNum" sz="quarter" idx="12"/>
          </p:nvPr>
        </p:nvSpPr>
        <p:spPr>
          <a:xfrm>
            <a:off x="2923593" y="6343955"/>
            <a:ext cx="429207" cy="365125"/>
          </a:xfrm>
        </p:spPr>
        <p:txBody>
          <a:bodyPr>
            <a:noAutofit/>
          </a:bodyPr>
          <a:lstStyle/>
          <a:p>
            <a:fld id="{AEAA3239-9EA4-4A65-A281-97F994456D9F}" type="slidenum">
              <a:rPr lang="en-US" smtClean="0"/>
              <a:t>‹#›</a:t>
            </a:fld>
            <a:endParaRPr lang="en-US"/>
          </a:p>
        </p:txBody>
      </p:sp>
      <p:sp>
        <p:nvSpPr>
          <p:cNvPr id="5" name="Picture Placeholder 3">
            <a:extLst>
              <a:ext uri="{FF2B5EF4-FFF2-40B4-BE49-F238E27FC236}">
                <a16:creationId xmlns:a16="http://schemas.microsoft.com/office/drawing/2014/main" id="{80894EEF-95B5-F8FE-9FBB-D5DFD413C066}"/>
              </a:ext>
            </a:extLst>
          </p:cNvPr>
          <p:cNvSpPr>
            <a:spLocks noGrp="1"/>
          </p:cNvSpPr>
          <p:nvPr>
            <p:ph type="pic" sz="quarter" idx="15"/>
          </p:nvPr>
        </p:nvSpPr>
        <p:spPr>
          <a:xfrm>
            <a:off x="3962400" y="0"/>
            <a:ext cx="8229600" cy="6858000"/>
          </a:xfrm>
          <a:blipFill>
            <a:blip r:embed="rId2">
              <a:alphaModFix amt="60000"/>
            </a:blip>
            <a:stretch>
              <a:fillRect/>
            </a:stretch>
          </a:blipFill>
        </p:spPr>
        <p:txBody>
          <a:bodyPr/>
          <a:lstStyle/>
          <a:p>
            <a:endParaRPr lang="en-US"/>
          </a:p>
        </p:txBody>
      </p:sp>
    </p:spTree>
    <p:extLst>
      <p:ext uri="{BB962C8B-B14F-4D97-AF65-F5344CB8AC3E}">
        <p14:creationId xmlns:p14="http://schemas.microsoft.com/office/powerpoint/2010/main" val="426115477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4343400"/>
            <a:ext cx="4019522" cy="1159931"/>
          </a:xfrm>
        </p:spPr>
        <p:txBody>
          <a:bodyPr anchor="t">
            <a:noAutofit/>
          </a:bodyPr>
          <a:lstStyle>
            <a:lvl1pPr>
              <a:defRPr sz="5400"/>
            </a:lvl1pPr>
          </a:lstStyle>
          <a:p>
            <a:r>
              <a:rPr lang="en-US" dirty="0"/>
              <a:t>Click to edit Master title style</a:t>
            </a:r>
          </a:p>
        </p:txBody>
      </p:sp>
      <p:sp>
        <p:nvSpPr>
          <p:cNvPr id="4" name="Picture Placeholder 3">
            <a:extLst>
              <a:ext uri="{FF2B5EF4-FFF2-40B4-BE49-F238E27FC236}">
                <a16:creationId xmlns:a16="http://schemas.microsoft.com/office/drawing/2014/main" id="{0E0CE544-3552-FE00-5B00-942E522A2A5A}"/>
              </a:ext>
            </a:extLst>
          </p:cNvPr>
          <p:cNvSpPr>
            <a:spLocks noGrp="1"/>
          </p:cNvSpPr>
          <p:nvPr>
            <p:ph type="pic" sz="quarter" idx="15"/>
          </p:nvPr>
        </p:nvSpPr>
        <p:spPr>
          <a:xfrm>
            <a:off x="0" y="0"/>
            <a:ext cx="12192000" cy="3886200"/>
          </a:xfrm>
          <a:blipFill>
            <a:blip r:embed="rId2">
              <a:alphaModFix amt="60000"/>
            </a:blip>
            <a:stretch>
              <a:fillRect/>
            </a:stretch>
          </a:blipFill>
        </p:spPr>
        <p:txBody>
          <a:bodyPr/>
          <a:lstStyle/>
          <a:p>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181600" y="4343400"/>
            <a:ext cx="6400800" cy="1159931"/>
          </a:xfrm>
        </p:spPr>
        <p:txBody>
          <a:bodyPr vert="horz" lIns="91440" tIns="45720" rIns="91440" bIns="45720" rtlCol="0">
            <a:noAutofit/>
          </a:bodyPr>
          <a:lstStyle>
            <a:lvl1pPr marL="0" indent="0">
              <a:buNone/>
              <a:defRPr lang="en-US" sz="1400"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2086C921-50A5-4289-8B96-30101E64A548}" type="datetime1">
              <a:rPr lang="en-US" smtClean="0"/>
              <a:t>11/30/25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48601148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3886200"/>
            <a:ext cx="3044954" cy="2245126"/>
          </a:xfrm>
        </p:spPr>
        <p:txBody>
          <a:bodyPr anchor="b">
            <a:noAutofit/>
          </a:bodyPr>
          <a:lstStyle>
            <a:lvl1pPr>
              <a:defRPr sz="54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443331"/>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267200" y="3886200"/>
            <a:ext cx="7315199" cy="2245127"/>
          </a:xfrm>
        </p:spPr>
        <p:txBody>
          <a:bodyPr vert="horz" lIns="91440" tIns="45720" rIns="91440" bIns="45720" rtlCol="0">
            <a:noAutofit/>
          </a:bodyPr>
          <a:lstStyle>
            <a:lvl1pPr marL="0" indent="0">
              <a:buNone/>
              <a:defRPr lang="en-US" sz="1400" b="0" i="0" dirty="0">
                <a:latin typeface="+mn-lt"/>
              </a:defRPr>
            </a:lvl1pPr>
            <a:lvl2pPr marL="228600" indent="0">
              <a:buNone/>
              <a:defRPr lang="en-US" sz="1400" b="0" i="0" dirty="0">
                <a:latin typeface="+mn-lt"/>
              </a:defRPr>
            </a:lvl2pPr>
            <a:lvl3pPr marL="457200" indent="0">
              <a:buNone/>
              <a:defRPr lang="en-US" sz="1400" b="0" i="0" dirty="0">
                <a:latin typeface="+mn-lt"/>
              </a:defRPr>
            </a:lvl3pPr>
            <a:lvl4pPr marL="685800" indent="0">
              <a:buNone/>
              <a:defRPr lang="en-US" sz="1400" b="0" i="0" dirty="0">
                <a:latin typeface="+mn-lt"/>
              </a:defRPr>
            </a:lvl4pPr>
            <a:lvl5pPr marL="914400" indent="0">
              <a:buNone/>
              <a:defRPr lang="en-US" sz="1400" b="0" i="0" dirty="0">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1B948B66-4D7B-4FF2-9F42-B85226272225}" type="datetime1">
              <a:rPr lang="en-US" smtClean="0"/>
              <a:t>11/30/25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29866004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599" y="685800"/>
            <a:ext cx="3044954" cy="2035724"/>
          </a:xfrm>
        </p:spPr>
        <p:txBody>
          <a:bodyPr anchor="t">
            <a:noAutofit/>
          </a:bodyPr>
          <a:lstStyle>
            <a:lvl1pPr>
              <a:defRPr sz="5400"/>
            </a:lvl1pPr>
          </a:lstStyle>
          <a:p>
            <a:r>
              <a:rPr lang="en-US" dirty="0"/>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259158" y="685800"/>
            <a:ext cx="7315199" cy="2014665"/>
          </a:xfrm>
        </p:spPr>
        <p:txBody>
          <a:bodyPr vert="horz" lIns="91440" tIns="45720" rIns="91440" bIns="45720" rtlCol="0" anchor="b">
            <a:noAutofit/>
          </a:bodyPr>
          <a:lstStyle>
            <a:lvl1pPr marL="0" indent="0">
              <a:buNone/>
              <a:defRPr lang="en-US" sz="1400" b="0" i="0" dirty="0">
                <a:latin typeface="+mn-lt"/>
              </a:defRPr>
            </a:lvl1pPr>
            <a:lvl2pPr marL="228600" indent="0">
              <a:buNone/>
              <a:defRPr lang="en-US" sz="1400" b="0" i="0" dirty="0">
                <a:latin typeface="+mn-lt"/>
              </a:defRPr>
            </a:lvl2pPr>
            <a:lvl3pPr marL="457200" indent="0">
              <a:buNone/>
              <a:defRPr lang="en-US" sz="1400" b="0" i="0" dirty="0">
                <a:latin typeface="+mn-lt"/>
              </a:defRPr>
            </a:lvl3pPr>
            <a:lvl4pPr marL="685800" indent="0">
              <a:buNone/>
              <a:defRPr lang="en-US" sz="1400" b="0" i="0" dirty="0">
                <a:latin typeface="+mn-lt"/>
              </a:defRPr>
            </a:lvl4pPr>
            <a:lvl5pPr marL="914400" indent="0">
              <a:buNone/>
              <a:defRPr lang="en-US" sz="1400" b="0" i="0" dirty="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 y="2896372"/>
            <a:ext cx="2791027" cy="365125"/>
          </a:xfrm>
        </p:spPr>
        <p:txBody>
          <a:bodyPr>
            <a:noAutofit/>
          </a:bodyPr>
          <a:lstStyle/>
          <a:p>
            <a:r>
              <a:rPr lang="en-US"/>
              <a:t>Sample Footer Text</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565894" y="2896372"/>
            <a:ext cx="1559379" cy="365125"/>
          </a:xfrm>
        </p:spPr>
        <p:txBody>
          <a:bodyPr>
            <a:noAutofit/>
          </a:bodyPr>
          <a:lstStyle/>
          <a:p>
            <a:fld id="{6D1D18D0-7308-42C5-B784-8892F327ABD3}" type="datetime1">
              <a:rPr lang="en-US" smtClean="0"/>
              <a:t>11/30/25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5151" y="2896372"/>
            <a:ext cx="429207" cy="365125"/>
          </a:xfrm>
        </p:spPr>
        <p:txBody>
          <a:bodyPr>
            <a:noAutofit/>
          </a:bodyPr>
          <a:lstStyle/>
          <a:p>
            <a:fld id="{AEAA3239-9EA4-4A65-A281-97F994456D9F}" type="slidenum">
              <a:rPr lang="en-US" smtClean="0"/>
              <a:t>‹#›</a:t>
            </a:fld>
            <a:endParaRPr lang="en-US"/>
          </a:p>
        </p:txBody>
      </p:sp>
      <p:sp>
        <p:nvSpPr>
          <p:cNvPr id="3" name="Picture Placeholder 10">
            <a:extLst>
              <a:ext uri="{FF2B5EF4-FFF2-40B4-BE49-F238E27FC236}">
                <a16:creationId xmlns:a16="http://schemas.microsoft.com/office/drawing/2014/main" id="{4178283B-8F20-CAA0-928D-318B857F9592}"/>
              </a:ext>
            </a:extLst>
          </p:cNvPr>
          <p:cNvSpPr>
            <a:spLocks noGrp="1"/>
          </p:cNvSpPr>
          <p:nvPr>
            <p:ph type="pic" sz="quarter" idx="13" hasCustomPrompt="1"/>
          </p:nvPr>
        </p:nvSpPr>
        <p:spPr>
          <a:xfrm>
            <a:off x="-1" y="3414669"/>
            <a:ext cx="12192000" cy="3443331"/>
          </a:xfrm>
          <a:blipFill>
            <a:blip r:embed="rId2">
              <a:alphaModFix amt="6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420767299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14">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8"/>
            <a:ext cx="5483353" cy="1388318"/>
          </a:xfrm>
        </p:spPr>
        <p:txBody>
          <a:bodyPr anchor="b">
            <a:noAutofit/>
          </a:bodyPr>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8" y="2651760"/>
            <a:ext cx="5483352" cy="3521850"/>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Picture Placeholder 5">
            <a:extLst>
              <a:ext uri="{FF2B5EF4-FFF2-40B4-BE49-F238E27FC236}">
                <a16:creationId xmlns:a16="http://schemas.microsoft.com/office/drawing/2014/main" id="{4AB12E0E-A617-768A-7E0E-472481185B12}"/>
              </a:ext>
            </a:extLst>
          </p:cNvPr>
          <p:cNvSpPr>
            <a:spLocks noGrp="1"/>
          </p:cNvSpPr>
          <p:nvPr>
            <p:ph type="pic" sz="quarter" idx="18"/>
          </p:nvPr>
        </p:nvSpPr>
        <p:spPr>
          <a:xfrm>
            <a:off x="6717792" y="685807"/>
            <a:ext cx="4864608" cy="5486377"/>
          </a:xfrm>
          <a:blipFill>
            <a:blip r:embed="rId2">
              <a:alphaModFix amt="60000"/>
            </a:blip>
            <a:stretch>
              <a:fillRect/>
            </a:stretch>
          </a:blipFill>
        </p:spPr>
        <p:txBody>
          <a:bodyPr/>
          <a:lstStyle/>
          <a:p>
            <a:endParaRPr lang="en-US"/>
          </a:p>
        </p:txBody>
      </p:sp>
      <p:cxnSp>
        <p:nvCxnSpPr>
          <p:cNvPr id="3" name="Straight Connector 2">
            <a:extLst>
              <a:ext uri="{FF2B5EF4-FFF2-40B4-BE49-F238E27FC236}">
                <a16:creationId xmlns:a16="http://schemas.microsoft.com/office/drawing/2014/main" id="{EC1D70B4-629A-1A3A-D1BB-D35C3AED4BAD}"/>
              </a:ext>
            </a:extLst>
          </p:cNvPr>
          <p:cNvCxnSpPr>
            <a:cxnSpLocks/>
          </p:cNvCxnSpPr>
          <p:nvPr userDrawn="1"/>
        </p:nvCxnSpPr>
        <p:spPr>
          <a:xfrm>
            <a:off x="609600" y="2362229"/>
            <a:ext cx="5486400"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13" name="Footer Placeholder 7">
            <a:extLst>
              <a:ext uri="{FF2B5EF4-FFF2-40B4-BE49-F238E27FC236}">
                <a16:creationId xmlns:a16="http://schemas.microsoft.com/office/drawing/2014/main" id="{8F922763-A12B-44C2-4F2D-AAD3B317EC9A}"/>
              </a:ext>
            </a:extLst>
          </p:cNvPr>
          <p:cNvSpPr>
            <a:spLocks noGrp="1"/>
          </p:cNvSpPr>
          <p:nvPr>
            <p:ph type="ftr" sz="quarter" idx="15"/>
          </p:nvPr>
        </p:nvSpPr>
        <p:spPr>
          <a:xfrm>
            <a:off x="612647" y="6343955"/>
            <a:ext cx="2805405" cy="365125"/>
          </a:xfrm>
        </p:spPr>
        <p:txBody>
          <a:bodyPr>
            <a:noAutofit/>
          </a:bodyPr>
          <a:lstStyle/>
          <a:p>
            <a:r>
              <a:rPr lang="en-US" dirty="0"/>
              <a:t>Sample Footer Text</a:t>
            </a:r>
          </a:p>
        </p:txBody>
      </p:sp>
      <p:sp>
        <p:nvSpPr>
          <p:cNvPr id="11" name="Date Placeholder 6">
            <a:extLst>
              <a:ext uri="{FF2B5EF4-FFF2-40B4-BE49-F238E27FC236}">
                <a16:creationId xmlns:a16="http://schemas.microsoft.com/office/drawing/2014/main" id="{88D44AB0-B4BD-5097-DB6C-0B96B75B1DA6}"/>
              </a:ext>
            </a:extLst>
          </p:cNvPr>
          <p:cNvSpPr>
            <a:spLocks noGrp="1"/>
          </p:cNvSpPr>
          <p:nvPr>
            <p:ph type="dt" sz="half" idx="19"/>
          </p:nvPr>
        </p:nvSpPr>
        <p:spPr>
          <a:xfrm>
            <a:off x="8893929" y="6343955"/>
            <a:ext cx="2202644" cy="365125"/>
          </a:xfrm>
        </p:spPr>
        <p:txBody>
          <a:bodyPr>
            <a:noAutofit/>
          </a:bodyPr>
          <a:lstStyle/>
          <a:p>
            <a:fld id="{5888334B-5C34-4E7E-A4B0-3A19575F6DD8}" type="datetime1">
              <a:rPr lang="en-US" smtClean="0"/>
              <a:t>11/30/25</a:t>
            </a:fld>
            <a:endParaRPr lang="en-US" dirty="0"/>
          </a:p>
        </p:txBody>
      </p:sp>
      <p:sp>
        <p:nvSpPr>
          <p:cNvPr id="14" name="Slide Number Placeholder 8">
            <a:extLst>
              <a:ext uri="{FF2B5EF4-FFF2-40B4-BE49-F238E27FC236}">
                <a16:creationId xmlns:a16="http://schemas.microsoft.com/office/drawing/2014/main" id="{8EA9CC9C-E71E-C316-0680-F4BD6EDC87C1}"/>
              </a:ext>
            </a:extLst>
          </p:cNvPr>
          <p:cNvSpPr>
            <a:spLocks noGrp="1"/>
          </p:cNvSpPr>
          <p:nvPr>
            <p:ph type="sldNum" sz="quarter" idx="16"/>
          </p:nvPr>
        </p:nvSpPr>
        <p:spPr>
          <a:xfrm>
            <a:off x="11147096" y="6343955"/>
            <a:ext cx="429207" cy="365125"/>
          </a:xfrm>
        </p:spPr>
        <p:txBody>
          <a:bodyPr>
            <a:noAutofit/>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352334095"/>
      </p:ext>
    </p:extLst>
  </p:cSld>
  <p:clrMapOvr>
    <a:overrideClrMapping bg1="lt1" tx1="dk1" bg2="lt2" tx2="dk2" accent1="accent1" accent2="accent2" accent3="accent3" accent4="accent4" accent5="accent5" accent6="accent6" hlink="hlink" folHlink="folHlink"/>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0"/>
            <a:ext cx="10969753" cy="898525"/>
          </a:xfrm>
        </p:spPr>
        <p:txBody>
          <a:bodyPr anchor="b">
            <a:noAutofit/>
          </a:bodyPr>
          <a:lstStyle/>
          <a:p>
            <a:r>
              <a:rPr lang="en-US" dirty="0"/>
              <a:t>Click to edit Master title style</a:t>
            </a:r>
          </a:p>
        </p:txBody>
      </p:sp>
      <p:cxnSp>
        <p:nvCxnSpPr>
          <p:cNvPr id="7" name="Straight Connector 6">
            <a:extLst>
              <a:ext uri="{FF2B5EF4-FFF2-40B4-BE49-F238E27FC236}">
                <a16:creationId xmlns:a16="http://schemas.microsoft.com/office/drawing/2014/main" id="{54E15E62-FEF2-298A-EC8D-72D59188CB27}"/>
              </a:ext>
            </a:extLst>
          </p:cNvPr>
          <p:cNvCxnSpPr>
            <a:cxnSpLocks/>
          </p:cNvCxnSpPr>
          <p:nvPr userDrawn="1"/>
        </p:nvCxnSpPr>
        <p:spPr>
          <a:xfrm>
            <a:off x="609600" y="1905000"/>
            <a:ext cx="10972800"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09600" y="2286012"/>
            <a:ext cx="5479474" cy="2987658"/>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10">
            <a:extLst>
              <a:ext uri="{FF2B5EF4-FFF2-40B4-BE49-F238E27FC236}">
                <a16:creationId xmlns:a16="http://schemas.microsoft.com/office/drawing/2014/main" id="{C4892D5B-0772-8929-54F9-AA16EED38E2B}"/>
              </a:ext>
            </a:extLst>
          </p:cNvPr>
          <p:cNvSpPr>
            <a:spLocks noGrp="1"/>
          </p:cNvSpPr>
          <p:nvPr>
            <p:ph type="pic" sz="quarter" idx="18"/>
          </p:nvPr>
        </p:nvSpPr>
        <p:spPr>
          <a:xfrm>
            <a:off x="6715575" y="2285301"/>
            <a:ext cx="4863778" cy="3886188"/>
          </a:xfrm>
          <a:blipFill>
            <a:blip r:embed="rId2">
              <a:alphaModFix amt="60000"/>
            </a:blip>
            <a:stretch>
              <a:fillRect/>
            </a:stretch>
          </a:blipFill>
        </p:spPr>
        <p:txBody>
          <a:bodyPr/>
          <a:lstStyle/>
          <a:p>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3955"/>
            <a:ext cx="2642932" cy="365125"/>
          </a:xfrm>
        </p:spPr>
        <p:txBody>
          <a:bodyPr>
            <a:noAutofit/>
          </a:bodyPr>
          <a:lstStyle/>
          <a:p>
            <a:r>
              <a:rPr lang="en-US"/>
              <a:t>Sample Footer Text</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86595" y="6343955"/>
            <a:ext cx="1449697" cy="365125"/>
          </a:xfrm>
        </p:spPr>
        <p:txBody>
          <a:bodyPr>
            <a:noAutofit/>
          </a:bodyPr>
          <a:lstStyle/>
          <a:p>
            <a:fld id="{6C46EC71-0129-40A3-85CE-244216EACC39}" type="datetime1">
              <a:rPr lang="en-US" smtClean="0"/>
              <a:t>11/30/25</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36293" y="6343955"/>
            <a:ext cx="443060" cy="365125"/>
          </a:xfrm>
        </p:spPr>
        <p:txBody>
          <a:bodyPr>
            <a:noAutofit/>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11842421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89903" y="685807"/>
            <a:ext cx="5486400" cy="1388302"/>
          </a:xfrm>
        </p:spPr>
        <p:txBody>
          <a:bodyPr anchor="b">
            <a:noAutofit/>
          </a:bodyPr>
          <a:lstStyle/>
          <a:p>
            <a:r>
              <a:rPr lang="en-US" dirty="0"/>
              <a:t>Click to edit Master title style</a:t>
            </a:r>
          </a:p>
        </p:txBody>
      </p:sp>
      <p:sp>
        <p:nvSpPr>
          <p:cNvPr id="16" name="Picture Placeholder 5">
            <a:extLst>
              <a:ext uri="{FF2B5EF4-FFF2-40B4-BE49-F238E27FC236}">
                <a16:creationId xmlns:a16="http://schemas.microsoft.com/office/drawing/2014/main" id="{3F8ACB4F-E132-97B5-797E-ADFB9AC83456}"/>
              </a:ext>
            </a:extLst>
          </p:cNvPr>
          <p:cNvSpPr>
            <a:spLocks noGrp="1"/>
          </p:cNvSpPr>
          <p:nvPr>
            <p:ph type="pic" sz="quarter" idx="18"/>
          </p:nvPr>
        </p:nvSpPr>
        <p:spPr>
          <a:xfrm>
            <a:off x="616658" y="685807"/>
            <a:ext cx="4864608" cy="5486377"/>
          </a:xfrm>
          <a:blipFill>
            <a:blip r:embed="rId2">
              <a:alphaModFix amt="60000"/>
            </a:blip>
            <a:stretch>
              <a:fillRect/>
            </a:stretch>
          </a:blipFill>
        </p:spPr>
        <p:txBody>
          <a:bodyPr/>
          <a:lstStyle/>
          <a:p>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089903" y="2650330"/>
            <a:ext cx="5486400" cy="3521854"/>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15" name="Straight Connector 14">
            <a:extLst>
              <a:ext uri="{FF2B5EF4-FFF2-40B4-BE49-F238E27FC236}">
                <a16:creationId xmlns:a16="http://schemas.microsoft.com/office/drawing/2014/main" id="{60415657-C9CC-A8DC-C841-09A42AC901EC}"/>
              </a:ext>
            </a:extLst>
          </p:cNvPr>
          <p:cNvCxnSpPr>
            <a:cxnSpLocks/>
          </p:cNvCxnSpPr>
          <p:nvPr userDrawn="1"/>
        </p:nvCxnSpPr>
        <p:spPr>
          <a:xfrm>
            <a:off x="6089903" y="2362219"/>
            <a:ext cx="5486400"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Footer Placeholder 7">
            <a:extLst>
              <a:ext uri="{FF2B5EF4-FFF2-40B4-BE49-F238E27FC236}">
                <a16:creationId xmlns:a16="http://schemas.microsoft.com/office/drawing/2014/main" id="{D65827FC-FBF0-2A7B-2AE9-11D916DB970C}"/>
              </a:ext>
            </a:extLst>
          </p:cNvPr>
          <p:cNvSpPr>
            <a:spLocks noGrp="1"/>
          </p:cNvSpPr>
          <p:nvPr>
            <p:ph type="ftr" sz="quarter" idx="15"/>
          </p:nvPr>
        </p:nvSpPr>
        <p:spPr>
          <a:xfrm>
            <a:off x="612647" y="6343955"/>
            <a:ext cx="2805405" cy="365125"/>
          </a:xfrm>
        </p:spPr>
        <p:txBody>
          <a:bodyPr>
            <a:noAutofit/>
          </a:bodyPr>
          <a:lstStyle/>
          <a:p>
            <a:r>
              <a:rPr lang="en-US" dirty="0"/>
              <a:t>Sample Footer Text</a:t>
            </a:r>
          </a:p>
        </p:txBody>
      </p:sp>
      <p:sp>
        <p:nvSpPr>
          <p:cNvPr id="3" name="Date Placeholder 6">
            <a:extLst>
              <a:ext uri="{FF2B5EF4-FFF2-40B4-BE49-F238E27FC236}">
                <a16:creationId xmlns:a16="http://schemas.microsoft.com/office/drawing/2014/main" id="{7D3F37AD-0904-9EC0-EFEE-899B457A4536}"/>
              </a:ext>
            </a:extLst>
          </p:cNvPr>
          <p:cNvSpPr>
            <a:spLocks noGrp="1"/>
          </p:cNvSpPr>
          <p:nvPr>
            <p:ph type="dt" sz="half" idx="19"/>
          </p:nvPr>
        </p:nvSpPr>
        <p:spPr>
          <a:xfrm>
            <a:off x="8893929" y="6343955"/>
            <a:ext cx="2202644" cy="365125"/>
          </a:xfrm>
        </p:spPr>
        <p:txBody>
          <a:bodyPr>
            <a:noAutofit/>
          </a:bodyPr>
          <a:lstStyle/>
          <a:p>
            <a:fld id="{5888334B-5C34-4E7E-A4B0-3A19575F6DD8}" type="datetime1">
              <a:rPr lang="en-US" smtClean="0"/>
              <a:t>11/30/25</a:t>
            </a:fld>
            <a:endParaRPr lang="en-US"/>
          </a:p>
        </p:txBody>
      </p:sp>
      <p:sp>
        <p:nvSpPr>
          <p:cNvPr id="6" name="Slide Number Placeholder 8">
            <a:extLst>
              <a:ext uri="{FF2B5EF4-FFF2-40B4-BE49-F238E27FC236}">
                <a16:creationId xmlns:a16="http://schemas.microsoft.com/office/drawing/2014/main" id="{655EC9E8-1A84-6C33-ADB3-D40020F50907}"/>
              </a:ext>
            </a:extLst>
          </p:cNvPr>
          <p:cNvSpPr>
            <a:spLocks noGrp="1"/>
          </p:cNvSpPr>
          <p:nvPr>
            <p:ph type="sldNum" sz="quarter" idx="16"/>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14258293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599" y="685800"/>
            <a:ext cx="4564763" cy="1426798"/>
          </a:xfrm>
        </p:spPr>
        <p:txBody>
          <a:bodyPr anchor="b">
            <a:noAutofit/>
          </a:bodyPr>
          <a:lstStyle>
            <a:lvl1pPr>
              <a:defRPr sz="5400"/>
            </a:lvl1pPr>
          </a:lstStyle>
          <a:p>
            <a:r>
              <a:rPr lang="en-US" dirty="0"/>
              <a:t>Click to edit Master title style</a:t>
            </a:r>
          </a:p>
        </p:txBody>
      </p:sp>
      <p:sp>
        <p:nvSpPr>
          <p:cNvPr id="4" name="Picture Placeholder 3">
            <a:extLst>
              <a:ext uri="{FF2B5EF4-FFF2-40B4-BE49-F238E27FC236}">
                <a16:creationId xmlns:a16="http://schemas.microsoft.com/office/drawing/2014/main" id="{45580E71-5349-7975-EE00-1D48FBB45527}"/>
              </a:ext>
            </a:extLst>
          </p:cNvPr>
          <p:cNvSpPr>
            <a:spLocks noGrp="1"/>
          </p:cNvSpPr>
          <p:nvPr>
            <p:ph type="pic" sz="quarter" idx="15"/>
          </p:nvPr>
        </p:nvSpPr>
        <p:spPr>
          <a:xfrm>
            <a:off x="609599" y="2514600"/>
            <a:ext cx="4564763" cy="3636598"/>
          </a:xfrm>
          <a:blipFill>
            <a:blip r:embed="rId2">
              <a:alphaModFix amt="60000"/>
            </a:blip>
            <a:stretch>
              <a:fillRect/>
            </a:stretch>
          </a:blipFill>
        </p:spPr>
        <p:txBody>
          <a:bodyPr/>
          <a:lstStyle/>
          <a:p>
            <a:endParaRPr lang="en-US"/>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790060" y="685800"/>
            <a:ext cx="5792341" cy="5465398"/>
          </a:xfrm>
        </p:spPr>
        <p:txBody>
          <a:bodyPr anchor="b">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3CC8FB4D-92F2-4C28-8BFC-2AE0229C3E9A}" type="datetime1">
              <a:rPr lang="en-US" smtClean="0"/>
              <a:t>11/30/25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09796221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0"/>
            <a:ext cx="10963655" cy="891102"/>
          </a:xfrm>
        </p:spPr>
        <p:txBody>
          <a:bodyPr anchor="b">
            <a:noAutofit/>
          </a:bodyPr>
          <a:lstStyle>
            <a:lvl1pPr>
              <a:defRPr sz="5400"/>
            </a:lvl1pPr>
          </a:lstStyle>
          <a:p>
            <a:r>
              <a:rPr lang="en-US" dirty="0"/>
              <a:t>Click to edit Master title style</a:t>
            </a:r>
          </a:p>
        </p:txBody>
      </p:sp>
      <p:sp>
        <p:nvSpPr>
          <p:cNvPr id="9" name="Picture Placeholder 8">
            <a:extLst>
              <a:ext uri="{FF2B5EF4-FFF2-40B4-BE49-F238E27FC236}">
                <a16:creationId xmlns:a16="http://schemas.microsoft.com/office/drawing/2014/main" id="{2EC4665C-5805-BDA9-0EA4-387D86C88ABA}"/>
              </a:ext>
            </a:extLst>
          </p:cNvPr>
          <p:cNvSpPr>
            <a:spLocks noGrp="1"/>
          </p:cNvSpPr>
          <p:nvPr>
            <p:ph type="pic" sz="quarter" idx="15"/>
          </p:nvPr>
        </p:nvSpPr>
        <p:spPr>
          <a:xfrm>
            <a:off x="612647" y="2057400"/>
            <a:ext cx="2740153" cy="4091502"/>
          </a:xfrm>
          <a:blipFill>
            <a:blip r:embed="rId2">
              <a:alphaModFix amt="60000"/>
            </a:blip>
            <a:stretch>
              <a:fillRect/>
            </a:stretch>
          </a:blipFill>
        </p:spPr>
        <p:txBody>
          <a:bodyPr/>
          <a:lstStyle/>
          <a:p>
            <a:endParaRPr lang="en-US"/>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3810001" y="2057400"/>
            <a:ext cx="7766302" cy="4091502"/>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7B708C30-1428-4C16-AD49-DE42CFEA37BF}" type="datetime1">
              <a:rPr lang="en-US" smtClean="0"/>
              <a:t>11/30/25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98501948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Number Large">
    <p:bg>
      <p:bgRef idx="1001">
        <a:schemeClr val="bg1"/>
      </p:bgRef>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1DA757D-A9AE-985A-6EEE-C02E46D45DC9}"/>
              </a:ext>
            </a:extLst>
          </p:cNvPr>
          <p:cNvSpPr/>
          <p:nvPr/>
        </p:nvSpPr>
        <p:spPr>
          <a:xfrm>
            <a:off x="11250895" y="43434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50" cap="flat">
            <a:solidFill>
              <a:schemeClr val="accent4"/>
            </a:solidFill>
            <a:prstDash val="solid"/>
            <a:miter/>
          </a:ln>
        </p:spPr>
        <p:txBody>
          <a:bodyPr rtlCol="0" anchor="ctr"/>
          <a:lstStyle/>
          <a:p>
            <a:pPr algn="l" rtl="0"/>
            <a:endParaRPr lang="en-US"/>
          </a:p>
        </p:txBody>
      </p:sp>
      <p:sp>
        <p:nvSpPr>
          <p:cNvPr id="8" name="Freeform: Shape 7">
            <a:extLst>
              <a:ext uri="{FF2B5EF4-FFF2-40B4-BE49-F238E27FC236}">
                <a16:creationId xmlns:a16="http://schemas.microsoft.com/office/drawing/2014/main" id="{271E517F-7D77-FEA1-94A2-D8522A1BF181}"/>
              </a:ext>
            </a:extLst>
          </p:cNvPr>
          <p:cNvSpPr/>
          <p:nvPr/>
        </p:nvSpPr>
        <p:spPr>
          <a:xfrm>
            <a:off x="685800" y="46938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50" cap="flat">
            <a:solidFill>
              <a:schemeClr val="accent4"/>
            </a:solidFill>
            <a:prstDash val="solid"/>
            <a:miter/>
          </a:ln>
        </p:spPr>
        <p:txBody>
          <a:bodyPr rtlCol="0" anchor="ctr"/>
          <a:lstStyle/>
          <a:p>
            <a:pPr algn="l" rtl="0"/>
            <a:endParaRPr lang="en-US"/>
          </a:p>
        </p:txBody>
      </p:sp>
      <p:sp>
        <p:nvSpPr>
          <p:cNvPr id="11" name="Freeform: Shape 10">
            <a:extLst>
              <a:ext uri="{FF2B5EF4-FFF2-40B4-BE49-F238E27FC236}">
                <a16:creationId xmlns:a16="http://schemas.microsoft.com/office/drawing/2014/main" id="{562EAE4C-19D0-A0E4-1FDC-967BD2694E6F}"/>
              </a:ext>
            </a:extLst>
          </p:cNvPr>
          <p:cNvSpPr/>
          <p:nvPr/>
        </p:nvSpPr>
        <p:spPr>
          <a:xfrm>
            <a:off x="10998565" y="44258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50" cap="flat">
            <a:solidFill>
              <a:schemeClr val="accent4"/>
            </a:solidFill>
            <a:prstDash val="solid"/>
            <a:miter/>
          </a:ln>
        </p:spPr>
        <p:txBody>
          <a:bodyPr rtlCol="0" anchor="ctr"/>
          <a:lstStyle/>
          <a:p>
            <a:pPr algn="l" rtl="0"/>
            <a:endParaRPr lang="en-US"/>
          </a:p>
        </p:txBody>
      </p:sp>
      <p:sp>
        <p:nvSpPr>
          <p:cNvPr id="12" name="Freeform: Shape 11">
            <a:extLst>
              <a:ext uri="{FF2B5EF4-FFF2-40B4-BE49-F238E27FC236}">
                <a16:creationId xmlns:a16="http://schemas.microsoft.com/office/drawing/2014/main" id="{77E35C93-E0FF-6186-7502-985D78DA9B28}"/>
              </a:ext>
            </a:extLst>
          </p:cNvPr>
          <p:cNvSpPr/>
          <p:nvPr/>
        </p:nvSpPr>
        <p:spPr>
          <a:xfrm>
            <a:off x="10976145" y="44258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50" cap="flat">
            <a:solidFill>
              <a:schemeClr val="accent4"/>
            </a:solidFill>
            <a:prstDash val="solid"/>
            <a:miter/>
          </a:ln>
        </p:spPr>
        <p:txBody>
          <a:bodyPr rtlCol="0" anchor="ctr"/>
          <a:lstStyle/>
          <a:p>
            <a:pPr algn="l" rtl="0"/>
            <a:endParaRPr lang="en-US"/>
          </a:p>
        </p:txBody>
      </p:sp>
      <p:sp>
        <p:nvSpPr>
          <p:cNvPr id="15" name="Title 14">
            <a:extLst>
              <a:ext uri="{FF2B5EF4-FFF2-40B4-BE49-F238E27FC236}">
                <a16:creationId xmlns:a16="http://schemas.microsoft.com/office/drawing/2014/main" id="{D4E889F8-D8CB-1564-17A8-26A2F4258445}"/>
              </a:ext>
            </a:extLst>
          </p:cNvPr>
          <p:cNvSpPr>
            <a:spLocks noGrp="1"/>
          </p:cNvSpPr>
          <p:nvPr>
            <p:ph type="title"/>
          </p:nvPr>
        </p:nvSpPr>
        <p:spPr>
          <a:xfrm>
            <a:off x="612649" y="5025460"/>
            <a:ext cx="9144000" cy="868680"/>
          </a:xfrm>
        </p:spPr>
        <p:txBody>
          <a:bodyPr anchor="t">
            <a:normAutofit/>
          </a:bodyPr>
          <a:lstStyle>
            <a:lvl1pPr>
              <a:lnSpc>
                <a:spcPct val="110000"/>
              </a:lnSpc>
              <a:defRPr sz="1800" cap="none" baseline="0">
                <a:solidFill>
                  <a:schemeClr val="tx2"/>
                </a:solidFill>
              </a:defRPr>
            </a:lvl1pPr>
          </a:lstStyle>
          <a:p>
            <a:r>
              <a:rPr lang="en-US"/>
              <a:t>Click to edit Master title style</a:t>
            </a:r>
          </a:p>
        </p:txBody>
      </p:sp>
      <p:sp>
        <p:nvSpPr>
          <p:cNvPr id="13" name="Content Placeholder 12">
            <a:extLst>
              <a:ext uri="{FF2B5EF4-FFF2-40B4-BE49-F238E27FC236}">
                <a16:creationId xmlns:a16="http://schemas.microsoft.com/office/drawing/2014/main" id="{13B51AE5-91E2-069A-7DF2-EB394DA25E2D}"/>
              </a:ext>
            </a:extLst>
          </p:cNvPr>
          <p:cNvSpPr>
            <a:spLocks noGrp="1"/>
          </p:cNvSpPr>
          <p:nvPr>
            <p:ph sz="quarter" idx="15" hasCustomPrompt="1"/>
          </p:nvPr>
        </p:nvSpPr>
        <p:spPr>
          <a:xfrm>
            <a:off x="582484" y="1143000"/>
            <a:ext cx="10115679" cy="3474720"/>
          </a:xfrm>
        </p:spPr>
        <p:txBody>
          <a:bodyPr anchor="ctr">
            <a:noAutofit/>
          </a:bodyPr>
          <a:lstStyle>
            <a:lvl1pPr>
              <a:lnSpc>
                <a:spcPct val="90000"/>
              </a:lnSpc>
              <a:defRPr sz="28000"/>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noAutofit/>
          </a:bodyPr>
          <a:lstStyle>
            <a:lvl1pPr algn="l" rtl="0">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noAutofit/>
          </a:bodyPr>
          <a:lstStyle>
            <a:lvl1pPr algn="r" rtl="0">
              <a:defRPr>
                <a:solidFill>
                  <a:schemeClr val="tx1"/>
                </a:solidFill>
              </a:defRPr>
            </a:lvl1pPr>
          </a:lstStyle>
          <a:p>
            <a:fld id="{DCE8854E-90F8-4761-A9B8-18B1C5A3D25C}" type="datetime1">
              <a:rPr lang="en-US" smtClean="0"/>
              <a:pPr/>
              <a:t>11/30/25</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noAutofit/>
          </a:bodyPr>
          <a:lstStyle>
            <a:lvl1pPr algn="r" rtl="0">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651120387"/>
      </p:ext>
    </p:extLst>
  </p:cSld>
  <p:clrMapOvr>
    <a:overrideClrMapping bg1="dk1" tx1="lt1" bg2="dk2" tx2="lt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Number Large 2">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8FE73F6F-B481-328B-CE64-8485DC66B8EA}"/>
              </a:ext>
            </a:extLst>
          </p:cNvPr>
          <p:cNvSpPr/>
          <p:nvPr/>
        </p:nvSpPr>
        <p:spPr>
          <a:xfrm>
            <a:off x="11254003" y="729226"/>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57D968F-BFC6-694E-9A7C-A113E7DEBF65}"/>
              </a:ext>
            </a:extLst>
          </p:cNvPr>
          <p:cNvSpPr/>
          <p:nvPr/>
        </p:nvSpPr>
        <p:spPr>
          <a:xfrm>
            <a:off x="10866791" y="1080910"/>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B77A14AD-A403-0816-9FED-F4E7BB405B17}"/>
              </a:ext>
            </a:extLst>
          </p:cNvPr>
          <p:cNvSpPr/>
          <p:nvPr/>
        </p:nvSpPr>
        <p:spPr>
          <a:xfrm>
            <a:off x="11003886" y="811408"/>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4C5DE6E3-5C5B-04A2-6D84-63D852F6062A}"/>
              </a:ext>
            </a:extLst>
          </p:cNvPr>
          <p:cNvSpPr/>
          <p:nvPr/>
        </p:nvSpPr>
        <p:spPr>
          <a:xfrm>
            <a:off x="10981626" y="811414"/>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accent4"/>
            </a:solidFill>
            <a:prstDash val="solid"/>
            <a:miter/>
          </a:ln>
        </p:spPr>
        <p:txBody>
          <a:bodyPr rtlCol="0" anchor="ctr"/>
          <a:lstStyle/>
          <a:p>
            <a:endParaRPr lang="en-US"/>
          </a:p>
        </p:txBody>
      </p:sp>
      <p:sp>
        <p:nvSpPr>
          <p:cNvPr id="13" name="Title 12">
            <a:extLst>
              <a:ext uri="{FF2B5EF4-FFF2-40B4-BE49-F238E27FC236}">
                <a16:creationId xmlns:a16="http://schemas.microsoft.com/office/drawing/2014/main" id="{6D258FD5-5B6B-DBB1-0F00-D02C71197F95}"/>
              </a:ext>
            </a:extLst>
          </p:cNvPr>
          <p:cNvSpPr>
            <a:spLocks noGrp="1"/>
          </p:cNvSpPr>
          <p:nvPr>
            <p:ph type="title"/>
          </p:nvPr>
        </p:nvSpPr>
        <p:spPr>
          <a:xfrm>
            <a:off x="612648" y="4859867"/>
            <a:ext cx="9144000" cy="1097280"/>
          </a:xfrm>
        </p:spPr>
        <p:txBody>
          <a:bodyPr anchor="t">
            <a:normAutofit/>
          </a:bodyPr>
          <a:lstStyle>
            <a:lvl1pPr>
              <a:lnSpc>
                <a:spcPct val="110000"/>
              </a:lnSpc>
              <a:defRPr sz="1800" cap="none" baseline="0"/>
            </a:lvl1pPr>
          </a:lstStyle>
          <a:p>
            <a:r>
              <a:rPr lang="en-US" dirty="0"/>
              <a:t>Click to edit Master title style</a:t>
            </a:r>
          </a:p>
        </p:txBody>
      </p:sp>
      <p:sp>
        <p:nvSpPr>
          <p:cNvPr id="8" name="Content Placeholder 12">
            <a:extLst>
              <a:ext uri="{FF2B5EF4-FFF2-40B4-BE49-F238E27FC236}">
                <a16:creationId xmlns:a16="http://schemas.microsoft.com/office/drawing/2014/main" id="{196BB08E-5668-89FF-C0AE-D8A83C783F77}"/>
              </a:ext>
            </a:extLst>
          </p:cNvPr>
          <p:cNvSpPr>
            <a:spLocks noGrp="1"/>
          </p:cNvSpPr>
          <p:nvPr>
            <p:ph sz="quarter" idx="15" hasCustomPrompt="1"/>
          </p:nvPr>
        </p:nvSpPr>
        <p:spPr>
          <a:xfrm>
            <a:off x="582484" y="1600199"/>
            <a:ext cx="9171115" cy="3259668"/>
          </a:xfrm>
        </p:spPr>
        <p:txBody>
          <a:bodyPr anchor="ctr">
            <a:noAutofit/>
          </a:bodyPr>
          <a:lstStyle>
            <a:lvl1pPr>
              <a:lnSpc>
                <a:spcPct val="90000"/>
              </a:lnSpc>
              <a:defRPr sz="28000"/>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noAutofit/>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noAutofit/>
          </a:bodyPr>
          <a:lstStyle>
            <a:lvl1pPr>
              <a:defRPr>
                <a:solidFill>
                  <a:schemeClr val="tx1"/>
                </a:solidFill>
              </a:defRPr>
            </a:lvl1pPr>
          </a:lstStyle>
          <a:p>
            <a:fld id="{53DF09C0-6535-4055-81CC-988E059C8EEC}" type="datetime1">
              <a:rPr lang="en-US" smtClean="0"/>
              <a:t>11/30/25</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noAutofit/>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472743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Number Large 3">
    <p:bg>
      <p:bgPr>
        <a:solidFill>
          <a:schemeClr val="accent1">
            <a:lumMod val="50000"/>
          </a:schemeClr>
        </a:solidFill>
        <a:effectLst/>
      </p:bgPr>
    </p:bg>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132C402C-8B4C-3690-6875-FE157681B853}"/>
              </a:ext>
            </a:extLst>
          </p:cNvPr>
          <p:cNvSpPr>
            <a:spLocks noGrp="1"/>
          </p:cNvSpPr>
          <p:nvPr>
            <p:ph type="title"/>
          </p:nvPr>
        </p:nvSpPr>
        <p:spPr>
          <a:xfrm>
            <a:off x="612648" y="5257800"/>
            <a:ext cx="9144000" cy="868680"/>
          </a:xfrm>
        </p:spPr>
        <p:txBody>
          <a:bodyPr anchor="t">
            <a:normAutofit/>
          </a:bodyPr>
          <a:lstStyle>
            <a:lvl1pPr>
              <a:lnSpc>
                <a:spcPct val="110000"/>
              </a:lnSpc>
              <a:defRPr sz="1800" cap="none" baseline="0">
                <a:solidFill>
                  <a:schemeClr val="tx2"/>
                </a:solidFill>
              </a:defRPr>
            </a:lvl1pPr>
          </a:lstStyle>
          <a:p>
            <a:r>
              <a:rPr lang="en-US"/>
              <a:t>Click to edit Master title style</a:t>
            </a:r>
          </a:p>
        </p:txBody>
      </p:sp>
      <p:sp>
        <p:nvSpPr>
          <p:cNvPr id="14" name="Content Placeholder 12">
            <a:extLst>
              <a:ext uri="{FF2B5EF4-FFF2-40B4-BE49-F238E27FC236}">
                <a16:creationId xmlns:a16="http://schemas.microsoft.com/office/drawing/2014/main" id="{C80DC0CF-9044-3D55-7D8F-4CD97232E3E8}"/>
              </a:ext>
            </a:extLst>
          </p:cNvPr>
          <p:cNvSpPr>
            <a:spLocks noGrp="1"/>
          </p:cNvSpPr>
          <p:nvPr>
            <p:ph sz="quarter" idx="15" hasCustomPrompt="1"/>
          </p:nvPr>
        </p:nvSpPr>
        <p:spPr>
          <a:xfrm>
            <a:off x="582484" y="1143000"/>
            <a:ext cx="10115679" cy="3474720"/>
          </a:xfrm>
        </p:spPr>
        <p:txBody>
          <a:bodyPr anchor="ctr">
            <a:noAutofit/>
          </a:bodyPr>
          <a:lstStyle>
            <a:lvl1pPr>
              <a:lnSpc>
                <a:spcPct val="90000"/>
              </a:lnSpc>
              <a:defRPr sz="28000"/>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noAutofit/>
          </a:body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noAutofit/>
          </a:bodyPr>
          <a:lstStyle/>
          <a:p>
            <a:fld id="{B85187EE-7BBC-405E-B3F5-9C3E88970356}" type="datetime1">
              <a:rPr lang="en-US" smtClean="0"/>
              <a:t>11/30/25</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
        <p:nvSpPr>
          <p:cNvPr id="6" name="Freeform: Shape 5">
            <a:extLst>
              <a:ext uri="{FF2B5EF4-FFF2-40B4-BE49-F238E27FC236}">
                <a16:creationId xmlns:a16="http://schemas.microsoft.com/office/drawing/2014/main" id="{1B480B90-B64C-0559-ACB2-7DBB57135C77}"/>
              </a:ext>
            </a:extLst>
          </p:cNvPr>
          <p:cNvSpPr/>
          <p:nvPr/>
        </p:nvSpPr>
        <p:spPr>
          <a:xfrm>
            <a:off x="11250895" y="4562062"/>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50" cap="flat">
            <a:solidFill>
              <a:schemeClr val="accent2"/>
            </a:solidFill>
            <a:prstDash val="solid"/>
            <a:miter/>
          </a:ln>
        </p:spPr>
        <p:txBody>
          <a:bodyPr rtlCol="0" anchor="ctr"/>
          <a:lstStyle/>
          <a:p>
            <a:endParaRPr lang="en-US"/>
          </a:p>
        </p:txBody>
      </p:sp>
      <p:sp>
        <p:nvSpPr>
          <p:cNvPr id="7" name="Freeform: Shape 6">
            <a:extLst>
              <a:ext uri="{FF2B5EF4-FFF2-40B4-BE49-F238E27FC236}">
                <a16:creationId xmlns:a16="http://schemas.microsoft.com/office/drawing/2014/main" id="{CD2E866D-D29F-1CC5-14B2-BB24F10745FE}"/>
              </a:ext>
            </a:extLst>
          </p:cNvPr>
          <p:cNvSpPr/>
          <p:nvPr/>
        </p:nvSpPr>
        <p:spPr>
          <a:xfrm>
            <a:off x="685800" y="4912557"/>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50" cap="flat">
            <a:solidFill>
              <a:schemeClr val="accent2"/>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8FA0DC7F-E416-CA3E-E389-945D5FA32CC9}"/>
              </a:ext>
            </a:extLst>
          </p:cNvPr>
          <p:cNvSpPr/>
          <p:nvPr/>
        </p:nvSpPr>
        <p:spPr>
          <a:xfrm>
            <a:off x="10998565" y="4644494"/>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50" cap="flat">
            <a:solidFill>
              <a:schemeClr val="accent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2D9CC5C-2252-AB09-49B5-FD1BE0E74E30}"/>
              </a:ext>
            </a:extLst>
          </p:cNvPr>
          <p:cNvSpPr/>
          <p:nvPr/>
        </p:nvSpPr>
        <p:spPr>
          <a:xfrm>
            <a:off x="10976145" y="4644499"/>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50" cap="flat">
            <a:solidFill>
              <a:schemeClr val="accent2"/>
            </a:solidFill>
            <a:prstDash val="solid"/>
            <a:miter/>
          </a:ln>
        </p:spPr>
        <p:txBody>
          <a:bodyPr rtlCol="0" anchor="ctr"/>
          <a:lstStyle/>
          <a:p>
            <a:endParaRPr lang="en-US"/>
          </a:p>
        </p:txBody>
      </p:sp>
    </p:spTree>
    <p:extLst>
      <p:ext uri="{BB962C8B-B14F-4D97-AF65-F5344CB8AC3E}">
        <p14:creationId xmlns:p14="http://schemas.microsoft.com/office/powerpoint/2010/main" val="2108005121"/>
      </p:ext>
    </p:extLst>
  </p:cSld>
  <p:clrMapOvr>
    <a:overrideClrMapping bg1="dk1" tx1="lt1" bg2="dk2" tx2="lt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Statement">
    <p:bg>
      <p:bgRef idx="1001">
        <a:schemeClr val="bg1"/>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B979D7E7-81D7-BD45-ADEC-E83F7EF73EC8}"/>
              </a:ext>
            </a:extLst>
          </p:cNvPr>
          <p:cNvSpPr/>
          <p:nvPr/>
        </p:nvSpPr>
        <p:spPr>
          <a:xfrm>
            <a:off x="11254003" y="5410200"/>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C6D6EAAA-843B-4F5B-47BF-3A0B75B59A45}"/>
              </a:ext>
            </a:extLst>
          </p:cNvPr>
          <p:cNvSpPr/>
          <p:nvPr/>
        </p:nvSpPr>
        <p:spPr>
          <a:xfrm>
            <a:off x="10866791" y="5761884"/>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D5A4CCB8-341A-D7B3-2B2F-C6943129C281}"/>
              </a:ext>
            </a:extLst>
          </p:cNvPr>
          <p:cNvSpPr/>
          <p:nvPr/>
        </p:nvSpPr>
        <p:spPr>
          <a:xfrm>
            <a:off x="11003886" y="5492382"/>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AA1B2662-9528-65C6-986B-EA4135BF4CA6}"/>
              </a:ext>
            </a:extLst>
          </p:cNvPr>
          <p:cNvSpPr/>
          <p:nvPr/>
        </p:nvSpPr>
        <p:spPr>
          <a:xfrm>
            <a:off x="10981626" y="5492388"/>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noAutofit/>
          </a:bodyPr>
          <a:lstStyle>
            <a:lvl1pPr>
              <a:defRPr sz="5400" b="0" i="0" cap="all" baseline="0">
                <a:solidFill>
                  <a:schemeClr val="accent1">
                    <a:lumMod val="50000"/>
                  </a:schemeClr>
                </a:solidFill>
                <a:latin typeface="+mj-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09600" y="685800"/>
            <a:ext cx="10972800" cy="4514529"/>
          </a:xfrm>
        </p:spPr>
        <p:txBody>
          <a:bodyPr anchor="t">
            <a:noAutofit/>
          </a:bodyPr>
          <a:lstStyle>
            <a:lvl1pPr marL="0" indent="0">
              <a:lnSpc>
                <a:spcPct val="90000"/>
              </a:lnSpc>
              <a:buNone/>
              <a:defRPr sz="7000" b="0" i="0" cap="all" baseline="0">
                <a:latin typeface="+mn-lt"/>
              </a:defRPr>
            </a:lvl1pPr>
            <a:lvl2pPr marL="228600" indent="0">
              <a:lnSpc>
                <a:spcPct val="90000"/>
              </a:lnSpc>
              <a:buNone/>
              <a:defRPr sz="7000" b="0" i="0" cap="all" baseline="0">
                <a:latin typeface="+mn-lt"/>
              </a:defRPr>
            </a:lvl2pPr>
            <a:lvl3pPr marL="457200" indent="0">
              <a:lnSpc>
                <a:spcPct val="90000"/>
              </a:lnSpc>
              <a:buNone/>
              <a:defRPr sz="7000" b="0" i="0" cap="all" baseline="0">
                <a:latin typeface="+mn-lt"/>
              </a:defRPr>
            </a:lvl3pPr>
            <a:lvl4pPr marL="685800" indent="0">
              <a:lnSpc>
                <a:spcPct val="90000"/>
              </a:lnSpc>
              <a:buNone/>
              <a:defRPr sz="7000" b="0" i="0" cap="all" baseline="0">
                <a:latin typeface="+mn-lt"/>
              </a:defRPr>
            </a:lvl4pPr>
            <a:lvl5pPr marL="914400" indent="0">
              <a:lnSpc>
                <a:spcPct val="90000"/>
              </a:lnSpc>
              <a:buNone/>
              <a:defRPr sz="7000" b="0" i="0" cap="all" baseline="0">
                <a:latin typeface="+mn-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noAutofit/>
          </a:body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noAutofit/>
          </a:bodyPr>
          <a:lstStyle/>
          <a:p>
            <a:fld id="{967A35BA-41D5-4E87-94C2-E365E2A3656B}" type="datetime1">
              <a:rPr lang="en-US" smtClean="0"/>
              <a:t>11/30/25</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251112780"/>
      </p:ext>
    </p:extLst>
  </p:cSld>
  <p:clrMapOvr>
    <a:overrideClrMapping bg1="dk1" tx1="lt1" bg2="dk2" tx2="lt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2">
    <p:bg>
      <p:bgPr>
        <a:solidFill>
          <a:schemeClr val="accent1">
            <a:lumMod val="5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70572EAA-9C03-6737-7961-89F7D9E127AC}"/>
              </a:ext>
            </a:extLst>
          </p:cNvPr>
          <p:cNvSpPr/>
          <p:nvPr/>
        </p:nvSpPr>
        <p:spPr>
          <a:xfrm>
            <a:off x="11250895" y="5430148"/>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5D2A1F66-1FB1-8357-178D-CB1C0F8B7E56}"/>
              </a:ext>
            </a:extLst>
          </p:cNvPr>
          <p:cNvSpPr/>
          <p:nvPr/>
        </p:nvSpPr>
        <p:spPr>
          <a:xfrm>
            <a:off x="685800" y="5780643"/>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EDAD8E75-63C0-8CE8-7E5A-37E4E429140F}"/>
              </a:ext>
            </a:extLst>
          </p:cNvPr>
          <p:cNvSpPr/>
          <p:nvPr/>
        </p:nvSpPr>
        <p:spPr>
          <a:xfrm>
            <a:off x="10998565" y="5512580"/>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9DF1B2A2-FEB2-CC42-0F0F-71CD13535424}"/>
              </a:ext>
            </a:extLst>
          </p:cNvPr>
          <p:cNvSpPr/>
          <p:nvPr/>
        </p:nvSpPr>
        <p:spPr>
          <a:xfrm>
            <a:off x="10976145" y="5512585"/>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2"/>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noAutofit/>
          </a:bodyPr>
          <a:lstStyle>
            <a:lvl1pPr>
              <a:defRPr sz="5400" b="0" i="0" cap="all" baseline="0">
                <a:solidFill>
                  <a:schemeClr val="accent1">
                    <a:lumMod val="50000"/>
                  </a:schemeClr>
                </a:solidFill>
                <a:latin typeface="+mj-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685800"/>
            <a:ext cx="10972800" cy="4572000"/>
          </a:xfrm>
        </p:spPr>
        <p:txBody>
          <a:bodyPr vert="horz" lIns="91440" tIns="45720" rIns="91440" bIns="45720" rtlCol="0" anchor="t">
            <a:noAutofit/>
          </a:bodyPr>
          <a:lstStyle>
            <a:lvl1pPr marL="0" indent="0">
              <a:lnSpc>
                <a:spcPct val="90000"/>
              </a:lnSpc>
              <a:buNone/>
              <a:defRPr lang="en-US" sz="7000" b="0" i="0" cap="all" baseline="0" dirty="0">
                <a:latin typeface="+mn-lt"/>
              </a:defRPr>
            </a:lvl1pPr>
            <a:lvl2pPr marL="228600" indent="0">
              <a:lnSpc>
                <a:spcPct val="90000"/>
              </a:lnSpc>
              <a:buNone/>
              <a:defRPr lang="en-US" sz="7000" b="0" i="0" cap="all" baseline="0" dirty="0">
                <a:latin typeface="+mn-lt"/>
              </a:defRPr>
            </a:lvl2pPr>
            <a:lvl3pPr marL="457200" indent="0">
              <a:lnSpc>
                <a:spcPct val="90000"/>
              </a:lnSpc>
              <a:buNone/>
              <a:defRPr lang="en-US" sz="7000" b="0" i="0" cap="all" baseline="0" dirty="0">
                <a:latin typeface="+mn-lt"/>
              </a:defRPr>
            </a:lvl3pPr>
            <a:lvl4pPr marL="685800" indent="0">
              <a:lnSpc>
                <a:spcPct val="90000"/>
              </a:lnSpc>
              <a:buNone/>
              <a:defRPr lang="en-US" sz="7000" b="0" i="0" cap="all" baseline="0" dirty="0">
                <a:latin typeface="+mn-lt"/>
              </a:defRPr>
            </a:lvl4pPr>
            <a:lvl5pPr marL="914400" indent="0">
              <a:lnSpc>
                <a:spcPct val="90000"/>
              </a:lnSpc>
              <a:buNone/>
              <a:defRPr lang="en-US" sz="7000" b="0" i="0" cap="all" baseline="0" dirty="0">
                <a:latin typeface="+mn-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noAutofit/>
          </a:body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noAutofit/>
          </a:bodyPr>
          <a:lstStyle/>
          <a:p>
            <a:fld id="{DA4345C7-9F39-4767-92C9-EBF29396D0A9}" type="datetime1">
              <a:rPr lang="en-US" smtClean="0"/>
              <a:t>11/30/25</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594551634"/>
      </p:ext>
    </p:extLst>
  </p:cSld>
  <p:clrMapOvr>
    <a:overrideClrMapping bg1="dk1" tx1="lt1" bg2="dk2" tx2="lt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tx2"/>
        </a:solidFill>
        <a:effectLst/>
      </p:bgPr>
    </p:bg>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22479" y="685800"/>
            <a:ext cx="9140953" cy="2699775"/>
          </a:xfrm>
        </p:spPr>
        <p:txBody>
          <a:bodyPr anchor="t">
            <a:noAutofit/>
          </a:bodyPr>
          <a:lstStyle>
            <a:lvl1pPr marL="164592" indent="-164592">
              <a:lnSpc>
                <a:spcPct val="100000"/>
              </a:lnSpc>
              <a:spcBef>
                <a:spcPts val="0"/>
              </a:spcBef>
              <a:buNone/>
              <a:defRPr sz="5400" b="0" i="0" cap="all" baseline="0">
                <a:solidFill>
                  <a:schemeClr val="bg2"/>
                </a:solidFill>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noAutofit/>
          </a:bodyPr>
          <a:lstStyle>
            <a:lvl1pPr>
              <a:defRPr>
                <a:solidFill>
                  <a:schemeClr val="bg1"/>
                </a:solidFill>
              </a:defRPr>
            </a:lvl1p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noAutofit/>
          </a:bodyPr>
          <a:lstStyle>
            <a:lvl1pPr>
              <a:defRPr>
                <a:solidFill>
                  <a:schemeClr val="bg1"/>
                </a:solidFill>
              </a:defRPr>
            </a:lvl1pPr>
          </a:lstStyle>
          <a:p>
            <a:fld id="{4A6891D2-C712-4357-A4F9-7362E459A272}" type="datetime1">
              <a:rPr lang="en-US" smtClean="0"/>
              <a:pPr/>
              <a:t>11/30/25</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sp>
        <p:nvSpPr>
          <p:cNvPr id="8" name="Freeform: Shape 7">
            <a:extLst>
              <a:ext uri="{FF2B5EF4-FFF2-40B4-BE49-F238E27FC236}">
                <a16:creationId xmlns:a16="http://schemas.microsoft.com/office/drawing/2014/main" id="{FE594965-EF4A-40C0-FED1-CF5564CED970}"/>
              </a:ext>
            </a:extLst>
          </p:cNvPr>
          <p:cNvSpPr/>
          <p:nvPr/>
        </p:nvSpPr>
        <p:spPr>
          <a:xfrm>
            <a:off x="11250895" y="4562061"/>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69DE90F9-432C-AEEC-88D5-177A0E299391}"/>
              </a:ext>
            </a:extLst>
          </p:cNvPr>
          <p:cNvSpPr/>
          <p:nvPr/>
        </p:nvSpPr>
        <p:spPr>
          <a:xfrm>
            <a:off x="685800" y="4912556"/>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78ECD3CD-C697-A46B-71F2-D64BD77C395C}"/>
              </a:ext>
            </a:extLst>
          </p:cNvPr>
          <p:cNvSpPr/>
          <p:nvPr/>
        </p:nvSpPr>
        <p:spPr>
          <a:xfrm>
            <a:off x="10998565" y="4644493"/>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46793A7-6512-567E-DAFF-BB4A63B89DC3}"/>
              </a:ext>
            </a:extLst>
          </p:cNvPr>
          <p:cNvSpPr/>
          <p:nvPr/>
        </p:nvSpPr>
        <p:spPr>
          <a:xfrm>
            <a:off x="10976145" y="4644498"/>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6" name="Title 5">
            <a:extLst>
              <a:ext uri="{FF2B5EF4-FFF2-40B4-BE49-F238E27FC236}">
                <a16:creationId xmlns:a16="http://schemas.microsoft.com/office/drawing/2014/main" id="{A66A0D5A-6B2D-15B8-4FC0-30535DF01217}"/>
              </a:ext>
            </a:extLst>
          </p:cNvPr>
          <p:cNvSpPr>
            <a:spLocks noGrp="1"/>
          </p:cNvSpPr>
          <p:nvPr>
            <p:ph type="title" hasCustomPrompt="1"/>
          </p:nvPr>
        </p:nvSpPr>
        <p:spPr>
          <a:xfrm>
            <a:off x="612648" y="5486398"/>
            <a:ext cx="10058400" cy="669473"/>
          </a:xfrm>
        </p:spPr>
        <p:txBody>
          <a:bodyPr anchor="ctr">
            <a:normAutofit/>
          </a:bodyPr>
          <a:lstStyle>
            <a:lvl1pPr>
              <a:lnSpc>
                <a:spcPct val="120000"/>
              </a:lnSpc>
              <a:defRPr sz="1800" cap="none" baseline="0">
                <a:solidFill>
                  <a:schemeClr val="bg2"/>
                </a:solidFill>
              </a:defRPr>
            </a:lvl1pPr>
          </a:lstStyle>
          <a:p>
            <a:r>
              <a:rPr lang="en-US" dirty="0"/>
              <a:t>Quote Author</a:t>
            </a:r>
          </a:p>
        </p:txBody>
      </p:sp>
    </p:spTree>
    <p:extLst>
      <p:ext uri="{BB962C8B-B14F-4D97-AF65-F5344CB8AC3E}">
        <p14:creationId xmlns:p14="http://schemas.microsoft.com/office/powerpoint/2010/main" val="179918211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Quote 2">
    <p:bg>
      <p:bgPr>
        <a:solidFill>
          <a:schemeClr val="accent4"/>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7D86F34B-87C2-AC58-5483-78C0E5DB477C}"/>
              </a:ext>
            </a:extLst>
          </p:cNvPr>
          <p:cNvSpPr/>
          <p:nvPr/>
        </p:nvSpPr>
        <p:spPr>
          <a:xfrm>
            <a:off x="11254003" y="729226"/>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bg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CB6B59A7-7C3C-7431-CC9A-51EFBA257959}"/>
              </a:ext>
            </a:extLst>
          </p:cNvPr>
          <p:cNvSpPr/>
          <p:nvPr/>
        </p:nvSpPr>
        <p:spPr>
          <a:xfrm>
            <a:off x="10866791" y="1080910"/>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bg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ED2D0661-BB9A-E751-A4EB-2C95BF96A560}"/>
              </a:ext>
            </a:extLst>
          </p:cNvPr>
          <p:cNvSpPr/>
          <p:nvPr/>
        </p:nvSpPr>
        <p:spPr>
          <a:xfrm>
            <a:off x="11003886" y="811408"/>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bg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F09A5AB9-86E5-2BD1-8EFC-49C204619282}"/>
              </a:ext>
            </a:extLst>
          </p:cNvPr>
          <p:cNvSpPr/>
          <p:nvPr/>
        </p:nvSpPr>
        <p:spPr>
          <a:xfrm>
            <a:off x="10981626" y="811414"/>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bg2"/>
            </a:solidFill>
            <a:prstDash val="solid"/>
            <a:miter/>
          </a:ln>
        </p:spPr>
        <p:txBody>
          <a:bodyPr rtlCol="0" anchor="ctr"/>
          <a:lstStyle/>
          <a:p>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12647" y="1600200"/>
            <a:ext cx="10055353" cy="3657601"/>
          </a:xfrm>
        </p:spPr>
        <p:txBody>
          <a:bodyPr anchor="b">
            <a:noAutofit/>
          </a:bodyPr>
          <a:lstStyle>
            <a:lvl1pPr marL="164592" indent="-164592">
              <a:lnSpc>
                <a:spcPct val="100000"/>
              </a:lnSpc>
              <a:spcBef>
                <a:spcPts val="0"/>
              </a:spcBef>
              <a:buNone/>
              <a:defRPr sz="5400" b="0" i="0" cap="all" baseline="0">
                <a:solidFill>
                  <a:schemeClr val="bg2"/>
                </a:solidFill>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noAutofit/>
          </a:bodyPr>
          <a:lstStyle>
            <a:lvl1pPr>
              <a:defRPr>
                <a:solidFill>
                  <a:schemeClr val="bg1"/>
                </a:solidFill>
              </a:defRPr>
            </a:lvl1p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noAutofit/>
          </a:bodyPr>
          <a:lstStyle>
            <a:lvl1pPr>
              <a:defRPr>
                <a:solidFill>
                  <a:schemeClr val="bg1"/>
                </a:solidFill>
              </a:defRPr>
            </a:lvl1pPr>
          </a:lstStyle>
          <a:p>
            <a:fld id="{234566FD-24FB-4338-A35C-D9AE347B4F66}" type="datetime1">
              <a:rPr lang="en-US" smtClean="0"/>
              <a:pPr/>
              <a:t>11/30/25</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sp>
        <p:nvSpPr>
          <p:cNvPr id="13" name="Title 5">
            <a:extLst>
              <a:ext uri="{FF2B5EF4-FFF2-40B4-BE49-F238E27FC236}">
                <a16:creationId xmlns:a16="http://schemas.microsoft.com/office/drawing/2014/main" id="{A4A8879E-F637-BA38-C325-517B59E125EE}"/>
              </a:ext>
            </a:extLst>
          </p:cNvPr>
          <p:cNvSpPr>
            <a:spLocks noGrp="1"/>
          </p:cNvSpPr>
          <p:nvPr>
            <p:ph type="title" hasCustomPrompt="1"/>
          </p:nvPr>
        </p:nvSpPr>
        <p:spPr>
          <a:xfrm>
            <a:off x="612648" y="5486398"/>
            <a:ext cx="10058400" cy="669473"/>
          </a:xfrm>
        </p:spPr>
        <p:txBody>
          <a:bodyPr anchor="ctr">
            <a:normAutofit/>
          </a:bodyPr>
          <a:lstStyle>
            <a:lvl1pPr>
              <a:lnSpc>
                <a:spcPct val="120000"/>
              </a:lnSpc>
              <a:defRPr sz="1800" cap="none" baseline="0">
                <a:solidFill>
                  <a:schemeClr val="bg2"/>
                </a:solidFill>
              </a:defRPr>
            </a:lvl1pPr>
          </a:lstStyle>
          <a:p>
            <a:r>
              <a:rPr lang="en-US" dirty="0"/>
              <a:t>Quote Author</a:t>
            </a:r>
          </a:p>
        </p:txBody>
      </p:sp>
    </p:spTree>
    <p:extLst>
      <p:ext uri="{BB962C8B-B14F-4D97-AF65-F5344CB8AC3E}">
        <p14:creationId xmlns:p14="http://schemas.microsoft.com/office/powerpoint/2010/main" val="2160219630"/>
      </p:ext>
    </p:extLst>
  </p:cSld>
  <p:clrMapOvr>
    <a:overrideClrMapping bg1="dk1" tx1="lt1" bg2="dk2" tx2="lt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Quote 3">
    <p:bg>
      <p:bgPr>
        <a:solidFill>
          <a:schemeClr val="accent1">
            <a:lumMod val="5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20ED10B2-4172-93C9-B408-242DDBA504A8}"/>
              </a:ext>
            </a:extLst>
          </p:cNvPr>
          <p:cNvSpPr/>
          <p:nvPr/>
        </p:nvSpPr>
        <p:spPr>
          <a:xfrm>
            <a:off x="11250895" y="5430148"/>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4CF4AA95-C597-81F0-35EA-96B5BA7A12BB}"/>
              </a:ext>
            </a:extLst>
          </p:cNvPr>
          <p:cNvSpPr/>
          <p:nvPr/>
        </p:nvSpPr>
        <p:spPr>
          <a:xfrm>
            <a:off x="685800" y="5780643"/>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EDA37871-D86F-9BA6-1D96-9B3392C2F247}"/>
              </a:ext>
            </a:extLst>
          </p:cNvPr>
          <p:cNvSpPr/>
          <p:nvPr/>
        </p:nvSpPr>
        <p:spPr>
          <a:xfrm>
            <a:off x="10998565" y="5512580"/>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DB203EFA-FE43-9B63-5768-4A3FD1509639}"/>
              </a:ext>
            </a:extLst>
          </p:cNvPr>
          <p:cNvSpPr/>
          <p:nvPr/>
        </p:nvSpPr>
        <p:spPr>
          <a:xfrm>
            <a:off x="10976145" y="5512585"/>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2"/>
            </a:solidFill>
            <a:prstDash val="solid"/>
            <a:miter/>
          </a:ln>
        </p:spPr>
        <p:txBody>
          <a:bodyPr rtlCol="0" anchor="ctr"/>
          <a:lstStyle/>
          <a:p>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12648" y="868680"/>
            <a:ext cx="9140952" cy="3660746"/>
          </a:xfrm>
        </p:spPr>
        <p:txBody>
          <a:bodyPr anchor="ctr">
            <a:noAutofit/>
          </a:bodyPr>
          <a:lstStyle>
            <a:lvl1pPr marL="164592" indent="-164592">
              <a:lnSpc>
                <a:spcPct val="110000"/>
              </a:lnSpc>
              <a:spcBef>
                <a:spcPts val="0"/>
              </a:spcBef>
              <a:buNone/>
              <a:defRPr sz="5400" b="0" i="0" cap="all" baseline="0">
                <a:solidFill>
                  <a:schemeClr val="bg2"/>
                </a:solidFill>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noAutofit/>
          </a:bodyPr>
          <a:lstStyle>
            <a:lvl1pPr>
              <a:defRPr>
                <a:solidFill>
                  <a:schemeClr val="bg1"/>
                </a:solidFill>
              </a:defRPr>
            </a:lvl1p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noAutofit/>
          </a:bodyPr>
          <a:lstStyle>
            <a:lvl1pPr>
              <a:defRPr>
                <a:solidFill>
                  <a:schemeClr val="bg1"/>
                </a:solidFill>
              </a:defRPr>
            </a:lvl1pPr>
          </a:lstStyle>
          <a:p>
            <a:fld id="{D02BF1DD-1BF4-406D-9906-B4846BCC8D55}" type="datetime1">
              <a:rPr lang="en-US" smtClean="0"/>
              <a:pPr/>
              <a:t>11/30/25</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sp>
        <p:nvSpPr>
          <p:cNvPr id="13" name="Title 12">
            <a:extLst>
              <a:ext uri="{FF2B5EF4-FFF2-40B4-BE49-F238E27FC236}">
                <a16:creationId xmlns:a16="http://schemas.microsoft.com/office/drawing/2014/main" id="{F259B8E5-883A-B6CE-4C6C-F6F48B038CDE}"/>
              </a:ext>
            </a:extLst>
          </p:cNvPr>
          <p:cNvSpPr>
            <a:spLocks noGrp="1"/>
          </p:cNvSpPr>
          <p:nvPr>
            <p:ph type="title" hasCustomPrompt="1"/>
          </p:nvPr>
        </p:nvSpPr>
        <p:spPr>
          <a:xfrm>
            <a:off x="612648" y="4617720"/>
            <a:ext cx="9140951" cy="788609"/>
          </a:xfrm>
        </p:spPr>
        <p:txBody>
          <a:bodyPr anchor="t">
            <a:normAutofit/>
          </a:bodyPr>
          <a:lstStyle>
            <a:lvl1pPr>
              <a:lnSpc>
                <a:spcPct val="120000"/>
              </a:lnSpc>
              <a:defRPr sz="1800" cap="none" baseline="0">
                <a:solidFill>
                  <a:schemeClr val="bg2"/>
                </a:solidFill>
              </a:defRPr>
            </a:lvl1pPr>
          </a:lstStyle>
          <a:p>
            <a:r>
              <a:rPr lang="en-US" dirty="0"/>
              <a:t>Quote Author</a:t>
            </a:r>
          </a:p>
        </p:txBody>
      </p:sp>
    </p:spTree>
    <p:extLst>
      <p:ext uri="{BB962C8B-B14F-4D97-AF65-F5344CB8AC3E}">
        <p14:creationId xmlns:p14="http://schemas.microsoft.com/office/powerpoint/2010/main" val="229188047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0"/>
            <a:ext cx="10963655" cy="1133170"/>
          </a:xfrm>
        </p:spPr>
        <p:txBody>
          <a:bodyPr anchor="b">
            <a:noAutofit/>
          </a:bodyPr>
          <a:lstStyle/>
          <a:p>
            <a:r>
              <a:rPr lang="en-US" dirty="0"/>
              <a:t>Click to edit Master title style</a:t>
            </a:r>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612775" y="1965960"/>
            <a:ext cx="5074920" cy="4195763"/>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470969" y="1965960"/>
            <a:ext cx="5075237" cy="4195763"/>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CD0A52C9-A7D6-4EB8-8F3D-1519181DDC1D}" type="datetime1">
              <a:rPr lang="en-US" smtClean="0"/>
              <a:t>11/30/25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79024391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FA77448-F1DA-CAC1-9B05-8F5CE65586ED}"/>
              </a:ext>
            </a:extLst>
          </p:cNvPr>
          <p:cNvSpPr>
            <a:spLocks noGrp="1"/>
          </p:cNvSpPr>
          <p:nvPr>
            <p:ph type="title"/>
          </p:nvPr>
        </p:nvSpPr>
        <p:spPr>
          <a:xfrm>
            <a:off x="612647" y="685800"/>
            <a:ext cx="10963655" cy="1133170"/>
          </a:xfrm>
        </p:spPr>
        <p:txBody>
          <a:bodyPr anchor="b">
            <a:noAutofit/>
          </a:bodyPr>
          <a:lstStyle/>
          <a:p>
            <a:r>
              <a:rPr lang="en-US" dirty="0"/>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40080" y="1878566"/>
            <a:ext cx="5074920" cy="559834"/>
          </a:xfrm>
        </p:spPr>
        <p:txBody>
          <a:bodyPr anchor="b">
            <a:no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497572" y="1878566"/>
            <a:ext cx="5075556" cy="559834"/>
          </a:xfrm>
        </p:spPr>
        <p:txBody>
          <a:bodyPr anchor="b">
            <a:no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609600" y="2514600"/>
            <a:ext cx="5075238" cy="3659188"/>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497572" y="2514600"/>
            <a:ext cx="5075556" cy="3659188"/>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noAutofit/>
          </a:bodyPr>
          <a:lstStyle/>
          <a:p>
            <a:r>
              <a:rPr lang="en-US"/>
              <a:t>Sample Footer Text</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noAutofit/>
          </a:bodyPr>
          <a:lstStyle/>
          <a:p>
            <a:fld id="{2E9CE581-A048-42A8-B14C-488A3338D2F0}" type="datetime1">
              <a:rPr lang="en-US" smtClean="0"/>
              <a:t>11/30/25</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28535362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F5184-1DAA-DFF4-A408-3D5DD1517148}"/>
              </a:ext>
            </a:extLst>
          </p:cNvPr>
          <p:cNvSpPr>
            <a:spLocks noGrp="1"/>
          </p:cNvSpPr>
          <p:nvPr>
            <p:ph type="title"/>
          </p:nvPr>
        </p:nvSpPr>
        <p:spPr>
          <a:xfrm>
            <a:off x="612647" y="685800"/>
            <a:ext cx="10963655" cy="1133170"/>
          </a:xfrm>
        </p:spPr>
        <p:txBody>
          <a:bodyPr anchor="b">
            <a:noAutofit/>
          </a:bodyPr>
          <a:lstStyle/>
          <a:p>
            <a:r>
              <a:rPr lang="en-US" dirty="0"/>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noAutofit/>
          </a:bodyPr>
          <a:lstStyle/>
          <a:p>
            <a:r>
              <a:rPr lang="en-US"/>
              <a:t>Sample Footer Text</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noAutofit/>
          </a:bodyPr>
          <a:lstStyle/>
          <a:p>
            <a:fld id="{F37B15FB-E45F-4977-9C40-BB6531CE6EA6}" type="datetime1">
              <a:rPr lang="en-US" smtClean="0"/>
              <a:t>11/30/25</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48815250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noAutofit/>
          </a:bodyPr>
          <a:lstStyle/>
          <a:p>
            <a:r>
              <a:rPr lang="en-US"/>
              <a:t>Sample Footer Text</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noAutofit/>
          </a:bodyPr>
          <a:lstStyle/>
          <a:p>
            <a:fld id="{18922BC5-E711-4A36-A80E-0A418F83672D}" type="datetime1">
              <a:rPr lang="en-US" smtClean="0"/>
              <a:t>11/30/25</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12599015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1A9EA653-B766-E096-036C-1C173E2991BD}"/>
              </a:ext>
            </a:extLst>
          </p:cNvPr>
          <p:cNvSpPr>
            <a:spLocks noGrp="1"/>
          </p:cNvSpPr>
          <p:nvPr>
            <p:ph type="title"/>
          </p:nvPr>
        </p:nvSpPr>
        <p:spPr>
          <a:xfrm>
            <a:off x="612647" y="685800"/>
            <a:ext cx="3654553" cy="3643916"/>
          </a:xfrm>
        </p:spPr>
        <p:txBody>
          <a:bodyPr anchor="t">
            <a:noAutofit/>
          </a:bodyPr>
          <a:lstStyle>
            <a:lvl1pPr>
              <a:defRPr sz="5400"/>
            </a:lvl1pPr>
          </a:lstStyle>
          <a:p>
            <a:r>
              <a:rPr lang="en-US" dirty="0"/>
              <a:t>Click to edit Master title style</a:t>
            </a:r>
          </a:p>
        </p:txBody>
      </p:sp>
      <p:sp>
        <p:nvSpPr>
          <p:cNvPr id="9" name="Text Placeholder 3">
            <a:extLst>
              <a:ext uri="{FF2B5EF4-FFF2-40B4-BE49-F238E27FC236}">
                <a16:creationId xmlns:a16="http://schemas.microsoft.com/office/drawing/2014/main" id="{31845593-CC30-27D6-3F82-E2BA784C49F2}"/>
              </a:ext>
            </a:extLst>
          </p:cNvPr>
          <p:cNvSpPr>
            <a:spLocks noGrp="1"/>
          </p:cNvSpPr>
          <p:nvPr>
            <p:ph type="body" sz="half" idx="2"/>
          </p:nvPr>
        </p:nvSpPr>
        <p:spPr>
          <a:xfrm>
            <a:off x="612647" y="4526280"/>
            <a:ext cx="3654553" cy="1621111"/>
          </a:xfrm>
        </p:spPr>
        <p:txBody>
          <a:bodyPr anchor="b">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876801" y="685800"/>
            <a:ext cx="6699502" cy="5486400"/>
          </a:xfrm>
        </p:spPr>
        <p:txBody>
          <a:bodyPr vert="horz" lIns="91440" tIns="45720" rIns="91440" bIns="45720" rtlCol="0">
            <a:noAutofit/>
          </a:bodyPr>
          <a:lstStyle>
            <a:lvl1pPr>
              <a:defRPr lang="en-US" sz="1400" dirty="0"/>
            </a:lvl1pPr>
            <a:lvl2pPr>
              <a:defRPr lang="en-US" sz="1400" dirty="0"/>
            </a:lvl2pPr>
            <a:lvl3pPr>
              <a:defRPr lang="en-US" sz="1400" dirty="0"/>
            </a:lvl3pPr>
            <a:lvl4pPr>
              <a:defRPr lang="en-US" sz="1400" dirty="0"/>
            </a:lvl4pPr>
            <a:lvl5pPr>
              <a:defRPr lang="en-US" sz="140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noAutofit/>
          </a:bodyPr>
          <a:lstStyle/>
          <a:p>
            <a:fld id="{81D94988-488B-40CC-9623-27A54F95F7B4}" type="datetime1">
              <a:rPr lang="en-US" smtClean="0"/>
              <a:t>11/30/25</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427365434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7" y="685800"/>
            <a:ext cx="3654553" cy="3643916"/>
          </a:xfrm>
        </p:spPr>
        <p:txBody>
          <a:bodyPr anchor="t">
            <a:noAutofit/>
          </a:bodyPr>
          <a:lstStyle>
            <a:lvl1pPr>
              <a:defRPr sz="5400"/>
            </a:lvl1pPr>
          </a:lstStyle>
          <a:p>
            <a:r>
              <a:rPr lang="en-US" dirty="0"/>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7" y="4526280"/>
            <a:ext cx="3654553" cy="1621111"/>
          </a:xfrm>
        </p:spPr>
        <p:txBody>
          <a:bodyPr anchor="b">
            <a:no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hasCustomPrompt="1"/>
          </p:nvPr>
        </p:nvSpPr>
        <p:spPr>
          <a:xfrm>
            <a:off x="4872039" y="685800"/>
            <a:ext cx="6699502" cy="5442639"/>
          </a:xfrm>
          <a:blipFill>
            <a:blip r:embed="rId2">
              <a:alphaModFix amt="60000"/>
            </a:blip>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noAutofit/>
          </a:bodyPr>
          <a:lstStyle/>
          <a:p>
            <a:fld id="{FA3C7011-18F0-49E4-85C9-3E22BE44E3EB}" type="datetime1">
              <a:rPr lang="en-US" smtClean="0"/>
              <a:t>11/30/25</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53188313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onclus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85800"/>
            <a:ext cx="10972800" cy="1828800"/>
          </a:xfrm>
        </p:spPr>
        <p:txBody>
          <a:bodyPr anchor="b">
            <a:noAutofit/>
          </a:bodyPr>
          <a:lstStyle>
            <a:lvl1pPr>
              <a:defRPr sz="9000"/>
            </a:lvl1pPr>
          </a:lstStyle>
          <a:p>
            <a:r>
              <a:rPr lang="en-US" dirty="0"/>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5" y="3429000"/>
            <a:ext cx="10972800" cy="2743198"/>
          </a:xfrm>
        </p:spPr>
        <p:txBody>
          <a:bodyPr>
            <a:noAutofit/>
          </a:bodyPr>
          <a:lstStyle>
            <a:lvl1pPr marL="0" indent="0">
              <a:buNone/>
              <a:defRPr sz="14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9" name="Straight Connector 8">
            <a:extLst>
              <a:ext uri="{FF2B5EF4-FFF2-40B4-BE49-F238E27FC236}">
                <a16:creationId xmlns:a16="http://schemas.microsoft.com/office/drawing/2014/main" id="{A07EC6D5-3C89-D412-4A74-4DD843571D29}"/>
              </a:ext>
            </a:extLst>
          </p:cNvPr>
          <p:cNvCxnSpPr/>
          <p:nvPr userDrawn="1"/>
        </p:nvCxnSpPr>
        <p:spPr>
          <a:xfrm>
            <a:off x="621792" y="2895600"/>
            <a:ext cx="109636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8B1E6060-C53E-4F28-8D83-0C4FB26C4A3F}" type="datetime1">
              <a:rPr lang="en-US" smtClean="0"/>
              <a:t>11/30/25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494120587"/>
      </p:ext>
    </p:extLst>
  </p:cSld>
  <p:clrMapOvr>
    <a:overrideClrMapping bg1="dk1" tx1="lt1" bg2="dk2" tx2="lt2" accent1="accent1" accent2="accent2" accent3="accent3" accent4="accent4" accent5="accent5" accent6="accent6" hlink="hlink" folHlink="folHlink"/>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Conclusion 2">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FAB975A1-C2E9-D1D4-3C6F-7296B13798B1}"/>
              </a:ext>
            </a:extLst>
          </p:cNvPr>
          <p:cNvSpPr/>
          <p:nvPr/>
        </p:nvSpPr>
        <p:spPr>
          <a:xfrm>
            <a:off x="11254003" y="729226"/>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B243F218-F67B-B464-9035-A6AA389E6224}"/>
              </a:ext>
            </a:extLst>
          </p:cNvPr>
          <p:cNvSpPr/>
          <p:nvPr/>
        </p:nvSpPr>
        <p:spPr>
          <a:xfrm>
            <a:off x="10866791" y="1080910"/>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61F0E05A-E796-C1AE-DCB2-706459874FC1}"/>
              </a:ext>
            </a:extLst>
          </p:cNvPr>
          <p:cNvSpPr/>
          <p:nvPr/>
        </p:nvSpPr>
        <p:spPr>
          <a:xfrm>
            <a:off x="11003886" y="811408"/>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C863187-9C01-45D7-5737-0DEACAA80C83}"/>
              </a:ext>
            </a:extLst>
          </p:cNvPr>
          <p:cNvSpPr/>
          <p:nvPr/>
        </p:nvSpPr>
        <p:spPr>
          <a:xfrm>
            <a:off x="10981626" y="811414"/>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85800"/>
            <a:ext cx="8226424" cy="3725056"/>
          </a:xfrm>
        </p:spPr>
        <p:txBody>
          <a:bodyPr anchor="b">
            <a:noAutofit/>
          </a:bodyPr>
          <a:lstStyle>
            <a:lvl1pPr>
              <a:defRPr sz="9000"/>
            </a:lvl1pPr>
          </a:lstStyle>
          <a:p>
            <a:r>
              <a:rPr lang="en-US" dirty="0"/>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12777" y="4572000"/>
            <a:ext cx="8226424" cy="1608008"/>
          </a:xfrm>
        </p:spPr>
        <p:txBody>
          <a:bodyPr>
            <a:noAutofit/>
          </a:bodyPr>
          <a:lstStyle>
            <a:lvl1pPr marL="0" indent="0">
              <a:buNone/>
              <a:defRPr sz="1800"/>
            </a:lvl1pPr>
            <a:lvl2pPr marL="228600" indent="0">
              <a:buNone/>
              <a:defRPr sz="1800"/>
            </a:lvl2pPr>
            <a:lvl3pPr marL="457200" indent="0">
              <a:buNone/>
              <a:defRPr sz="1800"/>
            </a:lvl3pPr>
            <a:lvl4pPr marL="685800" indent="0">
              <a:buNone/>
              <a:defRPr sz="1800"/>
            </a:lvl4pPr>
            <a:lvl5pPr marL="914400" indent="0">
              <a:buNone/>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1D3D1E3E-5DD4-4BAD-A138-1254BF94C224}" type="datetime1">
              <a:rPr lang="en-US" smtClean="0"/>
              <a:t>11/30/25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910536453"/>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685799"/>
            <a:ext cx="10963655" cy="914401"/>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600200"/>
            <a:ext cx="10963656" cy="45720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12647" y="6343955"/>
            <a:ext cx="2805405" cy="365125"/>
          </a:xfrm>
          <a:prstGeom prst="rect">
            <a:avLst/>
          </a:prstGeom>
        </p:spPr>
        <p:txBody>
          <a:bodyPr vert="horz" lIns="91440" tIns="45720" rIns="91440" bIns="45720" rtlCol="0" anchor="ctr">
            <a:normAutofit/>
          </a:bodyPr>
          <a:lstStyle>
            <a:lvl1pPr algn="l" rtl="0">
              <a:defRPr sz="800" b="0" i="0" cap="all" baseline="0">
                <a:solidFill>
                  <a:schemeClr val="tx1"/>
                </a:solidFill>
                <a:latin typeface="+mn-lt"/>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8893929" y="6343955"/>
            <a:ext cx="2202644" cy="365125"/>
          </a:xfrm>
          <a:prstGeom prst="rect">
            <a:avLst/>
          </a:prstGeom>
        </p:spPr>
        <p:txBody>
          <a:bodyPr vert="horz" lIns="91440" tIns="45720" rIns="91440" bIns="45720" rtlCol="0" anchor="ctr">
            <a:normAutofit/>
          </a:bodyPr>
          <a:lstStyle>
            <a:lvl1pPr algn="r" rtl="0">
              <a:defRPr sz="800" b="0" i="0" cap="all" baseline="0">
                <a:solidFill>
                  <a:schemeClr val="tx1"/>
                </a:solidFill>
                <a:latin typeface="+mn-lt"/>
              </a:defRPr>
            </a:lvl1pPr>
          </a:lstStyle>
          <a:p>
            <a:fld id="{7DF4F7BB-A1DF-4BD2-8D5B-CA9EB40127CE}" type="datetime1">
              <a:rPr lang="en-US" smtClean="0"/>
              <a:pPr/>
              <a:t>11/30/25</a:t>
            </a:fld>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147096" y="6343955"/>
            <a:ext cx="429207" cy="365125"/>
          </a:xfrm>
          <a:prstGeom prst="rect">
            <a:avLst/>
          </a:prstGeom>
        </p:spPr>
        <p:txBody>
          <a:bodyPr vert="horz" lIns="91440" tIns="45720" rIns="91440" bIns="45720" rtlCol="0" anchor="ctr">
            <a:normAutofit/>
          </a:bodyPr>
          <a:lstStyle>
            <a:lvl1pPr algn="r" rtl="0">
              <a:defRPr sz="800" b="0" i="0" cap="all" baseline="0">
                <a:solidFill>
                  <a:schemeClr val="tx1"/>
                </a:solidFill>
                <a:latin typeface="+mn-lt"/>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889949673"/>
      </p:ext>
    </p:extLst>
  </p:cSld>
  <p:clrMap bg1="lt1" tx1="dk1" bg2="lt2" tx2="dk2" accent1="accent1" accent2="accent2" accent3="accent3" accent4="accent4" accent5="accent5" accent6="accent6" hlink="hlink" folHlink="folHlink"/>
  <p:sldLayoutIdLst>
    <p:sldLayoutId id="2147484119" r:id="rId1"/>
    <p:sldLayoutId id="2147484115" r:id="rId2"/>
    <p:sldLayoutId id="2147484114" r:id="rId3"/>
    <p:sldLayoutId id="2147484116" r:id="rId4"/>
    <p:sldLayoutId id="2147484117" r:id="rId5"/>
    <p:sldLayoutId id="2147484118" r:id="rId6"/>
    <p:sldLayoutId id="2147484120" r:id="rId7"/>
    <p:sldLayoutId id="2147484121" r:id="rId8"/>
    <p:sldLayoutId id="2147484122" r:id="rId9"/>
    <p:sldLayoutId id="2147484169" r:id="rId10"/>
    <p:sldLayoutId id="2147484124" r:id="rId11"/>
    <p:sldLayoutId id="2147484125" r:id="rId12"/>
    <p:sldLayoutId id="2147484126" r:id="rId13"/>
    <p:sldLayoutId id="2147484127" r:id="rId14"/>
    <p:sldLayoutId id="2147484128" r:id="rId15"/>
    <p:sldLayoutId id="2147484129" r:id="rId16"/>
    <p:sldLayoutId id="2147484130" r:id="rId17"/>
    <p:sldLayoutId id="2147484131" r:id="rId18"/>
    <p:sldLayoutId id="2147484132" r:id="rId19"/>
    <p:sldLayoutId id="2147484133" r:id="rId20"/>
    <p:sldLayoutId id="2147484134" r:id="rId21"/>
    <p:sldLayoutId id="2147484135" r:id="rId22"/>
    <p:sldLayoutId id="2147484136" r:id="rId23"/>
    <p:sldLayoutId id="2147484137" r:id="rId24"/>
    <p:sldLayoutId id="2147484138" r:id="rId25"/>
    <p:sldLayoutId id="2147484139" r:id="rId26"/>
    <p:sldLayoutId id="2147484140" r:id="rId27"/>
    <p:sldLayoutId id="2147484141" r:id="rId28"/>
    <p:sldLayoutId id="2147484142" r:id="rId29"/>
    <p:sldLayoutId id="2147484143" r:id="rId30"/>
    <p:sldLayoutId id="2147484144" r:id="rId31"/>
    <p:sldLayoutId id="2147484145" r:id="rId32"/>
    <p:sldLayoutId id="2147484146" r:id="rId33"/>
    <p:sldLayoutId id="2147484147" r:id="rId34"/>
    <p:sldLayoutId id="2147484148" r:id="rId35"/>
    <p:sldLayoutId id="2147484149" r:id="rId36"/>
    <p:sldLayoutId id="2147484150" r:id="rId37"/>
    <p:sldLayoutId id="2147484152" r:id="rId38"/>
    <p:sldLayoutId id="2147484153" r:id="rId39"/>
    <p:sldLayoutId id="2147484157" r:id="rId40"/>
    <p:sldLayoutId id="2147484158" r:id="rId41"/>
    <p:sldLayoutId id="2147484159" r:id="rId42"/>
    <p:sldLayoutId id="2147484160" r:id="rId43"/>
    <p:sldLayoutId id="2147484161" r:id="rId44"/>
    <p:sldLayoutId id="2147484162" r:id="rId45"/>
    <p:sldLayoutId id="2147484163" r:id="rId46"/>
    <p:sldLayoutId id="2147484164" r:id="rId47"/>
    <p:sldLayoutId id="2147484165" r:id="rId48"/>
    <p:sldLayoutId id="2147484166" r:id="rId49"/>
    <p:sldLayoutId id="2147484167" r:id="rId50"/>
    <p:sldLayoutId id="2147484168" r:id="rId51"/>
  </p:sldLayoutIdLst>
  <p:hf sldNum="0" hdr="0" ftr="0" dt="0"/>
  <p:txStyles>
    <p:titleStyle>
      <a:lvl1pPr algn="l" defTabSz="914400" rtl="0" eaLnBrk="1" latinLnBrk="0" hangingPunct="1">
        <a:lnSpc>
          <a:spcPct val="80000"/>
        </a:lnSpc>
        <a:spcBef>
          <a:spcPct val="0"/>
        </a:spcBef>
        <a:buNone/>
        <a:defRPr sz="5400" b="0" i="0" kern="1200" cap="all" spc="0" baseline="0">
          <a:solidFill>
            <a:schemeClr val="tx2"/>
          </a:solidFill>
          <a:latin typeface="+mj-lt"/>
          <a:ea typeface="+mj-ea"/>
          <a:cs typeface="+mj-cs"/>
        </a:defRPr>
      </a:lvl1pPr>
    </p:titleStyle>
    <p:bodyStyle>
      <a:lvl1pPr marL="0" indent="0" algn="l" defTabSz="914400" rtl="0" eaLnBrk="1" latinLnBrk="0" hangingPunct="1">
        <a:lnSpc>
          <a:spcPct val="100000"/>
        </a:lnSpc>
        <a:spcBef>
          <a:spcPts val="1000"/>
        </a:spcBef>
        <a:buFont typeface="Arial" panose="020B0604020202020204" pitchFamily="34" charset="0"/>
        <a:buNone/>
        <a:defRPr sz="1800" b="0" i="0" kern="1200">
          <a:solidFill>
            <a:schemeClr val="tx2"/>
          </a:solidFill>
          <a:latin typeface="+mn-lt"/>
          <a:ea typeface="+mn-ea"/>
          <a:cs typeface="+mn-cs"/>
        </a:defRPr>
      </a:lvl1pPr>
      <a:lvl2pPr marL="228600" indent="0" algn="l" defTabSz="914400" rtl="0" eaLnBrk="1" latinLnBrk="0" hangingPunct="1">
        <a:lnSpc>
          <a:spcPct val="100000"/>
        </a:lnSpc>
        <a:spcBef>
          <a:spcPts val="500"/>
        </a:spcBef>
        <a:buFont typeface="Arial" panose="020B0604020202020204" pitchFamily="34" charset="0"/>
        <a:buNone/>
        <a:defRPr sz="1600" b="0" i="0" kern="1200">
          <a:solidFill>
            <a:schemeClr val="tx2"/>
          </a:solidFill>
          <a:latin typeface="+mn-lt"/>
          <a:ea typeface="+mn-ea"/>
          <a:cs typeface="+mn-cs"/>
        </a:defRPr>
      </a:lvl2pPr>
      <a:lvl3pPr marL="457200" indent="0" algn="l" defTabSz="914400" rtl="0" eaLnBrk="1" latinLnBrk="0" hangingPunct="1">
        <a:lnSpc>
          <a:spcPct val="100000"/>
        </a:lnSpc>
        <a:spcBef>
          <a:spcPts val="500"/>
        </a:spcBef>
        <a:buFont typeface="Arial" panose="020B0604020202020204" pitchFamily="34" charset="0"/>
        <a:buNone/>
        <a:defRPr sz="1400" b="0" i="0" kern="1200">
          <a:solidFill>
            <a:schemeClr val="tx2"/>
          </a:solidFill>
          <a:latin typeface="+mn-lt"/>
          <a:ea typeface="+mn-ea"/>
          <a:cs typeface="+mn-cs"/>
        </a:defRPr>
      </a:lvl3pPr>
      <a:lvl4pPr marL="685800" indent="0" algn="l" defTabSz="914400" rtl="0" eaLnBrk="1" latinLnBrk="0" hangingPunct="1">
        <a:lnSpc>
          <a:spcPct val="100000"/>
        </a:lnSpc>
        <a:spcBef>
          <a:spcPts val="500"/>
        </a:spcBef>
        <a:buFont typeface="Arial" panose="020B0604020202020204" pitchFamily="34" charset="0"/>
        <a:buNone/>
        <a:defRPr sz="1400" b="0" i="0" kern="1200">
          <a:solidFill>
            <a:schemeClr val="tx2"/>
          </a:solidFill>
          <a:latin typeface="+mn-lt"/>
          <a:ea typeface="+mn-ea"/>
          <a:cs typeface="+mn-cs"/>
        </a:defRPr>
      </a:lvl4pPr>
      <a:lvl5pPr marL="914400" indent="0" algn="l" defTabSz="914400" rtl="0" eaLnBrk="1" latinLnBrk="0" hangingPunct="1">
        <a:lnSpc>
          <a:spcPct val="100000"/>
        </a:lnSpc>
        <a:spcBef>
          <a:spcPts val="500"/>
        </a:spcBef>
        <a:buFont typeface="Arial" panose="020B0604020202020204" pitchFamily="34" charset="0"/>
        <a:buNone/>
        <a:defRPr sz="1400" b="0" i="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7" orient="horz" pos="2160">
          <p15:clr>
            <a:srgbClr val="F26B43"/>
          </p15:clr>
        </p15:guide>
        <p15:guide id="28" pos="3840">
          <p15:clr>
            <a:srgbClr val="F26B43"/>
          </p15:clr>
        </p15:guide>
        <p15:guide id="29" pos="7296">
          <p15:clr>
            <a:srgbClr val="F26B43"/>
          </p15:clr>
        </p15:guide>
        <p15:guide id="30" pos="38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34.xml"/><Relationship Id="rId6" Type="http://schemas.openxmlformats.org/officeDocument/2006/relationships/image" Target="../media/image11.jpg"/><Relationship Id="rId5" Type="http://schemas.openxmlformats.org/officeDocument/2006/relationships/image" Target="../media/image10.png"/><Relationship Id="rId4" Type="http://schemas.openxmlformats.org/officeDocument/2006/relationships/image" Target="../media/image9.png"/></Relationships>
</file>

<file path=ppt/slides/_rels/slide2.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2.png"/><Relationship Id="rId1" Type="http://schemas.openxmlformats.org/officeDocument/2006/relationships/slideLayout" Target="../slideLayouts/slideLayout1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14.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15.xml"/><Relationship Id="rId4" Type="http://schemas.openxmlformats.org/officeDocument/2006/relationships/image" Target="../media/image16.jp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6.xml"/></Relationships>
</file>

<file path=ppt/slides/_rels/slide8.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image" Target="../media/image17.png"/><Relationship Id="rId7" Type="http://schemas.openxmlformats.org/officeDocument/2006/relationships/image" Target="../media/image21.jp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20.jpg"/><Relationship Id="rId5" Type="http://schemas.openxmlformats.org/officeDocument/2006/relationships/image" Target="../media/image19.jpg"/><Relationship Id="rId4" Type="http://schemas.openxmlformats.org/officeDocument/2006/relationships/image" Target="../media/image18.jpg"/><Relationship Id="rId9" Type="http://schemas.openxmlformats.org/officeDocument/2006/relationships/image" Target="../media/image23.png"/></Relationships>
</file>

<file path=ppt/slides/_rels/slide9.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19.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2" Type="http://schemas.openxmlformats.org/officeDocument/2006/relationships/hyperlink" Target="https://www.thensmc.com/sites/default/files/CIM%207Ps%20Resource.PDF"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25.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Box 21"/>
          <p:cNvSpPr txBox="1"/>
          <p:nvPr/>
        </p:nvSpPr>
        <p:spPr>
          <a:xfrm>
            <a:off x="7984435" y="3657600"/>
            <a:ext cx="4157869" cy="2895599"/>
          </a:xfrm>
          <a:prstGeom prst="rect">
            <a:avLst/>
          </a:prstGeom>
          <a:solidFill>
            <a:schemeClr val="accent2"/>
          </a:solidFill>
        </p:spPr>
        <p:txBody>
          <a:bodyPr wrap="square" rtlCol="0">
            <a:spAutoFit/>
          </a:bodyPr>
          <a:lstStyle/>
          <a:p>
            <a:endParaRPr lang="en-GB" dirty="0"/>
          </a:p>
        </p:txBody>
      </p:sp>
      <p:sp>
        <p:nvSpPr>
          <p:cNvPr id="14" name="TextBox 13"/>
          <p:cNvSpPr txBox="1"/>
          <p:nvPr/>
        </p:nvSpPr>
        <p:spPr>
          <a:xfrm>
            <a:off x="0" y="2788197"/>
            <a:ext cx="7772400" cy="4069803"/>
          </a:xfrm>
          <a:prstGeom prst="rect">
            <a:avLst/>
          </a:prstGeom>
          <a:solidFill>
            <a:srgbClr val="FFC000"/>
          </a:solidFill>
          <a:ln w="57150">
            <a:solidFill>
              <a:schemeClr val="tx1"/>
            </a:solidFill>
          </a:ln>
        </p:spPr>
        <p:txBody>
          <a:bodyPr wrap="square" rtlCol="0">
            <a:spAutoFit/>
          </a:bodyPr>
          <a:lstStyle/>
          <a:p>
            <a:endParaRPr lang="en-GB" dirty="0"/>
          </a:p>
        </p:txBody>
      </p:sp>
      <p:sp>
        <p:nvSpPr>
          <p:cNvPr id="2065" name="Title 1">
            <a:extLst>
              <a:ext uri="{FF2B5EF4-FFF2-40B4-BE49-F238E27FC236}">
                <a16:creationId xmlns:a16="http://schemas.microsoft.com/office/drawing/2014/main" id="{1D8CC65B-14D4-6658-B3D4-672B01378E89}"/>
              </a:ext>
            </a:extLst>
          </p:cNvPr>
          <p:cNvSpPr>
            <a:spLocks noGrp="1"/>
          </p:cNvSpPr>
          <p:nvPr>
            <p:ph type="title"/>
          </p:nvPr>
        </p:nvSpPr>
        <p:spPr>
          <a:xfrm>
            <a:off x="0" y="139008"/>
            <a:ext cx="12192000" cy="1723060"/>
          </a:xfrm>
          <a:solidFill>
            <a:schemeClr val="tx1"/>
          </a:solidFill>
        </p:spPr>
        <p:txBody>
          <a:bodyPr anchor="b">
            <a:normAutofit/>
          </a:bodyPr>
          <a:lstStyle/>
          <a:p>
            <a:r>
              <a:rPr lang="en-US" sz="3200" b="1" dirty="0">
                <a:solidFill>
                  <a:schemeClr val="bg1"/>
                </a:solidFill>
                <a:latin typeface="Arial Black" panose="020B0A04020102020204" pitchFamily="34" charset="0"/>
                <a:cs typeface="Arial" panose="020B0604020202020204" pitchFamily="34" charset="0"/>
              </a:rPr>
              <a:t> A Hospitality Learning Journey At </a:t>
            </a:r>
            <a:r>
              <a:rPr lang="en-US" sz="3200" b="1" dirty="0">
                <a:solidFill>
                  <a:schemeClr val="bg1"/>
                </a:solidFill>
                <a:latin typeface="Arial Black" panose="020B0A04020102020204" pitchFamily="34" charset="0"/>
              </a:rPr>
              <a:t>– </a:t>
            </a:r>
            <a:br>
              <a:rPr lang="en-US" sz="3200" b="1" dirty="0">
                <a:solidFill>
                  <a:schemeClr val="bg1"/>
                </a:solidFill>
                <a:latin typeface="Arial Black" panose="020B0A04020102020204" pitchFamily="34" charset="0"/>
              </a:rPr>
            </a:br>
            <a:br>
              <a:rPr lang="en-US" sz="3200" b="1" dirty="0">
                <a:solidFill>
                  <a:schemeClr val="bg1"/>
                </a:solidFill>
                <a:latin typeface="Arial Black" panose="020B0A04020102020204" pitchFamily="34" charset="0"/>
              </a:rPr>
            </a:br>
            <a:r>
              <a:rPr lang="en-US" sz="3200" b="1" dirty="0">
                <a:solidFill>
                  <a:schemeClr val="bg1"/>
                </a:solidFill>
                <a:latin typeface="Arial Black" panose="020B0A04020102020204" pitchFamily="34" charset="0"/>
              </a:rPr>
              <a:t> </a:t>
            </a:r>
            <a:r>
              <a:rPr lang="en-US" sz="4400" b="1" dirty="0">
                <a:solidFill>
                  <a:schemeClr val="bg1"/>
                </a:solidFill>
                <a:latin typeface="Arial Black" panose="020B0A04020102020204" pitchFamily="34" charset="0"/>
              </a:rPr>
              <a:t>UPPER CRUST CAFE</a:t>
            </a:r>
          </a:p>
        </p:txBody>
      </p:sp>
      <p:sp>
        <p:nvSpPr>
          <p:cNvPr id="6" name="object 5"/>
          <p:cNvSpPr/>
          <p:nvPr/>
        </p:nvSpPr>
        <p:spPr>
          <a:xfrm>
            <a:off x="0" y="2008679"/>
            <a:ext cx="12192000" cy="779518"/>
          </a:xfrm>
          <a:custGeom>
            <a:avLst/>
            <a:gdLst/>
            <a:ahLst/>
            <a:cxnLst/>
            <a:rect l="l" t="t" r="r" b="b"/>
            <a:pathLst>
              <a:path w="18288000" h="1116964">
                <a:moveTo>
                  <a:pt x="0" y="1116708"/>
                </a:moveTo>
                <a:lnTo>
                  <a:pt x="18287997" y="1116708"/>
                </a:lnTo>
                <a:lnTo>
                  <a:pt x="18287997" y="0"/>
                </a:lnTo>
                <a:lnTo>
                  <a:pt x="0" y="0"/>
                </a:lnTo>
                <a:lnTo>
                  <a:pt x="0" y="1116708"/>
                </a:lnTo>
                <a:close/>
              </a:path>
            </a:pathLst>
          </a:custGeom>
          <a:solidFill>
            <a:srgbClr val="FFC000"/>
          </a:solidFill>
          <a:ln w="57150">
            <a:solidFill>
              <a:schemeClr val="tx1"/>
            </a:solidFill>
          </a:ln>
        </p:spPr>
        <p:txBody>
          <a:bodyPr wrap="square" lIns="0" tIns="0" rIns="0" bIns="0" rtlCol="0"/>
          <a:lstStyle/>
          <a:p>
            <a:endParaRPr/>
          </a:p>
        </p:txBody>
      </p:sp>
      <p:sp>
        <p:nvSpPr>
          <p:cNvPr id="7" name="object 12"/>
          <p:cNvSpPr txBox="1"/>
          <p:nvPr/>
        </p:nvSpPr>
        <p:spPr>
          <a:xfrm>
            <a:off x="468748" y="2176580"/>
            <a:ext cx="2155326" cy="382156"/>
          </a:xfrm>
          <a:prstGeom prst="rect">
            <a:avLst/>
          </a:prstGeom>
        </p:spPr>
        <p:txBody>
          <a:bodyPr vert="horz" wrap="square" lIns="0" tIns="12700" rIns="0" bIns="0" rtlCol="0">
            <a:spAutoFit/>
          </a:bodyPr>
          <a:lstStyle/>
          <a:p>
            <a:pPr marL="12700">
              <a:lnSpc>
                <a:spcPct val="100000"/>
              </a:lnSpc>
              <a:spcBef>
                <a:spcPts val="100"/>
              </a:spcBef>
            </a:pPr>
            <a:r>
              <a:rPr sz="2400" spc="55" dirty="0">
                <a:solidFill>
                  <a:srgbClr val="FFFFFF"/>
                </a:solidFill>
                <a:latin typeface="Trebuchet MS"/>
                <a:cs typeface="Trebuchet MS"/>
              </a:rPr>
              <a:t>PRESENTER</a:t>
            </a:r>
            <a:endParaRPr sz="2400" dirty="0">
              <a:latin typeface="Trebuchet MS"/>
              <a:cs typeface="Trebuchet MS"/>
            </a:endParaRPr>
          </a:p>
        </p:txBody>
      </p:sp>
      <p:sp>
        <p:nvSpPr>
          <p:cNvPr id="12" name="TextBox 11"/>
          <p:cNvSpPr txBox="1"/>
          <p:nvPr/>
        </p:nvSpPr>
        <p:spPr>
          <a:xfrm>
            <a:off x="2998424" y="2145804"/>
            <a:ext cx="6914226" cy="461665"/>
          </a:xfrm>
          <a:prstGeom prst="rect">
            <a:avLst/>
          </a:prstGeom>
          <a:noFill/>
        </p:spPr>
        <p:txBody>
          <a:bodyPr wrap="square" rtlCol="0">
            <a:spAutoFit/>
          </a:bodyPr>
          <a:lstStyle/>
          <a:p>
            <a:pPr algn="ctr"/>
            <a:r>
              <a:rPr lang="en-IN" sz="2400" dirty="0">
                <a:solidFill>
                  <a:schemeClr val="bg1"/>
                </a:solidFill>
                <a:latin typeface="Trebuchet MS" panose="020B0603020202020204" pitchFamily="34" charset="0"/>
              </a:rPr>
              <a:t>SANDY GLADYS LOZANO GRIMALDO</a:t>
            </a:r>
          </a:p>
        </p:txBody>
      </p:sp>
      <p:pic>
        <p:nvPicPr>
          <p:cNvPr id="13" name="Picture 4" descr="Upper Crust and Caffè Ritazza will cut 5,000 jobs | Daily Mail Online"/>
          <p:cNvPicPr>
            <a:picLocks noChangeAspect="1" noChangeArrowheads="1"/>
          </p:cNvPicPr>
          <p:nvPr/>
        </p:nvPicPr>
        <p:blipFill rotWithShape="1">
          <a:blip r:embed="rId3">
            <a:extLst>
              <a:ext uri="{28A0092B-C50C-407E-A947-70E740481C1C}">
                <a14:useLocalDpi xmlns:a14="http://schemas.microsoft.com/office/drawing/2010/main" val="0"/>
              </a:ext>
            </a:extLst>
          </a:blip>
          <a:srcRect b="7"/>
          <a:stretch/>
        </p:blipFill>
        <p:spPr bwMode="auto">
          <a:xfrm>
            <a:off x="212035" y="3779804"/>
            <a:ext cx="3193868" cy="2773395"/>
          </a:xfrm>
          <a:prstGeom prst="rect">
            <a:avLst/>
          </a:prstGeom>
          <a:ln w="127000" cap="sq">
            <a:solidFill>
              <a:srgbClr val="000000"/>
            </a:solidFill>
            <a:miter lim="800000"/>
          </a:ln>
          <a:effectLst>
            <a:outerShdw blurRad="57150" dist="50800" dir="2700000" algn="tl" rotWithShape="0">
              <a:srgbClr val="000000">
                <a:alpha val="40000"/>
              </a:srgbClr>
            </a:outerShdw>
          </a:effectLst>
          <a:extLst>
            <a:ext uri="{909E8E84-426E-40DD-AFC4-6F175D3DCCD1}">
              <a14:hiddenFill xmlns:a14="http://schemas.microsoft.com/office/drawing/2010/main">
                <a:solidFill>
                  <a:srgbClr val="FFFFFF"/>
                </a:solidFill>
              </a14:hiddenFill>
            </a:ext>
          </a:extLst>
        </p:spPr>
      </p:pic>
      <p:sp>
        <p:nvSpPr>
          <p:cNvPr id="16" name="TextBox 15"/>
          <p:cNvSpPr txBox="1"/>
          <p:nvPr/>
        </p:nvSpPr>
        <p:spPr>
          <a:xfrm>
            <a:off x="8610600" y="3016869"/>
            <a:ext cx="3091543" cy="553998"/>
          </a:xfrm>
          <a:prstGeom prst="rect">
            <a:avLst/>
          </a:prstGeom>
          <a:solidFill>
            <a:schemeClr val="tx1"/>
          </a:solidFill>
        </p:spPr>
        <p:txBody>
          <a:bodyPr wrap="square" rtlCol="0">
            <a:spAutoFit/>
          </a:bodyPr>
          <a:lstStyle/>
          <a:p>
            <a:pPr algn="ctr"/>
            <a:r>
              <a:rPr lang="en-IN" sz="3000" b="1" u="sng" dirty="0">
                <a:solidFill>
                  <a:schemeClr val="bg1"/>
                </a:solidFill>
                <a:latin typeface="Arial Black" panose="020B0A04020102020204" pitchFamily="34" charset="0"/>
              </a:rPr>
              <a:t>CONTENTS</a:t>
            </a:r>
          </a:p>
        </p:txBody>
      </p:sp>
      <p:pic>
        <p:nvPicPr>
          <p:cNvPr id="1028" name="Picture 4" descr="Breakfast Baguettes | Lunch Baguettes | Upper Crust"/>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345237" y="2907370"/>
            <a:ext cx="927463" cy="92746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20" name="object 12"/>
          <p:cNvSpPr txBox="1"/>
          <p:nvPr/>
        </p:nvSpPr>
        <p:spPr>
          <a:xfrm>
            <a:off x="10287000" y="2175532"/>
            <a:ext cx="2381250" cy="382156"/>
          </a:xfrm>
          <a:prstGeom prst="rect">
            <a:avLst/>
          </a:prstGeom>
        </p:spPr>
        <p:txBody>
          <a:bodyPr vert="horz" wrap="square" lIns="0" tIns="12700" rIns="0" bIns="0" rtlCol="0">
            <a:spAutoFit/>
          </a:bodyPr>
          <a:lstStyle/>
          <a:p>
            <a:pPr marL="12700">
              <a:lnSpc>
                <a:spcPct val="100000"/>
              </a:lnSpc>
              <a:spcBef>
                <a:spcPts val="100"/>
              </a:spcBef>
            </a:pPr>
            <a:r>
              <a:rPr lang="en-IN" sz="2400" spc="55" dirty="0">
                <a:solidFill>
                  <a:srgbClr val="FFFFFF"/>
                </a:solidFill>
                <a:latin typeface="Trebuchet MS"/>
                <a:cs typeface="Trebuchet MS"/>
              </a:rPr>
              <a:t>2514605</a:t>
            </a:r>
            <a:endParaRPr sz="2400" dirty="0">
              <a:latin typeface="Trebuchet MS"/>
              <a:cs typeface="Trebuchet MS"/>
            </a:endParaRPr>
          </a:p>
        </p:txBody>
      </p:sp>
      <p:sp>
        <p:nvSpPr>
          <p:cNvPr id="15" name="TextBox 14"/>
          <p:cNvSpPr txBox="1"/>
          <p:nvPr/>
        </p:nvSpPr>
        <p:spPr>
          <a:xfrm>
            <a:off x="7981950" y="3767671"/>
            <a:ext cx="4133850" cy="2862322"/>
          </a:xfrm>
          <a:prstGeom prst="rect">
            <a:avLst/>
          </a:prstGeom>
          <a:noFill/>
          <a:ln w="38100">
            <a:solidFill>
              <a:schemeClr val="tx1"/>
            </a:solidFill>
          </a:ln>
        </p:spPr>
        <p:txBody>
          <a:bodyPr wrap="square" rtlCol="0">
            <a:spAutoFit/>
          </a:bodyPr>
          <a:lstStyle/>
          <a:p>
            <a:pPr marL="285750" indent="-285750">
              <a:buFont typeface="Wingdings" panose="05000000000000000000" pitchFamily="2" charset="2"/>
              <a:buChar char="§"/>
            </a:pPr>
            <a:r>
              <a:rPr lang="en-GB" dirty="0"/>
              <a:t>What is Upper crust café?</a:t>
            </a:r>
          </a:p>
          <a:p>
            <a:pPr marL="285750" indent="-285750">
              <a:buFont typeface="Wingdings" panose="05000000000000000000" pitchFamily="2" charset="2"/>
              <a:buChar char="§"/>
            </a:pPr>
            <a:r>
              <a:rPr lang="en-GB" dirty="0"/>
              <a:t>Reason behind my choice</a:t>
            </a:r>
          </a:p>
          <a:p>
            <a:pPr marL="285750" indent="-285750">
              <a:buFont typeface="Wingdings" panose="05000000000000000000" pitchFamily="2" charset="2"/>
              <a:buChar char="§"/>
            </a:pPr>
            <a:r>
              <a:rPr lang="en-GB" dirty="0"/>
              <a:t>Marketing mix</a:t>
            </a:r>
          </a:p>
          <a:p>
            <a:pPr marL="285750" indent="-285750">
              <a:buFont typeface="Wingdings" panose="05000000000000000000" pitchFamily="2" charset="2"/>
              <a:buChar char="§"/>
            </a:pPr>
            <a:r>
              <a:rPr lang="en-GB" dirty="0"/>
              <a:t>Examples of marketing mix constructs within the establishment (Upper crust)</a:t>
            </a:r>
          </a:p>
          <a:p>
            <a:pPr marL="285750" indent="-285750">
              <a:buFont typeface="Wingdings" panose="05000000000000000000" pitchFamily="2" charset="2"/>
              <a:buChar char="§"/>
            </a:pPr>
            <a:r>
              <a:rPr lang="en-GB" dirty="0"/>
              <a:t>Value Creation and Stakeholders</a:t>
            </a:r>
          </a:p>
          <a:p>
            <a:pPr marL="285750" indent="-285750">
              <a:buFont typeface="Wingdings" panose="05000000000000000000" pitchFamily="2" charset="2"/>
              <a:buChar char="§"/>
            </a:pPr>
            <a:r>
              <a:rPr lang="en-GB" dirty="0"/>
              <a:t>Strategic and Operational Impacts</a:t>
            </a:r>
          </a:p>
          <a:p>
            <a:pPr marL="285750" indent="-285750">
              <a:buFont typeface="Wingdings" panose="05000000000000000000" pitchFamily="2" charset="2"/>
              <a:buChar char="§"/>
            </a:pPr>
            <a:r>
              <a:rPr lang="en-GB" dirty="0"/>
              <a:t>Marketing planning and Mix</a:t>
            </a:r>
          </a:p>
          <a:p>
            <a:pPr marL="285750" indent="-285750">
              <a:buFont typeface="Wingdings" panose="05000000000000000000" pitchFamily="2" charset="2"/>
              <a:buChar char="§"/>
            </a:pPr>
            <a:r>
              <a:rPr lang="en-GB" dirty="0"/>
              <a:t>SWOT Analysis and conclusion</a:t>
            </a:r>
          </a:p>
        </p:txBody>
      </p:sp>
      <p:pic>
        <p:nvPicPr>
          <p:cNvPr id="19" name="Picture 1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515600" y="227543"/>
            <a:ext cx="1577009" cy="1545989"/>
          </a:xfrm>
          <a:prstGeom prst="rect">
            <a:avLst/>
          </a:prstGeom>
        </p:spPr>
      </p:pic>
      <p:pic>
        <p:nvPicPr>
          <p:cNvPr id="21" name="Picture 20"/>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698279" y="3056324"/>
            <a:ext cx="3810000" cy="3496875"/>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39819452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8" name="Picture 6" descr="Breakfast Baguettes | Lunch Baguettes | Upper Crust">
            <a:extLst>
              <a:ext uri="{FF2B5EF4-FFF2-40B4-BE49-F238E27FC236}">
                <a16:creationId xmlns:a16="http://schemas.microsoft.com/office/drawing/2014/main" id="{3BD1786C-14E7-9450-9465-F4E9743A37F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428" t="2631" r="19642"/>
          <a:stretch/>
        </p:blipFill>
        <p:spPr bwMode="auto">
          <a:xfrm>
            <a:off x="152400" y="2261511"/>
            <a:ext cx="3733270" cy="262052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grpSp>
        <p:nvGrpSpPr>
          <p:cNvPr id="6" name="object 2"/>
          <p:cNvGrpSpPr/>
          <p:nvPr/>
        </p:nvGrpSpPr>
        <p:grpSpPr>
          <a:xfrm>
            <a:off x="-4343400" y="-3962400"/>
            <a:ext cx="18288000" cy="4876800"/>
            <a:chOff x="0" y="0"/>
            <a:chExt cx="18288000" cy="4876800"/>
          </a:xfrm>
          <a:solidFill>
            <a:srgbClr val="821A78"/>
          </a:solidFill>
        </p:grpSpPr>
        <p:sp>
          <p:nvSpPr>
            <p:cNvPr id="7" name="object 5"/>
            <p:cNvSpPr/>
            <p:nvPr/>
          </p:nvSpPr>
          <p:spPr>
            <a:xfrm>
              <a:off x="4349931" y="4114800"/>
              <a:ext cx="12185469" cy="762000"/>
            </a:xfrm>
            <a:custGeom>
              <a:avLst/>
              <a:gdLst/>
              <a:ahLst/>
              <a:cxnLst/>
              <a:rect l="l" t="t" r="r" b="b"/>
              <a:pathLst>
                <a:path w="18288000" h="3625850">
                  <a:moveTo>
                    <a:pt x="0" y="0"/>
                  </a:moveTo>
                  <a:lnTo>
                    <a:pt x="18288000" y="0"/>
                  </a:lnTo>
                  <a:lnTo>
                    <a:pt x="18288000" y="3625801"/>
                  </a:lnTo>
                  <a:lnTo>
                    <a:pt x="0" y="3625801"/>
                  </a:lnTo>
                  <a:lnTo>
                    <a:pt x="0" y="0"/>
                  </a:lnTo>
                  <a:close/>
                </a:path>
              </a:pathLst>
            </a:custGeom>
            <a:solidFill>
              <a:srgbClr val="FFC000"/>
            </a:solidFill>
            <a:ln w="57150">
              <a:solidFill>
                <a:schemeClr val="tx1"/>
              </a:solidFill>
            </a:ln>
          </p:spPr>
          <p:txBody>
            <a:bodyPr wrap="square" lIns="0" tIns="0" rIns="0" bIns="0" rtlCol="0"/>
            <a:lstStyle/>
            <a:p>
              <a:pPr algn="ctr"/>
              <a:r>
                <a:rPr lang="en-IN" sz="4000" b="1" dirty="0">
                  <a:latin typeface="Arial" panose="020B0604020202020204" pitchFamily="34" charset="0"/>
                  <a:cs typeface="Arial" panose="020B0604020202020204" pitchFamily="34" charset="0"/>
                </a:rPr>
                <a:t>What Is Upper Crust Café ?</a:t>
              </a:r>
              <a:endParaRPr sz="4000" b="1" dirty="0">
                <a:latin typeface="Arial" panose="020B0604020202020204" pitchFamily="34" charset="0"/>
                <a:cs typeface="Arial" panose="020B0604020202020204" pitchFamily="34" charset="0"/>
              </a:endParaRPr>
            </a:p>
          </p:txBody>
        </p:sp>
        <p:sp>
          <p:nvSpPr>
            <p:cNvPr id="8" name="object 6"/>
            <p:cNvSpPr/>
            <p:nvPr/>
          </p:nvSpPr>
          <p:spPr>
            <a:xfrm>
              <a:off x="0" y="0"/>
              <a:ext cx="18288000" cy="1327785"/>
            </a:xfrm>
            <a:custGeom>
              <a:avLst/>
              <a:gdLst/>
              <a:ahLst/>
              <a:cxnLst/>
              <a:rect l="l" t="t" r="r" b="b"/>
              <a:pathLst>
                <a:path w="18288000" h="1327785">
                  <a:moveTo>
                    <a:pt x="0" y="1327489"/>
                  </a:moveTo>
                  <a:lnTo>
                    <a:pt x="18287998" y="1327489"/>
                  </a:lnTo>
                  <a:lnTo>
                    <a:pt x="18287998" y="0"/>
                  </a:lnTo>
                  <a:lnTo>
                    <a:pt x="0" y="0"/>
                  </a:lnTo>
                  <a:lnTo>
                    <a:pt x="0" y="1327489"/>
                  </a:lnTo>
                  <a:close/>
                </a:path>
              </a:pathLst>
            </a:custGeom>
            <a:grpFill/>
            <a:ln w="57150">
              <a:solidFill>
                <a:schemeClr val="tx1"/>
              </a:solidFill>
            </a:ln>
          </p:spPr>
          <p:txBody>
            <a:bodyPr wrap="square" lIns="0" tIns="0" rIns="0" bIns="0" rtlCol="0"/>
            <a:lstStyle/>
            <a:p>
              <a:endParaRPr/>
            </a:p>
          </p:txBody>
        </p:sp>
        <p:sp>
          <p:nvSpPr>
            <p:cNvPr id="9" name="object 7"/>
            <p:cNvSpPr/>
            <p:nvPr/>
          </p:nvSpPr>
          <p:spPr>
            <a:xfrm>
              <a:off x="0" y="1327490"/>
              <a:ext cx="18288000" cy="76200"/>
            </a:xfrm>
            <a:custGeom>
              <a:avLst/>
              <a:gdLst/>
              <a:ahLst/>
              <a:cxnLst/>
              <a:rect l="l" t="t" r="r" b="b"/>
              <a:pathLst>
                <a:path w="18288000" h="76200">
                  <a:moveTo>
                    <a:pt x="0" y="0"/>
                  </a:moveTo>
                  <a:lnTo>
                    <a:pt x="18287998" y="0"/>
                  </a:lnTo>
                  <a:lnTo>
                    <a:pt x="18287998" y="76199"/>
                  </a:lnTo>
                  <a:lnTo>
                    <a:pt x="0" y="76199"/>
                  </a:lnTo>
                  <a:lnTo>
                    <a:pt x="0" y="0"/>
                  </a:lnTo>
                  <a:close/>
                </a:path>
              </a:pathLst>
            </a:custGeom>
            <a:grpFill/>
            <a:ln w="57150">
              <a:solidFill>
                <a:schemeClr val="tx1"/>
              </a:solidFill>
            </a:ln>
          </p:spPr>
          <p:txBody>
            <a:bodyPr wrap="square" lIns="0" tIns="0" rIns="0" bIns="0" rtlCol="0"/>
            <a:lstStyle/>
            <a:p>
              <a:endParaRPr/>
            </a:p>
          </p:txBody>
        </p:sp>
      </p:grpSp>
      <p:graphicFrame>
        <p:nvGraphicFramePr>
          <p:cNvPr id="11" name="Diagram 10"/>
          <p:cNvGraphicFramePr/>
          <p:nvPr>
            <p:extLst>
              <p:ext uri="{D42A27DB-BD31-4B8C-83A1-F6EECF244321}">
                <p14:modId xmlns:p14="http://schemas.microsoft.com/office/powerpoint/2010/main" val="3367335380"/>
              </p:ext>
            </p:extLst>
          </p:nvPr>
        </p:nvGraphicFramePr>
        <p:xfrm>
          <a:off x="3466570" y="1031170"/>
          <a:ext cx="5486400" cy="38746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2" name="Picture 2" descr="Upper Crust owner SSP buys Australian airport bar and cafe group | The  Independent"/>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52400" y="1031170"/>
            <a:ext cx="3733800" cy="194063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6530" y="4957940"/>
            <a:ext cx="12185469" cy="1900060"/>
          </a:xfrm>
          <a:prstGeom prst="rect">
            <a:avLst/>
          </a:prstGeom>
          <a:solidFill>
            <a:srgbClr val="FFC000"/>
          </a:solidFill>
          <a:ln w="38100">
            <a:solidFill>
              <a:schemeClr val="tx1"/>
            </a:solidFill>
          </a:ln>
        </p:spPr>
        <p:txBody>
          <a:bodyPr wrap="square" rtlCol="0">
            <a:spAutoFit/>
          </a:bodyPr>
          <a:lstStyle/>
          <a:p>
            <a:endParaRPr lang="en-GB" dirty="0"/>
          </a:p>
        </p:txBody>
      </p:sp>
      <p:sp>
        <p:nvSpPr>
          <p:cNvPr id="14" name="object 26"/>
          <p:cNvSpPr txBox="1"/>
          <p:nvPr/>
        </p:nvSpPr>
        <p:spPr>
          <a:xfrm>
            <a:off x="157819" y="5290174"/>
            <a:ext cx="3318690" cy="791499"/>
          </a:xfrm>
          <a:prstGeom prst="rect">
            <a:avLst/>
          </a:prstGeom>
        </p:spPr>
        <p:txBody>
          <a:bodyPr vert="horz" wrap="square" lIns="0" tIns="12700" rIns="0" bIns="0" rtlCol="0">
            <a:spAutoFit/>
          </a:bodyPr>
          <a:lstStyle/>
          <a:p>
            <a:pPr marL="469900" marR="5080" indent="-457200">
              <a:lnSpc>
                <a:spcPct val="114599"/>
              </a:lnSpc>
              <a:spcBef>
                <a:spcPts val="100"/>
              </a:spcBef>
              <a:buFont typeface="Wingdings" panose="05000000000000000000" pitchFamily="2" charset="2"/>
              <a:buChar char="§"/>
            </a:pPr>
            <a:r>
              <a:rPr lang="en-US" sz="2200" b="1" dirty="0">
                <a:solidFill>
                  <a:schemeClr val="bg1"/>
                </a:solidFill>
                <a:latin typeface="Arial" panose="020B0604020202020204" pitchFamily="34" charset="0"/>
                <a:cs typeface="Arial" panose="020B0604020202020204" pitchFamily="34" charset="0"/>
              </a:rPr>
              <a:t>Operated by SSP Group</a:t>
            </a:r>
            <a:endParaRPr sz="2200" b="1" dirty="0">
              <a:solidFill>
                <a:schemeClr val="bg1"/>
              </a:solidFill>
              <a:latin typeface="Arial" panose="020B0604020202020204" pitchFamily="34" charset="0"/>
              <a:cs typeface="Arial" panose="020B0604020202020204" pitchFamily="34" charset="0"/>
            </a:endParaRPr>
          </a:p>
        </p:txBody>
      </p:sp>
      <p:sp>
        <p:nvSpPr>
          <p:cNvPr id="16" name="object 25"/>
          <p:cNvSpPr txBox="1"/>
          <p:nvPr/>
        </p:nvSpPr>
        <p:spPr>
          <a:xfrm>
            <a:off x="3124200" y="5246669"/>
            <a:ext cx="4148009" cy="1074653"/>
          </a:xfrm>
          <a:prstGeom prst="rect">
            <a:avLst/>
          </a:prstGeom>
        </p:spPr>
        <p:txBody>
          <a:bodyPr vert="horz" wrap="square" lIns="0" tIns="12700" rIns="0" bIns="0" rtlCol="0">
            <a:spAutoFit/>
          </a:bodyPr>
          <a:lstStyle/>
          <a:p>
            <a:pPr marL="469900" marR="5080" indent="-457200">
              <a:lnSpc>
                <a:spcPct val="114599"/>
              </a:lnSpc>
              <a:spcBef>
                <a:spcPts val="100"/>
              </a:spcBef>
              <a:buFont typeface="Wingdings" panose="05000000000000000000" pitchFamily="2" charset="2"/>
              <a:buChar char="§"/>
            </a:pPr>
            <a:r>
              <a:rPr lang="en-IN" sz="2000" b="1" spc="405" dirty="0">
                <a:solidFill>
                  <a:srgbClr val="FFFFFF"/>
                </a:solidFill>
                <a:latin typeface="Arial" panose="020B0604020202020204" pitchFamily="34" charset="0"/>
                <a:cs typeface="Arial" panose="020B0604020202020204" pitchFamily="34" charset="0"/>
              </a:rPr>
              <a:t>Location: Cardiff Central railway station</a:t>
            </a:r>
            <a:endParaRPr sz="2000" dirty="0">
              <a:latin typeface="Arial" panose="020B0604020202020204" pitchFamily="34" charset="0"/>
              <a:cs typeface="Arial" panose="020B0604020202020204" pitchFamily="34" charset="0"/>
            </a:endParaRPr>
          </a:p>
        </p:txBody>
      </p:sp>
      <p:sp>
        <p:nvSpPr>
          <p:cNvPr id="17" name="object 27"/>
          <p:cNvSpPr txBox="1"/>
          <p:nvPr/>
        </p:nvSpPr>
        <p:spPr>
          <a:xfrm>
            <a:off x="9907913" y="5243222"/>
            <a:ext cx="2418715" cy="791499"/>
          </a:xfrm>
          <a:prstGeom prst="rect">
            <a:avLst/>
          </a:prstGeom>
        </p:spPr>
        <p:txBody>
          <a:bodyPr vert="horz" wrap="square" lIns="0" tIns="12700" rIns="0" bIns="0" rtlCol="0">
            <a:spAutoFit/>
          </a:bodyPr>
          <a:lstStyle/>
          <a:p>
            <a:pPr marL="469900" marR="5080" indent="-457200">
              <a:lnSpc>
                <a:spcPct val="114599"/>
              </a:lnSpc>
              <a:spcBef>
                <a:spcPts val="100"/>
              </a:spcBef>
              <a:buFont typeface="Wingdings" panose="05000000000000000000" pitchFamily="2" charset="2"/>
              <a:buChar char="§"/>
            </a:pPr>
            <a:r>
              <a:rPr lang="en-IN" sz="2200" b="1" dirty="0">
                <a:solidFill>
                  <a:schemeClr val="bg1"/>
                </a:solidFill>
                <a:latin typeface="Arial" panose="020B0604020202020204" pitchFamily="34" charset="0"/>
                <a:cs typeface="Arial" panose="020B0604020202020204" pitchFamily="34" charset="0"/>
              </a:rPr>
              <a:t>Grab-and-go food chain</a:t>
            </a:r>
            <a:endParaRPr sz="2200" b="1" dirty="0">
              <a:solidFill>
                <a:schemeClr val="bg1"/>
              </a:solidFill>
              <a:latin typeface="Arial" panose="020B0604020202020204" pitchFamily="34" charset="0"/>
              <a:cs typeface="Arial" panose="020B0604020202020204" pitchFamily="34" charset="0"/>
            </a:endParaRPr>
          </a:p>
        </p:txBody>
      </p:sp>
      <p:sp>
        <p:nvSpPr>
          <p:cNvPr id="18" name="object 28"/>
          <p:cNvSpPr txBox="1"/>
          <p:nvPr/>
        </p:nvSpPr>
        <p:spPr>
          <a:xfrm>
            <a:off x="6718329" y="5220556"/>
            <a:ext cx="4319712" cy="804323"/>
          </a:xfrm>
          <a:prstGeom prst="rect">
            <a:avLst/>
          </a:prstGeom>
        </p:spPr>
        <p:txBody>
          <a:bodyPr vert="horz" wrap="square" lIns="0" tIns="12700" rIns="0" bIns="0" rtlCol="0">
            <a:spAutoFit/>
          </a:bodyPr>
          <a:lstStyle/>
          <a:p>
            <a:pPr marL="469900" marR="5080" indent="-457200">
              <a:lnSpc>
                <a:spcPct val="114599"/>
              </a:lnSpc>
              <a:spcBef>
                <a:spcPts val="100"/>
              </a:spcBef>
              <a:buFont typeface="Wingdings" panose="05000000000000000000" pitchFamily="2" charset="2"/>
              <a:buChar char="§"/>
            </a:pPr>
            <a:r>
              <a:rPr lang="en-US" sz="2200" b="1" dirty="0">
                <a:solidFill>
                  <a:schemeClr val="bg1"/>
                </a:solidFill>
                <a:latin typeface="Arial" panose="020B0604020202020204" pitchFamily="34" charset="0"/>
                <a:cs typeface="Arial" panose="020B0604020202020204" pitchFamily="34" charset="0"/>
              </a:rPr>
              <a:t>Coffee and Bakery</a:t>
            </a:r>
          </a:p>
          <a:p>
            <a:pPr marL="12700" marR="5080">
              <a:lnSpc>
                <a:spcPct val="114599"/>
              </a:lnSpc>
              <a:spcBef>
                <a:spcPts val="100"/>
              </a:spcBef>
            </a:pPr>
            <a:r>
              <a:rPr lang="en-US" sz="2200" b="1" dirty="0">
                <a:solidFill>
                  <a:schemeClr val="bg1"/>
                </a:solidFill>
                <a:latin typeface="Arial" panose="020B0604020202020204" pitchFamily="34" charset="0"/>
                <a:cs typeface="Arial" panose="020B0604020202020204" pitchFamily="34" charset="0"/>
              </a:rPr>
              <a:t>      concept</a:t>
            </a:r>
            <a:endParaRPr sz="2200" b="1" dirty="0">
              <a:solidFill>
                <a:schemeClr val="bg1"/>
              </a:solidFill>
              <a:latin typeface="Arial" panose="020B0604020202020204" pitchFamily="34" charset="0"/>
              <a:cs typeface="Arial" panose="020B0604020202020204" pitchFamily="34" charset="0"/>
            </a:endParaRPr>
          </a:p>
        </p:txBody>
      </p:sp>
      <p:sp>
        <p:nvSpPr>
          <p:cNvPr id="19" name="TextBox 18"/>
          <p:cNvSpPr txBox="1"/>
          <p:nvPr/>
        </p:nvSpPr>
        <p:spPr>
          <a:xfrm>
            <a:off x="8878185" y="6380202"/>
            <a:ext cx="2932815" cy="338554"/>
          </a:xfrm>
          <a:prstGeom prst="rect">
            <a:avLst/>
          </a:prstGeom>
          <a:solidFill>
            <a:schemeClr val="bg1"/>
          </a:solidFill>
          <a:ln w="38100">
            <a:solidFill>
              <a:schemeClr val="tx1"/>
            </a:solidFill>
          </a:ln>
        </p:spPr>
        <p:txBody>
          <a:bodyPr wrap="square" rtlCol="0">
            <a:spAutoFit/>
          </a:bodyPr>
          <a:lstStyle/>
          <a:p>
            <a:r>
              <a:rPr lang="en-GB" sz="1600" b="1" dirty="0"/>
              <a:t>Source – (Upper Crust, 2024)</a:t>
            </a:r>
          </a:p>
        </p:txBody>
      </p:sp>
      <p:pic>
        <p:nvPicPr>
          <p:cNvPr id="4" name="Picture 3"/>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8627117" y="1031170"/>
            <a:ext cx="3434949" cy="383406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Content Placeholder 4">
            <a:extLst>
              <a:ext uri="{FF2B5EF4-FFF2-40B4-BE49-F238E27FC236}">
                <a16:creationId xmlns:a16="http://schemas.microsoft.com/office/drawing/2014/main" id="{E0E7182D-7976-7C30-C524-234CF0BE0682}"/>
              </a:ext>
            </a:extLst>
          </p:cNvPr>
          <p:cNvSpPr>
            <a:spLocks noGrp="1"/>
          </p:cNvSpPr>
          <p:nvPr>
            <p:ph sz="quarter" idx="13"/>
          </p:nvPr>
        </p:nvSpPr>
        <p:spPr/>
        <p:txBody>
          <a:bodyPr/>
          <a:lstStyle/>
          <a:p>
            <a:endParaRPr lang="en-US" dirty="0"/>
          </a:p>
        </p:txBody>
      </p:sp>
    </p:spTree>
    <p:extLst>
      <p:ext uri="{BB962C8B-B14F-4D97-AF65-F5344CB8AC3E}">
        <p14:creationId xmlns:p14="http://schemas.microsoft.com/office/powerpoint/2010/main" val="651812013"/>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 name="TextBox 66"/>
          <p:cNvSpPr txBox="1"/>
          <p:nvPr/>
        </p:nvSpPr>
        <p:spPr>
          <a:xfrm>
            <a:off x="0" y="1143000"/>
            <a:ext cx="12192000" cy="5334000"/>
          </a:xfrm>
          <a:prstGeom prst="rect">
            <a:avLst/>
          </a:prstGeom>
          <a:solidFill>
            <a:srgbClr val="FFC000"/>
          </a:solidFill>
          <a:ln w="57150">
            <a:solidFill>
              <a:schemeClr val="tx1"/>
            </a:solidFill>
          </a:ln>
        </p:spPr>
        <p:txBody>
          <a:bodyPr wrap="square" rtlCol="0">
            <a:spAutoFit/>
          </a:bodyPr>
          <a:lstStyle/>
          <a:p>
            <a:endParaRPr lang="en-GB" dirty="0"/>
          </a:p>
        </p:txBody>
      </p:sp>
      <p:sp>
        <p:nvSpPr>
          <p:cNvPr id="6" name="object 5"/>
          <p:cNvSpPr/>
          <p:nvPr/>
        </p:nvSpPr>
        <p:spPr>
          <a:xfrm>
            <a:off x="6531" y="91111"/>
            <a:ext cx="12185469" cy="762000"/>
          </a:xfrm>
          <a:custGeom>
            <a:avLst/>
            <a:gdLst/>
            <a:ahLst/>
            <a:cxnLst/>
            <a:rect l="l" t="t" r="r" b="b"/>
            <a:pathLst>
              <a:path w="18288000" h="3625850">
                <a:moveTo>
                  <a:pt x="0" y="0"/>
                </a:moveTo>
                <a:lnTo>
                  <a:pt x="18288000" y="0"/>
                </a:lnTo>
                <a:lnTo>
                  <a:pt x="18288000" y="3625801"/>
                </a:lnTo>
                <a:lnTo>
                  <a:pt x="0" y="3625801"/>
                </a:lnTo>
                <a:lnTo>
                  <a:pt x="0" y="0"/>
                </a:lnTo>
                <a:close/>
              </a:path>
            </a:pathLst>
          </a:custGeom>
          <a:solidFill>
            <a:srgbClr val="FFC000"/>
          </a:solidFill>
          <a:ln w="57150">
            <a:solidFill>
              <a:schemeClr val="tx1"/>
            </a:solidFill>
          </a:ln>
        </p:spPr>
        <p:txBody>
          <a:bodyPr wrap="square" lIns="0" tIns="0" rIns="0" bIns="0" rtlCol="0"/>
          <a:lstStyle/>
          <a:p>
            <a:pPr algn="ctr"/>
            <a:r>
              <a:rPr lang="en-IN" sz="4000" b="1" dirty="0">
                <a:latin typeface="Arial" panose="020B0604020202020204" pitchFamily="34" charset="0"/>
                <a:cs typeface="Arial" panose="020B0604020202020204" pitchFamily="34" charset="0"/>
              </a:rPr>
              <a:t>Reason Behind My Choice</a:t>
            </a:r>
            <a:endParaRPr sz="4000" b="1" dirty="0">
              <a:latin typeface="Arial" panose="020B0604020202020204" pitchFamily="34" charset="0"/>
              <a:cs typeface="Arial" panose="020B0604020202020204" pitchFamily="34" charset="0"/>
            </a:endParaRPr>
          </a:p>
        </p:txBody>
      </p:sp>
      <p:grpSp>
        <p:nvGrpSpPr>
          <p:cNvPr id="11" name="Group 10">
            <a:extLst>
              <a:ext uri="{FF2B5EF4-FFF2-40B4-BE49-F238E27FC236}">
                <a16:creationId xmlns:a16="http://schemas.microsoft.com/office/drawing/2014/main" id="{1B5FDD31-D9B3-CFDF-6E6E-68AF255A8F66}"/>
              </a:ext>
            </a:extLst>
          </p:cNvPr>
          <p:cNvGrpSpPr/>
          <p:nvPr/>
        </p:nvGrpSpPr>
        <p:grpSpPr>
          <a:xfrm>
            <a:off x="417641" y="1981200"/>
            <a:ext cx="11393359" cy="3911594"/>
            <a:chOff x="417641" y="1924188"/>
            <a:chExt cx="11356718" cy="3987794"/>
          </a:xfrm>
        </p:grpSpPr>
        <p:sp>
          <p:nvSpPr>
            <p:cNvPr id="12" name="Freeform: Shape 3222">
              <a:extLst>
                <a:ext uri="{FF2B5EF4-FFF2-40B4-BE49-F238E27FC236}">
                  <a16:creationId xmlns:a16="http://schemas.microsoft.com/office/drawing/2014/main" id="{05DDF3B7-600C-D729-6024-D96E3B2A2203}"/>
                </a:ext>
              </a:extLst>
            </p:cNvPr>
            <p:cNvSpPr/>
            <p:nvPr/>
          </p:nvSpPr>
          <p:spPr>
            <a:xfrm>
              <a:off x="7950151" y="4108648"/>
              <a:ext cx="1935557" cy="892844"/>
            </a:xfrm>
            <a:custGeom>
              <a:avLst/>
              <a:gdLst>
                <a:gd name="connsiteX0" fmla="*/ 1619250 w 1619249"/>
                <a:gd name="connsiteY0" fmla="*/ 43243 h 746936"/>
                <a:gd name="connsiteX1" fmla="*/ 700745 w 1619249"/>
                <a:gd name="connsiteY1" fmla="*/ 739206 h 746936"/>
                <a:gd name="connsiteX2" fmla="*/ 0 w 1619249"/>
                <a:gd name="connsiteY2" fmla="*/ -1 h 746936"/>
              </a:gdLst>
              <a:ahLst/>
              <a:cxnLst>
                <a:cxn ang="0">
                  <a:pos x="connsiteX0" y="connsiteY0"/>
                </a:cxn>
                <a:cxn ang="0">
                  <a:pos x="connsiteX1" y="connsiteY1"/>
                </a:cxn>
                <a:cxn ang="0">
                  <a:pos x="connsiteX2" y="connsiteY2"/>
                </a:cxn>
              </a:cxnLst>
              <a:rect l="l" t="t" r="r" b="b"/>
              <a:pathLst>
                <a:path w="1619249" h="746936">
                  <a:moveTo>
                    <a:pt x="1619250" y="43243"/>
                  </a:moveTo>
                  <a:cubicBezTo>
                    <a:pt x="1557795" y="489061"/>
                    <a:pt x="1146571" y="800652"/>
                    <a:pt x="700745" y="739206"/>
                  </a:cubicBezTo>
                  <a:cubicBezTo>
                    <a:pt x="322973" y="687133"/>
                    <a:pt x="31832" y="380018"/>
                    <a:pt x="0" y="-1"/>
                  </a:cubicBezTo>
                </a:path>
              </a:pathLst>
            </a:custGeom>
            <a:noFill/>
            <a:ln w="9525" cap="rnd">
              <a:solidFill>
                <a:schemeClr val="bg1">
                  <a:lumMod val="65000"/>
                </a:schemeClr>
              </a:solidFill>
              <a:custDash>
                <a:ds d="378750" sp="681750"/>
              </a:custDash>
              <a:miter/>
            </a:ln>
          </p:spPr>
          <p:txBody>
            <a:bodyPr rtlCol="0" anchor="ctr"/>
            <a:lstStyle/>
            <a:p>
              <a:endParaRPr lang="en-US"/>
            </a:p>
          </p:txBody>
        </p:sp>
        <p:sp>
          <p:nvSpPr>
            <p:cNvPr id="13" name="Freeform: Shape 3223">
              <a:extLst>
                <a:ext uri="{FF2B5EF4-FFF2-40B4-BE49-F238E27FC236}">
                  <a16:creationId xmlns:a16="http://schemas.microsoft.com/office/drawing/2014/main" id="{B6411D01-F5EA-2B4E-D752-9D2933713770}"/>
                </a:ext>
              </a:extLst>
            </p:cNvPr>
            <p:cNvSpPr/>
            <p:nvPr/>
          </p:nvSpPr>
          <p:spPr>
            <a:xfrm>
              <a:off x="9475940" y="2896437"/>
              <a:ext cx="1935558" cy="892844"/>
            </a:xfrm>
            <a:custGeom>
              <a:avLst/>
              <a:gdLst>
                <a:gd name="connsiteX0" fmla="*/ 0 w 1619250"/>
                <a:gd name="connsiteY0" fmla="*/ 703692 h 746936"/>
                <a:gd name="connsiteX1" fmla="*/ 918505 w 1619250"/>
                <a:gd name="connsiteY1" fmla="*/ 7729 h 746936"/>
                <a:gd name="connsiteX2" fmla="*/ 1619250 w 1619250"/>
                <a:gd name="connsiteY2" fmla="*/ 746936 h 746936"/>
              </a:gdLst>
              <a:ahLst/>
              <a:cxnLst>
                <a:cxn ang="0">
                  <a:pos x="connsiteX0" y="connsiteY0"/>
                </a:cxn>
                <a:cxn ang="0">
                  <a:pos x="connsiteX1" y="connsiteY1"/>
                </a:cxn>
                <a:cxn ang="0">
                  <a:pos x="connsiteX2" y="connsiteY2"/>
                </a:cxn>
              </a:cxnLst>
              <a:rect l="l" t="t" r="r" b="b"/>
              <a:pathLst>
                <a:path w="1619250" h="746936">
                  <a:moveTo>
                    <a:pt x="0" y="703692"/>
                  </a:moveTo>
                  <a:cubicBezTo>
                    <a:pt x="61455" y="257875"/>
                    <a:pt x="472678" y="-53716"/>
                    <a:pt x="918505" y="7729"/>
                  </a:cubicBezTo>
                  <a:cubicBezTo>
                    <a:pt x="1296276" y="59803"/>
                    <a:pt x="1587417" y="366917"/>
                    <a:pt x="1619250" y="746936"/>
                  </a:cubicBezTo>
                </a:path>
              </a:pathLst>
            </a:custGeom>
            <a:noFill/>
            <a:ln w="9525" cap="rnd">
              <a:solidFill>
                <a:schemeClr val="bg1">
                  <a:lumMod val="65000"/>
                </a:schemeClr>
              </a:solidFill>
              <a:custDash>
                <a:ds d="378750" sp="681750"/>
              </a:custDash>
              <a:miter/>
            </a:ln>
          </p:spPr>
          <p:txBody>
            <a:bodyPr rtlCol="0" anchor="ctr"/>
            <a:lstStyle/>
            <a:p>
              <a:endParaRPr lang="en-US"/>
            </a:p>
          </p:txBody>
        </p:sp>
        <p:sp>
          <p:nvSpPr>
            <p:cNvPr id="14" name="Freeform: Shape 3232">
              <a:extLst>
                <a:ext uri="{FF2B5EF4-FFF2-40B4-BE49-F238E27FC236}">
                  <a16:creationId xmlns:a16="http://schemas.microsoft.com/office/drawing/2014/main" id="{93BE58C2-9B8D-1BDE-222D-5F8DE09D3288}"/>
                </a:ext>
              </a:extLst>
            </p:cNvPr>
            <p:cNvSpPr/>
            <p:nvPr/>
          </p:nvSpPr>
          <p:spPr>
            <a:xfrm>
              <a:off x="3779137" y="2696639"/>
              <a:ext cx="1947854" cy="973927"/>
            </a:xfrm>
            <a:custGeom>
              <a:avLst/>
              <a:gdLst>
                <a:gd name="connsiteX0" fmla="*/ 0 w 1629536"/>
                <a:gd name="connsiteY0" fmla="*/ 814768 h 814768"/>
                <a:gd name="connsiteX1" fmla="*/ 814768 w 1629536"/>
                <a:gd name="connsiteY1" fmla="*/ -1 h 814768"/>
                <a:gd name="connsiteX2" fmla="*/ 1629537 w 1629536"/>
                <a:gd name="connsiteY2" fmla="*/ 814768 h 814768"/>
              </a:gdLst>
              <a:ahLst/>
              <a:cxnLst>
                <a:cxn ang="0">
                  <a:pos x="connsiteX0" y="connsiteY0"/>
                </a:cxn>
                <a:cxn ang="0">
                  <a:pos x="connsiteX1" y="connsiteY1"/>
                </a:cxn>
                <a:cxn ang="0">
                  <a:pos x="connsiteX2" y="connsiteY2"/>
                </a:cxn>
              </a:cxnLst>
              <a:rect l="l" t="t" r="r" b="b"/>
              <a:pathLst>
                <a:path w="1629536" h="814768">
                  <a:moveTo>
                    <a:pt x="0" y="814768"/>
                  </a:moveTo>
                  <a:cubicBezTo>
                    <a:pt x="0" y="364788"/>
                    <a:pt x="364788" y="-1"/>
                    <a:pt x="814768" y="-1"/>
                  </a:cubicBezTo>
                  <a:cubicBezTo>
                    <a:pt x="1264748" y="-1"/>
                    <a:pt x="1629537" y="364788"/>
                    <a:pt x="1629537" y="814768"/>
                  </a:cubicBezTo>
                </a:path>
              </a:pathLst>
            </a:custGeom>
            <a:noFill/>
            <a:ln w="9525" cap="rnd">
              <a:solidFill>
                <a:schemeClr val="bg1">
                  <a:lumMod val="65000"/>
                </a:schemeClr>
              </a:solidFill>
              <a:custDash>
                <a:ds d="375000" sp="675000"/>
              </a:custDash>
              <a:miter/>
            </a:ln>
          </p:spPr>
          <p:txBody>
            <a:bodyPr rtlCol="0" anchor="ctr"/>
            <a:lstStyle/>
            <a:p>
              <a:endParaRPr lang="en-US"/>
            </a:p>
          </p:txBody>
        </p:sp>
        <p:sp>
          <p:nvSpPr>
            <p:cNvPr id="15" name="Freeform: Shape 3233">
              <a:extLst>
                <a:ext uri="{FF2B5EF4-FFF2-40B4-BE49-F238E27FC236}">
                  <a16:creationId xmlns:a16="http://schemas.microsoft.com/office/drawing/2014/main" id="{D51C9670-D0AF-9D27-1379-39827A9BEA2F}"/>
                </a:ext>
              </a:extLst>
            </p:cNvPr>
            <p:cNvSpPr/>
            <p:nvPr/>
          </p:nvSpPr>
          <p:spPr>
            <a:xfrm>
              <a:off x="2227047" y="3910006"/>
              <a:ext cx="1935558" cy="893765"/>
            </a:xfrm>
            <a:custGeom>
              <a:avLst/>
              <a:gdLst>
                <a:gd name="connsiteX0" fmla="*/ 1619250 w 1619250"/>
                <a:gd name="connsiteY0" fmla="*/ 43243 h 747706"/>
                <a:gd name="connsiteX1" fmla="*/ 701592 w 1619250"/>
                <a:gd name="connsiteY1" fmla="*/ 740092 h 747706"/>
                <a:gd name="connsiteX2" fmla="*/ 0 w 1619250"/>
                <a:gd name="connsiteY2" fmla="*/ -1 h 747706"/>
              </a:gdLst>
              <a:ahLst/>
              <a:cxnLst>
                <a:cxn ang="0">
                  <a:pos x="connsiteX0" y="connsiteY0"/>
                </a:cxn>
                <a:cxn ang="0">
                  <a:pos x="connsiteX1" y="connsiteY1"/>
                </a:cxn>
                <a:cxn ang="0">
                  <a:pos x="connsiteX2" y="connsiteY2"/>
                </a:cxn>
              </a:cxnLst>
              <a:rect l="l" t="t" r="r" b="b"/>
              <a:pathLst>
                <a:path w="1619250" h="747706">
                  <a:moveTo>
                    <a:pt x="1619250" y="43243"/>
                  </a:moveTo>
                  <a:cubicBezTo>
                    <a:pt x="1558280" y="489080"/>
                    <a:pt x="1147429" y="801071"/>
                    <a:pt x="701592" y="740092"/>
                  </a:cubicBezTo>
                  <a:cubicBezTo>
                    <a:pt x="323164" y="688343"/>
                    <a:pt x="31480" y="380647"/>
                    <a:pt x="0" y="-1"/>
                  </a:cubicBezTo>
                </a:path>
              </a:pathLst>
            </a:custGeom>
            <a:noFill/>
            <a:ln w="9525" cap="rnd">
              <a:solidFill>
                <a:schemeClr val="bg1">
                  <a:lumMod val="65000"/>
                </a:schemeClr>
              </a:solidFill>
              <a:custDash>
                <a:ds d="378750" sp="681750"/>
              </a:custDash>
              <a:miter/>
            </a:ln>
          </p:spPr>
          <p:txBody>
            <a:bodyPr rtlCol="0" anchor="ctr"/>
            <a:lstStyle/>
            <a:p>
              <a:endParaRPr lang="en-US"/>
            </a:p>
          </p:txBody>
        </p:sp>
        <p:sp>
          <p:nvSpPr>
            <p:cNvPr id="16" name="Freeform: Shape 3234">
              <a:extLst>
                <a:ext uri="{FF2B5EF4-FFF2-40B4-BE49-F238E27FC236}">
                  <a16:creationId xmlns:a16="http://schemas.microsoft.com/office/drawing/2014/main" id="{2823A58B-0EBC-B8A7-E971-76A715F3F09B}"/>
                </a:ext>
              </a:extLst>
            </p:cNvPr>
            <p:cNvSpPr/>
            <p:nvPr/>
          </p:nvSpPr>
          <p:spPr>
            <a:xfrm>
              <a:off x="5092811" y="3910006"/>
              <a:ext cx="1935557" cy="892844"/>
            </a:xfrm>
            <a:custGeom>
              <a:avLst/>
              <a:gdLst>
                <a:gd name="connsiteX0" fmla="*/ 1619250 w 1619249"/>
                <a:gd name="connsiteY0" fmla="*/ 43243 h 746936"/>
                <a:gd name="connsiteX1" fmla="*/ 700745 w 1619249"/>
                <a:gd name="connsiteY1" fmla="*/ 739206 h 746936"/>
                <a:gd name="connsiteX2" fmla="*/ 0 w 1619249"/>
                <a:gd name="connsiteY2" fmla="*/ -1 h 746936"/>
              </a:gdLst>
              <a:ahLst/>
              <a:cxnLst>
                <a:cxn ang="0">
                  <a:pos x="connsiteX0" y="connsiteY0"/>
                </a:cxn>
                <a:cxn ang="0">
                  <a:pos x="connsiteX1" y="connsiteY1"/>
                </a:cxn>
                <a:cxn ang="0">
                  <a:pos x="connsiteX2" y="connsiteY2"/>
                </a:cxn>
              </a:cxnLst>
              <a:rect l="l" t="t" r="r" b="b"/>
              <a:pathLst>
                <a:path w="1619249" h="746936">
                  <a:moveTo>
                    <a:pt x="1619250" y="43243"/>
                  </a:moveTo>
                  <a:cubicBezTo>
                    <a:pt x="1557795" y="489061"/>
                    <a:pt x="1146571" y="800652"/>
                    <a:pt x="700745" y="739206"/>
                  </a:cubicBezTo>
                  <a:cubicBezTo>
                    <a:pt x="322973" y="687133"/>
                    <a:pt x="31832" y="380018"/>
                    <a:pt x="0" y="-1"/>
                  </a:cubicBezTo>
                </a:path>
              </a:pathLst>
            </a:custGeom>
            <a:noFill/>
            <a:ln w="9525" cap="rnd">
              <a:solidFill>
                <a:schemeClr val="bg1">
                  <a:lumMod val="65000"/>
                </a:schemeClr>
              </a:solidFill>
              <a:custDash>
                <a:ds d="378750" sp="681750"/>
              </a:custDash>
              <a:miter/>
            </a:ln>
          </p:spPr>
          <p:txBody>
            <a:bodyPr rtlCol="0" anchor="ctr"/>
            <a:lstStyle/>
            <a:p>
              <a:endParaRPr lang="en-US"/>
            </a:p>
          </p:txBody>
        </p:sp>
        <p:sp>
          <p:nvSpPr>
            <p:cNvPr id="17" name="Freeform: Shape 3235">
              <a:extLst>
                <a:ext uri="{FF2B5EF4-FFF2-40B4-BE49-F238E27FC236}">
                  <a16:creationId xmlns:a16="http://schemas.microsoft.com/office/drawing/2014/main" id="{12C8D5D9-B115-C417-0EFA-101817ACCA54}"/>
                </a:ext>
              </a:extLst>
            </p:cNvPr>
            <p:cNvSpPr/>
            <p:nvPr/>
          </p:nvSpPr>
          <p:spPr>
            <a:xfrm>
              <a:off x="992388" y="2696874"/>
              <a:ext cx="1935557" cy="893765"/>
            </a:xfrm>
            <a:custGeom>
              <a:avLst/>
              <a:gdLst>
                <a:gd name="connsiteX0" fmla="*/ 0 w 1619249"/>
                <a:gd name="connsiteY0" fmla="*/ 704462 h 747706"/>
                <a:gd name="connsiteX1" fmla="*/ 917657 w 1619249"/>
                <a:gd name="connsiteY1" fmla="*/ 7613 h 747706"/>
                <a:gd name="connsiteX2" fmla="*/ 1619250 w 1619249"/>
                <a:gd name="connsiteY2" fmla="*/ 747705 h 747706"/>
              </a:gdLst>
              <a:ahLst/>
              <a:cxnLst>
                <a:cxn ang="0">
                  <a:pos x="connsiteX0" y="connsiteY0"/>
                </a:cxn>
                <a:cxn ang="0">
                  <a:pos x="connsiteX1" y="connsiteY1"/>
                </a:cxn>
                <a:cxn ang="0">
                  <a:pos x="connsiteX2" y="connsiteY2"/>
                </a:cxn>
              </a:cxnLst>
              <a:rect l="l" t="t" r="r" b="b"/>
              <a:pathLst>
                <a:path w="1619249" h="747706">
                  <a:moveTo>
                    <a:pt x="0" y="704462"/>
                  </a:moveTo>
                  <a:cubicBezTo>
                    <a:pt x="60969" y="258625"/>
                    <a:pt x="471821" y="-53366"/>
                    <a:pt x="917657" y="7613"/>
                  </a:cubicBezTo>
                  <a:cubicBezTo>
                    <a:pt x="1296086" y="59362"/>
                    <a:pt x="1587770" y="367058"/>
                    <a:pt x="1619250" y="747705"/>
                  </a:cubicBezTo>
                </a:path>
              </a:pathLst>
            </a:custGeom>
            <a:noFill/>
            <a:ln w="9525" cap="rnd">
              <a:solidFill>
                <a:schemeClr val="bg1">
                  <a:lumMod val="65000"/>
                </a:schemeClr>
              </a:solidFill>
              <a:custDash>
                <a:ds d="378750" sp="681750"/>
              </a:custDash>
              <a:miter/>
            </a:ln>
          </p:spPr>
          <p:txBody>
            <a:bodyPr rtlCol="0" anchor="ctr"/>
            <a:lstStyle/>
            <a:p>
              <a:endParaRPr lang="en-US" dirty="0"/>
            </a:p>
          </p:txBody>
        </p:sp>
        <p:sp>
          <p:nvSpPr>
            <p:cNvPr id="18" name="Freeform: Shape 3236">
              <a:extLst>
                <a:ext uri="{FF2B5EF4-FFF2-40B4-BE49-F238E27FC236}">
                  <a16:creationId xmlns:a16="http://schemas.microsoft.com/office/drawing/2014/main" id="{E93C93AD-8BC6-A733-F19C-63779E019DC7}"/>
                </a:ext>
              </a:extLst>
            </p:cNvPr>
            <p:cNvSpPr/>
            <p:nvPr/>
          </p:nvSpPr>
          <p:spPr>
            <a:xfrm>
              <a:off x="6618600" y="2697795"/>
              <a:ext cx="1935558" cy="892844"/>
            </a:xfrm>
            <a:custGeom>
              <a:avLst/>
              <a:gdLst>
                <a:gd name="connsiteX0" fmla="*/ 0 w 1619250"/>
                <a:gd name="connsiteY0" fmla="*/ 703692 h 746936"/>
                <a:gd name="connsiteX1" fmla="*/ 918505 w 1619250"/>
                <a:gd name="connsiteY1" fmla="*/ 7729 h 746936"/>
                <a:gd name="connsiteX2" fmla="*/ 1619250 w 1619250"/>
                <a:gd name="connsiteY2" fmla="*/ 746936 h 746936"/>
              </a:gdLst>
              <a:ahLst/>
              <a:cxnLst>
                <a:cxn ang="0">
                  <a:pos x="connsiteX0" y="connsiteY0"/>
                </a:cxn>
                <a:cxn ang="0">
                  <a:pos x="connsiteX1" y="connsiteY1"/>
                </a:cxn>
                <a:cxn ang="0">
                  <a:pos x="connsiteX2" y="connsiteY2"/>
                </a:cxn>
              </a:cxnLst>
              <a:rect l="l" t="t" r="r" b="b"/>
              <a:pathLst>
                <a:path w="1619250" h="746936">
                  <a:moveTo>
                    <a:pt x="0" y="703692"/>
                  </a:moveTo>
                  <a:cubicBezTo>
                    <a:pt x="61455" y="257875"/>
                    <a:pt x="472678" y="-53716"/>
                    <a:pt x="918505" y="7729"/>
                  </a:cubicBezTo>
                  <a:cubicBezTo>
                    <a:pt x="1296276" y="59803"/>
                    <a:pt x="1587417" y="366917"/>
                    <a:pt x="1619250" y="746936"/>
                  </a:cubicBezTo>
                </a:path>
              </a:pathLst>
            </a:custGeom>
            <a:noFill/>
            <a:ln w="9525" cap="rnd">
              <a:solidFill>
                <a:schemeClr val="bg1">
                  <a:lumMod val="65000"/>
                </a:schemeClr>
              </a:solidFill>
              <a:custDash>
                <a:ds d="378750" sp="681750"/>
              </a:custDash>
              <a:miter/>
            </a:ln>
          </p:spPr>
          <p:txBody>
            <a:bodyPr rtlCol="0" anchor="ctr"/>
            <a:lstStyle/>
            <a:p>
              <a:endParaRPr lang="en-US"/>
            </a:p>
          </p:txBody>
        </p:sp>
        <p:grpSp>
          <p:nvGrpSpPr>
            <p:cNvPr id="19" name="Group 18">
              <a:extLst>
                <a:ext uri="{FF2B5EF4-FFF2-40B4-BE49-F238E27FC236}">
                  <a16:creationId xmlns:a16="http://schemas.microsoft.com/office/drawing/2014/main" id="{DCD9CD14-EFA4-9DEB-3946-634B45AB3BD1}"/>
                </a:ext>
              </a:extLst>
            </p:cNvPr>
            <p:cNvGrpSpPr/>
            <p:nvPr/>
          </p:nvGrpSpPr>
          <p:grpSpPr>
            <a:xfrm>
              <a:off x="417641" y="3260734"/>
              <a:ext cx="1353183" cy="2651248"/>
              <a:chOff x="417641" y="3260734"/>
              <a:chExt cx="1353183" cy="2651248"/>
            </a:xfrm>
          </p:grpSpPr>
          <p:sp>
            <p:nvSpPr>
              <p:cNvPr id="62" name="Rectangle: Rounded Corners 3237">
                <a:extLst>
                  <a:ext uri="{FF2B5EF4-FFF2-40B4-BE49-F238E27FC236}">
                    <a16:creationId xmlns:a16="http://schemas.microsoft.com/office/drawing/2014/main" id="{31228904-0EFB-3F98-09A1-9BA927DFBA79}"/>
                  </a:ext>
                </a:extLst>
              </p:cNvPr>
              <p:cNvSpPr/>
              <p:nvPr/>
            </p:nvSpPr>
            <p:spPr>
              <a:xfrm>
                <a:off x="417641" y="3260734"/>
                <a:ext cx="1353183" cy="2651248"/>
              </a:xfrm>
              <a:prstGeom prst="roundRect">
                <a:avLst>
                  <a:gd name="adj" fmla="val 50000"/>
                </a:avLst>
              </a:prstGeom>
              <a:solidFill>
                <a:schemeClr val="bg1"/>
              </a:solidFill>
              <a:ln w="9525" cap="flat">
                <a:noFill/>
                <a:prstDash val="solid"/>
                <a:miter/>
              </a:ln>
              <a:effectLst>
                <a:outerShdw blurRad="127000" dist="38100" dir="5400000" algn="t" rotWithShape="0">
                  <a:prstClr val="black">
                    <a:alpha val="10000"/>
                  </a:prstClr>
                </a:outerShdw>
              </a:effectLst>
            </p:spPr>
            <p:txBody>
              <a:bodyPr rtlCol="0" anchor="ctr"/>
              <a:lstStyle/>
              <a:p>
                <a:pPr algn="ctr"/>
                <a:endParaRPr lang="en-US">
                  <a:latin typeface="Segoe UI" panose="020B0502040204020203" pitchFamily="34" charset="0"/>
                  <a:cs typeface="Segoe UI" panose="020B0502040204020203" pitchFamily="34" charset="0"/>
                </a:endParaRPr>
              </a:p>
            </p:txBody>
          </p:sp>
          <p:sp>
            <p:nvSpPr>
              <p:cNvPr id="63" name="Freeform: Shape 3243">
                <a:extLst>
                  <a:ext uri="{FF2B5EF4-FFF2-40B4-BE49-F238E27FC236}">
                    <a16:creationId xmlns:a16="http://schemas.microsoft.com/office/drawing/2014/main" id="{15A67597-E6FE-87D9-F510-E4F195939D58}"/>
                  </a:ext>
                </a:extLst>
              </p:cNvPr>
              <p:cNvSpPr/>
              <p:nvPr/>
            </p:nvSpPr>
            <p:spPr>
              <a:xfrm rot="18900000">
                <a:off x="891283" y="4171811"/>
                <a:ext cx="405898" cy="405898"/>
              </a:xfrm>
              <a:custGeom>
                <a:avLst/>
                <a:gdLst>
                  <a:gd name="connsiteX0" fmla="*/ 0 w 339566"/>
                  <a:gd name="connsiteY0" fmla="*/ 0 h 339566"/>
                  <a:gd name="connsiteX1" fmla="*/ 339566 w 339566"/>
                  <a:gd name="connsiteY1" fmla="*/ 0 h 339566"/>
                  <a:gd name="connsiteX2" fmla="*/ 339566 w 339566"/>
                  <a:gd name="connsiteY2" fmla="*/ 339566 h 339566"/>
                  <a:gd name="connsiteX3" fmla="*/ 0 w 339566"/>
                  <a:gd name="connsiteY3" fmla="*/ 339566 h 339566"/>
                </a:gdLst>
                <a:ahLst/>
                <a:cxnLst>
                  <a:cxn ang="0">
                    <a:pos x="connsiteX0" y="connsiteY0"/>
                  </a:cxn>
                  <a:cxn ang="0">
                    <a:pos x="connsiteX1" y="connsiteY1"/>
                  </a:cxn>
                  <a:cxn ang="0">
                    <a:pos x="connsiteX2" y="connsiteY2"/>
                  </a:cxn>
                  <a:cxn ang="0">
                    <a:pos x="connsiteX3" y="connsiteY3"/>
                  </a:cxn>
                </a:cxnLst>
                <a:rect l="l" t="t" r="r" b="b"/>
                <a:pathLst>
                  <a:path w="339566" h="339566">
                    <a:moveTo>
                      <a:pt x="0" y="0"/>
                    </a:moveTo>
                    <a:lnTo>
                      <a:pt x="339566" y="0"/>
                    </a:lnTo>
                    <a:lnTo>
                      <a:pt x="339566" y="339566"/>
                    </a:lnTo>
                    <a:lnTo>
                      <a:pt x="0" y="339566"/>
                    </a:lnTo>
                    <a:close/>
                  </a:path>
                </a:pathLst>
              </a:custGeom>
              <a:solidFill>
                <a:schemeClr val="tx2"/>
              </a:solidFill>
              <a:ln w="9525" cap="flat">
                <a:noFill/>
                <a:prstDash val="solid"/>
                <a:miter/>
              </a:ln>
            </p:spPr>
            <p:txBody>
              <a:bodyPr rtlCol="0" anchor="ctr"/>
              <a:lstStyle/>
              <a:p>
                <a:pPr algn="ctr"/>
                <a:endParaRPr lang="en-US">
                  <a:latin typeface="Segoe UI" panose="020B0502040204020203" pitchFamily="34" charset="0"/>
                  <a:cs typeface="Segoe UI" panose="020B0502040204020203" pitchFamily="34" charset="0"/>
                </a:endParaRPr>
              </a:p>
            </p:txBody>
          </p:sp>
          <p:sp>
            <p:nvSpPr>
              <p:cNvPr id="64" name="Freeform: Shape 3244">
                <a:extLst>
                  <a:ext uri="{FF2B5EF4-FFF2-40B4-BE49-F238E27FC236}">
                    <a16:creationId xmlns:a16="http://schemas.microsoft.com/office/drawing/2014/main" id="{E8A0C3A7-2D79-6BCF-664A-D31148EA4FE0}"/>
                  </a:ext>
                </a:extLst>
              </p:cNvPr>
              <p:cNvSpPr/>
              <p:nvPr/>
            </p:nvSpPr>
            <p:spPr>
              <a:xfrm>
                <a:off x="556489" y="3398819"/>
                <a:ext cx="1075487" cy="1075487"/>
              </a:xfrm>
              <a:custGeom>
                <a:avLst/>
                <a:gdLst>
                  <a:gd name="connsiteX0" fmla="*/ 899732 w 899731"/>
                  <a:gd name="connsiteY0" fmla="*/ 449866 h 899731"/>
                  <a:gd name="connsiteX1" fmla="*/ 449866 w 899731"/>
                  <a:gd name="connsiteY1" fmla="*/ 899732 h 899731"/>
                  <a:gd name="connsiteX2" fmla="*/ 0 w 899731"/>
                  <a:gd name="connsiteY2" fmla="*/ 449866 h 899731"/>
                  <a:gd name="connsiteX3" fmla="*/ 449866 w 899731"/>
                  <a:gd name="connsiteY3" fmla="*/ 0 h 899731"/>
                  <a:gd name="connsiteX4" fmla="*/ 899732 w 899731"/>
                  <a:gd name="connsiteY4" fmla="*/ 449866 h 8997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731" h="899731">
                    <a:moveTo>
                      <a:pt x="899732" y="449866"/>
                    </a:moveTo>
                    <a:cubicBezTo>
                      <a:pt x="899732" y="698320"/>
                      <a:pt x="698320" y="899732"/>
                      <a:pt x="449866" y="899732"/>
                    </a:cubicBezTo>
                    <a:cubicBezTo>
                      <a:pt x="201412" y="899732"/>
                      <a:pt x="0" y="698320"/>
                      <a:pt x="0" y="449866"/>
                    </a:cubicBezTo>
                    <a:cubicBezTo>
                      <a:pt x="0" y="201412"/>
                      <a:pt x="201412" y="0"/>
                      <a:pt x="449866" y="0"/>
                    </a:cubicBezTo>
                    <a:cubicBezTo>
                      <a:pt x="698320" y="0"/>
                      <a:pt x="899732" y="201412"/>
                      <a:pt x="899732" y="449866"/>
                    </a:cubicBezTo>
                    <a:close/>
                  </a:path>
                </a:pathLst>
              </a:custGeom>
              <a:solidFill>
                <a:schemeClr val="tx2"/>
              </a:solidFill>
              <a:ln w="9525" cap="flat">
                <a:noFill/>
                <a:prstDash val="solid"/>
                <a:miter/>
              </a:ln>
            </p:spPr>
            <p:txBody>
              <a:bodyPr rtlCol="0" anchor="ctr"/>
              <a:lstStyle/>
              <a:p>
                <a:pPr algn="ctr"/>
                <a:endParaRPr lang="en-US">
                  <a:latin typeface="Segoe UI" panose="020B0502040204020203" pitchFamily="34" charset="0"/>
                  <a:cs typeface="Segoe UI" panose="020B0502040204020203" pitchFamily="34" charset="0"/>
                </a:endParaRPr>
              </a:p>
            </p:txBody>
          </p:sp>
          <p:sp>
            <p:nvSpPr>
              <p:cNvPr id="65" name="Freeform: Shape 3245">
                <a:extLst>
                  <a:ext uri="{FF2B5EF4-FFF2-40B4-BE49-F238E27FC236}">
                    <a16:creationId xmlns:a16="http://schemas.microsoft.com/office/drawing/2014/main" id="{9C74C538-5D1B-8B9A-9674-9E9D1ADA2843}"/>
                  </a:ext>
                </a:extLst>
              </p:cNvPr>
              <p:cNvSpPr/>
              <p:nvPr/>
            </p:nvSpPr>
            <p:spPr>
              <a:xfrm>
                <a:off x="687879" y="3530209"/>
                <a:ext cx="812706" cy="812706"/>
              </a:xfrm>
              <a:custGeom>
                <a:avLst/>
                <a:gdLst>
                  <a:gd name="connsiteX0" fmla="*/ 679895 w 679894"/>
                  <a:gd name="connsiteY0" fmla="*/ 339947 h 679894"/>
                  <a:gd name="connsiteX1" fmla="*/ 339947 w 679894"/>
                  <a:gd name="connsiteY1" fmla="*/ 679895 h 679894"/>
                  <a:gd name="connsiteX2" fmla="*/ 0 w 679894"/>
                  <a:gd name="connsiteY2" fmla="*/ 339947 h 679894"/>
                  <a:gd name="connsiteX3" fmla="*/ 339947 w 679894"/>
                  <a:gd name="connsiteY3" fmla="*/ 0 h 679894"/>
                  <a:gd name="connsiteX4" fmla="*/ 679895 w 679894"/>
                  <a:gd name="connsiteY4" fmla="*/ 339947 h 679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9894" h="679894">
                    <a:moveTo>
                      <a:pt x="679895" y="339947"/>
                    </a:moveTo>
                    <a:cubicBezTo>
                      <a:pt x="679895" y="527695"/>
                      <a:pt x="527695" y="679895"/>
                      <a:pt x="339947" y="679895"/>
                    </a:cubicBezTo>
                    <a:cubicBezTo>
                      <a:pt x="152200" y="679895"/>
                      <a:pt x="0" y="527695"/>
                      <a:pt x="0" y="339947"/>
                    </a:cubicBezTo>
                    <a:cubicBezTo>
                      <a:pt x="0" y="152200"/>
                      <a:pt x="152200" y="0"/>
                      <a:pt x="339947" y="0"/>
                    </a:cubicBezTo>
                    <a:cubicBezTo>
                      <a:pt x="527695" y="0"/>
                      <a:pt x="679895" y="152200"/>
                      <a:pt x="679895" y="339947"/>
                    </a:cubicBezTo>
                    <a:close/>
                  </a:path>
                </a:pathLst>
              </a:custGeom>
              <a:solidFill>
                <a:schemeClr val="bg1"/>
              </a:solidFill>
              <a:ln w="9525" cap="flat">
                <a:noFill/>
                <a:prstDash val="solid"/>
                <a:miter/>
              </a:ln>
            </p:spPr>
            <p:txBody>
              <a:bodyPr rtlCol="0" anchor="ctr"/>
              <a:lstStyle/>
              <a:p>
                <a:pPr algn="ctr"/>
                <a:r>
                  <a:rPr lang="en-US" sz="2000" b="1" dirty="0">
                    <a:solidFill>
                      <a:schemeClr val="tx1">
                        <a:lumMod val="75000"/>
                        <a:lumOff val="25000"/>
                      </a:schemeClr>
                    </a:solidFill>
                    <a:latin typeface="Segoe UI" panose="020B0502040204020203" pitchFamily="34" charset="0"/>
                    <a:cs typeface="Segoe UI" panose="020B0502040204020203" pitchFamily="34" charset="0"/>
                  </a:rPr>
                  <a:t>01</a:t>
                </a:r>
              </a:p>
            </p:txBody>
          </p:sp>
          <p:sp>
            <p:nvSpPr>
              <p:cNvPr id="66" name="TextBox 65">
                <a:extLst>
                  <a:ext uri="{FF2B5EF4-FFF2-40B4-BE49-F238E27FC236}">
                    <a16:creationId xmlns:a16="http://schemas.microsoft.com/office/drawing/2014/main" id="{5687F971-F1B1-D945-830E-7B53EC3CAF49}"/>
                  </a:ext>
                </a:extLst>
              </p:cNvPr>
              <p:cNvSpPr txBox="1"/>
              <p:nvPr/>
            </p:nvSpPr>
            <p:spPr>
              <a:xfrm>
                <a:off x="467003" y="4764835"/>
                <a:ext cx="1254459" cy="400110"/>
              </a:xfrm>
              <a:prstGeom prst="rect">
                <a:avLst/>
              </a:prstGeom>
              <a:noFill/>
            </p:spPr>
            <p:txBody>
              <a:bodyPr wrap="square">
                <a:spAutoFit/>
              </a:bodyPr>
              <a:lstStyle/>
              <a:p>
                <a:pPr algn="ctr"/>
                <a:r>
                  <a:rPr lang="en-US" sz="2000" i="0" dirty="0">
                    <a:solidFill>
                      <a:schemeClr val="tx1">
                        <a:lumMod val="75000"/>
                        <a:lumOff val="25000"/>
                      </a:schemeClr>
                    </a:solidFill>
                    <a:effectLst/>
                    <a:latin typeface="Segoe UI" panose="020B0502040204020203" pitchFamily="34" charset="0"/>
                    <a:cs typeface="Segoe UI" panose="020B0502040204020203" pitchFamily="34" charset="0"/>
                  </a:rPr>
                  <a:t>3 Years</a:t>
                </a:r>
                <a:endParaRPr lang="en-US" sz="2000" dirty="0">
                  <a:solidFill>
                    <a:schemeClr val="tx1">
                      <a:lumMod val="75000"/>
                      <a:lumOff val="25000"/>
                    </a:schemeClr>
                  </a:solidFill>
                  <a:latin typeface="Segoe UI" panose="020B0502040204020203" pitchFamily="34" charset="0"/>
                  <a:cs typeface="Segoe UI" panose="020B0502040204020203" pitchFamily="34" charset="0"/>
                </a:endParaRPr>
              </a:p>
            </p:txBody>
          </p:sp>
        </p:grpSp>
        <p:grpSp>
          <p:nvGrpSpPr>
            <p:cNvPr id="20" name="Group 19">
              <a:extLst>
                <a:ext uri="{FF2B5EF4-FFF2-40B4-BE49-F238E27FC236}">
                  <a16:creationId xmlns:a16="http://schemas.microsoft.com/office/drawing/2014/main" id="{5B0DB9BE-F685-E2DE-7E11-39C395A533D2}"/>
                </a:ext>
              </a:extLst>
            </p:cNvPr>
            <p:cNvGrpSpPr/>
            <p:nvPr/>
          </p:nvGrpSpPr>
          <p:grpSpPr>
            <a:xfrm>
              <a:off x="1758804" y="1924188"/>
              <a:ext cx="1488179" cy="2651248"/>
              <a:chOff x="1779381" y="1924188"/>
              <a:chExt cx="1488179" cy="2651248"/>
            </a:xfrm>
          </p:grpSpPr>
          <p:sp>
            <p:nvSpPr>
              <p:cNvPr id="57" name="Rectangle: Rounded Corners 3238">
                <a:extLst>
                  <a:ext uri="{FF2B5EF4-FFF2-40B4-BE49-F238E27FC236}">
                    <a16:creationId xmlns:a16="http://schemas.microsoft.com/office/drawing/2014/main" id="{0C67D4B3-C067-31EB-D890-5556880C3381}"/>
                  </a:ext>
                </a:extLst>
              </p:cNvPr>
              <p:cNvSpPr/>
              <p:nvPr/>
            </p:nvSpPr>
            <p:spPr>
              <a:xfrm>
                <a:off x="1846880" y="1924188"/>
                <a:ext cx="1353183" cy="2651248"/>
              </a:xfrm>
              <a:prstGeom prst="roundRect">
                <a:avLst>
                  <a:gd name="adj" fmla="val 50000"/>
                </a:avLst>
              </a:prstGeom>
              <a:solidFill>
                <a:schemeClr val="bg1"/>
              </a:solidFill>
              <a:ln w="9525" cap="flat">
                <a:noFill/>
                <a:prstDash val="solid"/>
                <a:miter/>
              </a:ln>
              <a:effectLst>
                <a:outerShdw blurRad="127000" dist="38100" dir="16200000" rotWithShape="0">
                  <a:prstClr val="black">
                    <a:alpha val="10000"/>
                  </a:prstClr>
                </a:outerShdw>
              </a:effectLst>
            </p:spPr>
            <p:txBody>
              <a:bodyPr rtlCol="0" anchor="ctr"/>
              <a:lstStyle/>
              <a:p>
                <a:pPr algn="ctr"/>
                <a:endParaRPr lang="en-US">
                  <a:latin typeface="Segoe UI" panose="020B0502040204020203" pitchFamily="34" charset="0"/>
                  <a:cs typeface="Segoe UI" panose="020B0502040204020203" pitchFamily="34" charset="0"/>
                </a:endParaRPr>
              </a:p>
            </p:txBody>
          </p:sp>
          <p:sp>
            <p:nvSpPr>
              <p:cNvPr id="58" name="Freeform: Shape 3246">
                <a:extLst>
                  <a:ext uri="{FF2B5EF4-FFF2-40B4-BE49-F238E27FC236}">
                    <a16:creationId xmlns:a16="http://schemas.microsoft.com/office/drawing/2014/main" id="{849716C9-FDEB-BC01-ED8A-933399136857}"/>
                  </a:ext>
                </a:extLst>
              </p:cNvPr>
              <p:cNvSpPr/>
              <p:nvPr/>
            </p:nvSpPr>
            <p:spPr>
              <a:xfrm rot="8100000">
                <a:off x="2320522" y="3270658"/>
                <a:ext cx="405898" cy="405898"/>
              </a:xfrm>
              <a:custGeom>
                <a:avLst/>
                <a:gdLst>
                  <a:gd name="connsiteX0" fmla="*/ 0 w 339566"/>
                  <a:gd name="connsiteY0" fmla="*/ -1 h 339566"/>
                  <a:gd name="connsiteX1" fmla="*/ 339566 w 339566"/>
                  <a:gd name="connsiteY1" fmla="*/ -1 h 339566"/>
                  <a:gd name="connsiteX2" fmla="*/ 339566 w 339566"/>
                  <a:gd name="connsiteY2" fmla="*/ 339566 h 339566"/>
                  <a:gd name="connsiteX3" fmla="*/ 0 w 339566"/>
                  <a:gd name="connsiteY3" fmla="*/ 339566 h 339566"/>
                </a:gdLst>
                <a:ahLst/>
                <a:cxnLst>
                  <a:cxn ang="0">
                    <a:pos x="connsiteX0" y="connsiteY0"/>
                  </a:cxn>
                  <a:cxn ang="0">
                    <a:pos x="connsiteX1" y="connsiteY1"/>
                  </a:cxn>
                  <a:cxn ang="0">
                    <a:pos x="connsiteX2" y="connsiteY2"/>
                  </a:cxn>
                  <a:cxn ang="0">
                    <a:pos x="connsiteX3" y="connsiteY3"/>
                  </a:cxn>
                </a:cxnLst>
                <a:rect l="l" t="t" r="r" b="b"/>
                <a:pathLst>
                  <a:path w="339566" h="339566">
                    <a:moveTo>
                      <a:pt x="0" y="-1"/>
                    </a:moveTo>
                    <a:lnTo>
                      <a:pt x="339566" y="-1"/>
                    </a:lnTo>
                    <a:lnTo>
                      <a:pt x="339566" y="339566"/>
                    </a:lnTo>
                    <a:lnTo>
                      <a:pt x="0" y="339566"/>
                    </a:lnTo>
                    <a:close/>
                  </a:path>
                </a:pathLst>
              </a:custGeom>
              <a:solidFill>
                <a:schemeClr val="accent2"/>
              </a:solidFill>
              <a:ln w="9525" cap="flat">
                <a:noFill/>
                <a:prstDash val="solid"/>
                <a:miter/>
              </a:ln>
            </p:spPr>
            <p:txBody>
              <a:bodyPr rtlCol="0" anchor="ctr"/>
              <a:lstStyle/>
              <a:p>
                <a:pPr algn="ctr"/>
                <a:endParaRPr lang="en-US">
                  <a:latin typeface="Segoe UI" panose="020B0502040204020203" pitchFamily="34" charset="0"/>
                  <a:cs typeface="Segoe UI" panose="020B0502040204020203" pitchFamily="34" charset="0"/>
                </a:endParaRPr>
              </a:p>
            </p:txBody>
          </p:sp>
          <p:sp>
            <p:nvSpPr>
              <p:cNvPr id="59" name="Freeform: Shape 3247">
                <a:extLst>
                  <a:ext uri="{FF2B5EF4-FFF2-40B4-BE49-F238E27FC236}">
                    <a16:creationId xmlns:a16="http://schemas.microsoft.com/office/drawing/2014/main" id="{255DB1E1-FD51-F2C5-2ABC-BDA7384C4D28}"/>
                  </a:ext>
                </a:extLst>
              </p:cNvPr>
              <p:cNvSpPr/>
              <p:nvPr/>
            </p:nvSpPr>
            <p:spPr>
              <a:xfrm>
                <a:off x="1985728" y="3387802"/>
                <a:ext cx="1075487" cy="1075487"/>
              </a:xfrm>
              <a:custGeom>
                <a:avLst/>
                <a:gdLst>
                  <a:gd name="connsiteX0" fmla="*/ 899731 w 899731"/>
                  <a:gd name="connsiteY0" fmla="*/ 449866 h 899731"/>
                  <a:gd name="connsiteX1" fmla="*/ 449866 w 899731"/>
                  <a:gd name="connsiteY1" fmla="*/ 899732 h 899731"/>
                  <a:gd name="connsiteX2" fmla="*/ 0 w 899731"/>
                  <a:gd name="connsiteY2" fmla="*/ 449866 h 899731"/>
                  <a:gd name="connsiteX3" fmla="*/ 449866 w 899731"/>
                  <a:gd name="connsiteY3" fmla="*/ 0 h 899731"/>
                  <a:gd name="connsiteX4" fmla="*/ 899731 w 899731"/>
                  <a:gd name="connsiteY4" fmla="*/ 449866 h 8997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731" h="899731">
                    <a:moveTo>
                      <a:pt x="899731" y="449866"/>
                    </a:moveTo>
                    <a:cubicBezTo>
                      <a:pt x="899731" y="698320"/>
                      <a:pt x="698320" y="899732"/>
                      <a:pt x="449866" y="899732"/>
                    </a:cubicBezTo>
                    <a:cubicBezTo>
                      <a:pt x="201412" y="899732"/>
                      <a:pt x="0" y="698320"/>
                      <a:pt x="0" y="449866"/>
                    </a:cubicBezTo>
                    <a:cubicBezTo>
                      <a:pt x="0" y="201412"/>
                      <a:pt x="201412" y="0"/>
                      <a:pt x="449866" y="0"/>
                    </a:cubicBezTo>
                    <a:cubicBezTo>
                      <a:pt x="698320" y="0"/>
                      <a:pt x="899731" y="201412"/>
                      <a:pt x="899731" y="449866"/>
                    </a:cubicBezTo>
                    <a:close/>
                  </a:path>
                </a:pathLst>
              </a:custGeom>
              <a:solidFill>
                <a:schemeClr val="accent2"/>
              </a:solidFill>
              <a:ln w="9525" cap="flat">
                <a:noFill/>
                <a:prstDash val="solid"/>
                <a:miter/>
              </a:ln>
            </p:spPr>
            <p:txBody>
              <a:bodyPr rtlCol="0" anchor="ctr"/>
              <a:lstStyle/>
              <a:p>
                <a:pPr algn="ctr"/>
                <a:endParaRPr lang="en-US" dirty="0">
                  <a:latin typeface="Segoe UI" panose="020B0502040204020203" pitchFamily="34" charset="0"/>
                  <a:cs typeface="Segoe UI" panose="020B0502040204020203" pitchFamily="34" charset="0"/>
                </a:endParaRPr>
              </a:p>
            </p:txBody>
          </p:sp>
          <p:sp>
            <p:nvSpPr>
              <p:cNvPr id="60" name="Freeform: Shape 3248">
                <a:extLst>
                  <a:ext uri="{FF2B5EF4-FFF2-40B4-BE49-F238E27FC236}">
                    <a16:creationId xmlns:a16="http://schemas.microsoft.com/office/drawing/2014/main" id="{4F65E8BC-CDE5-D729-BA3E-BB46AA4EE3FA}"/>
                  </a:ext>
                </a:extLst>
              </p:cNvPr>
              <p:cNvSpPr/>
              <p:nvPr/>
            </p:nvSpPr>
            <p:spPr>
              <a:xfrm>
                <a:off x="2117118" y="3530209"/>
                <a:ext cx="812706" cy="812706"/>
              </a:xfrm>
              <a:custGeom>
                <a:avLst/>
                <a:gdLst>
                  <a:gd name="connsiteX0" fmla="*/ 679895 w 679894"/>
                  <a:gd name="connsiteY0" fmla="*/ 339947 h 679894"/>
                  <a:gd name="connsiteX1" fmla="*/ 339947 w 679894"/>
                  <a:gd name="connsiteY1" fmla="*/ 679895 h 679894"/>
                  <a:gd name="connsiteX2" fmla="*/ 0 w 679894"/>
                  <a:gd name="connsiteY2" fmla="*/ 339947 h 679894"/>
                  <a:gd name="connsiteX3" fmla="*/ 339947 w 679894"/>
                  <a:gd name="connsiteY3" fmla="*/ 0 h 679894"/>
                  <a:gd name="connsiteX4" fmla="*/ 679895 w 679894"/>
                  <a:gd name="connsiteY4" fmla="*/ 339947 h 679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9894" h="679894">
                    <a:moveTo>
                      <a:pt x="679895" y="339947"/>
                    </a:moveTo>
                    <a:cubicBezTo>
                      <a:pt x="679895" y="527695"/>
                      <a:pt x="527695" y="679895"/>
                      <a:pt x="339947" y="679895"/>
                    </a:cubicBezTo>
                    <a:cubicBezTo>
                      <a:pt x="152200" y="679895"/>
                      <a:pt x="0" y="527695"/>
                      <a:pt x="0" y="339947"/>
                    </a:cubicBezTo>
                    <a:cubicBezTo>
                      <a:pt x="0" y="152200"/>
                      <a:pt x="152200" y="0"/>
                      <a:pt x="339947" y="0"/>
                    </a:cubicBezTo>
                    <a:cubicBezTo>
                      <a:pt x="527695" y="0"/>
                      <a:pt x="679895" y="152200"/>
                      <a:pt x="679895" y="339947"/>
                    </a:cubicBezTo>
                    <a:close/>
                  </a:path>
                </a:pathLst>
              </a:custGeom>
              <a:solidFill>
                <a:schemeClr val="bg1"/>
              </a:solidFill>
              <a:ln w="9525" cap="flat">
                <a:noFill/>
                <a:prstDash val="solid"/>
                <a:miter/>
              </a:ln>
            </p:spPr>
            <p:txBody>
              <a:bodyPr rtlCol="0" anchor="ctr"/>
              <a:lstStyle/>
              <a:p>
                <a:pPr algn="ctr"/>
                <a:r>
                  <a:rPr lang="en-US" sz="2000" b="1" dirty="0">
                    <a:solidFill>
                      <a:schemeClr val="tx1">
                        <a:lumMod val="75000"/>
                        <a:lumOff val="25000"/>
                      </a:schemeClr>
                    </a:solidFill>
                    <a:latin typeface="Segoe UI" panose="020B0502040204020203" pitchFamily="34" charset="0"/>
                    <a:cs typeface="Segoe UI" panose="020B0502040204020203" pitchFamily="34" charset="0"/>
                  </a:rPr>
                  <a:t>02</a:t>
                </a:r>
              </a:p>
            </p:txBody>
          </p:sp>
          <p:sp>
            <p:nvSpPr>
              <p:cNvPr id="61" name="TextBox 60">
                <a:extLst>
                  <a:ext uri="{FF2B5EF4-FFF2-40B4-BE49-F238E27FC236}">
                    <a16:creationId xmlns:a16="http://schemas.microsoft.com/office/drawing/2014/main" id="{5C1AC1FD-CB4E-855A-1A29-900D92F842F4}"/>
                  </a:ext>
                </a:extLst>
              </p:cNvPr>
              <p:cNvSpPr txBox="1"/>
              <p:nvPr/>
            </p:nvSpPr>
            <p:spPr>
              <a:xfrm>
                <a:off x="1779381" y="2282584"/>
                <a:ext cx="1488179" cy="707886"/>
              </a:xfrm>
              <a:prstGeom prst="rect">
                <a:avLst/>
              </a:prstGeom>
              <a:noFill/>
            </p:spPr>
            <p:txBody>
              <a:bodyPr wrap="square">
                <a:spAutoFit/>
              </a:bodyPr>
              <a:lstStyle/>
              <a:p>
                <a:pPr algn="ctr"/>
                <a:r>
                  <a:rPr lang="en-US" sz="2000" b="0" i="0" dirty="0">
                    <a:solidFill>
                      <a:schemeClr val="tx1">
                        <a:lumMod val="75000"/>
                        <a:lumOff val="25000"/>
                      </a:schemeClr>
                    </a:solidFill>
                    <a:effectLst/>
                    <a:latin typeface="Segoe UI" panose="020B0502040204020203" pitchFamily="34" charset="0"/>
                    <a:cs typeface="Segoe UI" panose="020B0502040204020203" pitchFamily="34" charset="0"/>
                  </a:rPr>
                  <a:t>Firsthand Experience</a:t>
                </a:r>
                <a:endParaRPr lang="en-US" sz="2000" dirty="0">
                  <a:solidFill>
                    <a:schemeClr val="tx1">
                      <a:lumMod val="75000"/>
                      <a:lumOff val="25000"/>
                    </a:schemeClr>
                  </a:solidFill>
                  <a:latin typeface="Segoe UI" panose="020B0502040204020203" pitchFamily="34" charset="0"/>
                  <a:cs typeface="Segoe UI" panose="020B0502040204020203" pitchFamily="34" charset="0"/>
                </a:endParaRPr>
              </a:p>
            </p:txBody>
          </p:sp>
        </p:grpSp>
        <p:grpSp>
          <p:nvGrpSpPr>
            <p:cNvPr id="21" name="Group 20">
              <a:extLst>
                <a:ext uri="{FF2B5EF4-FFF2-40B4-BE49-F238E27FC236}">
                  <a16:creationId xmlns:a16="http://schemas.microsoft.com/office/drawing/2014/main" id="{E0A51E70-0BF0-7905-8BF4-070289AF08BC}"/>
                </a:ext>
              </a:extLst>
            </p:cNvPr>
            <p:cNvGrpSpPr/>
            <p:nvPr/>
          </p:nvGrpSpPr>
          <p:grpSpPr>
            <a:xfrm>
              <a:off x="3234965" y="3260734"/>
              <a:ext cx="1400817" cy="2651248"/>
              <a:chOff x="3310369" y="3260734"/>
              <a:chExt cx="1400817" cy="2651248"/>
            </a:xfrm>
          </p:grpSpPr>
          <p:sp>
            <p:nvSpPr>
              <p:cNvPr id="52" name="Rectangle: Rounded Corners 3239">
                <a:extLst>
                  <a:ext uri="{FF2B5EF4-FFF2-40B4-BE49-F238E27FC236}">
                    <a16:creationId xmlns:a16="http://schemas.microsoft.com/office/drawing/2014/main" id="{E5AD02DE-C98A-E316-E1A0-FBD3AC70EC82}"/>
                  </a:ext>
                </a:extLst>
              </p:cNvPr>
              <p:cNvSpPr/>
              <p:nvPr/>
            </p:nvSpPr>
            <p:spPr>
              <a:xfrm>
                <a:off x="3334186" y="3260734"/>
                <a:ext cx="1353183" cy="2651248"/>
              </a:xfrm>
              <a:prstGeom prst="roundRect">
                <a:avLst>
                  <a:gd name="adj" fmla="val 50000"/>
                </a:avLst>
              </a:prstGeom>
              <a:solidFill>
                <a:schemeClr val="bg1"/>
              </a:solidFill>
              <a:ln w="9525" cap="flat">
                <a:noFill/>
                <a:prstDash val="solid"/>
                <a:miter/>
              </a:ln>
              <a:effectLst>
                <a:outerShdw blurRad="127000" dist="38100" dir="5400000" algn="t" rotWithShape="0">
                  <a:prstClr val="black">
                    <a:alpha val="10000"/>
                  </a:prstClr>
                </a:outerShdw>
              </a:effectLst>
            </p:spPr>
            <p:txBody>
              <a:bodyPr rtlCol="0" anchor="ctr"/>
              <a:lstStyle/>
              <a:p>
                <a:pPr algn="ctr"/>
                <a:endParaRPr lang="en-US">
                  <a:latin typeface="Segoe UI" panose="020B0502040204020203" pitchFamily="34" charset="0"/>
                  <a:cs typeface="Segoe UI" panose="020B0502040204020203" pitchFamily="34" charset="0"/>
                </a:endParaRPr>
              </a:p>
            </p:txBody>
          </p:sp>
          <p:sp>
            <p:nvSpPr>
              <p:cNvPr id="53" name="Freeform: Shape 3249">
                <a:extLst>
                  <a:ext uri="{FF2B5EF4-FFF2-40B4-BE49-F238E27FC236}">
                    <a16:creationId xmlns:a16="http://schemas.microsoft.com/office/drawing/2014/main" id="{8D9366D2-3D37-601C-8AFC-91BAD5B8AA30}"/>
                  </a:ext>
                </a:extLst>
              </p:cNvPr>
              <p:cNvSpPr/>
              <p:nvPr/>
            </p:nvSpPr>
            <p:spPr>
              <a:xfrm rot="18900000">
                <a:off x="3807828" y="4171854"/>
                <a:ext cx="405898" cy="405898"/>
              </a:xfrm>
              <a:custGeom>
                <a:avLst/>
                <a:gdLst>
                  <a:gd name="connsiteX0" fmla="*/ 0 w 339566"/>
                  <a:gd name="connsiteY0" fmla="*/ 0 h 339566"/>
                  <a:gd name="connsiteX1" fmla="*/ 339566 w 339566"/>
                  <a:gd name="connsiteY1" fmla="*/ 0 h 339566"/>
                  <a:gd name="connsiteX2" fmla="*/ 339566 w 339566"/>
                  <a:gd name="connsiteY2" fmla="*/ 339566 h 339566"/>
                  <a:gd name="connsiteX3" fmla="*/ 0 w 339566"/>
                  <a:gd name="connsiteY3" fmla="*/ 339566 h 339566"/>
                </a:gdLst>
                <a:ahLst/>
                <a:cxnLst>
                  <a:cxn ang="0">
                    <a:pos x="connsiteX0" y="connsiteY0"/>
                  </a:cxn>
                  <a:cxn ang="0">
                    <a:pos x="connsiteX1" y="connsiteY1"/>
                  </a:cxn>
                  <a:cxn ang="0">
                    <a:pos x="connsiteX2" y="connsiteY2"/>
                  </a:cxn>
                  <a:cxn ang="0">
                    <a:pos x="connsiteX3" y="connsiteY3"/>
                  </a:cxn>
                </a:cxnLst>
                <a:rect l="l" t="t" r="r" b="b"/>
                <a:pathLst>
                  <a:path w="339566" h="339566">
                    <a:moveTo>
                      <a:pt x="0" y="0"/>
                    </a:moveTo>
                    <a:lnTo>
                      <a:pt x="339566" y="0"/>
                    </a:lnTo>
                    <a:lnTo>
                      <a:pt x="339566" y="339566"/>
                    </a:lnTo>
                    <a:lnTo>
                      <a:pt x="0" y="339566"/>
                    </a:lnTo>
                    <a:close/>
                  </a:path>
                </a:pathLst>
              </a:custGeom>
              <a:solidFill>
                <a:schemeClr val="accent1"/>
              </a:solidFill>
              <a:ln w="9525" cap="flat">
                <a:noFill/>
                <a:prstDash val="solid"/>
                <a:miter/>
              </a:ln>
            </p:spPr>
            <p:txBody>
              <a:bodyPr rtlCol="0" anchor="ctr"/>
              <a:lstStyle/>
              <a:p>
                <a:pPr algn="ctr"/>
                <a:endParaRPr lang="en-US">
                  <a:latin typeface="Segoe UI" panose="020B0502040204020203" pitchFamily="34" charset="0"/>
                  <a:cs typeface="Segoe UI" panose="020B0502040204020203" pitchFamily="34" charset="0"/>
                </a:endParaRPr>
              </a:p>
            </p:txBody>
          </p:sp>
          <p:sp>
            <p:nvSpPr>
              <p:cNvPr id="54" name="Freeform: Shape 3250">
                <a:extLst>
                  <a:ext uri="{FF2B5EF4-FFF2-40B4-BE49-F238E27FC236}">
                    <a16:creationId xmlns:a16="http://schemas.microsoft.com/office/drawing/2014/main" id="{72D70A06-5A81-9E06-2120-68F978AC9D3E}"/>
                  </a:ext>
                </a:extLst>
              </p:cNvPr>
              <p:cNvSpPr/>
              <p:nvPr/>
            </p:nvSpPr>
            <p:spPr>
              <a:xfrm>
                <a:off x="3473034" y="3398819"/>
                <a:ext cx="1075487" cy="1075487"/>
              </a:xfrm>
              <a:custGeom>
                <a:avLst/>
                <a:gdLst>
                  <a:gd name="connsiteX0" fmla="*/ 899731 w 899731"/>
                  <a:gd name="connsiteY0" fmla="*/ 449866 h 899731"/>
                  <a:gd name="connsiteX1" fmla="*/ 449866 w 899731"/>
                  <a:gd name="connsiteY1" fmla="*/ 899732 h 899731"/>
                  <a:gd name="connsiteX2" fmla="*/ 0 w 899731"/>
                  <a:gd name="connsiteY2" fmla="*/ 449866 h 899731"/>
                  <a:gd name="connsiteX3" fmla="*/ 449866 w 899731"/>
                  <a:gd name="connsiteY3" fmla="*/ 0 h 899731"/>
                  <a:gd name="connsiteX4" fmla="*/ 899731 w 899731"/>
                  <a:gd name="connsiteY4" fmla="*/ 449866 h 8997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731" h="899731">
                    <a:moveTo>
                      <a:pt x="899731" y="449866"/>
                    </a:moveTo>
                    <a:cubicBezTo>
                      <a:pt x="899731" y="698320"/>
                      <a:pt x="698320" y="899732"/>
                      <a:pt x="449866" y="899732"/>
                    </a:cubicBezTo>
                    <a:cubicBezTo>
                      <a:pt x="201412" y="899732"/>
                      <a:pt x="0" y="698320"/>
                      <a:pt x="0" y="449866"/>
                    </a:cubicBezTo>
                    <a:cubicBezTo>
                      <a:pt x="0" y="201412"/>
                      <a:pt x="201412" y="0"/>
                      <a:pt x="449866" y="0"/>
                    </a:cubicBezTo>
                    <a:cubicBezTo>
                      <a:pt x="698320" y="0"/>
                      <a:pt x="899731" y="201412"/>
                      <a:pt x="899731" y="449866"/>
                    </a:cubicBezTo>
                    <a:close/>
                  </a:path>
                </a:pathLst>
              </a:custGeom>
              <a:solidFill>
                <a:schemeClr val="accent1"/>
              </a:solidFill>
              <a:ln w="9525" cap="flat">
                <a:noFill/>
                <a:prstDash val="solid"/>
                <a:miter/>
              </a:ln>
            </p:spPr>
            <p:txBody>
              <a:bodyPr rtlCol="0" anchor="ctr"/>
              <a:lstStyle/>
              <a:p>
                <a:pPr algn="ctr"/>
                <a:endParaRPr lang="en-US">
                  <a:latin typeface="Segoe UI" panose="020B0502040204020203" pitchFamily="34" charset="0"/>
                  <a:cs typeface="Segoe UI" panose="020B0502040204020203" pitchFamily="34" charset="0"/>
                </a:endParaRPr>
              </a:p>
            </p:txBody>
          </p:sp>
          <p:sp>
            <p:nvSpPr>
              <p:cNvPr id="55" name="Freeform: Shape 3251">
                <a:extLst>
                  <a:ext uri="{FF2B5EF4-FFF2-40B4-BE49-F238E27FC236}">
                    <a16:creationId xmlns:a16="http://schemas.microsoft.com/office/drawing/2014/main" id="{450AA580-BFAA-32B5-5F31-32A71BC43C25}"/>
                  </a:ext>
                </a:extLst>
              </p:cNvPr>
              <p:cNvSpPr/>
              <p:nvPr/>
            </p:nvSpPr>
            <p:spPr>
              <a:xfrm>
                <a:off x="3604424" y="3530209"/>
                <a:ext cx="812706" cy="812706"/>
              </a:xfrm>
              <a:custGeom>
                <a:avLst/>
                <a:gdLst>
                  <a:gd name="connsiteX0" fmla="*/ 679895 w 679894"/>
                  <a:gd name="connsiteY0" fmla="*/ 339947 h 679894"/>
                  <a:gd name="connsiteX1" fmla="*/ 339947 w 679894"/>
                  <a:gd name="connsiteY1" fmla="*/ 679895 h 679894"/>
                  <a:gd name="connsiteX2" fmla="*/ 0 w 679894"/>
                  <a:gd name="connsiteY2" fmla="*/ 339947 h 679894"/>
                  <a:gd name="connsiteX3" fmla="*/ 339947 w 679894"/>
                  <a:gd name="connsiteY3" fmla="*/ 0 h 679894"/>
                  <a:gd name="connsiteX4" fmla="*/ 679895 w 679894"/>
                  <a:gd name="connsiteY4" fmla="*/ 339947 h 679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9894" h="679894">
                    <a:moveTo>
                      <a:pt x="679895" y="339947"/>
                    </a:moveTo>
                    <a:cubicBezTo>
                      <a:pt x="679895" y="527695"/>
                      <a:pt x="527695" y="679895"/>
                      <a:pt x="339947" y="679895"/>
                    </a:cubicBezTo>
                    <a:cubicBezTo>
                      <a:pt x="152200" y="679895"/>
                      <a:pt x="0" y="527695"/>
                      <a:pt x="0" y="339947"/>
                    </a:cubicBezTo>
                    <a:cubicBezTo>
                      <a:pt x="0" y="152200"/>
                      <a:pt x="152199" y="0"/>
                      <a:pt x="339947" y="0"/>
                    </a:cubicBezTo>
                    <a:cubicBezTo>
                      <a:pt x="527695" y="0"/>
                      <a:pt x="679895" y="152200"/>
                      <a:pt x="679895" y="339947"/>
                    </a:cubicBezTo>
                    <a:close/>
                  </a:path>
                </a:pathLst>
              </a:custGeom>
              <a:solidFill>
                <a:schemeClr val="bg1"/>
              </a:solidFill>
              <a:ln w="9525" cap="flat">
                <a:noFill/>
                <a:prstDash val="solid"/>
                <a:miter/>
              </a:ln>
            </p:spPr>
            <p:txBody>
              <a:bodyPr rtlCol="0" anchor="ctr"/>
              <a:lstStyle/>
              <a:p>
                <a:pPr algn="ctr"/>
                <a:r>
                  <a:rPr lang="en-US" sz="2000" b="1" dirty="0">
                    <a:solidFill>
                      <a:schemeClr val="tx1">
                        <a:lumMod val="75000"/>
                        <a:lumOff val="25000"/>
                      </a:schemeClr>
                    </a:solidFill>
                    <a:latin typeface="Segoe UI" panose="020B0502040204020203" pitchFamily="34" charset="0"/>
                    <a:cs typeface="Segoe UI" panose="020B0502040204020203" pitchFamily="34" charset="0"/>
                  </a:rPr>
                  <a:t>03</a:t>
                </a:r>
              </a:p>
            </p:txBody>
          </p:sp>
          <p:sp>
            <p:nvSpPr>
              <p:cNvPr id="56" name="TextBox 55">
                <a:extLst>
                  <a:ext uri="{FF2B5EF4-FFF2-40B4-BE49-F238E27FC236}">
                    <a16:creationId xmlns:a16="http://schemas.microsoft.com/office/drawing/2014/main" id="{8618BC54-EE4E-2D2E-4254-87B3DF6DAED2}"/>
                  </a:ext>
                </a:extLst>
              </p:cNvPr>
              <p:cNvSpPr txBox="1"/>
              <p:nvPr/>
            </p:nvSpPr>
            <p:spPr>
              <a:xfrm>
                <a:off x="3310369" y="4764835"/>
                <a:ext cx="1400817" cy="707886"/>
              </a:xfrm>
              <a:prstGeom prst="rect">
                <a:avLst/>
              </a:prstGeom>
              <a:noFill/>
            </p:spPr>
            <p:txBody>
              <a:bodyPr wrap="square">
                <a:spAutoFit/>
              </a:bodyPr>
              <a:lstStyle/>
              <a:p>
                <a:pPr algn="ctr"/>
                <a:r>
                  <a:rPr lang="en-US" sz="2000" b="0" i="0" dirty="0">
                    <a:solidFill>
                      <a:schemeClr val="tx1">
                        <a:lumMod val="75000"/>
                        <a:lumOff val="25000"/>
                      </a:schemeClr>
                    </a:solidFill>
                    <a:effectLst/>
                    <a:latin typeface="Segoe UI" panose="020B0502040204020203" pitchFamily="34" charset="0"/>
                    <a:cs typeface="Segoe UI" panose="020B0502040204020203" pitchFamily="34" charset="0"/>
                  </a:rPr>
                  <a:t>30 Outlets across UK</a:t>
                </a:r>
                <a:endParaRPr lang="en-US" sz="2000" dirty="0">
                  <a:solidFill>
                    <a:schemeClr val="tx1">
                      <a:lumMod val="75000"/>
                      <a:lumOff val="25000"/>
                    </a:schemeClr>
                  </a:solidFill>
                  <a:latin typeface="Segoe UI" panose="020B0502040204020203" pitchFamily="34" charset="0"/>
                  <a:cs typeface="Segoe UI" panose="020B0502040204020203" pitchFamily="34" charset="0"/>
                </a:endParaRPr>
              </a:p>
            </p:txBody>
          </p:sp>
        </p:grpSp>
        <p:grpSp>
          <p:nvGrpSpPr>
            <p:cNvPr id="22" name="Group 21">
              <a:extLst>
                <a:ext uri="{FF2B5EF4-FFF2-40B4-BE49-F238E27FC236}">
                  <a16:creationId xmlns:a16="http://schemas.microsoft.com/office/drawing/2014/main" id="{90218E9F-23D4-081E-936D-B1D30DCE393C}"/>
                </a:ext>
              </a:extLst>
            </p:cNvPr>
            <p:cNvGrpSpPr/>
            <p:nvPr/>
          </p:nvGrpSpPr>
          <p:grpSpPr>
            <a:xfrm>
              <a:off x="4635782" y="1924188"/>
              <a:ext cx="1473610" cy="2651248"/>
              <a:chOff x="4649880" y="1924188"/>
              <a:chExt cx="1473610" cy="2651248"/>
            </a:xfrm>
          </p:grpSpPr>
          <p:sp>
            <p:nvSpPr>
              <p:cNvPr id="47" name="Rectangle: Rounded Corners 3240">
                <a:extLst>
                  <a:ext uri="{FF2B5EF4-FFF2-40B4-BE49-F238E27FC236}">
                    <a16:creationId xmlns:a16="http://schemas.microsoft.com/office/drawing/2014/main" id="{C67BED8D-DE8F-CC05-052F-75FD0CD2F148}"/>
                  </a:ext>
                </a:extLst>
              </p:cNvPr>
              <p:cNvSpPr/>
              <p:nvPr/>
            </p:nvSpPr>
            <p:spPr>
              <a:xfrm>
                <a:off x="4705359" y="1924188"/>
                <a:ext cx="1353183" cy="2651248"/>
              </a:xfrm>
              <a:prstGeom prst="roundRect">
                <a:avLst>
                  <a:gd name="adj" fmla="val 50000"/>
                </a:avLst>
              </a:prstGeom>
              <a:solidFill>
                <a:schemeClr val="bg1"/>
              </a:solidFill>
              <a:ln w="9525" cap="flat">
                <a:noFill/>
                <a:prstDash val="solid"/>
                <a:miter/>
              </a:ln>
              <a:effectLst>
                <a:outerShdw blurRad="127000" dist="38100" dir="16200000" rotWithShape="0">
                  <a:prstClr val="black">
                    <a:alpha val="10000"/>
                  </a:prstClr>
                </a:outerShdw>
              </a:effectLst>
            </p:spPr>
            <p:txBody>
              <a:bodyPr rtlCol="0" anchor="ctr"/>
              <a:lstStyle/>
              <a:p>
                <a:pPr algn="ctr"/>
                <a:endParaRPr lang="en-US">
                  <a:latin typeface="Segoe UI" panose="020B0502040204020203" pitchFamily="34" charset="0"/>
                  <a:cs typeface="Segoe UI" panose="020B0502040204020203" pitchFamily="34" charset="0"/>
                </a:endParaRPr>
              </a:p>
            </p:txBody>
          </p:sp>
          <p:sp>
            <p:nvSpPr>
              <p:cNvPr id="48" name="Freeform: Shape 3252">
                <a:extLst>
                  <a:ext uri="{FF2B5EF4-FFF2-40B4-BE49-F238E27FC236}">
                    <a16:creationId xmlns:a16="http://schemas.microsoft.com/office/drawing/2014/main" id="{07BA564F-D9A7-4F95-9C4E-F5C9BF7E3FAF}"/>
                  </a:ext>
                </a:extLst>
              </p:cNvPr>
              <p:cNvSpPr/>
              <p:nvPr/>
            </p:nvSpPr>
            <p:spPr>
              <a:xfrm rot="8100000">
                <a:off x="5179001" y="3270616"/>
                <a:ext cx="405898" cy="405898"/>
              </a:xfrm>
              <a:custGeom>
                <a:avLst/>
                <a:gdLst>
                  <a:gd name="connsiteX0" fmla="*/ 0 w 339566"/>
                  <a:gd name="connsiteY0" fmla="*/ -1 h 339566"/>
                  <a:gd name="connsiteX1" fmla="*/ 339566 w 339566"/>
                  <a:gd name="connsiteY1" fmla="*/ -1 h 339566"/>
                  <a:gd name="connsiteX2" fmla="*/ 339566 w 339566"/>
                  <a:gd name="connsiteY2" fmla="*/ 339566 h 339566"/>
                  <a:gd name="connsiteX3" fmla="*/ 0 w 339566"/>
                  <a:gd name="connsiteY3" fmla="*/ 339566 h 339566"/>
                </a:gdLst>
                <a:ahLst/>
                <a:cxnLst>
                  <a:cxn ang="0">
                    <a:pos x="connsiteX0" y="connsiteY0"/>
                  </a:cxn>
                  <a:cxn ang="0">
                    <a:pos x="connsiteX1" y="connsiteY1"/>
                  </a:cxn>
                  <a:cxn ang="0">
                    <a:pos x="connsiteX2" y="connsiteY2"/>
                  </a:cxn>
                  <a:cxn ang="0">
                    <a:pos x="connsiteX3" y="connsiteY3"/>
                  </a:cxn>
                </a:cxnLst>
                <a:rect l="l" t="t" r="r" b="b"/>
                <a:pathLst>
                  <a:path w="339566" h="339566">
                    <a:moveTo>
                      <a:pt x="0" y="-1"/>
                    </a:moveTo>
                    <a:lnTo>
                      <a:pt x="339566" y="-1"/>
                    </a:lnTo>
                    <a:lnTo>
                      <a:pt x="339566" y="339566"/>
                    </a:lnTo>
                    <a:lnTo>
                      <a:pt x="0" y="339566"/>
                    </a:lnTo>
                    <a:close/>
                  </a:path>
                </a:pathLst>
              </a:custGeom>
              <a:solidFill>
                <a:schemeClr val="accent3"/>
              </a:solidFill>
              <a:ln w="9525" cap="flat">
                <a:noFill/>
                <a:prstDash val="solid"/>
                <a:miter/>
              </a:ln>
            </p:spPr>
            <p:txBody>
              <a:bodyPr rtlCol="0" anchor="ctr"/>
              <a:lstStyle/>
              <a:p>
                <a:pPr algn="ctr"/>
                <a:endParaRPr lang="en-US">
                  <a:latin typeface="Segoe UI" panose="020B0502040204020203" pitchFamily="34" charset="0"/>
                  <a:cs typeface="Segoe UI" panose="020B0502040204020203" pitchFamily="34" charset="0"/>
                </a:endParaRPr>
              </a:p>
            </p:txBody>
          </p:sp>
          <p:sp>
            <p:nvSpPr>
              <p:cNvPr id="49" name="Freeform: Shape 3253">
                <a:extLst>
                  <a:ext uri="{FF2B5EF4-FFF2-40B4-BE49-F238E27FC236}">
                    <a16:creationId xmlns:a16="http://schemas.microsoft.com/office/drawing/2014/main" id="{D4045B06-996A-37FB-1FA1-AE4BEE65CBED}"/>
                  </a:ext>
                </a:extLst>
              </p:cNvPr>
              <p:cNvSpPr/>
              <p:nvPr/>
            </p:nvSpPr>
            <p:spPr>
              <a:xfrm>
                <a:off x="4844207" y="3387802"/>
                <a:ext cx="1075487" cy="1075487"/>
              </a:xfrm>
              <a:custGeom>
                <a:avLst/>
                <a:gdLst>
                  <a:gd name="connsiteX0" fmla="*/ 899732 w 899731"/>
                  <a:gd name="connsiteY0" fmla="*/ 449866 h 899731"/>
                  <a:gd name="connsiteX1" fmla="*/ 449866 w 899731"/>
                  <a:gd name="connsiteY1" fmla="*/ 899732 h 899731"/>
                  <a:gd name="connsiteX2" fmla="*/ 0 w 899731"/>
                  <a:gd name="connsiteY2" fmla="*/ 449866 h 899731"/>
                  <a:gd name="connsiteX3" fmla="*/ 449866 w 899731"/>
                  <a:gd name="connsiteY3" fmla="*/ 0 h 899731"/>
                  <a:gd name="connsiteX4" fmla="*/ 899732 w 899731"/>
                  <a:gd name="connsiteY4" fmla="*/ 449866 h 8997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731" h="899731">
                    <a:moveTo>
                      <a:pt x="899732" y="449866"/>
                    </a:moveTo>
                    <a:cubicBezTo>
                      <a:pt x="899732" y="698320"/>
                      <a:pt x="698320" y="899732"/>
                      <a:pt x="449866" y="899732"/>
                    </a:cubicBezTo>
                    <a:cubicBezTo>
                      <a:pt x="201412" y="899732"/>
                      <a:pt x="0" y="698320"/>
                      <a:pt x="0" y="449866"/>
                    </a:cubicBezTo>
                    <a:cubicBezTo>
                      <a:pt x="0" y="201412"/>
                      <a:pt x="201412" y="0"/>
                      <a:pt x="449866" y="0"/>
                    </a:cubicBezTo>
                    <a:cubicBezTo>
                      <a:pt x="698320" y="0"/>
                      <a:pt x="899732" y="201412"/>
                      <a:pt x="899732" y="449866"/>
                    </a:cubicBezTo>
                    <a:close/>
                  </a:path>
                </a:pathLst>
              </a:custGeom>
              <a:solidFill>
                <a:schemeClr val="accent3"/>
              </a:solidFill>
              <a:ln w="9525" cap="flat">
                <a:noFill/>
                <a:prstDash val="solid"/>
                <a:miter/>
              </a:ln>
            </p:spPr>
            <p:txBody>
              <a:bodyPr rtlCol="0" anchor="ctr"/>
              <a:lstStyle/>
              <a:p>
                <a:pPr algn="ctr"/>
                <a:endParaRPr lang="en-US">
                  <a:latin typeface="Segoe UI" panose="020B0502040204020203" pitchFamily="34" charset="0"/>
                  <a:cs typeface="Segoe UI" panose="020B0502040204020203" pitchFamily="34" charset="0"/>
                </a:endParaRPr>
              </a:p>
            </p:txBody>
          </p:sp>
          <p:sp>
            <p:nvSpPr>
              <p:cNvPr id="50" name="Freeform: Shape 3254">
                <a:extLst>
                  <a:ext uri="{FF2B5EF4-FFF2-40B4-BE49-F238E27FC236}">
                    <a16:creationId xmlns:a16="http://schemas.microsoft.com/office/drawing/2014/main" id="{70279B99-3A23-3187-DAB5-7FA33D90D9BD}"/>
                  </a:ext>
                </a:extLst>
              </p:cNvPr>
              <p:cNvSpPr/>
              <p:nvPr/>
            </p:nvSpPr>
            <p:spPr>
              <a:xfrm>
                <a:off x="4975597" y="3519024"/>
                <a:ext cx="812706" cy="812706"/>
              </a:xfrm>
              <a:custGeom>
                <a:avLst/>
                <a:gdLst>
                  <a:gd name="connsiteX0" fmla="*/ 679894 w 679894"/>
                  <a:gd name="connsiteY0" fmla="*/ 339947 h 679894"/>
                  <a:gd name="connsiteX1" fmla="*/ 339947 w 679894"/>
                  <a:gd name="connsiteY1" fmla="*/ 679895 h 679894"/>
                  <a:gd name="connsiteX2" fmla="*/ 0 w 679894"/>
                  <a:gd name="connsiteY2" fmla="*/ 339947 h 679894"/>
                  <a:gd name="connsiteX3" fmla="*/ 339947 w 679894"/>
                  <a:gd name="connsiteY3" fmla="*/ 0 h 679894"/>
                  <a:gd name="connsiteX4" fmla="*/ 679894 w 679894"/>
                  <a:gd name="connsiteY4" fmla="*/ 339947 h 679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9894" h="679894">
                    <a:moveTo>
                      <a:pt x="679894" y="339947"/>
                    </a:moveTo>
                    <a:cubicBezTo>
                      <a:pt x="679894" y="527695"/>
                      <a:pt x="527695" y="679895"/>
                      <a:pt x="339947" y="679895"/>
                    </a:cubicBezTo>
                    <a:cubicBezTo>
                      <a:pt x="152199" y="679895"/>
                      <a:pt x="0" y="527695"/>
                      <a:pt x="0" y="339947"/>
                    </a:cubicBezTo>
                    <a:cubicBezTo>
                      <a:pt x="0" y="152200"/>
                      <a:pt x="152199" y="0"/>
                      <a:pt x="339947" y="0"/>
                    </a:cubicBezTo>
                    <a:cubicBezTo>
                      <a:pt x="527695" y="0"/>
                      <a:pt x="679894" y="152200"/>
                      <a:pt x="679894" y="339947"/>
                    </a:cubicBezTo>
                    <a:close/>
                  </a:path>
                </a:pathLst>
              </a:custGeom>
              <a:solidFill>
                <a:schemeClr val="bg1"/>
              </a:solidFill>
              <a:ln w="9525" cap="flat">
                <a:noFill/>
                <a:prstDash val="solid"/>
                <a:miter/>
              </a:ln>
            </p:spPr>
            <p:txBody>
              <a:bodyPr rtlCol="0" anchor="ctr"/>
              <a:lstStyle/>
              <a:p>
                <a:pPr algn="ctr"/>
                <a:r>
                  <a:rPr lang="en-US" sz="2000" b="1" dirty="0">
                    <a:solidFill>
                      <a:schemeClr val="tx1">
                        <a:lumMod val="75000"/>
                        <a:lumOff val="25000"/>
                      </a:schemeClr>
                    </a:solidFill>
                    <a:latin typeface="Segoe UI" panose="020B0502040204020203" pitchFamily="34" charset="0"/>
                    <a:cs typeface="Segoe UI" panose="020B0502040204020203" pitchFamily="34" charset="0"/>
                  </a:rPr>
                  <a:t>04</a:t>
                </a:r>
              </a:p>
            </p:txBody>
          </p:sp>
          <p:sp>
            <p:nvSpPr>
              <p:cNvPr id="51" name="TextBox 50">
                <a:extLst>
                  <a:ext uri="{FF2B5EF4-FFF2-40B4-BE49-F238E27FC236}">
                    <a16:creationId xmlns:a16="http://schemas.microsoft.com/office/drawing/2014/main" id="{19074661-6BFD-48D8-1CE8-236CA61EEAC3}"/>
                  </a:ext>
                </a:extLst>
              </p:cNvPr>
              <p:cNvSpPr txBox="1"/>
              <p:nvPr/>
            </p:nvSpPr>
            <p:spPr>
              <a:xfrm>
                <a:off x="4649880" y="2405695"/>
                <a:ext cx="1473610" cy="584775"/>
              </a:xfrm>
              <a:prstGeom prst="rect">
                <a:avLst/>
              </a:prstGeom>
              <a:noFill/>
            </p:spPr>
            <p:txBody>
              <a:bodyPr wrap="square">
                <a:spAutoFit/>
              </a:bodyPr>
              <a:lstStyle/>
              <a:p>
                <a:pPr algn="ctr"/>
                <a:r>
                  <a:rPr lang="en-US" sz="1600" b="0" i="0" dirty="0">
                    <a:solidFill>
                      <a:schemeClr val="tx1">
                        <a:lumMod val="75000"/>
                        <a:lumOff val="25000"/>
                      </a:schemeClr>
                    </a:solidFill>
                    <a:effectLst/>
                    <a:latin typeface="Segoe UI" panose="020B0502040204020203" pitchFamily="34" charset="0"/>
                    <a:cs typeface="Segoe UI" panose="020B0502040204020203" pitchFamily="34" charset="0"/>
                  </a:rPr>
                  <a:t>Commercially successful</a:t>
                </a:r>
                <a:endParaRPr lang="en-US" sz="1600" dirty="0">
                  <a:solidFill>
                    <a:schemeClr val="tx1">
                      <a:lumMod val="75000"/>
                      <a:lumOff val="25000"/>
                    </a:schemeClr>
                  </a:solidFill>
                  <a:latin typeface="Segoe UI" panose="020B0502040204020203" pitchFamily="34" charset="0"/>
                  <a:cs typeface="Segoe UI" panose="020B0502040204020203" pitchFamily="34" charset="0"/>
                </a:endParaRPr>
              </a:p>
            </p:txBody>
          </p:sp>
        </p:grpSp>
        <p:grpSp>
          <p:nvGrpSpPr>
            <p:cNvPr id="23" name="Group 22">
              <a:extLst>
                <a:ext uri="{FF2B5EF4-FFF2-40B4-BE49-F238E27FC236}">
                  <a16:creationId xmlns:a16="http://schemas.microsoft.com/office/drawing/2014/main" id="{668EE18F-C8F1-5688-361E-5F8281502383}"/>
                </a:ext>
              </a:extLst>
            </p:cNvPr>
            <p:cNvGrpSpPr/>
            <p:nvPr/>
          </p:nvGrpSpPr>
          <p:grpSpPr>
            <a:xfrm>
              <a:off x="6099922" y="3260734"/>
              <a:ext cx="1400817" cy="2651248"/>
              <a:chOff x="6161979" y="3260734"/>
              <a:chExt cx="1400817" cy="2651248"/>
            </a:xfrm>
          </p:grpSpPr>
          <p:sp>
            <p:nvSpPr>
              <p:cNvPr id="42" name="Rectangle: Rounded Corners 3241">
                <a:extLst>
                  <a:ext uri="{FF2B5EF4-FFF2-40B4-BE49-F238E27FC236}">
                    <a16:creationId xmlns:a16="http://schemas.microsoft.com/office/drawing/2014/main" id="{9D38D24C-E5F9-F525-8995-9A066D8EE2A6}"/>
                  </a:ext>
                </a:extLst>
              </p:cNvPr>
              <p:cNvSpPr/>
              <p:nvPr/>
            </p:nvSpPr>
            <p:spPr>
              <a:xfrm>
                <a:off x="6185797" y="3260734"/>
                <a:ext cx="1353183" cy="2651248"/>
              </a:xfrm>
              <a:prstGeom prst="roundRect">
                <a:avLst>
                  <a:gd name="adj" fmla="val 50000"/>
                </a:avLst>
              </a:prstGeom>
              <a:solidFill>
                <a:schemeClr val="bg1"/>
              </a:solidFill>
              <a:ln w="9525" cap="flat">
                <a:noFill/>
                <a:prstDash val="solid"/>
                <a:miter/>
              </a:ln>
              <a:effectLst>
                <a:outerShdw blurRad="127000" dist="38100" dir="5400000" algn="t" rotWithShape="0">
                  <a:prstClr val="black">
                    <a:alpha val="10000"/>
                  </a:prstClr>
                </a:outerShdw>
              </a:effectLst>
            </p:spPr>
            <p:txBody>
              <a:bodyPr rtlCol="0" anchor="ctr"/>
              <a:lstStyle/>
              <a:p>
                <a:pPr algn="ctr"/>
                <a:endParaRPr lang="en-US">
                  <a:latin typeface="Segoe UI" panose="020B0502040204020203" pitchFamily="34" charset="0"/>
                  <a:cs typeface="Segoe UI" panose="020B0502040204020203" pitchFamily="34" charset="0"/>
                </a:endParaRPr>
              </a:p>
            </p:txBody>
          </p:sp>
          <p:sp>
            <p:nvSpPr>
              <p:cNvPr id="43" name="Freeform: Shape 3255">
                <a:extLst>
                  <a:ext uri="{FF2B5EF4-FFF2-40B4-BE49-F238E27FC236}">
                    <a16:creationId xmlns:a16="http://schemas.microsoft.com/office/drawing/2014/main" id="{D1B9D8DF-B098-4E11-63C5-17FA588726C6}"/>
                  </a:ext>
                </a:extLst>
              </p:cNvPr>
              <p:cNvSpPr/>
              <p:nvPr/>
            </p:nvSpPr>
            <p:spPr>
              <a:xfrm rot="18900000">
                <a:off x="6659439" y="4171783"/>
                <a:ext cx="405898" cy="405898"/>
              </a:xfrm>
              <a:custGeom>
                <a:avLst/>
                <a:gdLst>
                  <a:gd name="connsiteX0" fmla="*/ 0 w 339566"/>
                  <a:gd name="connsiteY0" fmla="*/ 0 h 339566"/>
                  <a:gd name="connsiteX1" fmla="*/ 339566 w 339566"/>
                  <a:gd name="connsiteY1" fmla="*/ 0 h 339566"/>
                  <a:gd name="connsiteX2" fmla="*/ 339566 w 339566"/>
                  <a:gd name="connsiteY2" fmla="*/ 339566 h 339566"/>
                  <a:gd name="connsiteX3" fmla="*/ 0 w 339566"/>
                  <a:gd name="connsiteY3" fmla="*/ 339566 h 339566"/>
                </a:gdLst>
                <a:ahLst/>
                <a:cxnLst>
                  <a:cxn ang="0">
                    <a:pos x="connsiteX0" y="connsiteY0"/>
                  </a:cxn>
                  <a:cxn ang="0">
                    <a:pos x="connsiteX1" y="connsiteY1"/>
                  </a:cxn>
                  <a:cxn ang="0">
                    <a:pos x="connsiteX2" y="connsiteY2"/>
                  </a:cxn>
                  <a:cxn ang="0">
                    <a:pos x="connsiteX3" y="connsiteY3"/>
                  </a:cxn>
                </a:cxnLst>
                <a:rect l="l" t="t" r="r" b="b"/>
                <a:pathLst>
                  <a:path w="339566" h="339566">
                    <a:moveTo>
                      <a:pt x="0" y="0"/>
                    </a:moveTo>
                    <a:lnTo>
                      <a:pt x="339566" y="0"/>
                    </a:lnTo>
                    <a:lnTo>
                      <a:pt x="339566" y="339566"/>
                    </a:lnTo>
                    <a:lnTo>
                      <a:pt x="0" y="339566"/>
                    </a:lnTo>
                    <a:close/>
                  </a:path>
                </a:pathLst>
              </a:custGeom>
              <a:solidFill>
                <a:schemeClr val="accent4"/>
              </a:solidFill>
              <a:ln w="9525" cap="flat">
                <a:noFill/>
                <a:prstDash val="solid"/>
                <a:miter/>
              </a:ln>
            </p:spPr>
            <p:txBody>
              <a:bodyPr rtlCol="0" anchor="ctr"/>
              <a:lstStyle/>
              <a:p>
                <a:pPr algn="ctr"/>
                <a:endParaRPr lang="en-US">
                  <a:latin typeface="Segoe UI" panose="020B0502040204020203" pitchFamily="34" charset="0"/>
                  <a:cs typeface="Segoe UI" panose="020B0502040204020203" pitchFamily="34" charset="0"/>
                </a:endParaRPr>
              </a:p>
            </p:txBody>
          </p:sp>
          <p:sp>
            <p:nvSpPr>
              <p:cNvPr id="44" name="Freeform: Shape 3256">
                <a:extLst>
                  <a:ext uri="{FF2B5EF4-FFF2-40B4-BE49-F238E27FC236}">
                    <a16:creationId xmlns:a16="http://schemas.microsoft.com/office/drawing/2014/main" id="{7FC622AD-0CE6-6E6C-122A-DD9E29B1BCDD}"/>
                  </a:ext>
                </a:extLst>
              </p:cNvPr>
              <p:cNvSpPr/>
              <p:nvPr/>
            </p:nvSpPr>
            <p:spPr>
              <a:xfrm>
                <a:off x="6324645" y="3398819"/>
                <a:ext cx="1075487" cy="1075487"/>
              </a:xfrm>
              <a:custGeom>
                <a:avLst/>
                <a:gdLst>
                  <a:gd name="connsiteX0" fmla="*/ 899731 w 899731"/>
                  <a:gd name="connsiteY0" fmla="*/ 449866 h 899731"/>
                  <a:gd name="connsiteX1" fmla="*/ 449866 w 899731"/>
                  <a:gd name="connsiteY1" fmla="*/ 899732 h 899731"/>
                  <a:gd name="connsiteX2" fmla="*/ 0 w 899731"/>
                  <a:gd name="connsiteY2" fmla="*/ 449866 h 899731"/>
                  <a:gd name="connsiteX3" fmla="*/ 449866 w 899731"/>
                  <a:gd name="connsiteY3" fmla="*/ 0 h 899731"/>
                  <a:gd name="connsiteX4" fmla="*/ 899731 w 899731"/>
                  <a:gd name="connsiteY4" fmla="*/ 449866 h 8997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731" h="899731">
                    <a:moveTo>
                      <a:pt x="899731" y="449866"/>
                    </a:moveTo>
                    <a:cubicBezTo>
                      <a:pt x="899731" y="698320"/>
                      <a:pt x="698320" y="899732"/>
                      <a:pt x="449866" y="899732"/>
                    </a:cubicBezTo>
                    <a:cubicBezTo>
                      <a:pt x="201412" y="899732"/>
                      <a:pt x="0" y="698320"/>
                      <a:pt x="0" y="449866"/>
                    </a:cubicBezTo>
                    <a:cubicBezTo>
                      <a:pt x="0" y="201412"/>
                      <a:pt x="201412" y="0"/>
                      <a:pt x="449866" y="0"/>
                    </a:cubicBezTo>
                    <a:cubicBezTo>
                      <a:pt x="698320" y="0"/>
                      <a:pt x="899731" y="201412"/>
                      <a:pt x="899731" y="449866"/>
                    </a:cubicBezTo>
                    <a:close/>
                  </a:path>
                </a:pathLst>
              </a:custGeom>
              <a:solidFill>
                <a:schemeClr val="accent4"/>
              </a:solidFill>
              <a:ln w="9525" cap="flat">
                <a:noFill/>
                <a:prstDash val="solid"/>
                <a:miter/>
              </a:ln>
            </p:spPr>
            <p:txBody>
              <a:bodyPr rtlCol="0" anchor="ctr"/>
              <a:lstStyle/>
              <a:p>
                <a:pPr algn="ctr"/>
                <a:endParaRPr lang="en-US">
                  <a:latin typeface="Segoe UI" panose="020B0502040204020203" pitchFamily="34" charset="0"/>
                  <a:cs typeface="Segoe UI" panose="020B0502040204020203" pitchFamily="34" charset="0"/>
                </a:endParaRPr>
              </a:p>
            </p:txBody>
          </p:sp>
          <p:sp>
            <p:nvSpPr>
              <p:cNvPr id="45" name="Freeform: Shape 3257">
                <a:extLst>
                  <a:ext uri="{FF2B5EF4-FFF2-40B4-BE49-F238E27FC236}">
                    <a16:creationId xmlns:a16="http://schemas.microsoft.com/office/drawing/2014/main" id="{2766F97D-555E-A573-8CC0-50043F94CD40}"/>
                  </a:ext>
                </a:extLst>
              </p:cNvPr>
              <p:cNvSpPr/>
              <p:nvPr/>
            </p:nvSpPr>
            <p:spPr>
              <a:xfrm>
                <a:off x="6456035" y="3530209"/>
                <a:ext cx="812706" cy="812706"/>
              </a:xfrm>
              <a:custGeom>
                <a:avLst/>
                <a:gdLst>
                  <a:gd name="connsiteX0" fmla="*/ 679895 w 679894"/>
                  <a:gd name="connsiteY0" fmla="*/ 339947 h 679894"/>
                  <a:gd name="connsiteX1" fmla="*/ 339947 w 679894"/>
                  <a:gd name="connsiteY1" fmla="*/ 679895 h 679894"/>
                  <a:gd name="connsiteX2" fmla="*/ 0 w 679894"/>
                  <a:gd name="connsiteY2" fmla="*/ 339947 h 679894"/>
                  <a:gd name="connsiteX3" fmla="*/ 339947 w 679894"/>
                  <a:gd name="connsiteY3" fmla="*/ 0 h 679894"/>
                  <a:gd name="connsiteX4" fmla="*/ 679895 w 679894"/>
                  <a:gd name="connsiteY4" fmla="*/ 339947 h 679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9894" h="679894">
                    <a:moveTo>
                      <a:pt x="679895" y="339947"/>
                    </a:moveTo>
                    <a:cubicBezTo>
                      <a:pt x="679895" y="527695"/>
                      <a:pt x="527695" y="679895"/>
                      <a:pt x="339947" y="679895"/>
                    </a:cubicBezTo>
                    <a:cubicBezTo>
                      <a:pt x="152199" y="679895"/>
                      <a:pt x="0" y="527695"/>
                      <a:pt x="0" y="339947"/>
                    </a:cubicBezTo>
                    <a:cubicBezTo>
                      <a:pt x="0" y="152200"/>
                      <a:pt x="152199" y="0"/>
                      <a:pt x="339947" y="0"/>
                    </a:cubicBezTo>
                    <a:cubicBezTo>
                      <a:pt x="527695" y="0"/>
                      <a:pt x="679895" y="152200"/>
                      <a:pt x="679895" y="339947"/>
                    </a:cubicBezTo>
                    <a:close/>
                  </a:path>
                </a:pathLst>
              </a:custGeom>
              <a:solidFill>
                <a:schemeClr val="bg1"/>
              </a:solidFill>
              <a:ln w="9525" cap="flat">
                <a:noFill/>
                <a:prstDash val="solid"/>
                <a:miter/>
              </a:ln>
            </p:spPr>
            <p:txBody>
              <a:bodyPr rtlCol="0" anchor="ctr"/>
              <a:lstStyle/>
              <a:p>
                <a:pPr algn="ctr"/>
                <a:r>
                  <a:rPr lang="en-US" sz="2000" b="1" dirty="0">
                    <a:solidFill>
                      <a:schemeClr val="tx1">
                        <a:lumMod val="75000"/>
                        <a:lumOff val="25000"/>
                      </a:schemeClr>
                    </a:solidFill>
                    <a:latin typeface="Segoe UI" panose="020B0502040204020203" pitchFamily="34" charset="0"/>
                    <a:cs typeface="Segoe UI" panose="020B0502040204020203" pitchFamily="34" charset="0"/>
                  </a:rPr>
                  <a:t>05</a:t>
                </a:r>
              </a:p>
            </p:txBody>
          </p:sp>
          <p:sp>
            <p:nvSpPr>
              <p:cNvPr id="46" name="TextBox 45">
                <a:extLst>
                  <a:ext uri="{FF2B5EF4-FFF2-40B4-BE49-F238E27FC236}">
                    <a16:creationId xmlns:a16="http://schemas.microsoft.com/office/drawing/2014/main" id="{1340C8F2-EDE2-83B7-095B-AFF57404DBF6}"/>
                  </a:ext>
                </a:extLst>
              </p:cNvPr>
              <p:cNvSpPr txBox="1"/>
              <p:nvPr/>
            </p:nvSpPr>
            <p:spPr>
              <a:xfrm>
                <a:off x="6161979" y="4722712"/>
                <a:ext cx="1400817" cy="584775"/>
              </a:xfrm>
              <a:prstGeom prst="rect">
                <a:avLst/>
              </a:prstGeom>
              <a:noFill/>
            </p:spPr>
            <p:txBody>
              <a:bodyPr wrap="square">
                <a:spAutoFit/>
              </a:bodyPr>
              <a:lstStyle/>
              <a:p>
                <a:pPr algn="ctr"/>
                <a:r>
                  <a:rPr lang="en-US" sz="1600" b="0" i="0" dirty="0">
                    <a:solidFill>
                      <a:schemeClr val="tx1">
                        <a:lumMod val="75000"/>
                        <a:lumOff val="25000"/>
                      </a:schemeClr>
                    </a:solidFill>
                    <a:effectLst/>
                    <a:latin typeface="Segoe UI" panose="020B0502040204020203" pitchFamily="34" charset="0"/>
                    <a:cs typeface="Segoe UI" panose="020B0502040204020203" pitchFamily="34" charset="0"/>
                  </a:rPr>
                  <a:t>Operationally efficient</a:t>
                </a:r>
                <a:endParaRPr lang="en-US" sz="1600" dirty="0">
                  <a:solidFill>
                    <a:schemeClr val="tx1">
                      <a:lumMod val="75000"/>
                      <a:lumOff val="25000"/>
                    </a:schemeClr>
                  </a:solidFill>
                  <a:latin typeface="Segoe UI" panose="020B0502040204020203" pitchFamily="34" charset="0"/>
                  <a:cs typeface="Segoe UI" panose="020B0502040204020203" pitchFamily="34" charset="0"/>
                </a:endParaRPr>
              </a:p>
            </p:txBody>
          </p:sp>
        </p:grpSp>
        <p:grpSp>
          <p:nvGrpSpPr>
            <p:cNvPr id="24" name="Group 23">
              <a:extLst>
                <a:ext uri="{FF2B5EF4-FFF2-40B4-BE49-F238E27FC236}">
                  <a16:creationId xmlns:a16="http://schemas.microsoft.com/office/drawing/2014/main" id="{AB8D5BA9-C67A-DF67-B716-8DF6D31F03BB}"/>
                </a:ext>
              </a:extLst>
            </p:cNvPr>
            <p:cNvGrpSpPr/>
            <p:nvPr/>
          </p:nvGrpSpPr>
          <p:grpSpPr>
            <a:xfrm>
              <a:off x="7556219" y="1924188"/>
              <a:ext cx="1432478" cy="2651248"/>
              <a:chOff x="7563836" y="1924188"/>
              <a:chExt cx="1432478" cy="2651248"/>
            </a:xfrm>
          </p:grpSpPr>
          <p:sp>
            <p:nvSpPr>
              <p:cNvPr id="37" name="Rectangle: Rounded Corners 3242">
                <a:extLst>
                  <a:ext uri="{FF2B5EF4-FFF2-40B4-BE49-F238E27FC236}">
                    <a16:creationId xmlns:a16="http://schemas.microsoft.com/office/drawing/2014/main" id="{9717D8C8-6CD1-7410-B31B-6F3BDDDB9E9E}"/>
                  </a:ext>
                </a:extLst>
              </p:cNvPr>
              <p:cNvSpPr/>
              <p:nvPr/>
            </p:nvSpPr>
            <p:spPr>
              <a:xfrm>
                <a:off x="7563836" y="1924188"/>
                <a:ext cx="1353183" cy="2651248"/>
              </a:xfrm>
              <a:prstGeom prst="roundRect">
                <a:avLst>
                  <a:gd name="adj" fmla="val 50000"/>
                </a:avLst>
              </a:prstGeom>
              <a:solidFill>
                <a:schemeClr val="bg1"/>
              </a:solidFill>
              <a:ln w="9525" cap="flat">
                <a:noFill/>
                <a:prstDash val="solid"/>
                <a:miter/>
              </a:ln>
              <a:effectLst>
                <a:outerShdw blurRad="127000" dist="38100" dir="16200000" rotWithShape="0">
                  <a:prstClr val="black">
                    <a:alpha val="10000"/>
                  </a:prstClr>
                </a:outerShdw>
              </a:effectLst>
            </p:spPr>
            <p:txBody>
              <a:bodyPr rtlCol="0" anchor="ctr"/>
              <a:lstStyle/>
              <a:p>
                <a:pPr algn="ctr"/>
                <a:endParaRPr lang="en-US">
                  <a:latin typeface="Segoe UI" panose="020B0502040204020203" pitchFamily="34" charset="0"/>
                  <a:cs typeface="Segoe UI" panose="020B0502040204020203" pitchFamily="34" charset="0"/>
                </a:endParaRPr>
              </a:p>
            </p:txBody>
          </p:sp>
          <p:sp>
            <p:nvSpPr>
              <p:cNvPr id="38" name="Freeform: Shape 3258">
                <a:extLst>
                  <a:ext uri="{FF2B5EF4-FFF2-40B4-BE49-F238E27FC236}">
                    <a16:creationId xmlns:a16="http://schemas.microsoft.com/office/drawing/2014/main" id="{9E028F34-0494-7923-142A-7188C2CF3300}"/>
                  </a:ext>
                </a:extLst>
              </p:cNvPr>
              <p:cNvSpPr/>
              <p:nvPr/>
            </p:nvSpPr>
            <p:spPr>
              <a:xfrm rot="8100000">
                <a:off x="8040276" y="3270573"/>
                <a:ext cx="405898" cy="405898"/>
              </a:xfrm>
              <a:custGeom>
                <a:avLst/>
                <a:gdLst>
                  <a:gd name="connsiteX0" fmla="*/ 0 w 339566"/>
                  <a:gd name="connsiteY0" fmla="*/ -1 h 339566"/>
                  <a:gd name="connsiteX1" fmla="*/ 339567 w 339566"/>
                  <a:gd name="connsiteY1" fmla="*/ -1 h 339566"/>
                  <a:gd name="connsiteX2" fmla="*/ 339567 w 339566"/>
                  <a:gd name="connsiteY2" fmla="*/ 339566 h 339566"/>
                  <a:gd name="connsiteX3" fmla="*/ 0 w 339566"/>
                  <a:gd name="connsiteY3" fmla="*/ 339566 h 339566"/>
                </a:gdLst>
                <a:ahLst/>
                <a:cxnLst>
                  <a:cxn ang="0">
                    <a:pos x="connsiteX0" y="connsiteY0"/>
                  </a:cxn>
                  <a:cxn ang="0">
                    <a:pos x="connsiteX1" y="connsiteY1"/>
                  </a:cxn>
                  <a:cxn ang="0">
                    <a:pos x="connsiteX2" y="connsiteY2"/>
                  </a:cxn>
                  <a:cxn ang="0">
                    <a:pos x="connsiteX3" y="connsiteY3"/>
                  </a:cxn>
                </a:cxnLst>
                <a:rect l="l" t="t" r="r" b="b"/>
                <a:pathLst>
                  <a:path w="339566" h="339566">
                    <a:moveTo>
                      <a:pt x="0" y="-1"/>
                    </a:moveTo>
                    <a:lnTo>
                      <a:pt x="339567" y="-1"/>
                    </a:lnTo>
                    <a:lnTo>
                      <a:pt x="339567" y="339566"/>
                    </a:lnTo>
                    <a:lnTo>
                      <a:pt x="0" y="339566"/>
                    </a:lnTo>
                    <a:close/>
                  </a:path>
                </a:pathLst>
              </a:custGeom>
              <a:solidFill>
                <a:schemeClr val="accent5"/>
              </a:solidFill>
              <a:ln w="9525" cap="flat">
                <a:noFill/>
                <a:prstDash val="solid"/>
                <a:miter/>
              </a:ln>
            </p:spPr>
            <p:txBody>
              <a:bodyPr rtlCol="0" anchor="ctr"/>
              <a:lstStyle/>
              <a:p>
                <a:pPr algn="ctr"/>
                <a:endParaRPr lang="en-US">
                  <a:latin typeface="Segoe UI" panose="020B0502040204020203" pitchFamily="34" charset="0"/>
                  <a:cs typeface="Segoe UI" panose="020B0502040204020203" pitchFamily="34" charset="0"/>
                </a:endParaRPr>
              </a:p>
            </p:txBody>
          </p:sp>
          <p:sp>
            <p:nvSpPr>
              <p:cNvPr id="39" name="Freeform: Shape 3259">
                <a:extLst>
                  <a:ext uri="{FF2B5EF4-FFF2-40B4-BE49-F238E27FC236}">
                    <a16:creationId xmlns:a16="http://schemas.microsoft.com/office/drawing/2014/main" id="{699BD88D-22AF-787D-1587-65839848A427}"/>
                  </a:ext>
                </a:extLst>
              </p:cNvPr>
              <p:cNvSpPr/>
              <p:nvPr/>
            </p:nvSpPr>
            <p:spPr>
              <a:xfrm>
                <a:off x="7705474" y="3387802"/>
                <a:ext cx="1075487" cy="1075487"/>
              </a:xfrm>
              <a:custGeom>
                <a:avLst/>
                <a:gdLst>
                  <a:gd name="connsiteX0" fmla="*/ 899732 w 899731"/>
                  <a:gd name="connsiteY0" fmla="*/ 449866 h 899731"/>
                  <a:gd name="connsiteX1" fmla="*/ 449866 w 899731"/>
                  <a:gd name="connsiteY1" fmla="*/ 899732 h 899731"/>
                  <a:gd name="connsiteX2" fmla="*/ 1 w 899731"/>
                  <a:gd name="connsiteY2" fmla="*/ 449866 h 899731"/>
                  <a:gd name="connsiteX3" fmla="*/ 449866 w 899731"/>
                  <a:gd name="connsiteY3" fmla="*/ 0 h 899731"/>
                  <a:gd name="connsiteX4" fmla="*/ 899732 w 899731"/>
                  <a:gd name="connsiteY4" fmla="*/ 449866 h 8997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731" h="899731">
                    <a:moveTo>
                      <a:pt x="899732" y="449866"/>
                    </a:moveTo>
                    <a:cubicBezTo>
                      <a:pt x="899732" y="698320"/>
                      <a:pt x="698320" y="899732"/>
                      <a:pt x="449866" y="899732"/>
                    </a:cubicBezTo>
                    <a:cubicBezTo>
                      <a:pt x="201412" y="899732"/>
                      <a:pt x="1" y="698320"/>
                      <a:pt x="1" y="449866"/>
                    </a:cubicBezTo>
                    <a:cubicBezTo>
                      <a:pt x="1" y="201412"/>
                      <a:pt x="201412" y="0"/>
                      <a:pt x="449866" y="0"/>
                    </a:cubicBezTo>
                    <a:cubicBezTo>
                      <a:pt x="698320" y="0"/>
                      <a:pt x="899732" y="201412"/>
                      <a:pt x="899732" y="449866"/>
                    </a:cubicBezTo>
                    <a:close/>
                  </a:path>
                </a:pathLst>
              </a:custGeom>
              <a:solidFill>
                <a:schemeClr val="accent5"/>
              </a:solidFill>
              <a:ln w="9525" cap="flat">
                <a:noFill/>
                <a:prstDash val="solid"/>
                <a:miter/>
              </a:ln>
            </p:spPr>
            <p:txBody>
              <a:bodyPr rtlCol="0" anchor="ctr"/>
              <a:lstStyle/>
              <a:p>
                <a:pPr algn="ctr"/>
                <a:endParaRPr lang="en-US">
                  <a:latin typeface="Segoe UI" panose="020B0502040204020203" pitchFamily="34" charset="0"/>
                  <a:cs typeface="Segoe UI" panose="020B0502040204020203" pitchFamily="34" charset="0"/>
                </a:endParaRPr>
              </a:p>
            </p:txBody>
          </p:sp>
          <p:sp>
            <p:nvSpPr>
              <p:cNvPr id="40" name="Freeform: Shape 3260">
                <a:extLst>
                  <a:ext uri="{FF2B5EF4-FFF2-40B4-BE49-F238E27FC236}">
                    <a16:creationId xmlns:a16="http://schemas.microsoft.com/office/drawing/2014/main" id="{87EEBEFE-B5A1-0D73-ECE8-FA6BA2711B01}"/>
                  </a:ext>
                </a:extLst>
              </p:cNvPr>
              <p:cNvSpPr/>
              <p:nvPr/>
            </p:nvSpPr>
            <p:spPr>
              <a:xfrm>
                <a:off x="7834017" y="3530209"/>
                <a:ext cx="812706" cy="812706"/>
              </a:xfrm>
              <a:custGeom>
                <a:avLst/>
                <a:gdLst>
                  <a:gd name="connsiteX0" fmla="*/ 679894 w 679894"/>
                  <a:gd name="connsiteY0" fmla="*/ 339947 h 679894"/>
                  <a:gd name="connsiteX1" fmla="*/ 339947 w 679894"/>
                  <a:gd name="connsiteY1" fmla="*/ 679895 h 679894"/>
                  <a:gd name="connsiteX2" fmla="*/ 0 w 679894"/>
                  <a:gd name="connsiteY2" fmla="*/ 339947 h 679894"/>
                  <a:gd name="connsiteX3" fmla="*/ 339947 w 679894"/>
                  <a:gd name="connsiteY3" fmla="*/ 0 h 679894"/>
                  <a:gd name="connsiteX4" fmla="*/ 679894 w 679894"/>
                  <a:gd name="connsiteY4" fmla="*/ 339947 h 679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9894" h="679894">
                    <a:moveTo>
                      <a:pt x="679894" y="339947"/>
                    </a:moveTo>
                    <a:cubicBezTo>
                      <a:pt x="679894" y="527695"/>
                      <a:pt x="527695" y="679895"/>
                      <a:pt x="339947" y="679895"/>
                    </a:cubicBezTo>
                    <a:cubicBezTo>
                      <a:pt x="152199" y="679895"/>
                      <a:pt x="0" y="527695"/>
                      <a:pt x="0" y="339947"/>
                    </a:cubicBezTo>
                    <a:cubicBezTo>
                      <a:pt x="0" y="152200"/>
                      <a:pt x="152199" y="0"/>
                      <a:pt x="339947" y="0"/>
                    </a:cubicBezTo>
                    <a:cubicBezTo>
                      <a:pt x="527695" y="0"/>
                      <a:pt x="679894" y="152200"/>
                      <a:pt x="679894" y="339947"/>
                    </a:cubicBezTo>
                    <a:close/>
                  </a:path>
                </a:pathLst>
              </a:custGeom>
              <a:solidFill>
                <a:schemeClr val="bg1"/>
              </a:solidFill>
              <a:ln w="9525" cap="flat">
                <a:noFill/>
                <a:prstDash val="solid"/>
                <a:miter/>
              </a:ln>
            </p:spPr>
            <p:txBody>
              <a:bodyPr rtlCol="0" anchor="ctr"/>
              <a:lstStyle/>
              <a:p>
                <a:pPr algn="ctr"/>
                <a:r>
                  <a:rPr lang="en-US" sz="2000" b="1" dirty="0">
                    <a:solidFill>
                      <a:schemeClr val="tx1">
                        <a:lumMod val="75000"/>
                        <a:lumOff val="25000"/>
                      </a:schemeClr>
                    </a:solidFill>
                    <a:latin typeface="Segoe UI" panose="020B0502040204020203" pitchFamily="34" charset="0"/>
                    <a:cs typeface="Segoe UI" panose="020B0502040204020203" pitchFamily="34" charset="0"/>
                  </a:rPr>
                  <a:t>06</a:t>
                </a:r>
              </a:p>
            </p:txBody>
          </p:sp>
          <p:sp>
            <p:nvSpPr>
              <p:cNvPr id="41" name="TextBox 40">
                <a:extLst>
                  <a:ext uri="{FF2B5EF4-FFF2-40B4-BE49-F238E27FC236}">
                    <a16:creationId xmlns:a16="http://schemas.microsoft.com/office/drawing/2014/main" id="{8FEEC9F4-B0C5-481B-9B12-207646317402}"/>
                  </a:ext>
                </a:extLst>
              </p:cNvPr>
              <p:cNvSpPr txBox="1"/>
              <p:nvPr/>
            </p:nvSpPr>
            <p:spPr>
              <a:xfrm>
                <a:off x="7575534" y="2023887"/>
                <a:ext cx="1420780" cy="1200329"/>
              </a:xfrm>
              <a:prstGeom prst="rect">
                <a:avLst/>
              </a:prstGeom>
              <a:noFill/>
            </p:spPr>
            <p:txBody>
              <a:bodyPr wrap="square">
                <a:spAutoFit/>
              </a:bodyPr>
              <a:lstStyle/>
              <a:p>
                <a:pPr algn="ctr"/>
                <a:r>
                  <a:rPr lang="en-US" b="0" i="0" dirty="0">
                    <a:solidFill>
                      <a:schemeClr val="tx1">
                        <a:lumMod val="75000"/>
                        <a:lumOff val="25000"/>
                      </a:schemeClr>
                    </a:solidFill>
                    <a:effectLst/>
                    <a:latin typeface="Segoe UI" panose="020B0502040204020203" pitchFamily="34" charset="0"/>
                    <a:cs typeface="Segoe UI" panose="020B0502040204020203" pitchFamily="34" charset="0"/>
                  </a:rPr>
                  <a:t>Direct access to operation </a:t>
                </a:r>
                <a:r>
                  <a:rPr lang="en-US" dirty="0">
                    <a:solidFill>
                      <a:schemeClr val="tx1">
                        <a:lumMod val="75000"/>
                        <a:lumOff val="25000"/>
                      </a:schemeClr>
                    </a:solidFill>
                    <a:latin typeface="Segoe UI" panose="020B0502040204020203" pitchFamily="34" charset="0"/>
                    <a:cs typeface="Segoe UI" panose="020B0502040204020203" pitchFamily="34" charset="0"/>
                  </a:rPr>
                  <a:t>i</a:t>
                </a:r>
                <a:r>
                  <a:rPr lang="en-US" b="0" i="0" dirty="0">
                    <a:solidFill>
                      <a:schemeClr val="tx1">
                        <a:lumMod val="75000"/>
                        <a:lumOff val="25000"/>
                      </a:schemeClr>
                    </a:solidFill>
                    <a:effectLst/>
                    <a:latin typeface="Segoe UI" panose="020B0502040204020203" pitchFamily="34" charset="0"/>
                    <a:cs typeface="Segoe UI" panose="020B0502040204020203" pitchFamily="34" charset="0"/>
                  </a:rPr>
                  <a:t>nformation</a:t>
                </a:r>
                <a:endParaRPr lang="en-US" dirty="0">
                  <a:solidFill>
                    <a:schemeClr val="tx1">
                      <a:lumMod val="75000"/>
                      <a:lumOff val="25000"/>
                    </a:schemeClr>
                  </a:solidFill>
                  <a:latin typeface="Segoe UI" panose="020B0502040204020203" pitchFamily="34" charset="0"/>
                  <a:cs typeface="Segoe UI" panose="020B0502040204020203" pitchFamily="34" charset="0"/>
                </a:endParaRPr>
              </a:p>
            </p:txBody>
          </p:sp>
        </p:grpSp>
        <p:grpSp>
          <p:nvGrpSpPr>
            <p:cNvPr id="25" name="Group 24">
              <a:extLst>
                <a:ext uri="{FF2B5EF4-FFF2-40B4-BE49-F238E27FC236}">
                  <a16:creationId xmlns:a16="http://schemas.microsoft.com/office/drawing/2014/main" id="{BB12E78D-7AF5-3E13-61F4-0950C4EF8306}"/>
                </a:ext>
              </a:extLst>
            </p:cNvPr>
            <p:cNvGrpSpPr/>
            <p:nvPr/>
          </p:nvGrpSpPr>
          <p:grpSpPr>
            <a:xfrm>
              <a:off x="8958119" y="3260734"/>
              <a:ext cx="1400817" cy="2651248"/>
              <a:chOff x="9008287" y="3260734"/>
              <a:chExt cx="1400817" cy="2651248"/>
            </a:xfrm>
          </p:grpSpPr>
          <p:sp>
            <p:nvSpPr>
              <p:cNvPr id="32" name="Rectangle: Rounded Corners 3224">
                <a:extLst>
                  <a:ext uri="{FF2B5EF4-FFF2-40B4-BE49-F238E27FC236}">
                    <a16:creationId xmlns:a16="http://schemas.microsoft.com/office/drawing/2014/main" id="{14EEA23C-EBFB-D5A6-BF43-D258A557E1DE}"/>
                  </a:ext>
                </a:extLst>
              </p:cNvPr>
              <p:cNvSpPr/>
              <p:nvPr/>
            </p:nvSpPr>
            <p:spPr>
              <a:xfrm>
                <a:off x="9038866" y="3260734"/>
                <a:ext cx="1353183" cy="2651248"/>
              </a:xfrm>
              <a:prstGeom prst="roundRect">
                <a:avLst>
                  <a:gd name="adj" fmla="val 50000"/>
                </a:avLst>
              </a:prstGeom>
              <a:solidFill>
                <a:schemeClr val="bg1"/>
              </a:solidFill>
              <a:ln w="9525" cap="flat">
                <a:noFill/>
                <a:prstDash val="solid"/>
                <a:miter/>
              </a:ln>
              <a:effectLst>
                <a:outerShdw blurRad="127000" dist="38100" dir="5400000" algn="t" rotWithShape="0">
                  <a:prstClr val="black">
                    <a:alpha val="10000"/>
                  </a:prstClr>
                </a:outerShdw>
              </a:effectLst>
            </p:spPr>
            <p:txBody>
              <a:bodyPr rtlCol="0" anchor="ctr"/>
              <a:lstStyle/>
              <a:p>
                <a:pPr algn="ctr"/>
                <a:endParaRPr lang="en-US">
                  <a:latin typeface="Segoe UI" panose="020B0502040204020203" pitchFamily="34" charset="0"/>
                  <a:cs typeface="Segoe UI" panose="020B0502040204020203" pitchFamily="34" charset="0"/>
                </a:endParaRPr>
              </a:p>
            </p:txBody>
          </p:sp>
          <p:sp>
            <p:nvSpPr>
              <p:cNvPr id="33" name="Freeform: Shape 3226">
                <a:extLst>
                  <a:ext uri="{FF2B5EF4-FFF2-40B4-BE49-F238E27FC236}">
                    <a16:creationId xmlns:a16="http://schemas.microsoft.com/office/drawing/2014/main" id="{394F9CDA-2D40-5BF3-7470-5C7096D9675F}"/>
                  </a:ext>
                </a:extLst>
              </p:cNvPr>
              <p:cNvSpPr/>
              <p:nvPr/>
            </p:nvSpPr>
            <p:spPr>
              <a:xfrm rot="18900000">
                <a:off x="9512508" y="4183136"/>
                <a:ext cx="405898" cy="405898"/>
              </a:xfrm>
              <a:custGeom>
                <a:avLst/>
                <a:gdLst>
                  <a:gd name="connsiteX0" fmla="*/ 0 w 339566"/>
                  <a:gd name="connsiteY0" fmla="*/ 0 h 339566"/>
                  <a:gd name="connsiteX1" fmla="*/ 339566 w 339566"/>
                  <a:gd name="connsiteY1" fmla="*/ 0 h 339566"/>
                  <a:gd name="connsiteX2" fmla="*/ 339566 w 339566"/>
                  <a:gd name="connsiteY2" fmla="*/ 339566 h 339566"/>
                  <a:gd name="connsiteX3" fmla="*/ 0 w 339566"/>
                  <a:gd name="connsiteY3" fmla="*/ 339566 h 339566"/>
                </a:gdLst>
                <a:ahLst/>
                <a:cxnLst>
                  <a:cxn ang="0">
                    <a:pos x="connsiteX0" y="connsiteY0"/>
                  </a:cxn>
                  <a:cxn ang="0">
                    <a:pos x="connsiteX1" y="connsiteY1"/>
                  </a:cxn>
                  <a:cxn ang="0">
                    <a:pos x="connsiteX2" y="connsiteY2"/>
                  </a:cxn>
                  <a:cxn ang="0">
                    <a:pos x="connsiteX3" y="connsiteY3"/>
                  </a:cxn>
                </a:cxnLst>
                <a:rect l="l" t="t" r="r" b="b"/>
                <a:pathLst>
                  <a:path w="339566" h="339566">
                    <a:moveTo>
                      <a:pt x="0" y="0"/>
                    </a:moveTo>
                    <a:lnTo>
                      <a:pt x="339566" y="0"/>
                    </a:lnTo>
                    <a:lnTo>
                      <a:pt x="339566" y="339566"/>
                    </a:lnTo>
                    <a:lnTo>
                      <a:pt x="0" y="339566"/>
                    </a:lnTo>
                    <a:close/>
                  </a:path>
                </a:pathLst>
              </a:custGeom>
              <a:solidFill>
                <a:schemeClr val="accent6">
                  <a:lumMod val="50000"/>
                </a:schemeClr>
              </a:solidFill>
              <a:ln w="9525" cap="flat">
                <a:noFill/>
                <a:prstDash val="solid"/>
                <a:miter/>
              </a:ln>
            </p:spPr>
            <p:txBody>
              <a:bodyPr rtlCol="0" anchor="ctr"/>
              <a:lstStyle/>
              <a:p>
                <a:pPr algn="ctr"/>
                <a:endParaRPr lang="en-US" dirty="0">
                  <a:latin typeface="Segoe UI" panose="020B0502040204020203" pitchFamily="34" charset="0"/>
                  <a:cs typeface="Segoe UI" panose="020B0502040204020203" pitchFamily="34" charset="0"/>
                </a:endParaRPr>
              </a:p>
            </p:txBody>
          </p:sp>
          <p:sp>
            <p:nvSpPr>
              <p:cNvPr id="34" name="Freeform: Shape 3227">
                <a:extLst>
                  <a:ext uri="{FF2B5EF4-FFF2-40B4-BE49-F238E27FC236}">
                    <a16:creationId xmlns:a16="http://schemas.microsoft.com/office/drawing/2014/main" id="{FA96E4A5-FD70-8D25-8D6D-4E6B0EF44573}"/>
                  </a:ext>
                </a:extLst>
              </p:cNvPr>
              <p:cNvSpPr/>
              <p:nvPr/>
            </p:nvSpPr>
            <p:spPr>
              <a:xfrm>
                <a:off x="9177714" y="3398819"/>
                <a:ext cx="1075487" cy="1075487"/>
              </a:xfrm>
              <a:custGeom>
                <a:avLst/>
                <a:gdLst>
                  <a:gd name="connsiteX0" fmla="*/ 899731 w 899731"/>
                  <a:gd name="connsiteY0" fmla="*/ 449866 h 899731"/>
                  <a:gd name="connsiteX1" fmla="*/ 449866 w 899731"/>
                  <a:gd name="connsiteY1" fmla="*/ 899732 h 899731"/>
                  <a:gd name="connsiteX2" fmla="*/ 0 w 899731"/>
                  <a:gd name="connsiteY2" fmla="*/ 449866 h 899731"/>
                  <a:gd name="connsiteX3" fmla="*/ 449866 w 899731"/>
                  <a:gd name="connsiteY3" fmla="*/ 0 h 899731"/>
                  <a:gd name="connsiteX4" fmla="*/ 899731 w 899731"/>
                  <a:gd name="connsiteY4" fmla="*/ 449866 h 8997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731" h="899731">
                    <a:moveTo>
                      <a:pt x="899731" y="449866"/>
                    </a:moveTo>
                    <a:cubicBezTo>
                      <a:pt x="899731" y="698320"/>
                      <a:pt x="698320" y="899732"/>
                      <a:pt x="449866" y="899732"/>
                    </a:cubicBezTo>
                    <a:cubicBezTo>
                      <a:pt x="201412" y="899732"/>
                      <a:pt x="0" y="698320"/>
                      <a:pt x="0" y="449866"/>
                    </a:cubicBezTo>
                    <a:cubicBezTo>
                      <a:pt x="0" y="201412"/>
                      <a:pt x="201412" y="0"/>
                      <a:pt x="449866" y="0"/>
                    </a:cubicBezTo>
                    <a:cubicBezTo>
                      <a:pt x="698320" y="0"/>
                      <a:pt x="899731" y="201412"/>
                      <a:pt x="899731" y="449866"/>
                    </a:cubicBezTo>
                    <a:close/>
                  </a:path>
                </a:pathLst>
              </a:custGeom>
              <a:solidFill>
                <a:schemeClr val="accent6">
                  <a:lumMod val="50000"/>
                </a:schemeClr>
              </a:solidFill>
              <a:ln w="9525" cap="flat">
                <a:noFill/>
                <a:prstDash val="solid"/>
                <a:miter/>
              </a:ln>
            </p:spPr>
            <p:txBody>
              <a:bodyPr rtlCol="0" anchor="ctr"/>
              <a:lstStyle/>
              <a:p>
                <a:pPr algn="ctr"/>
                <a:endParaRPr lang="en-US">
                  <a:latin typeface="Segoe UI" panose="020B0502040204020203" pitchFamily="34" charset="0"/>
                  <a:cs typeface="Segoe UI" panose="020B0502040204020203" pitchFamily="34" charset="0"/>
                </a:endParaRPr>
              </a:p>
            </p:txBody>
          </p:sp>
          <p:sp>
            <p:nvSpPr>
              <p:cNvPr id="35" name="Freeform: Shape 3228">
                <a:extLst>
                  <a:ext uri="{FF2B5EF4-FFF2-40B4-BE49-F238E27FC236}">
                    <a16:creationId xmlns:a16="http://schemas.microsoft.com/office/drawing/2014/main" id="{87DEE069-005F-A2CD-1C3C-51FA637ECD98}"/>
                  </a:ext>
                </a:extLst>
              </p:cNvPr>
              <p:cNvSpPr/>
              <p:nvPr/>
            </p:nvSpPr>
            <p:spPr>
              <a:xfrm>
                <a:off x="9309104" y="3530209"/>
                <a:ext cx="812706" cy="812706"/>
              </a:xfrm>
              <a:custGeom>
                <a:avLst/>
                <a:gdLst>
                  <a:gd name="connsiteX0" fmla="*/ 679895 w 679894"/>
                  <a:gd name="connsiteY0" fmla="*/ 339947 h 679894"/>
                  <a:gd name="connsiteX1" fmla="*/ 339947 w 679894"/>
                  <a:gd name="connsiteY1" fmla="*/ 679895 h 679894"/>
                  <a:gd name="connsiteX2" fmla="*/ 0 w 679894"/>
                  <a:gd name="connsiteY2" fmla="*/ 339947 h 679894"/>
                  <a:gd name="connsiteX3" fmla="*/ 339947 w 679894"/>
                  <a:gd name="connsiteY3" fmla="*/ 0 h 679894"/>
                  <a:gd name="connsiteX4" fmla="*/ 679895 w 679894"/>
                  <a:gd name="connsiteY4" fmla="*/ 339947 h 679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9894" h="679894">
                    <a:moveTo>
                      <a:pt x="679895" y="339947"/>
                    </a:moveTo>
                    <a:cubicBezTo>
                      <a:pt x="679895" y="527695"/>
                      <a:pt x="527695" y="679895"/>
                      <a:pt x="339947" y="679895"/>
                    </a:cubicBezTo>
                    <a:cubicBezTo>
                      <a:pt x="152199" y="679895"/>
                      <a:pt x="0" y="527695"/>
                      <a:pt x="0" y="339947"/>
                    </a:cubicBezTo>
                    <a:cubicBezTo>
                      <a:pt x="0" y="152200"/>
                      <a:pt x="152199" y="0"/>
                      <a:pt x="339947" y="0"/>
                    </a:cubicBezTo>
                    <a:cubicBezTo>
                      <a:pt x="527695" y="0"/>
                      <a:pt x="679895" y="152200"/>
                      <a:pt x="679895" y="339947"/>
                    </a:cubicBezTo>
                    <a:close/>
                  </a:path>
                </a:pathLst>
              </a:custGeom>
              <a:solidFill>
                <a:schemeClr val="bg1"/>
              </a:solidFill>
              <a:ln w="9525" cap="flat">
                <a:noFill/>
                <a:prstDash val="solid"/>
                <a:miter/>
              </a:ln>
            </p:spPr>
            <p:txBody>
              <a:bodyPr rtlCol="0" anchor="ctr"/>
              <a:lstStyle/>
              <a:p>
                <a:pPr algn="ctr"/>
                <a:r>
                  <a:rPr lang="en-US" sz="2000" b="1" dirty="0">
                    <a:solidFill>
                      <a:schemeClr val="tx1">
                        <a:lumMod val="75000"/>
                        <a:lumOff val="25000"/>
                      </a:schemeClr>
                    </a:solidFill>
                    <a:latin typeface="Segoe UI" panose="020B0502040204020203" pitchFamily="34" charset="0"/>
                    <a:cs typeface="Segoe UI" panose="020B0502040204020203" pitchFamily="34" charset="0"/>
                  </a:rPr>
                  <a:t>07</a:t>
                </a:r>
              </a:p>
            </p:txBody>
          </p:sp>
          <p:sp>
            <p:nvSpPr>
              <p:cNvPr id="36" name="TextBox 35">
                <a:extLst>
                  <a:ext uri="{FF2B5EF4-FFF2-40B4-BE49-F238E27FC236}">
                    <a16:creationId xmlns:a16="http://schemas.microsoft.com/office/drawing/2014/main" id="{B7FAC12F-4576-B98E-29C6-3E9A18C3AA2D}"/>
                  </a:ext>
                </a:extLst>
              </p:cNvPr>
              <p:cNvSpPr txBox="1"/>
              <p:nvPr/>
            </p:nvSpPr>
            <p:spPr>
              <a:xfrm>
                <a:off x="9008287" y="4780296"/>
                <a:ext cx="1400817" cy="923330"/>
              </a:xfrm>
              <a:prstGeom prst="rect">
                <a:avLst/>
              </a:prstGeom>
              <a:noFill/>
            </p:spPr>
            <p:txBody>
              <a:bodyPr wrap="square">
                <a:spAutoFit/>
              </a:bodyPr>
              <a:lstStyle/>
              <a:p>
                <a:pPr algn="ctr"/>
                <a:r>
                  <a:rPr lang="en-US" b="0" i="0" dirty="0">
                    <a:solidFill>
                      <a:schemeClr val="tx1">
                        <a:lumMod val="75000"/>
                        <a:lumOff val="25000"/>
                      </a:schemeClr>
                    </a:solidFill>
                    <a:effectLst/>
                    <a:latin typeface="Segoe UI" panose="020B0502040204020203" pitchFamily="34" charset="0"/>
                    <a:cs typeface="Segoe UI" panose="020B0502040204020203" pitchFamily="34" charset="0"/>
                  </a:rPr>
                  <a:t>Continuous </a:t>
                </a:r>
                <a:r>
                  <a:rPr lang="en-US" dirty="0">
                    <a:solidFill>
                      <a:schemeClr val="tx1">
                        <a:lumMod val="75000"/>
                        <a:lumOff val="25000"/>
                      </a:schemeClr>
                    </a:solidFill>
                    <a:latin typeface="Segoe UI" panose="020B0502040204020203" pitchFamily="34" charset="0"/>
                    <a:cs typeface="Segoe UI" panose="020B0502040204020203" pitchFamily="34" charset="0"/>
                  </a:rPr>
                  <a:t>o</a:t>
                </a:r>
                <a:r>
                  <a:rPr lang="en-US" b="0" i="0" dirty="0">
                    <a:solidFill>
                      <a:schemeClr val="tx1">
                        <a:lumMod val="75000"/>
                        <a:lumOff val="25000"/>
                      </a:schemeClr>
                    </a:solidFill>
                    <a:effectLst/>
                    <a:latin typeface="Segoe UI" panose="020B0502040204020203" pitchFamily="34" charset="0"/>
                    <a:cs typeface="Segoe UI" panose="020B0502040204020203" pitchFamily="34" charset="0"/>
                  </a:rPr>
                  <a:t>bservation overtime</a:t>
                </a:r>
                <a:endParaRPr lang="en-US" dirty="0">
                  <a:solidFill>
                    <a:schemeClr val="tx1">
                      <a:lumMod val="75000"/>
                      <a:lumOff val="25000"/>
                    </a:schemeClr>
                  </a:solidFill>
                  <a:latin typeface="Segoe UI" panose="020B0502040204020203" pitchFamily="34" charset="0"/>
                  <a:cs typeface="Segoe UI" panose="020B0502040204020203" pitchFamily="34" charset="0"/>
                </a:endParaRPr>
              </a:p>
            </p:txBody>
          </p:sp>
        </p:grpSp>
        <p:grpSp>
          <p:nvGrpSpPr>
            <p:cNvPr id="26" name="Group 25">
              <a:extLst>
                <a:ext uri="{FF2B5EF4-FFF2-40B4-BE49-F238E27FC236}">
                  <a16:creationId xmlns:a16="http://schemas.microsoft.com/office/drawing/2014/main" id="{CE92EBF6-B56D-98D5-10E0-FFCD35ED30EC}"/>
                </a:ext>
              </a:extLst>
            </p:cNvPr>
            <p:cNvGrpSpPr/>
            <p:nvPr/>
          </p:nvGrpSpPr>
          <p:grpSpPr>
            <a:xfrm>
              <a:off x="10421176" y="1924188"/>
              <a:ext cx="1353183" cy="2651248"/>
              <a:chOff x="10421176" y="1924188"/>
              <a:chExt cx="1353183" cy="2651248"/>
            </a:xfrm>
          </p:grpSpPr>
          <p:sp>
            <p:nvSpPr>
              <p:cNvPr id="27" name="Rectangle: Rounded Corners 3225">
                <a:extLst>
                  <a:ext uri="{FF2B5EF4-FFF2-40B4-BE49-F238E27FC236}">
                    <a16:creationId xmlns:a16="http://schemas.microsoft.com/office/drawing/2014/main" id="{2B2AA2C4-47AF-9112-D09D-C8B34D67969A}"/>
                  </a:ext>
                </a:extLst>
              </p:cNvPr>
              <p:cNvSpPr/>
              <p:nvPr/>
            </p:nvSpPr>
            <p:spPr>
              <a:xfrm>
                <a:off x="10421176" y="1924188"/>
                <a:ext cx="1353183" cy="2651248"/>
              </a:xfrm>
              <a:prstGeom prst="roundRect">
                <a:avLst>
                  <a:gd name="adj" fmla="val 50000"/>
                </a:avLst>
              </a:prstGeom>
              <a:solidFill>
                <a:schemeClr val="bg1"/>
              </a:solidFill>
              <a:ln w="9525" cap="flat">
                <a:noFill/>
                <a:prstDash val="solid"/>
                <a:miter/>
              </a:ln>
              <a:effectLst>
                <a:outerShdw blurRad="127000" dist="38100" dir="16200000" rotWithShape="0">
                  <a:prstClr val="black">
                    <a:alpha val="10000"/>
                  </a:prstClr>
                </a:outerShdw>
              </a:effectLst>
            </p:spPr>
            <p:txBody>
              <a:bodyPr rtlCol="0" anchor="ctr"/>
              <a:lstStyle/>
              <a:p>
                <a:pPr algn="ctr"/>
                <a:endParaRPr lang="en-US" dirty="0">
                  <a:latin typeface="Segoe UI" panose="020B0502040204020203" pitchFamily="34" charset="0"/>
                  <a:cs typeface="Segoe UI" panose="020B0502040204020203" pitchFamily="34" charset="0"/>
                </a:endParaRPr>
              </a:p>
            </p:txBody>
          </p:sp>
          <p:sp>
            <p:nvSpPr>
              <p:cNvPr id="28" name="Freeform: Shape 3229">
                <a:extLst>
                  <a:ext uri="{FF2B5EF4-FFF2-40B4-BE49-F238E27FC236}">
                    <a16:creationId xmlns:a16="http://schemas.microsoft.com/office/drawing/2014/main" id="{3E999517-AF77-4216-8B7C-1765DC0DF700}"/>
                  </a:ext>
                </a:extLst>
              </p:cNvPr>
              <p:cNvSpPr/>
              <p:nvPr/>
            </p:nvSpPr>
            <p:spPr>
              <a:xfrm rot="8100000">
                <a:off x="10894818" y="3270910"/>
                <a:ext cx="405898" cy="405898"/>
              </a:xfrm>
              <a:custGeom>
                <a:avLst/>
                <a:gdLst>
                  <a:gd name="connsiteX0" fmla="*/ 0 w 339566"/>
                  <a:gd name="connsiteY0" fmla="*/ -1 h 339566"/>
                  <a:gd name="connsiteX1" fmla="*/ 339567 w 339566"/>
                  <a:gd name="connsiteY1" fmla="*/ -1 h 339566"/>
                  <a:gd name="connsiteX2" fmla="*/ 339567 w 339566"/>
                  <a:gd name="connsiteY2" fmla="*/ 339566 h 339566"/>
                  <a:gd name="connsiteX3" fmla="*/ 0 w 339566"/>
                  <a:gd name="connsiteY3" fmla="*/ 339566 h 339566"/>
                </a:gdLst>
                <a:ahLst/>
                <a:cxnLst>
                  <a:cxn ang="0">
                    <a:pos x="connsiteX0" y="connsiteY0"/>
                  </a:cxn>
                  <a:cxn ang="0">
                    <a:pos x="connsiteX1" y="connsiteY1"/>
                  </a:cxn>
                  <a:cxn ang="0">
                    <a:pos x="connsiteX2" y="connsiteY2"/>
                  </a:cxn>
                  <a:cxn ang="0">
                    <a:pos x="connsiteX3" y="connsiteY3"/>
                  </a:cxn>
                </a:cxnLst>
                <a:rect l="l" t="t" r="r" b="b"/>
                <a:pathLst>
                  <a:path w="339566" h="339566">
                    <a:moveTo>
                      <a:pt x="0" y="-1"/>
                    </a:moveTo>
                    <a:lnTo>
                      <a:pt x="339567" y="-1"/>
                    </a:lnTo>
                    <a:lnTo>
                      <a:pt x="339567" y="339566"/>
                    </a:lnTo>
                    <a:lnTo>
                      <a:pt x="0" y="339566"/>
                    </a:lnTo>
                    <a:close/>
                  </a:path>
                </a:pathLst>
              </a:custGeom>
              <a:solidFill>
                <a:schemeClr val="accent2">
                  <a:lumMod val="50000"/>
                </a:schemeClr>
              </a:solidFill>
              <a:ln w="9525" cap="flat">
                <a:noFill/>
                <a:prstDash val="solid"/>
                <a:miter/>
              </a:ln>
            </p:spPr>
            <p:txBody>
              <a:bodyPr rtlCol="0" anchor="ctr"/>
              <a:lstStyle/>
              <a:p>
                <a:pPr algn="ctr"/>
                <a:endParaRPr lang="en-US" dirty="0">
                  <a:latin typeface="Segoe UI" panose="020B0502040204020203" pitchFamily="34" charset="0"/>
                  <a:cs typeface="Segoe UI" panose="020B0502040204020203" pitchFamily="34" charset="0"/>
                </a:endParaRPr>
              </a:p>
            </p:txBody>
          </p:sp>
          <p:sp>
            <p:nvSpPr>
              <p:cNvPr id="29" name="Freeform: Shape 3230">
                <a:extLst>
                  <a:ext uri="{FF2B5EF4-FFF2-40B4-BE49-F238E27FC236}">
                    <a16:creationId xmlns:a16="http://schemas.microsoft.com/office/drawing/2014/main" id="{9C75749C-0A94-0D05-AFDC-E0A0FBF4B599}"/>
                  </a:ext>
                </a:extLst>
              </p:cNvPr>
              <p:cNvSpPr/>
              <p:nvPr/>
            </p:nvSpPr>
            <p:spPr>
              <a:xfrm>
                <a:off x="10560024" y="3387802"/>
                <a:ext cx="1075487" cy="1075487"/>
              </a:xfrm>
              <a:custGeom>
                <a:avLst/>
                <a:gdLst>
                  <a:gd name="connsiteX0" fmla="*/ 899732 w 899731"/>
                  <a:gd name="connsiteY0" fmla="*/ 449866 h 899731"/>
                  <a:gd name="connsiteX1" fmla="*/ 449866 w 899731"/>
                  <a:gd name="connsiteY1" fmla="*/ 899732 h 899731"/>
                  <a:gd name="connsiteX2" fmla="*/ 1 w 899731"/>
                  <a:gd name="connsiteY2" fmla="*/ 449866 h 899731"/>
                  <a:gd name="connsiteX3" fmla="*/ 449866 w 899731"/>
                  <a:gd name="connsiteY3" fmla="*/ 0 h 899731"/>
                  <a:gd name="connsiteX4" fmla="*/ 899732 w 899731"/>
                  <a:gd name="connsiteY4" fmla="*/ 449866 h 8997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731" h="899731">
                    <a:moveTo>
                      <a:pt x="899732" y="449866"/>
                    </a:moveTo>
                    <a:cubicBezTo>
                      <a:pt x="899732" y="698320"/>
                      <a:pt x="698320" y="899732"/>
                      <a:pt x="449866" y="899732"/>
                    </a:cubicBezTo>
                    <a:cubicBezTo>
                      <a:pt x="201412" y="899732"/>
                      <a:pt x="1" y="698320"/>
                      <a:pt x="1" y="449866"/>
                    </a:cubicBezTo>
                    <a:cubicBezTo>
                      <a:pt x="1" y="201412"/>
                      <a:pt x="201412" y="0"/>
                      <a:pt x="449866" y="0"/>
                    </a:cubicBezTo>
                    <a:cubicBezTo>
                      <a:pt x="698320" y="0"/>
                      <a:pt x="899732" y="201412"/>
                      <a:pt x="899732" y="449866"/>
                    </a:cubicBezTo>
                    <a:close/>
                  </a:path>
                </a:pathLst>
              </a:custGeom>
              <a:solidFill>
                <a:schemeClr val="accent2">
                  <a:lumMod val="50000"/>
                </a:schemeClr>
              </a:solidFill>
              <a:ln w="9525" cap="flat">
                <a:noFill/>
                <a:prstDash val="solid"/>
                <a:miter/>
              </a:ln>
            </p:spPr>
            <p:txBody>
              <a:bodyPr rtlCol="0" anchor="ctr"/>
              <a:lstStyle/>
              <a:p>
                <a:pPr algn="ctr"/>
                <a:endParaRPr lang="en-US">
                  <a:latin typeface="Segoe UI" panose="020B0502040204020203" pitchFamily="34" charset="0"/>
                  <a:cs typeface="Segoe UI" panose="020B0502040204020203" pitchFamily="34" charset="0"/>
                </a:endParaRPr>
              </a:p>
            </p:txBody>
          </p:sp>
          <p:sp>
            <p:nvSpPr>
              <p:cNvPr id="30" name="Freeform: Shape 3231">
                <a:extLst>
                  <a:ext uri="{FF2B5EF4-FFF2-40B4-BE49-F238E27FC236}">
                    <a16:creationId xmlns:a16="http://schemas.microsoft.com/office/drawing/2014/main" id="{9635AA0C-28E7-32A2-1B2B-351D77A1DB01}"/>
                  </a:ext>
                </a:extLst>
              </p:cNvPr>
              <p:cNvSpPr/>
              <p:nvPr/>
            </p:nvSpPr>
            <p:spPr>
              <a:xfrm>
                <a:off x="10691414" y="3530209"/>
                <a:ext cx="812706" cy="812706"/>
              </a:xfrm>
              <a:custGeom>
                <a:avLst/>
                <a:gdLst>
                  <a:gd name="connsiteX0" fmla="*/ 679894 w 679894"/>
                  <a:gd name="connsiteY0" fmla="*/ 339947 h 679894"/>
                  <a:gd name="connsiteX1" fmla="*/ 339947 w 679894"/>
                  <a:gd name="connsiteY1" fmla="*/ 679895 h 679894"/>
                  <a:gd name="connsiteX2" fmla="*/ 0 w 679894"/>
                  <a:gd name="connsiteY2" fmla="*/ 339947 h 679894"/>
                  <a:gd name="connsiteX3" fmla="*/ 339947 w 679894"/>
                  <a:gd name="connsiteY3" fmla="*/ 0 h 679894"/>
                  <a:gd name="connsiteX4" fmla="*/ 679894 w 679894"/>
                  <a:gd name="connsiteY4" fmla="*/ 339947 h 679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9894" h="679894">
                    <a:moveTo>
                      <a:pt x="679894" y="339947"/>
                    </a:moveTo>
                    <a:cubicBezTo>
                      <a:pt x="679894" y="527695"/>
                      <a:pt x="527695" y="679895"/>
                      <a:pt x="339947" y="679895"/>
                    </a:cubicBezTo>
                    <a:cubicBezTo>
                      <a:pt x="152199" y="679895"/>
                      <a:pt x="0" y="527695"/>
                      <a:pt x="0" y="339947"/>
                    </a:cubicBezTo>
                    <a:cubicBezTo>
                      <a:pt x="0" y="152200"/>
                      <a:pt x="152199" y="0"/>
                      <a:pt x="339947" y="0"/>
                    </a:cubicBezTo>
                    <a:cubicBezTo>
                      <a:pt x="527695" y="0"/>
                      <a:pt x="679894" y="152200"/>
                      <a:pt x="679894" y="339947"/>
                    </a:cubicBezTo>
                    <a:close/>
                  </a:path>
                </a:pathLst>
              </a:custGeom>
              <a:solidFill>
                <a:schemeClr val="bg1"/>
              </a:solidFill>
              <a:ln w="9525" cap="flat">
                <a:noFill/>
                <a:prstDash val="solid"/>
                <a:miter/>
              </a:ln>
            </p:spPr>
            <p:txBody>
              <a:bodyPr rtlCol="0" anchor="ctr"/>
              <a:lstStyle/>
              <a:p>
                <a:pPr algn="ctr"/>
                <a:r>
                  <a:rPr lang="en-US" sz="2000" b="1" dirty="0">
                    <a:solidFill>
                      <a:schemeClr val="tx1">
                        <a:lumMod val="75000"/>
                        <a:lumOff val="25000"/>
                      </a:schemeClr>
                    </a:solidFill>
                    <a:latin typeface="Segoe UI" panose="020B0502040204020203" pitchFamily="34" charset="0"/>
                    <a:cs typeface="Segoe UI" panose="020B0502040204020203" pitchFamily="34" charset="0"/>
                  </a:rPr>
                  <a:t>08</a:t>
                </a:r>
              </a:p>
            </p:txBody>
          </p:sp>
          <p:sp>
            <p:nvSpPr>
              <p:cNvPr id="31" name="TextBox 30">
                <a:extLst>
                  <a:ext uri="{FF2B5EF4-FFF2-40B4-BE49-F238E27FC236}">
                    <a16:creationId xmlns:a16="http://schemas.microsoft.com/office/drawing/2014/main" id="{3B47C6AD-8886-181E-93CE-A57DE01186E7}"/>
                  </a:ext>
                </a:extLst>
              </p:cNvPr>
              <p:cNvSpPr txBox="1"/>
              <p:nvPr/>
            </p:nvSpPr>
            <p:spPr>
              <a:xfrm>
                <a:off x="10470537" y="2055831"/>
                <a:ext cx="1254459" cy="1200329"/>
              </a:xfrm>
              <a:prstGeom prst="rect">
                <a:avLst/>
              </a:prstGeom>
              <a:noFill/>
            </p:spPr>
            <p:txBody>
              <a:bodyPr wrap="square">
                <a:spAutoFit/>
              </a:bodyPr>
              <a:lstStyle/>
              <a:p>
                <a:pPr algn="ctr"/>
                <a:r>
                  <a:rPr lang="en-US" b="0" i="0" dirty="0">
                    <a:solidFill>
                      <a:schemeClr val="tx1">
                        <a:lumMod val="75000"/>
                        <a:lumOff val="25000"/>
                      </a:schemeClr>
                    </a:solidFill>
                    <a:effectLst/>
                    <a:latin typeface="Segoe UI" panose="020B0502040204020203" pitchFamily="34" charset="0"/>
                    <a:cs typeface="Segoe UI" panose="020B0502040204020203" pitchFamily="34" charset="0"/>
                  </a:rPr>
                  <a:t>Insights into customer diversity</a:t>
                </a:r>
                <a:endParaRPr lang="en-US" dirty="0">
                  <a:solidFill>
                    <a:schemeClr val="tx1">
                      <a:lumMod val="75000"/>
                      <a:lumOff val="25000"/>
                    </a:schemeClr>
                  </a:solidFill>
                  <a:latin typeface="Segoe UI" panose="020B0502040204020203" pitchFamily="34" charset="0"/>
                  <a:cs typeface="Segoe UI" panose="020B0502040204020203" pitchFamily="34" charset="0"/>
                </a:endParaRPr>
              </a:p>
            </p:txBody>
          </p:sp>
        </p:grpSp>
      </p:grpSp>
      <p:sp>
        <p:nvSpPr>
          <p:cNvPr id="68" name="TextBox 67"/>
          <p:cNvSpPr txBox="1"/>
          <p:nvPr/>
        </p:nvSpPr>
        <p:spPr>
          <a:xfrm>
            <a:off x="9068235" y="6400905"/>
            <a:ext cx="2932815" cy="338554"/>
          </a:xfrm>
          <a:prstGeom prst="rect">
            <a:avLst/>
          </a:prstGeom>
          <a:solidFill>
            <a:schemeClr val="bg1"/>
          </a:solidFill>
          <a:ln w="38100">
            <a:solidFill>
              <a:schemeClr val="tx1"/>
            </a:solidFill>
          </a:ln>
        </p:spPr>
        <p:txBody>
          <a:bodyPr wrap="square" rtlCol="0">
            <a:spAutoFit/>
          </a:bodyPr>
          <a:lstStyle/>
          <a:p>
            <a:r>
              <a:rPr lang="en-GB" sz="1600" b="1" dirty="0"/>
              <a:t>Source – (Upper Crust, 2024)</a:t>
            </a:r>
          </a:p>
        </p:txBody>
      </p:sp>
    </p:spTree>
    <p:extLst>
      <p:ext uri="{BB962C8B-B14F-4D97-AF65-F5344CB8AC3E}">
        <p14:creationId xmlns:p14="http://schemas.microsoft.com/office/powerpoint/2010/main" val="1877620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1000" fill="hold"/>
                                        <p:tgtEl>
                                          <p:spTgt spid="11"/>
                                        </p:tgtEl>
                                        <p:attrNameLst>
                                          <p:attrName>ppt_x</p:attrName>
                                        </p:attrNameLst>
                                      </p:cBhvr>
                                      <p:tavLst>
                                        <p:tav tm="0">
                                          <p:val>
                                            <p:strVal val="#ppt_x"/>
                                          </p:val>
                                        </p:tav>
                                        <p:tav tm="100000">
                                          <p:val>
                                            <p:strVal val="#ppt_x"/>
                                          </p:val>
                                        </p:tav>
                                      </p:tavLst>
                                    </p:anim>
                                    <p:anim calcmode="lin" valueType="num">
                                      <p:cBhvr additive="base">
                                        <p:cTn id="8" dur="1000" fill="hold"/>
                                        <p:tgtEl>
                                          <p:spTgt spid="11"/>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1000" fill="hold"/>
                                        <p:tgtEl>
                                          <p:spTgt spid="6"/>
                                        </p:tgtEl>
                                        <p:attrNameLst>
                                          <p:attrName>ppt_x</p:attrName>
                                        </p:attrNameLst>
                                      </p:cBhvr>
                                      <p:tavLst>
                                        <p:tav tm="0">
                                          <p:val>
                                            <p:strVal val="#ppt_x"/>
                                          </p:val>
                                        </p:tav>
                                        <p:tav tm="100000">
                                          <p:val>
                                            <p:strVal val="#ppt_x"/>
                                          </p:val>
                                        </p:tav>
                                      </p:tavLst>
                                    </p:anim>
                                    <p:anim calcmode="lin" valueType="num">
                                      <p:cBhvr additive="base">
                                        <p:cTn id="12" dur="10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p:cNvSpPr txBox="1"/>
          <p:nvPr/>
        </p:nvSpPr>
        <p:spPr>
          <a:xfrm>
            <a:off x="0" y="1143000"/>
            <a:ext cx="12192000" cy="5715000"/>
          </a:xfrm>
          <a:prstGeom prst="rect">
            <a:avLst/>
          </a:prstGeom>
          <a:solidFill>
            <a:srgbClr val="FFC000"/>
          </a:solidFill>
          <a:ln w="38100">
            <a:solidFill>
              <a:schemeClr val="tx1"/>
            </a:solidFill>
          </a:ln>
        </p:spPr>
        <p:txBody>
          <a:bodyPr wrap="square" rtlCol="0">
            <a:spAutoFit/>
          </a:bodyPr>
          <a:lstStyle/>
          <a:p>
            <a:endParaRPr lang="en-GB" dirty="0"/>
          </a:p>
        </p:txBody>
      </p:sp>
      <p:graphicFrame>
        <p:nvGraphicFramePr>
          <p:cNvPr id="9" name="Diagram 8">
            <a:extLst>
              <a:ext uri="{FF2B5EF4-FFF2-40B4-BE49-F238E27FC236}">
                <a16:creationId xmlns:a16="http://schemas.microsoft.com/office/drawing/2014/main" id="{A8D84FCF-830F-1091-F35C-03C6735A9522}"/>
              </a:ext>
            </a:extLst>
          </p:cNvPr>
          <p:cNvGraphicFramePr/>
          <p:nvPr>
            <p:extLst>
              <p:ext uri="{D42A27DB-BD31-4B8C-83A1-F6EECF244321}">
                <p14:modId xmlns:p14="http://schemas.microsoft.com/office/powerpoint/2010/main" val="2331167878"/>
              </p:ext>
            </p:extLst>
          </p:nvPr>
        </p:nvGraphicFramePr>
        <p:xfrm>
          <a:off x="119799" y="228600"/>
          <a:ext cx="11430000" cy="63246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 name="Rectangle: Rounded Corners 11">
            <a:extLst>
              <a:ext uri="{FF2B5EF4-FFF2-40B4-BE49-F238E27FC236}">
                <a16:creationId xmlns:a16="http://schemas.microsoft.com/office/drawing/2014/main" id="{E8A137C7-72CA-55A0-73C7-79113813D042}"/>
              </a:ext>
            </a:extLst>
          </p:cNvPr>
          <p:cNvSpPr/>
          <p:nvPr/>
        </p:nvSpPr>
        <p:spPr>
          <a:xfrm>
            <a:off x="4088295" y="1525657"/>
            <a:ext cx="6247871" cy="533400"/>
          </a:xfrm>
          <a:prstGeom prst="round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2000" dirty="0"/>
              <a:t>“</a:t>
            </a:r>
            <a:r>
              <a:rPr lang="en-US" sz="2000" i="1" dirty="0"/>
              <a:t>The perfect product provides value for the customer”</a:t>
            </a:r>
          </a:p>
        </p:txBody>
      </p:sp>
      <p:sp>
        <p:nvSpPr>
          <p:cNvPr id="13" name="Rectangle: Rounded Corners 12">
            <a:extLst>
              <a:ext uri="{FF2B5EF4-FFF2-40B4-BE49-F238E27FC236}">
                <a16:creationId xmlns:a16="http://schemas.microsoft.com/office/drawing/2014/main" id="{5145994D-2E39-88CB-3A8A-2061655859C7}"/>
              </a:ext>
            </a:extLst>
          </p:cNvPr>
          <p:cNvSpPr/>
          <p:nvPr/>
        </p:nvSpPr>
        <p:spPr>
          <a:xfrm>
            <a:off x="4075044" y="2806841"/>
            <a:ext cx="6954078" cy="509206"/>
          </a:xfrm>
          <a:prstGeom prst="round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dirty="0"/>
              <a:t>“</a:t>
            </a:r>
            <a:r>
              <a:rPr lang="en-US" i="1" dirty="0"/>
              <a:t>A product is only worth what customers are prepared to pay for it.”</a:t>
            </a:r>
            <a:endParaRPr lang="en-GB" i="1" dirty="0"/>
          </a:p>
        </p:txBody>
      </p:sp>
      <p:sp>
        <p:nvSpPr>
          <p:cNvPr id="14" name="Rectangle: Rounded Corners 13">
            <a:extLst>
              <a:ext uri="{FF2B5EF4-FFF2-40B4-BE49-F238E27FC236}">
                <a16:creationId xmlns:a16="http://schemas.microsoft.com/office/drawing/2014/main" id="{9A3F4FCE-08AE-B514-8FE9-1A56E242ADC1}"/>
              </a:ext>
            </a:extLst>
          </p:cNvPr>
          <p:cNvSpPr/>
          <p:nvPr/>
        </p:nvSpPr>
        <p:spPr>
          <a:xfrm>
            <a:off x="4088295" y="4111517"/>
            <a:ext cx="6954078" cy="838200"/>
          </a:xfrm>
          <a:prstGeom prst="roundRect">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i="1" dirty="0"/>
              <a:t>“Way a company communicates what it does and what it can offer customers”</a:t>
            </a:r>
          </a:p>
        </p:txBody>
      </p:sp>
      <p:sp>
        <p:nvSpPr>
          <p:cNvPr id="3" name="Rectangle 1"/>
          <p:cNvSpPr>
            <a:spLocks noChangeArrowheads="1"/>
          </p:cNvSpPr>
          <p:nvPr/>
        </p:nvSpPr>
        <p:spPr bwMode="auto">
          <a:xfrm>
            <a:off x="0" y="-184666"/>
            <a:ext cx="26481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 name="TextBox 4"/>
          <p:cNvSpPr txBox="1"/>
          <p:nvPr/>
        </p:nvSpPr>
        <p:spPr>
          <a:xfrm>
            <a:off x="8243117" y="1967355"/>
            <a:ext cx="2438400" cy="830997"/>
          </a:xfrm>
          <a:prstGeom prst="rect">
            <a:avLst/>
          </a:prstGeom>
          <a:solidFill>
            <a:schemeClr val="tx1"/>
          </a:solidFill>
        </p:spPr>
        <p:txBody>
          <a:bodyPr wrap="square" rtlCol="0">
            <a:spAutoFit/>
          </a:bodyPr>
          <a:lstStyle/>
          <a:p>
            <a:pPr marL="285750" lvl="0" indent="-285750" eaLnBrk="0" fontAlgn="base" hangingPunct="0">
              <a:spcBef>
                <a:spcPct val="0"/>
              </a:spcBef>
              <a:spcAft>
                <a:spcPct val="0"/>
              </a:spcAft>
              <a:buFont typeface="Wingdings" panose="05000000000000000000" pitchFamily="2" charset="2"/>
              <a:buChar char="§"/>
            </a:pPr>
            <a:r>
              <a:rPr lang="en-US" altLang="en-US" sz="1600" dirty="0">
                <a:solidFill>
                  <a:schemeClr val="bg1"/>
                </a:solidFill>
                <a:latin typeface="Arial" panose="020B0604020202020204" pitchFamily="34" charset="0"/>
              </a:rPr>
              <a:t>Wide menu</a:t>
            </a:r>
          </a:p>
          <a:p>
            <a:pPr marL="285750" lvl="0" indent="-285750" eaLnBrk="0" fontAlgn="base" hangingPunct="0">
              <a:spcBef>
                <a:spcPct val="0"/>
              </a:spcBef>
              <a:spcAft>
                <a:spcPct val="0"/>
              </a:spcAft>
              <a:buFont typeface="Wingdings" panose="05000000000000000000" pitchFamily="2" charset="2"/>
              <a:buChar char="§"/>
            </a:pPr>
            <a:r>
              <a:rPr lang="en-US" altLang="en-US" sz="1600" dirty="0">
                <a:solidFill>
                  <a:schemeClr val="bg1"/>
                </a:solidFill>
                <a:latin typeface="Arial" panose="020B0604020202020204" pitchFamily="34" charset="0"/>
              </a:rPr>
              <a:t>Prepared fresh daily</a:t>
            </a:r>
          </a:p>
          <a:p>
            <a:pPr marL="285750" lvl="0" indent="-285750" eaLnBrk="0" fontAlgn="base" hangingPunct="0">
              <a:spcBef>
                <a:spcPct val="0"/>
              </a:spcBef>
              <a:spcAft>
                <a:spcPct val="0"/>
              </a:spcAft>
              <a:buFont typeface="Wingdings" panose="05000000000000000000" pitchFamily="2" charset="2"/>
              <a:buChar char="§"/>
            </a:pPr>
            <a:r>
              <a:rPr lang="en-US" altLang="en-US" sz="1600" dirty="0">
                <a:solidFill>
                  <a:schemeClr val="bg1"/>
                </a:solidFill>
                <a:latin typeface="Arial" panose="020B0604020202020204" pitchFamily="34" charset="0"/>
              </a:rPr>
              <a:t>Customizable</a:t>
            </a:r>
          </a:p>
        </p:txBody>
      </p:sp>
      <p:sp>
        <p:nvSpPr>
          <p:cNvPr id="7" name="TextBox 6"/>
          <p:cNvSpPr txBox="1"/>
          <p:nvPr/>
        </p:nvSpPr>
        <p:spPr>
          <a:xfrm>
            <a:off x="7781873" y="3238151"/>
            <a:ext cx="3733800" cy="830997"/>
          </a:xfrm>
          <a:prstGeom prst="rect">
            <a:avLst/>
          </a:prstGeom>
          <a:solidFill>
            <a:schemeClr val="tx1"/>
          </a:solidFill>
        </p:spPr>
        <p:txBody>
          <a:bodyPr wrap="square" rtlCol="0">
            <a:spAutoFit/>
          </a:bodyPr>
          <a:lstStyle/>
          <a:p>
            <a:pPr marL="285750" lvl="0" indent="-285750" eaLnBrk="0" fontAlgn="base" hangingPunct="0">
              <a:spcBef>
                <a:spcPct val="0"/>
              </a:spcBef>
              <a:spcAft>
                <a:spcPct val="0"/>
              </a:spcAft>
              <a:buFont typeface="Wingdings" panose="05000000000000000000" pitchFamily="2" charset="2"/>
              <a:buChar char="§"/>
            </a:pPr>
            <a:r>
              <a:rPr lang="en-US" altLang="en-US" sz="1600" dirty="0">
                <a:solidFill>
                  <a:schemeClr val="bg1"/>
                </a:solidFill>
                <a:latin typeface="Arial" panose="020B0604020202020204" pitchFamily="34" charset="0"/>
              </a:rPr>
              <a:t>Affordable and competitive pricing</a:t>
            </a:r>
          </a:p>
          <a:p>
            <a:pPr marL="285750" lvl="0" indent="-285750" eaLnBrk="0" fontAlgn="base" hangingPunct="0">
              <a:spcBef>
                <a:spcPct val="0"/>
              </a:spcBef>
              <a:spcAft>
                <a:spcPct val="0"/>
              </a:spcAft>
              <a:buFont typeface="Wingdings" panose="05000000000000000000" pitchFamily="2" charset="2"/>
              <a:buChar char="§"/>
            </a:pPr>
            <a:r>
              <a:rPr lang="en-US" altLang="en-US" sz="1600" dirty="0">
                <a:solidFill>
                  <a:schemeClr val="bg1"/>
                </a:solidFill>
                <a:latin typeface="Arial" panose="020B0604020202020204" pitchFamily="34" charset="0"/>
              </a:rPr>
              <a:t>Value-for-money portions</a:t>
            </a:r>
          </a:p>
          <a:p>
            <a:pPr marL="285750" lvl="0" indent="-285750" eaLnBrk="0" fontAlgn="base" hangingPunct="0">
              <a:spcBef>
                <a:spcPct val="0"/>
              </a:spcBef>
              <a:spcAft>
                <a:spcPct val="0"/>
              </a:spcAft>
              <a:buFont typeface="Wingdings" panose="05000000000000000000" pitchFamily="2" charset="2"/>
              <a:buChar char="§"/>
            </a:pPr>
            <a:r>
              <a:rPr lang="en-US" altLang="en-US" sz="1600" dirty="0">
                <a:solidFill>
                  <a:schemeClr val="bg1"/>
                </a:solidFill>
                <a:latin typeface="Arial" panose="020B0604020202020204" pitchFamily="34" charset="0"/>
              </a:rPr>
              <a:t>Premium items priced slightly higher</a:t>
            </a:r>
          </a:p>
        </p:txBody>
      </p:sp>
      <p:sp>
        <p:nvSpPr>
          <p:cNvPr id="17" name="TextBox 16"/>
          <p:cNvSpPr txBox="1"/>
          <p:nvPr/>
        </p:nvSpPr>
        <p:spPr>
          <a:xfrm>
            <a:off x="8168340" y="4675910"/>
            <a:ext cx="3339548" cy="584775"/>
          </a:xfrm>
          <a:prstGeom prst="rect">
            <a:avLst/>
          </a:prstGeom>
          <a:solidFill>
            <a:schemeClr val="tx1"/>
          </a:solidFill>
        </p:spPr>
        <p:txBody>
          <a:bodyPr wrap="square" rtlCol="0">
            <a:spAutoFit/>
          </a:bodyPr>
          <a:lstStyle/>
          <a:p>
            <a:pPr marL="285750" lvl="0" indent="-285750" eaLnBrk="0" fontAlgn="base" hangingPunct="0">
              <a:spcBef>
                <a:spcPct val="0"/>
              </a:spcBef>
              <a:spcAft>
                <a:spcPct val="0"/>
              </a:spcAft>
              <a:buFont typeface="Wingdings" panose="05000000000000000000" pitchFamily="2" charset="2"/>
              <a:buChar char="§"/>
            </a:pPr>
            <a:r>
              <a:rPr lang="en-US" altLang="en-US" sz="1600" dirty="0">
                <a:solidFill>
                  <a:schemeClr val="bg1"/>
                </a:solidFill>
                <a:latin typeface="Arial" panose="020B0604020202020204" pitchFamily="34" charset="0"/>
              </a:rPr>
              <a:t>Digital screens behind counter</a:t>
            </a:r>
          </a:p>
          <a:p>
            <a:pPr marL="285750" lvl="0" indent="-285750" eaLnBrk="0" fontAlgn="base" hangingPunct="0">
              <a:spcBef>
                <a:spcPct val="0"/>
              </a:spcBef>
              <a:spcAft>
                <a:spcPct val="0"/>
              </a:spcAft>
              <a:buFont typeface="Wingdings" panose="05000000000000000000" pitchFamily="2" charset="2"/>
              <a:buChar char="§"/>
            </a:pPr>
            <a:r>
              <a:rPr lang="en-US" altLang="en-US" sz="1600" dirty="0">
                <a:solidFill>
                  <a:schemeClr val="bg1"/>
                </a:solidFill>
                <a:latin typeface="Arial" panose="020B0604020202020204" pitchFamily="34" charset="0"/>
              </a:rPr>
              <a:t>Station-wide posters</a:t>
            </a:r>
          </a:p>
        </p:txBody>
      </p:sp>
      <p:sp>
        <p:nvSpPr>
          <p:cNvPr id="19" name="object 5"/>
          <p:cNvSpPr/>
          <p:nvPr/>
        </p:nvSpPr>
        <p:spPr>
          <a:xfrm>
            <a:off x="6531" y="91111"/>
            <a:ext cx="12185469" cy="762000"/>
          </a:xfrm>
          <a:custGeom>
            <a:avLst/>
            <a:gdLst/>
            <a:ahLst/>
            <a:cxnLst/>
            <a:rect l="l" t="t" r="r" b="b"/>
            <a:pathLst>
              <a:path w="18288000" h="3625850">
                <a:moveTo>
                  <a:pt x="0" y="0"/>
                </a:moveTo>
                <a:lnTo>
                  <a:pt x="18288000" y="0"/>
                </a:lnTo>
                <a:lnTo>
                  <a:pt x="18288000" y="3625801"/>
                </a:lnTo>
                <a:lnTo>
                  <a:pt x="0" y="3625801"/>
                </a:lnTo>
                <a:lnTo>
                  <a:pt x="0" y="0"/>
                </a:lnTo>
                <a:close/>
              </a:path>
            </a:pathLst>
          </a:custGeom>
          <a:solidFill>
            <a:srgbClr val="FFC000"/>
          </a:solidFill>
          <a:ln w="57150">
            <a:solidFill>
              <a:schemeClr val="tx1"/>
            </a:solidFill>
          </a:ln>
        </p:spPr>
        <p:txBody>
          <a:bodyPr wrap="square" lIns="0" tIns="0" rIns="0" bIns="0" rtlCol="0"/>
          <a:lstStyle/>
          <a:p>
            <a:pPr algn="ctr"/>
            <a:r>
              <a:rPr lang="en-IN" sz="4000" b="1" dirty="0">
                <a:latin typeface="Arial" panose="020B0604020202020204" pitchFamily="34" charset="0"/>
                <a:cs typeface="Arial" panose="020B0604020202020204" pitchFamily="34" charset="0"/>
              </a:rPr>
              <a:t>Marketing Mix</a:t>
            </a:r>
            <a:endParaRPr sz="4000" b="1" dirty="0">
              <a:latin typeface="Arial" panose="020B0604020202020204" pitchFamily="34" charset="0"/>
              <a:cs typeface="Arial" panose="020B0604020202020204" pitchFamily="34" charset="0"/>
            </a:endParaRPr>
          </a:p>
        </p:txBody>
      </p:sp>
      <p:sp>
        <p:nvSpPr>
          <p:cNvPr id="20" name="Rectangle: Rounded Corners 13">
            <a:extLst>
              <a:ext uri="{FF2B5EF4-FFF2-40B4-BE49-F238E27FC236}">
                <a16:creationId xmlns:a16="http://schemas.microsoft.com/office/drawing/2014/main" id="{9A3F4FCE-08AE-B514-8FE9-1A56E242ADC1}"/>
              </a:ext>
            </a:extLst>
          </p:cNvPr>
          <p:cNvSpPr/>
          <p:nvPr/>
        </p:nvSpPr>
        <p:spPr>
          <a:xfrm>
            <a:off x="4075043" y="5453477"/>
            <a:ext cx="6954078" cy="838200"/>
          </a:xfrm>
          <a:prstGeom prst="roundRect">
            <a:avLst/>
          </a:prstGeom>
          <a:solidFill>
            <a:schemeClr val="bg1">
              <a:lumMod val="6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i="1" dirty="0"/>
              <a:t>“Process of delivering the product or service, and the behavior of those who deliver it, are crucial to customer satisfaction.”</a:t>
            </a:r>
          </a:p>
        </p:txBody>
      </p:sp>
      <p:sp>
        <p:nvSpPr>
          <p:cNvPr id="23" name="TextBox 22"/>
          <p:cNvSpPr txBox="1"/>
          <p:nvPr/>
        </p:nvSpPr>
        <p:spPr>
          <a:xfrm>
            <a:off x="8183217" y="6158292"/>
            <a:ext cx="3339548" cy="338554"/>
          </a:xfrm>
          <a:prstGeom prst="rect">
            <a:avLst/>
          </a:prstGeom>
          <a:solidFill>
            <a:schemeClr val="tx1"/>
          </a:solidFill>
        </p:spPr>
        <p:txBody>
          <a:bodyPr wrap="square" rtlCol="0">
            <a:spAutoFit/>
          </a:bodyPr>
          <a:lstStyle/>
          <a:p>
            <a:pPr marL="285750" lvl="0" indent="-285750" eaLnBrk="0" fontAlgn="base" hangingPunct="0">
              <a:spcBef>
                <a:spcPct val="0"/>
              </a:spcBef>
              <a:spcAft>
                <a:spcPct val="0"/>
              </a:spcAft>
              <a:buFont typeface="Wingdings" panose="05000000000000000000" pitchFamily="2" charset="2"/>
              <a:buChar char="§"/>
            </a:pPr>
            <a:r>
              <a:rPr lang="en-US" altLang="en-US" sz="1600" dirty="0">
                <a:solidFill>
                  <a:schemeClr val="bg1"/>
                </a:solidFill>
                <a:latin typeface="Arial" panose="020B0604020202020204" pitchFamily="34" charset="0"/>
              </a:rPr>
              <a:t>Standard operating procedures</a:t>
            </a:r>
          </a:p>
        </p:txBody>
      </p:sp>
      <p:sp>
        <p:nvSpPr>
          <p:cNvPr id="24" name="TextBox 23"/>
          <p:cNvSpPr txBox="1"/>
          <p:nvPr/>
        </p:nvSpPr>
        <p:spPr>
          <a:xfrm>
            <a:off x="3657600" y="790334"/>
            <a:ext cx="8458201" cy="338554"/>
          </a:xfrm>
          <a:prstGeom prst="rect">
            <a:avLst/>
          </a:prstGeom>
          <a:solidFill>
            <a:schemeClr val="bg1"/>
          </a:solidFill>
          <a:ln w="38100">
            <a:solidFill>
              <a:schemeClr val="tx1"/>
            </a:solidFill>
          </a:ln>
        </p:spPr>
        <p:txBody>
          <a:bodyPr wrap="square" rtlCol="0">
            <a:spAutoFit/>
          </a:bodyPr>
          <a:lstStyle/>
          <a:p>
            <a:pPr algn="ctr"/>
            <a:r>
              <a:rPr lang="en-GB" sz="1600" b="1" dirty="0"/>
              <a:t>Source – </a:t>
            </a:r>
            <a:r>
              <a:rPr lang="en-US" altLang="en-US" sz="1600" b="1" dirty="0">
                <a:cs typeface="Times New Roman" panose="02020603050405020304" pitchFamily="18" charset="0"/>
              </a:rPr>
              <a:t>(The Chartered Institute of Marketing 2009, </a:t>
            </a:r>
            <a:r>
              <a:rPr lang="en-US" altLang="en-US" sz="1600" b="1" dirty="0" err="1">
                <a:cs typeface="Times New Roman" panose="02020603050405020304" pitchFamily="18" charset="0"/>
              </a:rPr>
              <a:t>Saikalli</a:t>
            </a:r>
            <a:r>
              <a:rPr lang="en-US" altLang="en-US" sz="1600" b="1" dirty="0">
                <a:cs typeface="Times New Roman" panose="02020603050405020304" pitchFamily="18" charset="0"/>
              </a:rPr>
              <a:t> et al. 2017, Upper Crust 2024)</a:t>
            </a:r>
            <a:endParaRPr lang="en-US" altLang="en-US" sz="2400" b="1" dirty="0"/>
          </a:p>
        </p:txBody>
      </p:sp>
    </p:spTree>
    <p:extLst>
      <p:ext uri="{BB962C8B-B14F-4D97-AF65-F5344CB8AC3E}">
        <p14:creationId xmlns:p14="http://schemas.microsoft.com/office/powerpoint/2010/main" val="291000793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19"/>
                                        </p:tgtEl>
                                        <p:attrNameLst>
                                          <p:attrName>style.visibility</p:attrName>
                                        </p:attrNameLst>
                                      </p:cBhvr>
                                      <p:to>
                                        <p:strVal val="visible"/>
                                      </p:to>
                                    </p:set>
                                    <p:anim calcmode="lin" valueType="num">
                                      <p:cBhvr additive="base">
                                        <p:cTn id="7" dur="1000" fill="hold"/>
                                        <p:tgtEl>
                                          <p:spTgt spid="19"/>
                                        </p:tgtEl>
                                        <p:attrNameLst>
                                          <p:attrName>ppt_x</p:attrName>
                                        </p:attrNameLst>
                                      </p:cBhvr>
                                      <p:tavLst>
                                        <p:tav tm="0">
                                          <p:val>
                                            <p:strVal val="#ppt_x"/>
                                          </p:val>
                                        </p:tav>
                                        <p:tav tm="100000">
                                          <p:val>
                                            <p:strVal val="#ppt_x"/>
                                          </p:val>
                                        </p:tav>
                                      </p:tavLst>
                                    </p:anim>
                                    <p:anim calcmode="lin" valueType="num">
                                      <p:cBhvr additive="base">
                                        <p:cTn id="8" dur="1000" fill="hold"/>
                                        <p:tgtEl>
                                          <p:spTgt spid="1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TextBox 24"/>
          <p:cNvSpPr txBox="1"/>
          <p:nvPr/>
        </p:nvSpPr>
        <p:spPr>
          <a:xfrm>
            <a:off x="13626" y="-25275"/>
            <a:ext cx="12192000" cy="6858000"/>
          </a:xfrm>
          <a:prstGeom prst="rect">
            <a:avLst/>
          </a:prstGeom>
          <a:solidFill>
            <a:srgbClr val="FFC000"/>
          </a:solidFill>
          <a:ln w="57150">
            <a:solidFill>
              <a:schemeClr val="tx1"/>
            </a:solidFill>
          </a:ln>
        </p:spPr>
        <p:txBody>
          <a:bodyPr wrap="square" rtlCol="0">
            <a:spAutoFit/>
          </a:bodyPr>
          <a:lstStyle/>
          <a:p>
            <a:endParaRPr lang="en-GB" dirty="0"/>
          </a:p>
        </p:txBody>
      </p:sp>
      <p:grpSp>
        <p:nvGrpSpPr>
          <p:cNvPr id="4" name="Group 3"/>
          <p:cNvGrpSpPr/>
          <p:nvPr/>
        </p:nvGrpSpPr>
        <p:grpSpPr>
          <a:xfrm>
            <a:off x="177952" y="2568151"/>
            <a:ext cx="4114800" cy="878457"/>
            <a:chOff x="0" y="3691532"/>
            <a:chExt cx="4114800" cy="878457"/>
          </a:xfrm>
        </p:grpSpPr>
        <p:sp>
          <p:nvSpPr>
            <p:cNvPr id="5" name="Rounded Rectangle 4"/>
            <p:cNvSpPr/>
            <p:nvPr/>
          </p:nvSpPr>
          <p:spPr>
            <a:xfrm>
              <a:off x="0" y="3691532"/>
              <a:ext cx="4114800" cy="878457"/>
            </a:xfrm>
            <a:prstGeom prst="roundRect">
              <a:avLst/>
            </a:prstGeom>
            <a:solidFill>
              <a:srgbClr val="663300"/>
            </a:solidFill>
          </p:spPr>
          <p:style>
            <a:lnRef idx="2">
              <a:schemeClr val="lt1">
                <a:hueOff val="0"/>
                <a:satOff val="0"/>
                <a:lumOff val="0"/>
                <a:alphaOff val="0"/>
              </a:schemeClr>
            </a:lnRef>
            <a:fillRef idx="1">
              <a:schemeClr val="accent6">
                <a:hueOff val="0"/>
                <a:satOff val="0"/>
                <a:lumOff val="0"/>
                <a:alphaOff val="0"/>
              </a:schemeClr>
            </a:fillRef>
            <a:effectRef idx="0">
              <a:schemeClr val="accent6">
                <a:hueOff val="0"/>
                <a:satOff val="0"/>
                <a:lumOff val="0"/>
                <a:alphaOff val="0"/>
              </a:schemeClr>
            </a:effectRef>
            <a:fontRef idx="minor">
              <a:schemeClr val="lt1"/>
            </a:fontRef>
          </p:style>
          <p:txBody>
            <a:bodyPr/>
            <a:lstStyle/>
            <a:p>
              <a:endParaRPr lang="en-US"/>
            </a:p>
          </p:txBody>
        </p:sp>
        <p:sp>
          <p:nvSpPr>
            <p:cNvPr id="6" name="Rounded Rectangle 4"/>
            <p:cNvSpPr/>
            <p:nvPr/>
          </p:nvSpPr>
          <p:spPr>
            <a:xfrm>
              <a:off x="42883" y="3734415"/>
              <a:ext cx="4029034" cy="792691"/>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71450" tIns="85725" rIns="171450" bIns="85725" numCol="1" spcCol="1270" anchor="ctr" anchorCtr="0">
              <a:noAutofit/>
            </a:bodyPr>
            <a:lstStyle/>
            <a:p>
              <a:pPr lvl="0" algn="ctr" defTabSz="2000250">
                <a:lnSpc>
                  <a:spcPct val="90000"/>
                </a:lnSpc>
                <a:spcBef>
                  <a:spcPct val="0"/>
                </a:spcBef>
                <a:spcAft>
                  <a:spcPct val="35000"/>
                </a:spcAft>
              </a:pPr>
              <a:r>
                <a:rPr lang="en-GB" sz="4500" kern="1200" dirty="0"/>
                <a:t>People</a:t>
              </a:r>
            </a:p>
          </p:txBody>
        </p:sp>
      </p:grpSp>
      <p:sp>
        <p:nvSpPr>
          <p:cNvPr id="7" name="Rectangle: Rounded Corners 15">
            <a:extLst>
              <a:ext uri="{FF2B5EF4-FFF2-40B4-BE49-F238E27FC236}">
                <a16:creationId xmlns:a16="http://schemas.microsoft.com/office/drawing/2014/main" id="{A1C9C828-A464-D39B-829C-13B9AD2672A6}"/>
              </a:ext>
            </a:extLst>
          </p:cNvPr>
          <p:cNvSpPr/>
          <p:nvPr/>
        </p:nvSpPr>
        <p:spPr>
          <a:xfrm>
            <a:off x="4152901" y="2566636"/>
            <a:ext cx="7162800" cy="838200"/>
          </a:xfrm>
          <a:prstGeom prst="roundRect">
            <a:avLst/>
          </a:prstGeom>
          <a:solidFill>
            <a:schemeClr val="accent6">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i="1" dirty="0"/>
              <a:t>“Everyone who comes into contact with your customers will make an impression.”</a:t>
            </a:r>
            <a:endParaRPr lang="en-GB" i="1" dirty="0"/>
          </a:p>
        </p:txBody>
      </p:sp>
      <p:grpSp>
        <p:nvGrpSpPr>
          <p:cNvPr id="8" name="Group 7"/>
          <p:cNvGrpSpPr/>
          <p:nvPr/>
        </p:nvGrpSpPr>
        <p:grpSpPr>
          <a:xfrm>
            <a:off x="-332443" y="308433"/>
            <a:ext cx="4605317" cy="1100583"/>
            <a:chOff x="-490517" y="3469127"/>
            <a:chExt cx="4605317" cy="1100583"/>
          </a:xfrm>
        </p:grpSpPr>
        <p:sp>
          <p:nvSpPr>
            <p:cNvPr id="9" name="Rounded Rectangle 8"/>
            <p:cNvSpPr/>
            <p:nvPr/>
          </p:nvSpPr>
          <p:spPr>
            <a:xfrm>
              <a:off x="0" y="3469127"/>
              <a:ext cx="4114800" cy="1100583"/>
            </a:xfrm>
            <a:prstGeom prst="roundRect">
              <a:avLst/>
            </a:prstGeom>
            <a:solidFill>
              <a:srgbClr val="7030A0"/>
            </a:solidFill>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txBody>
            <a:bodyPr/>
            <a:lstStyle/>
            <a:p>
              <a:endParaRPr lang="en-US"/>
            </a:p>
          </p:txBody>
        </p:sp>
        <p:sp>
          <p:nvSpPr>
            <p:cNvPr id="10" name="Rounded Rectangle 4"/>
            <p:cNvSpPr/>
            <p:nvPr/>
          </p:nvSpPr>
          <p:spPr>
            <a:xfrm>
              <a:off x="-490517" y="3493036"/>
              <a:ext cx="4007348" cy="993131"/>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209550" tIns="104775" rIns="209550" bIns="104775" numCol="1" spcCol="1270" anchor="ctr" anchorCtr="0">
              <a:noAutofit/>
            </a:bodyPr>
            <a:lstStyle/>
            <a:p>
              <a:pPr lvl="0" algn="ctr" defTabSz="2444750">
                <a:lnSpc>
                  <a:spcPct val="90000"/>
                </a:lnSpc>
                <a:spcBef>
                  <a:spcPct val="0"/>
                </a:spcBef>
                <a:spcAft>
                  <a:spcPct val="35000"/>
                </a:spcAft>
              </a:pPr>
              <a:r>
                <a:rPr lang="en-GB" sz="5500" kern="1200" dirty="0"/>
                <a:t>Place</a:t>
              </a:r>
            </a:p>
          </p:txBody>
        </p:sp>
      </p:grpSp>
      <p:sp>
        <p:nvSpPr>
          <p:cNvPr id="11" name="Rectangle: Rounded Corners 14">
            <a:extLst>
              <a:ext uri="{FF2B5EF4-FFF2-40B4-BE49-F238E27FC236}">
                <a16:creationId xmlns:a16="http://schemas.microsoft.com/office/drawing/2014/main" id="{CF3D51A6-186F-237B-F8BB-DB3DDCD6F149}"/>
              </a:ext>
            </a:extLst>
          </p:cNvPr>
          <p:cNvSpPr/>
          <p:nvPr/>
        </p:nvSpPr>
        <p:spPr>
          <a:xfrm>
            <a:off x="3986576" y="358754"/>
            <a:ext cx="7662882" cy="838200"/>
          </a:xfrm>
          <a:prstGeom prst="roundRect">
            <a:avLst>
              <a:gd name="adj" fmla="val 28788"/>
            </a:avLst>
          </a:prstGeom>
          <a:solidFill>
            <a:srgbClr val="80008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i="1" dirty="0"/>
              <a:t>“Product must be available in right place, at right time and in the right quantity, while keeping storage, inventory and distribution costs at an acceptable level.”</a:t>
            </a:r>
            <a:endParaRPr lang="en-GB" i="1" dirty="0"/>
          </a:p>
        </p:txBody>
      </p:sp>
      <p:sp>
        <p:nvSpPr>
          <p:cNvPr id="12" name="TextBox 11"/>
          <p:cNvSpPr txBox="1"/>
          <p:nvPr/>
        </p:nvSpPr>
        <p:spPr>
          <a:xfrm>
            <a:off x="8534400" y="1096473"/>
            <a:ext cx="3249434" cy="1323439"/>
          </a:xfrm>
          <a:prstGeom prst="rect">
            <a:avLst/>
          </a:prstGeom>
          <a:solidFill>
            <a:schemeClr val="tx1"/>
          </a:solidFill>
        </p:spPr>
        <p:txBody>
          <a:bodyPr wrap="square" rtlCol="0">
            <a:spAutoFit/>
          </a:bodyPr>
          <a:lstStyle/>
          <a:p>
            <a:pPr marL="285750" lvl="0" indent="-285750" eaLnBrk="0" fontAlgn="base" hangingPunct="0">
              <a:spcBef>
                <a:spcPct val="0"/>
              </a:spcBef>
              <a:spcAft>
                <a:spcPct val="0"/>
              </a:spcAft>
              <a:buFont typeface="Wingdings" panose="05000000000000000000" pitchFamily="2" charset="2"/>
              <a:buChar char="§"/>
            </a:pPr>
            <a:r>
              <a:rPr lang="en-US" altLang="en-US" sz="1600" dirty="0">
                <a:solidFill>
                  <a:schemeClr val="bg1"/>
                </a:solidFill>
                <a:latin typeface="Arial" panose="020B0604020202020204" pitchFamily="34" charset="0"/>
              </a:rPr>
              <a:t>Central locations</a:t>
            </a:r>
          </a:p>
          <a:p>
            <a:pPr marL="285750" lvl="0" indent="-285750" eaLnBrk="0" fontAlgn="base" hangingPunct="0">
              <a:spcBef>
                <a:spcPct val="0"/>
              </a:spcBef>
              <a:spcAft>
                <a:spcPct val="0"/>
              </a:spcAft>
              <a:buFont typeface="Wingdings" panose="05000000000000000000" pitchFamily="2" charset="2"/>
              <a:buChar char="§"/>
            </a:pPr>
            <a:r>
              <a:rPr lang="en-US" altLang="en-US" sz="1600" dirty="0">
                <a:solidFill>
                  <a:schemeClr val="bg1"/>
                </a:solidFill>
                <a:latin typeface="Arial" panose="020B0604020202020204" pitchFamily="34" charset="0"/>
              </a:rPr>
              <a:t>High footfall area</a:t>
            </a:r>
          </a:p>
          <a:p>
            <a:pPr marL="285750" lvl="0" indent="-285750" eaLnBrk="0" fontAlgn="base" hangingPunct="0">
              <a:spcBef>
                <a:spcPct val="0"/>
              </a:spcBef>
              <a:spcAft>
                <a:spcPct val="0"/>
              </a:spcAft>
              <a:buFont typeface="Wingdings" panose="05000000000000000000" pitchFamily="2" charset="2"/>
              <a:buChar char="§"/>
            </a:pPr>
            <a:r>
              <a:rPr lang="en-US" altLang="en-US" sz="1600" dirty="0">
                <a:solidFill>
                  <a:schemeClr val="bg1"/>
                </a:solidFill>
                <a:latin typeface="Arial" panose="020B0604020202020204" pitchFamily="34" charset="0"/>
              </a:rPr>
              <a:t>Comfortable indoor seating</a:t>
            </a:r>
          </a:p>
          <a:p>
            <a:pPr marL="285750" lvl="0" indent="-285750" eaLnBrk="0" fontAlgn="base" hangingPunct="0">
              <a:spcBef>
                <a:spcPct val="0"/>
              </a:spcBef>
              <a:spcAft>
                <a:spcPct val="0"/>
              </a:spcAft>
              <a:buFont typeface="Wingdings" panose="05000000000000000000" pitchFamily="2" charset="2"/>
              <a:buChar char="§"/>
            </a:pPr>
            <a:r>
              <a:rPr lang="en-US" altLang="en-US" sz="1600" dirty="0">
                <a:solidFill>
                  <a:schemeClr val="bg1"/>
                </a:solidFill>
                <a:latin typeface="Arial" panose="020B0604020202020204" pitchFamily="34" charset="0"/>
              </a:rPr>
              <a:t>Quick service suitable for travelling customers</a:t>
            </a:r>
          </a:p>
        </p:txBody>
      </p:sp>
      <p:sp>
        <p:nvSpPr>
          <p:cNvPr id="17" name="TextBox 16"/>
          <p:cNvSpPr txBox="1"/>
          <p:nvPr/>
        </p:nvSpPr>
        <p:spPr>
          <a:xfrm>
            <a:off x="8472487" y="3265164"/>
            <a:ext cx="3249434" cy="584775"/>
          </a:xfrm>
          <a:prstGeom prst="rect">
            <a:avLst/>
          </a:prstGeom>
          <a:solidFill>
            <a:schemeClr val="tx1"/>
          </a:solidFill>
        </p:spPr>
        <p:txBody>
          <a:bodyPr wrap="square" rtlCol="0">
            <a:spAutoFit/>
          </a:bodyPr>
          <a:lstStyle/>
          <a:p>
            <a:pPr marL="285750" lvl="0" indent="-285750" eaLnBrk="0" fontAlgn="base" hangingPunct="0">
              <a:spcBef>
                <a:spcPct val="0"/>
              </a:spcBef>
              <a:spcAft>
                <a:spcPct val="0"/>
              </a:spcAft>
              <a:buFont typeface="Wingdings" panose="05000000000000000000" pitchFamily="2" charset="2"/>
              <a:buChar char="§"/>
            </a:pPr>
            <a:r>
              <a:rPr lang="en-US" altLang="en-US" sz="1600" dirty="0">
                <a:solidFill>
                  <a:schemeClr val="bg1"/>
                </a:solidFill>
                <a:latin typeface="Arial" panose="020B0604020202020204" pitchFamily="34" charset="0"/>
              </a:rPr>
              <a:t>Structured training programs</a:t>
            </a:r>
          </a:p>
          <a:p>
            <a:pPr marL="285750" lvl="0" indent="-285750" eaLnBrk="0" fontAlgn="base" hangingPunct="0">
              <a:spcBef>
                <a:spcPct val="0"/>
              </a:spcBef>
              <a:spcAft>
                <a:spcPct val="0"/>
              </a:spcAft>
              <a:buFont typeface="Wingdings" panose="05000000000000000000" pitchFamily="2" charset="2"/>
              <a:buChar char="§"/>
            </a:pPr>
            <a:r>
              <a:rPr lang="en-IN" sz="1600" dirty="0">
                <a:solidFill>
                  <a:schemeClr val="bg1"/>
                </a:solidFill>
              </a:rPr>
              <a:t>Multi-skilled team</a:t>
            </a:r>
            <a:endParaRPr lang="en-US" altLang="en-US" sz="1600" dirty="0">
              <a:solidFill>
                <a:schemeClr val="bg1"/>
              </a:solidFill>
              <a:latin typeface="Arial" panose="020B0604020202020204" pitchFamily="34" charset="0"/>
            </a:endParaRPr>
          </a:p>
        </p:txBody>
      </p:sp>
      <p:grpSp>
        <p:nvGrpSpPr>
          <p:cNvPr id="18" name="Group 17"/>
          <p:cNvGrpSpPr/>
          <p:nvPr/>
        </p:nvGrpSpPr>
        <p:grpSpPr>
          <a:xfrm>
            <a:off x="46756" y="4230431"/>
            <a:ext cx="5390552" cy="911116"/>
            <a:chOff x="-3984692" y="2238268"/>
            <a:chExt cx="5715000" cy="911116"/>
          </a:xfrm>
        </p:grpSpPr>
        <p:sp>
          <p:nvSpPr>
            <p:cNvPr id="19" name="Rounded Rectangle 18"/>
            <p:cNvSpPr/>
            <p:nvPr/>
          </p:nvSpPr>
          <p:spPr>
            <a:xfrm>
              <a:off x="-3906835" y="2238268"/>
              <a:ext cx="5559287" cy="911116"/>
            </a:xfrm>
            <a:prstGeom prst="roundRect">
              <a:avLst/>
            </a:prstGeom>
            <a:solidFill>
              <a:srgbClr val="00B050"/>
            </a:solidFill>
          </p:spPr>
          <p:style>
            <a:lnRef idx="2">
              <a:schemeClr val="lt1">
                <a:hueOff val="0"/>
                <a:satOff val="0"/>
                <a:lumOff val="0"/>
                <a:alphaOff val="0"/>
              </a:schemeClr>
            </a:lnRef>
            <a:fillRef idx="1">
              <a:scrgbClr r="0" g="0" b="0"/>
            </a:fillRef>
            <a:effectRef idx="0">
              <a:schemeClr val="accent2">
                <a:hueOff val="0"/>
                <a:satOff val="0"/>
                <a:lumOff val="0"/>
                <a:alphaOff val="0"/>
              </a:schemeClr>
            </a:effectRef>
            <a:fontRef idx="minor">
              <a:schemeClr val="lt1"/>
            </a:fontRef>
          </p:style>
          <p:txBody>
            <a:bodyPr/>
            <a:lstStyle/>
            <a:p>
              <a:endParaRPr lang="en-US"/>
            </a:p>
          </p:txBody>
        </p:sp>
        <p:sp>
          <p:nvSpPr>
            <p:cNvPr id="20" name="Rounded Rectangle 4"/>
            <p:cNvSpPr/>
            <p:nvPr/>
          </p:nvSpPr>
          <p:spPr>
            <a:xfrm>
              <a:off x="-3984692" y="2272889"/>
              <a:ext cx="5715000" cy="822162"/>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205740" tIns="102870" rIns="205740" bIns="102870" numCol="1" spcCol="1270" anchor="ctr" anchorCtr="0">
              <a:noAutofit/>
            </a:bodyPr>
            <a:lstStyle/>
            <a:p>
              <a:pPr lvl="0" algn="ctr" defTabSz="2400300">
                <a:lnSpc>
                  <a:spcPct val="90000"/>
                </a:lnSpc>
                <a:spcBef>
                  <a:spcPct val="0"/>
                </a:spcBef>
                <a:spcAft>
                  <a:spcPct val="35000"/>
                </a:spcAft>
              </a:pPr>
              <a:r>
                <a:rPr lang="en-GB" sz="4800" b="1" kern="1200" dirty="0"/>
                <a:t>Physical Evidence </a:t>
              </a:r>
            </a:p>
          </p:txBody>
        </p:sp>
      </p:grpSp>
      <p:sp>
        <p:nvSpPr>
          <p:cNvPr id="21" name="Rectangle: Rounded Corners 11">
            <a:extLst>
              <a:ext uri="{FF2B5EF4-FFF2-40B4-BE49-F238E27FC236}">
                <a16:creationId xmlns:a16="http://schemas.microsoft.com/office/drawing/2014/main" id="{E8A137C7-72CA-55A0-73C7-79113813D042}"/>
              </a:ext>
            </a:extLst>
          </p:cNvPr>
          <p:cNvSpPr/>
          <p:nvPr/>
        </p:nvSpPr>
        <p:spPr>
          <a:xfrm>
            <a:off x="5257800" y="4264015"/>
            <a:ext cx="6247871" cy="877532"/>
          </a:xfrm>
          <a:prstGeom prst="round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i="1" dirty="0"/>
              <a:t>“Choosing an unfamiliar product or service is risky for the consumer, because they don’t know how good it will be until after purchase.”</a:t>
            </a:r>
          </a:p>
        </p:txBody>
      </p:sp>
      <p:sp>
        <p:nvSpPr>
          <p:cNvPr id="22" name="TextBox 21"/>
          <p:cNvSpPr txBox="1"/>
          <p:nvPr/>
        </p:nvSpPr>
        <p:spPr>
          <a:xfrm>
            <a:off x="8472487" y="4953598"/>
            <a:ext cx="3249434" cy="1323439"/>
          </a:xfrm>
          <a:prstGeom prst="rect">
            <a:avLst/>
          </a:prstGeom>
          <a:solidFill>
            <a:schemeClr val="tx1"/>
          </a:solidFill>
        </p:spPr>
        <p:txBody>
          <a:bodyPr wrap="square" rtlCol="0">
            <a:spAutoFit/>
          </a:bodyPr>
          <a:lstStyle/>
          <a:p>
            <a:pPr marL="285750" lvl="0" indent="-285750" eaLnBrk="0" fontAlgn="base" hangingPunct="0">
              <a:spcBef>
                <a:spcPct val="0"/>
              </a:spcBef>
              <a:spcAft>
                <a:spcPct val="0"/>
              </a:spcAft>
              <a:buFont typeface="Wingdings" panose="05000000000000000000" pitchFamily="2" charset="2"/>
              <a:buChar char="§"/>
            </a:pPr>
            <a:r>
              <a:rPr lang="en-IN" altLang="en-US" sz="1600" dirty="0">
                <a:solidFill>
                  <a:schemeClr val="bg1"/>
                </a:solidFill>
                <a:latin typeface="Arial" panose="020B0604020202020204" pitchFamily="34" charset="0"/>
              </a:rPr>
              <a:t>Clean dining areas</a:t>
            </a:r>
          </a:p>
          <a:p>
            <a:pPr marL="285750" lvl="0" indent="-285750" eaLnBrk="0" fontAlgn="base" hangingPunct="0">
              <a:spcBef>
                <a:spcPct val="0"/>
              </a:spcBef>
              <a:spcAft>
                <a:spcPct val="0"/>
              </a:spcAft>
              <a:buFont typeface="Wingdings" panose="05000000000000000000" pitchFamily="2" charset="2"/>
              <a:buChar char="§"/>
            </a:pPr>
            <a:r>
              <a:rPr lang="en-IN" altLang="en-US" sz="1600" dirty="0">
                <a:solidFill>
                  <a:schemeClr val="bg1"/>
                </a:solidFill>
                <a:latin typeface="Arial" panose="020B0604020202020204" pitchFamily="34" charset="0"/>
              </a:rPr>
              <a:t>Professional and attractive displays</a:t>
            </a:r>
          </a:p>
          <a:p>
            <a:pPr marL="285750" lvl="0" indent="-285750" eaLnBrk="0" fontAlgn="base" hangingPunct="0">
              <a:spcBef>
                <a:spcPct val="0"/>
              </a:spcBef>
              <a:spcAft>
                <a:spcPct val="0"/>
              </a:spcAft>
              <a:buFont typeface="Wingdings" panose="05000000000000000000" pitchFamily="2" charset="2"/>
              <a:buChar char="§"/>
            </a:pPr>
            <a:r>
              <a:rPr lang="en-IN" altLang="en-US" sz="1600" dirty="0">
                <a:solidFill>
                  <a:schemeClr val="bg1"/>
                </a:solidFill>
                <a:latin typeface="Arial" panose="020B0604020202020204" pitchFamily="34" charset="0"/>
              </a:rPr>
              <a:t>Branded take-away packaging</a:t>
            </a:r>
          </a:p>
          <a:p>
            <a:pPr marL="285750" lvl="0" indent="-285750" eaLnBrk="0" fontAlgn="base" hangingPunct="0">
              <a:spcBef>
                <a:spcPct val="0"/>
              </a:spcBef>
              <a:spcAft>
                <a:spcPct val="0"/>
              </a:spcAft>
              <a:buFont typeface="Wingdings" panose="05000000000000000000" pitchFamily="2" charset="2"/>
              <a:buChar char="§"/>
            </a:pPr>
            <a:r>
              <a:rPr lang="en-IN" altLang="en-US" sz="1600" dirty="0">
                <a:solidFill>
                  <a:schemeClr val="bg1"/>
                </a:solidFill>
                <a:latin typeface="Arial" panose="020B0604020202020204" pitchFamily="34" charset="0"/>
              </a:rPr>
              <a:t>Professional staff presentation</a:t>
            </a:r>
            <a:endParaRPr lang="en-US" altLang="en-US" sz="1600" dirty="0">
              <a:solidFill>
                <a:schemeClr val="bg1"/>
              </a:solidFill>
              <a:latin typeface="Arial" panose="020B0604020202020204" pitchFamily="34" charset="0"/>
            </a:endParaRPr>
          </a:p>
        </p:txBody>
      </p:sp>
      <p:sp>
        <p:nvSpPr>
          <p:cNvPr id="27" name="TextBox 26"/>
          <p:cNvSpPr txBox="1"/>
          <p:nvPr/>
        </p:nvSpPr>
        <p:spPr>
          <a:xfrm>
            <a:off x="3505201" y="6406498"/>
            <a:ext cx="8458200" cy="338554"/>
          </a:xfrm>
          <a:prstGeom prst="rect">
            <a:avLst/>
          </a:prstGeom>
          <a:solidFill>
            <a:schemeClr val="bg1"/>
          </a:solidFill>
          <a:ln w="38100">
            <a:solidFill>
              <a:schemeClr val="tx1"/>
            </a:solidFill>
          </a:ln>
        </p:spPr>
        <p:txBody>
          <a:bodyPr wrap="square" rtlCol="0">
            <a:spAutoFit/>
          </a:bodyPr>
          <a:lstStyle/>
          <a:p>
            <a:pPr algn="ctr"/>
            <a:r>
              <a:rPr lang="en-GB" sz="1600" b="1" dirty="0"/>
              <a:t>Source – </a:t>
            </a:r>
            <a:r>
              <a:rPr lang="en-US" altLang="en-US" sz="1600" b="1" dirty="0">
                <a:cs typeface="Times New Roman" panose="02020603050405020304" pitchFamily="18" charset="0"/>
              </a:rPr>
              <a:t>(The Chartered Institute of Marketing 2009, </a:t>
            </a:r>
            <a:r>
              <a:rPr lang="en-US" altLang="en-US" sz="1600" b="1" dirty="0" err="1">
                <a:cs typeface="Times New Roman" panose="02020603050405020304" pitchFamily="18" charset="0"/>
              </a:rPr>
              <a:t>Saikalli</a:t>
            </a:r>
            <a:r>
              <a:rPr lang="en-US" altLang="en-US" sz="1600" b="1" dirty="0">
                <a:cs typeface="Times New Roman" panose="02020603050405020304" pitchFamily="18" charset="0"/>
              </a:rPr>
              <a:t> et al. 2017, Upper Crust 2024)</a:t>
            </a:r>
            <a:endParaRPr lang="en-US" altLang="en-US" sz="2400" b="1" dirty="0"/>
          </a:p>
        </p:txBody>
      </p:sp>
    </p:spTree>
    <p:extLst>
      <p:ext uri="{BB962C8B-B14F-4D97-AF65-F5344CB8AC3E}">
        <p14:creationId xmlns:p14="http://schemas.microsoft.com/office/powerpoint/2010/main" val="4141285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barn(inVertical)">
                                      <p:cBhvr>
                                        <p:cTn id="7" dur="10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 name="TextBox 56"/>
          <p:cNvSpPr txBox="1"/>
          <p:nvPr/>
        </p:nvSpPr>
        <p:spPr>
          <a:xfrm>
            <a:off x="0" y="971970"/>
            <a:ext cx="12192000" cy="5867400"/>
          </a:xfrm>
          <a:prstGeom prst="rect">
            <a:avLst/>
          </a:prstGeom>
          <a:solidFill>
            <a:srgbClr val="FFC000"/>
          </a:solidFill>
          <a:ln w="57150">
            <a:solidFill>
              <a:schemeClr val="tx1"/>
            </a:solidFill>
          </a:ln>
        </p:spPr>
        <p:txBody>
          <a:bodyPr wrap="square" rtlCol="0">
            <a:spAutoFit/>
          </a:bodyPr>
          <a:lstStyle/>
          <a:p>
            <a:endParaRPr lang="en-GB" dirty="0"/>
          </a:p>
        </p:txBody>
      </p:sp>
      <p:sp>
        <p:nvSpPr>
          <p:cNvPr id="5" name="object 5"/>
          <p:cNvSpPr/>
          <p:nvPr/>
        </p:nvSpPr>
        <p:spPr>
          <a:xfrm>
            <a:off x="6531" y="91111"/>
            <a:ext cx="12185469" cy="762000"/>
          </a:xfrm>
          <a:custGeom>
            <a:avLst/>
            <a:gdLst/>
            <a:ahLst/>
            <a:cxnLst/>
            <a:rect l="l" t="t" r="r" b="b"/>
            <a:pathLst>
              <a:path w="18288000" h="3625850">
                <a:moveTo>
                  <a:pt x="0" y="0"/>
                </a:moveTo>
                <a:lnTo>
                  <a:pt x="18288000" y="0"/>
                </a:lnTo>
                <a:lnTo>
                  <a:pt x="18288000" y="3625801"/>
                </a:lnTo>
                <a:lnTo>
                  <a:pt x="0" y="3625801"/>
                </a:lnTo>
                <a:lnTo>
                  <a:pt x="0" y="0"/>
                </a:lnTo>
                <a:close/>
              </a:path>
            </a:pathLst>
          </a:custGeom>
          <a:solidFill>
            <a:srgbClr val="FFC000"/>
          </a:solidFill>
          <a:ln w="57150">
            <a:solidFill>
              <a:schemeClr val="tx1"/>
            </a:solidFill>
          </a:ln>
        </p:spPr>
        <p:txBody>
          <a:bodyPr wrap="square" lIns="0" tIns="0" rIns="0" bIns="0" rtlCol="0"/>
          <a:lstStyle/>
          <a:p>
            <a:pPr algn="ctr"/>
            <a:r>
              <a:rPr lang="en-IN" sz="4000" b="1" dirty="0">
                <a:latin typeface="Arial" panose="020B0604020202020204" pitchFamily="34" charset="0"/>
                <a:cs typeface="Arial" panose="020B0604020202020204" pitchFamily="34" charset="0"/>
              </a:rPr>
              <a:t>Value Creation and Stakeholders</a:t>
            </a:r>
            <a:endParaRPr sz="4000" b="1" dirty="0">
              <a:latin typeface="Arial" panose="020B0604020202020204" pitchFamily="34" charset="0"/>
              <a:cs typeface="Arial" panose="020B0604020202020204" pitchFamily="34" charset="0"/>
            </a:endParaRPr>
          </a:p>
        </p:txBody>
      </p:sp>
      <p:grpSp>
        <p:nvGrpSpPr>
          <p:cNvPr id="11" name="Group 10">
            <a:extLst>
              <a:ext uri="{FF2B5EF4-FFF2-40B4-BE49-F238E27FC236}">
                <a16:creationId xmlns:a16="http://schemas.microsoft.com/office/drawing/2014/main" id="{9E0E65DE-2D04-455B-F64C-5DBF79604BC9}"/>
              </a:ext>
            </a:extLst>
          </p:cNvPr>
          <p:cNvGrpSpPr/>
          <p:nvPr/>
        </p:nvGrpSpPr>
        <p:grpSpPr>
          <a:xfrm>
            <a:off x="-304800" y="1066800"/>
            <a:ext cx="7376559" cy="6248400"/>
            <a:chOff x="12743" y="0"/>
            <a:chExt cx="7066070" cy="6426099"/>
          </a:xfrm>
        </p:grpSpPr>
        <p:grpSp>
          <p:nvGrpSpPr>
            <p:cNvPr id="12" name="Group 11">
              <a:extLst>
                <a:ext uri="{FF2B5EF4-FFF2-40B4-BE49-F238E27FC236}">
                  <a16:creationId xmlns:a16="http://schemas.microsoft.com/office/drawing/2014/main" id="{D4F08522-3C64-4C58-026F-75BB012EFB32}"/>
                </a:ext>
              </a:extLst>
            </p:cNvPr>
            <p:cNvGrpSpPr/>
            <p:nvPr/>
          </p:nvGrpSpPr>
          <p:grpSpPr>
            <a:xfrm>
              <a:off x="12743" y="0"/>
              <a:ext cx="7066070" cy="6426099"/>
              <a:chOff x="12743" y="0"/>
              <a:chExt cx="7066070" cy="6426099"/>
            </a:xfrm>
          </p:grpSpPr>
          <p:grpSp>
            <p:nvGrpSpPr>
              <p:cNvPr id="14" name="Group 13">
                <a:extLst>
                  <a:ext uri="{FF2B5EF4-FFF2-40B4-BE49-F238E27FC236}">
                    <a16:creationId xmlns:a16="http://schemas.microsoft.com/office/drawing/2014/main" id="{C06E858F-9A5A-7966-6B59-492FD8A362FF}"/>
                  </a:ext>
                </a:extLst>
              </p:cNvPr>
              <p:cNvGrpSpPr/>
              <p:nvPr/>
            </p:nvGrpSpPr>
            <p:grpSpPr>
              <a:xfrm>
                <a:off x="285422" y="0"/>
                <a:ext cx="6169002" cy="6143655"/>
                <a:chOff x="285422" y="0"/>
                <a:chExt cx="6169002" cy="6143655"/>
              </a:xfrm>
            </p:grpSpPr>
            <p:sp>
              <p:nvSpPr>
                <p:cNvPr id="25" name="Freeform: Shape 5617">
                  <a:extLst>
                    <a:ext uri="{FF2B5EF4-FFF2-40B4-BE49-F238E27FC236}">
                      <a16:creationId xmlns:a16="http://schemas.microsoft.com/office/drawing/2014/main" id="{698A0305-B24F-3EE1-CB4C-643E068EB921}"/>
                    </a:ext>
                  </a:extLst>
                </p:cNvPr>
                <p:cNvSpPr/>
                <p:nvPr/>
              </p:nvSpPr>
              <p:spPr>
                <a:xfrm>
                  <a:off x="4371993" y="2928568"/>
                  <a:ext cx="1985437" cy="1713196"/>
                </a:xfrm>
                <a:custGeom>
                  <a:avLst/>
                  <a:gdLst>
                    <a:gd name="connsiteX0" fmla="*/ 0 w 1985437"/>
                    <a:gd name="connsiteY0" fmla="*/ 604670 h 1713196"/>
                    <a:gd name="connsiteX1" fmla="*/ 1525768 w 1985437"/>
                    <a:gd name="connsiteY1" fmla="*/ 1713197 h 1713196"/>
                    <a:gd name="connsiteX2" fmla="*/ 1550868 w 1985437"/>
                    <a:gd name="connsiteY2" fmla="*/ 1677947 h 1713196"/>
                    <a:gd name="connsiteX3" fmla="*/ 1971127 w 1985437"/>
                    <a:gd name="connsiteY3" fmla="*/ 0 h 1713196"/>
                    <a:gd name="connsiteX4" fmla="*/ 196482 w 1985437"/>
                    <a:gd name="connsiteY4" fmla="*/ 0 h 1713196"/>
                    <a:gd name="connsiteX5" fmla="*/ 0 w 1985437"/>
                    <a:gd name="connsiteY5" fmla="*/ 604670 h 1713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85437" h="1713196">
                      <a:moveTo>
                        <a:pt x="0" y="604670"/>
                      </a:moveTo>
                      <a:lnTo>
                        <a:pt x="1525768" y="1713197"/>
                      </a:lnTo>
                      <a:cubicBezTo>
                        <a:pt x="1534272" y="1701470"/>
                        <a:pt x="1542570" y="1689743"/>
                        <a:pt x="1550868" y="1677947"/>
                      </a:cubicBezTo>
                      <a:cubicBezTo>
                        <a:pt x="1899049" y="1180125"/>
                        <a:pt x="2032163" y="588142"/>
                        <a:pt x="1971127" y="0"/>
                      </a:cubicBezTo>
                      <a:lnTo>
                        <a:pt x="196482" y="0"/>
                      </a:lnTo>
                      <a:cubicBezTo>
                        <a:pt x="196818" y="217302"/>
                        <a:pt x="128005" y="429071"/>
                        <a:pt x="0" y="604670"/>
                      </a:cubicBezTo>
                      <a:close/>
                    </a:path>
                  </a:pathLst>
                </a:custGeom>
                <a:solidFill>
                  <a:schemeClr val="accent4"/>
                </a:solidFill>
                <a:ln w="6858" cap="flat">
                  <a:noFill/>
                  <a:prstDash val="solid"/>
                  <a:miter/>
                </a:ln>
              </p:spPr>
              <p:txBody>
                <a:bodyPr rtlCol="0" anchor="ctr"/>
                <a:lstStyle/>
                <a:p>
                  <a:endParaRPr lang="en-IN"/>
                </a:p>
              </p:txBody>
            </p:sp>
            <p:sp>
              <p:nvSpPr>
                <p:cNvPr id="26" name="Freeform: Shape 5618">
                  <a:extLst>
                    <a:ext uri="{FF2B5EF4-FFF2-40B4-BE49-F238E27FC236}">
                      <a16:creationId xmlns:a16="http://schemas.microsoft.com/office/drawing/2014/main" id="{215094EC-2324-1B5D-6A9E-C97E1E39FA47}"/>
                    </a:ext>
                  </a:extLst>
                </p:cNvPr>
                <p:cNvSpPr/>
                <p:nvPr/>
              </p:nvSpPr>
              <p:spPr>
                <a:xfrm>
                  <a:off x="4371993" y="1280521"/>
                  <a:ext cx="2082431" cy="1648045"/>
                </a:xfrm>
                <a:custGeom>
                  <a:avLst/>
                  <a:gdLst>
                    <a:gd name="connsiteX0" fmla="*/ 196482 w 2082431"/>
                    <a:gd name="connsiteY0" fmla="*/ 1648046 h 1648045"/>
                    <a:gd name="connsiteX1" fmla="*/ 2082432 w 2082431"/>
                    <a:gd name="connsiteY1" fmla="*/ 1648046 h 1648045"/>
                    <a:gd name="connsiteX2" fmla="*/ 2082020 w 2082431"/>
                    <a:gd name="connsiteY2" fmla="*/ 1604772 h 1648045"/>
                    <a:gd name="connsiteX3" fmla="*/ 1435723 w 2082431"/>
                    <a:gd name="connsiteY3" fmla="*/ 0 h 1648045"/>
                    <a:gd name="connsiteX4" fmla="*/ 0 w 2082431"/>
                    <a:gd name="connsiteY4" fmla="*/ 1043376 h 1648045"/>
                    <a:gd name="connsiteX5" fmla="*/ 196482 w 2082431"/>
                    <a:gd name="connsiteY5" fmla="*/ 1648046 h 1648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82431" h="1648045">
                      <a:moveTo>
                        <a:pt x="196482" y="1648046"/>
                      </a:moveTo>
                      <a:lnTo>
                        <a:pt x="2082432" y="1648046"/>
                      </a:lnTo>
                      <a:cubicBezTo>
                        <a:pt x="2082432" y="1633576"/>
                        <a:pt x="2082432" y="1619174"/>
                        <a:pt x="2082020" y="1604772"/>
                      </a:cubicBezTo>
                      <a:cubicBezTo>
                        <a:pt x="2071116" y="997428"/>
                        <a:pt x="1830812" y="440215"/>
                        <a:pt x="1435723" y="0"/>
                      </a:cubicBezTo>
                      <a:lnTo>
                        <a:pt x="0" y="1043376"/>
                      </a:lnTo>
                      <a:cubicBezTo>
                        <a:pt x="128019" y="1218968"/>
                        <a:pt x="196832" y="1430743"/>
                        <a:pt x="196482" y="1648046"/>
                      </a:cubicBezTo>
                      <a:close/>
                    </a:path>
                  </a:pathLst>
                </a:custGeom>
                <a:solidFill>
                  <a:schemeClr val="accent3"/>
                </a:solidFill>
                <a:ln w="6858" cap="flat">
                  <a:noFill/>
                  <a:prstDash val="solid"/>
                  <a:miter/>
                </a:ln>
              </p:spPr>
              <p:txBody>
                <a:bodyPr rtlCol="0" anchor="ctr"/>
                <a:lstStyle/>
                <a:p>
                  <a:endParaRPr lang="en-IN"/>
                </a:p>
              </p:txBody>
            </p:sp>
            <p:sp>
              <p:nvSpPr>
                <p:cNvPr id="27" name="Freeform: Shape 5619">
                  <a:extLst>
                    <a:ext uri="{FF2B5EF4-FFF2-40B4-BE49-F238E27FC236}">
                      <a16:creationId xmlns:a16="http://schemas.microsoft.com/office/drawing/2014/main" id="{37994CD6-298D-4CDD-6E90-02A40407E7B4}"/>
                    </a:ext>
                  </a:extLst>
                </p:cNvPr>
                <p:cNvSpPr/>
                <p:nvPr/>
              </p:nvSpPr>
              <p:spPr>
                <a:xfrm>
                  <a:off x="3857437" y="262451"/>
                  <a:ext cx="2040323" cy="2061446"/>
                </a:xfrm>
                <a:custGeom>
                  <a:avLst/>
                  <a:gdLst>
                    <a:gd name="connsiteX0" fmla="*/ 514556 w 2040323"/>
                    <a:gd name="connsiteY0" fmla="*/ 2061446 h 2061446"/>
                    <a:gd name="connsiteX1" fmla="*/ 2040324 w 2040323"/>
                    <a:gd name="connsiteY1" fmla="*/ 952919 h 2061446"/>
                    <a:gd name="connsiteX2" fmla="*/ 2014606 w 2040323"/>
                    <a:gd name="connsiteY2" fmla="*/ 918218 h 2061446"/>
                    <a:gd name="connsiteX3" fmla="*/ 548640 w 2040323"/>
                    <a:gd name="connsiteY3" fmla="*/ 0 h 2061446"/>
                    <a:gd name="connsiteX4" fmla="*/ 0 w 2040323"/>
                    <a:gd name="connsiteY4" fmla="*/ 1687754 h 2061446"/>
                    <a:gd name="connsiteX5" fmla="*/ 514556 w 2040323"/>
                    <a:gd name="connsiteY5" fmla="*/ 2061446 h 2061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0323" h="2061446">
                      <a:moveTo>
                        <a:pt x="514556" y="2061446"/>
                      </a:moveTo>
                      <a:lnTo>
                        <a:pt x="2040324" y="952919"/>
                      </a:lnTo>
                      <a:cubicBezTo>
                        <a:pt x="2031820" y="941261"/>
                        <a:pt x="2023179" y="929739"/>
                        <a:pt x="2014606" y="918218"/>
                      </a:cubicBezTo>
                      <a:cubicBezTo>
                        <a:pt x="1648732" y="433220"/>
                        <a:pt x="1126838" y="123650"/>
                        <a:pt x="548640" y="0"/>
                      </a:cubicBezTo>
                      <a:lnTo>
                        <a:pt x="0" y="1687754"/>
                      </a:lnTo>
                      <a:cubicBezTo>
                        <a:pt x="206837" y="1754537"/>
                        <a:pt x="387052" y="1885415"/>
                        <a:pt x="514556" y="2061446"/>
                      </a:cubicBezTo>
                      <a:close/>
                    </a:path>
                  </a:pathLst>
                </a:custGeom>
                <a:solidFill>
                  <a:schemeClr val="accent1"/>
                </a:solidFill>
                <a:ln w="6858" cap="flat">
                  <a:noFill/>
                  <a:prstDash val="solid"/>
                  <a:miter/>
                </a:ln>
              </p:spPr>
              <p:txBody>
                <a:bodyPr rtlCol="0" anchor="ctr"/>
                <a:lstStyle/>
                <a:p>
                  <a:endParaRPr lang="en-IN"/>
                </a:p>
              </p:txBody>
            </p:sp>
            <p:sp>
              <p:nvSpPr>
                <p:cNvPr id="28" name="Freeform: Shape 5620">
                  <a:extLst>
                    <a:ext uri="{FF2B5EF4-FFF2-40B4-BE49-F238E27FC236}">
                      <a16:creationId xmlns:a16="http://schemas.microsoft.com/office/drawing/2014/main" id="{1F1731A7-5D64-858D-BA38-04A620B65CB5}"/>
                    </a:ext>
                  </a:extLst>
                </p:cNvPr>
                <p:cNvSpPr/>
                <p:nvPr/>
              </p:nvSpPr>
              <p:spPr>
                <a:xfrm>
                  <a:off x="2672534" y="0"/>
                  <a:ext cx="1767100" cy="1910430"/>
                </a:xfrm>
                <a:custGeom>
                  <a:avLst/>
                  <a:gdLst>
                    <a:gd name="connsiteX0" fmla="*/ 1184171 w 1767100"/>
                    <a:gd name="connsiteY0" fmla="*/ 1910431 h 1910430"/>
                    <a:gd name="connsiteX1" fmla="*/ 1767101 w 1767100"/>
                    <a:gd name="connsiteY1" fmla="*/ 116790 h 1910430"/>
                    <a:gd name="connsiteX2" fmla="*/ 1725953 w 1767100"/>
                    <a:gd name="connsiteY2" fmla="*/ 103828 h 1910430"/>
                    <a:gd name="connsiteX3" fmla="*/ 0 w 1767100"/>
                    <a:gd name="connsiteY3" fmla="*/ 222677 h 1910430"/>
                    <a:gd name="connsiteX4" fmla="*/ 548640 w 1767100"/>
                    <a:gd name="connsiteY4" fmla="*/ 1910431 h 1910430"/>
                    <a:gd name="connsiteX5" fmla="*/ 1184171 w 1767100"/>
                    <a:gd name="connsiteY5" fmla="*/ 1910431 h 19104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67100" h="1910430">
                      <a:moveTo>
                        <a:pt x="1184171" y="1910431"/>
                      </a:moveTo>
                      <a:lnTo>
                        <a:pt x="1767101" y="116790"/>
                      </a:lnTo>
                      <a:cubicBezTo>
                        <a:pt x="1753385" y="112332"/>
                        <a:pt x="1739669" y="108080"/>
                        <a:pt x="1725953" y="103828"/>
                      </a:cubicBezTo>
                      <a:cubicBezTo>
                        <a:pt x="1144669" y="-73451"/>
                        <a:pt x="540548" y="-17147"/>
                        <a:pt x="0" y="222677"/>
                      </a:cubicBezTo>
                      <a:lnTo>
                        <a:pt x="548640" y="1910431"/>
                      </a:lnTo>
                      <a:cubicBezTo>
                        <a:pt x="755128" y="1843037"/>
                        <a:pt x="977690" y="1843037"/>
                        <a:pt x="1184171" y="1910431"/>
                      </a:cubicBezTo>
                      <a:close/>
                    </a:path>
                  </a:pathLst>
                </a:custGeom>
                <a:solidFill>
                  <a:srgbClr val="C00000"/>
                </a:solidFill>
                <a:ln w="6858" cap="flat">
                  <a:noFill/>
                  <a:prstDash val="solid"/>
                  <a:miter/>
                </a:ln>
              </p:spPr>
              <p:txBody>
                <a:bodyPr rtlCol="0" anchor="ctr"/>
                <a:lstStyle/>
                <a:p>
                  <a:endParaRPr lang="en-IN"/>
                </a:p>
              </p:txBody>
            </p:sp>
            <p:sp>
              <p:nvSpPr>
                <p:cNvPr id="29" name="Freeform: Shape 5621">
                  <a:extLst>
                    <a:ext uri="{FF2B5EF4-FFF2-40B4-BE49-F238E27FC236}">
                      <a16:creationId xmlns:a16="http://schemas.microsoft.com/office/drawing/2014/main" id="{EBD2E580-661D-5D90-008C-5BBDF31C94CD}"/>
                    </a:ext>
                  </a:extLst>
                </p:cNvPr>
                <p:cNvSpPr/>
                <p:nvPr/>
              </p:nvSpPr>
              <p:spPr>
                <a:xfrm>
                  <a:off x="1265273" y="149869"/>
                  <a:ext cx="1950072" cy="2167333"/>
                </a:xfrm>
                <a:custGeom>
                  <a:avLst/>
                  <a:gdLst>
                    <a:gd name="connsiteX0" fmla="*/ 1950072 w 1950072"/>
                    <a:gd name="connsiteY0" fmla="*/ 1793641 h 2167333"/>
                    <a:gd name="connsiteX1" fmla="*/ 1367142 w 1950072"/>
                    <a:gd name="connsiteY1" fmla="*/ 0 h 2167333"/>
                    <a:gd name="connsiteX2" fmla="*/ 1325994 w 1950072"/>
                    <a:gd name="connsiteY2" fmla="*/ 13716 h 2167333"/>
                    <a:gd name="connsiteX3" fmla="*/ 0 w 1950072"/>
                    <a:gd name="connsiteY3" fmla="*/ 1124232 h 2167333"/>
                    <a:gd name="connsiteX4" fmla="*/ 1435722 w 1950072"/>
                    <a:gd name="connsiteY4" fmla="*/ 2167334 h 2167333"/>
                    <a:gd name="connsiteX5" fmla="*/ 1950072 w 1950072"/>
                    <a:gd name="connsiteY5" fmla="*/ 1793641 h 2167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50072" h="2167333">
                      <a:moveTo>
                        <a:pt x="1950072" y="1793641"/>
                      </a:moveTo>
                      <a:lnTo>
                        <a:pt x="1367142" y="0"/>
                      </a:lnTo>
                      <a:cubicBezTo>
                        <a:pt x="1353426" y="4458"/>
                        <a:pt x="1339710" y="9121"/>
                        <a:pt x="1325994" y="13716"/>
                      </a:cubicBezTo>
                      <a:cubicBezTo>
                        <a:pt x="752323" y="211844"/>
                        <a:pt x="296334" y="612488"/>
                        <a:pt x="0" y="1124232"/>
                      </a:cubicBezTo>
                      <a:lnTo>
                        <a:pt x="1435722" y="2167334"/>
                      </a:lnTo>
                      <a:cubicBezTo>
                        <a:pt x="1563171" y="1991344"/>
                        <a:pt x="1743311" y="1860466"/>
                        <a:pt x="1950072" y="1793641"/>
                      </a:cubicBezTo>
                      <a:close/>
                    </a:path>
                  </a:pathLst>
                </a:custGeom>
                <a:solidFill>
                  <a:schemeClr val="tx2"/>
                </a:solidFill>
                <a:ln w="6858" cap="flat">
                  <a:noFill/>
                  <a:prstDash val="solid"/>
                  <a:miter/>
                </a:ln>
              </p:spPr>
              <p:txBody>
                <a:bodyPr rtlCol="0" anchor="ctr"/>
                <a:lstStyle/>
                <a:p>
                  <a:endParaRPr lang="en-IN"/>
                </a:p>
              </p:txBody>
            </p:sp>
            <p:sp>
              <p:nvSpPr>
                <p:cNvPr id="30" name="Freeform: Shape 5622">
                  <a:extLst>
                    <a:ext uri="{FF2B5EF4-FFF2-40B4-BE49-F238E27FC236}">
                      <a16:creationId xmlns:a16="http://schemas.microsoft.com/office/drawing/2014/main" id="{3D975CF3-EF6D-7F2F-EA7D-61CE255CE879}"/>
                    </a:ext>
                  </a:extLst>
                </p:cNvPr>
                <p:cNvSpPr/>
                <p:nvPr/>
              </p:nvSpPr>
              <p:spPr>
                <a:xfrm>
                  <a:off x="722119" y="1215371"/>
                  <a:ext cx="1985437" cy="1713196"/>
                </a:xfrm>
                <a:custGeom>
                  <a:avLst/>
                  <a:gdLst>
                    <a:gd name="connsiteX0" fmla="*/ 1985437 w 1985437"/>
                    <a:gd name="connsiteY0" fmla="*/ 1108527 h 1713196"/>
                    <a:gd name="connsiteX1" fmla="*/ 459670 w 1985437"/>
                    <a:gd name="connsiteY1" fmla="*/ 0 h 1713196"/>
                    <a:gd name="connsiteX2" fmla="*/ 434569 w 1985437"/>
                    <a:gd name="connsiteY2" fmla="*/ 35250 h 1713196"/>
                    <a:gd name="connsiteX3" fmla="*/ 14311 w 1985437"/>
                    <a:gd name="connsiteY3" fmla="*/ 1713197 h 1713196"/>
                    <a:gd name="connsiteX4" fmla="*/ 1788956 w 1985437"/>
                    <a:gd name="connsiteY4" fmla="*/ 1713197 h 1713196"/>
                    <a:gd name="connsiteX5" fmla="*/ 1985437 w 1985437"/>
                    <a:gd name="connsiteY5" fmla="*/ 1108527 h 1713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85437" h="1713196">
                      <a:moveTo>
                        <a:pt x="1985437" y="1108527"/>
                      </a:moveTo>
                      <a:lnTo>
                        <a:pt x="459670" y="0"/>
                      </a:lnTo>
                      <a:cubicBezTo>
                        <a:pt x="451166" y="11659"/>
                        <a:pt x="442867" y="23454"/>
                        <a:pt x="434569" y="35250"/>
                      </a:cubicBezTo>
                      <a:cubicBezTo>
                        <a:pt x="86389" y="533004"/>
                        <a:pt x="-46725" y="1125055"/>
                        <a:pt x="14311" y="1713197"/>
                      </a:cubicBezTo>
                      <a:lnTo>
                        <a:pt x="1788956" y="1713197"/>
                      </a:lnTo>
                      <a:cubicBezTo>
                        <a:pt x="1788647" y="1495901"/>
                        <a:pt x="1857460" y="1284140"/>
                        <a:pt x="1985437" y="1108527"/>
                      </a:cubicBezTo>
                      <a:close/>
                    </a:path>
                  </a:pathLst>
                </a:custGeom>
                <a:solidFill>
                  <a:schemeClr val="accent6"/>
                </a:solidFill>
                <a:ln w="6858" cap="flat">
                  <a:noFill/>
                  <a:prstDash val="solid"/>
                  <a:miter/>
                </a:ln>
              </p:spPr>
              <p:txBody>
                <a:bodyPr rtlCol="0" anchor="ctr"/>
                <a:lstStyle/>
                <a:p>
                  <a:endParaRPr lang="en-IN"/>
                </a:p>
              </p:txBody>
            </p:sp>
            <p:sp>
              <p:nvSpPr>
                <p:cNvPr id="31" name="Freeform: Shape 5623">
                  <a:extLst>
                    <a:ext uri="{FF2B5EF4-FFF2-40B4-BE49-F238E27FC236}">
                      <a16:creationId xmlns:a16="http://schemas.microsoft.com/office/drawing/2014/main" id="{95E580DA-2279-49C3-BEF6-6753427F16A7}"/>
                    </a:ext>
                  </a:extLst>
                </p:cNvPr>
                <p:cNvSpPr/>
                <p:nvPr/>
              </p:nvSpPr>
              <p:spPr>
                <a:xfrm>
                  <a:off x="522351" y="2928568"/>
                  <a:ext cx="2185206" cy="1647977"/>
                </a:xfrm>
                <a:custGeom>
                  <a:avLst/>
                  <a:gdLst>
                    <a:gd name="connsiteX0" fmla="*/ 1885950 w 2082431"/>
                    <a:gd name="connsiteY0" fmla="*/ 0 h 1647977"/>
                    <a:gd name="connsiteX1" fmla="*/ 0 w 2082431"/>
                    <a:gd name="connsiteY1" fmla="*/ 0 h 1647977"/>
                    <a:gd name="connsiteX2" fmla="*/ 411 w 2082431"/>
                    <a:gd name="connsiteY2" fmla="*/ 43205 h 1647977"/>
                    <a:gd name="connsiteX3" fmla="*/ 646709 w 2082431"/>
                    <a:gd name="connsiteY3" fmla="*/ 1647977 h 1647977"/>
                    <a:gd name="connsiteX4" fmla="*/ 2082432 w 2082431"/>
                    <a:gd name="connsiteY4" fmla="*/ 604876 h 1647977"/>
                    <a:gd name="connsiteX5" fmla="*/ 1885950 w 2082431"/>
                    <a:gd name="connsiteY5" fmla="*/ 0 h 1647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82431" h="1647977">
                      <a:moveTo>
                        <a:pt x="1885950" y="0"/>
                      </a:moveTo>
                      <a:lnTo>
                        <a:pt x="0" y="0"/>
                      </a:lnTo>
                      <a:cubicBezTo>
                        <a:pt x="0" y="14402"/>
                        <a:pt x="0" y="28804"/>
                        <a:pt x="411" y="43205"/>
                      </a:cubicBezTo>
                      <a:cubicBezTo>
                        <a:pt x="11316" y="650618"/>
                        <a:pt x="251620" y="1207831"/>
                        <a:pt x="646709" y="1647977"/>
                      </a:cubicBezTo>
                      <a:lnTo>
                        <a:pt x="2082432" y="604876"/>
                      </a:lnTo>
                      <a:cubicBezTo>
                        <a:pt x="1954413" y="429208"/>
                        <a:pt x="1885600" y="217364"/>
                        <a:pt x="1885950" y="0"/>
                      </a:cubicBezTo>
                      <a:close/>
                    </a:path>
                  </a:pathLst>
                </a:custGeom>
                <a:solidFill>
                  <a:schemeClr val="accent1">
                    <a:lumMod val="50000"/>
                  </a:schemeClr>
                </a:solidFill>
                <a:ln w="6858" cap="flat">
                  <a:noFill/>
                  <a:prstDash val="solid"/>
                  <a:miter/>
                </a:ln>
              </p:spPr>
              <p:txBody>
                <a:bodyPr rtlCol="0" anchor="ctr"/>
                <a:lstStyle/>
                <a:p>
                  <a:endParaRPr lang="en-IN"/>
                </a:p>
              </p:txBody>
            </p:sp>
            <p:sp>
              <p:nvSpPr>
                <p:cNvPr id="32" name="Freeform: Shape 5624">
                  <a:extLst>
                    <a:ext uri="{FF2B5EF4-FFF2-40B4-BE49-F238E27FC236}">
                      <a16:creationId xmlns:a16="http://schemas.microsoft.com/office/drawing/2014/main" id="{AD21153C-1074-5A22-0757-097247861CA7}"/>
                    </a:ext>
                  </a:extLst>
                </p:cNvPr>
                <p:cNvSpPr/>
                <p:nvPr/>
              </p:nvSpPr>
              <p:spPr>
                <a:xfrm>
                  <a:off x="1156430" y="3541866"/>
                  <a:ext cx="2040323" cy="2061446"/>
                </a:xfrm>
                <a:custGeom>
                  <a:avLst/>
                  <a:gdLst>
                    <a:gd name="connsiteX0" fmla="*/ 1525768 w 2040323"/>
                    <a:gd name="connsiteY0" fmla="*/ 0 h 2061446"/>
                    <a:gd name="connsiteX1" fmla="*/ 0 w 2040323"/>
                    <a:gd name="connsiteY1" fmla="*/ 1108527 h 2061446"/>
                    <a:gd name="connsiteX2" fmla="*/ 25786 w 2040323"/>
                    <a:gd name="connsiteY2" fmla="*/ 1143229 h 2061446"/>
                    <a:gd name="connsiteX3" fmla="*/ 1491684 w 2040323"/>
                    <a:gd name="connsiteY3" fmla="*/ 2061446 h 2061446"/>
                    <a:gd name="connsiteX4" fmla="*/ 2040324 w 2040323"/>
                    <a:gd name="connsiteY4" fmla="*/ 373692 h 2061446"/>
                    <a:gd name="connsiteX5" fmla="*/ 1525768 w 2040323"/>
                    <a:gd name="connsiteY5" fmla="*/ 0 h 2061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0323" h="2061446">
                      <a:moveTo>
                        <a:pt x="1525768" y="0"/>
                      </a:moveTo>
                      <a:lnTo>
                        <a:pt x="0" y="1108527"/>
                      </a:lnTo>
                      <a:cubicBezTo>
                        <a:pt x="8504" y="1120186"/>
                        <a:pt x="17145" y="1131707"/>
                        <a:pt x="25786" y="1143229"/>
                      </a:cubicBezTo>
                      <a:cubicBezTo>
                        <a:pt x="391592" y="1628227"/>
                        <a:pt x="913486" y="1937797"/>
                        <a:pt x="1491684" y="2061446"/>
                      </a:cubicBezTo>
                      <a:lnTo>
                        <a:pt x="2040324" y="373692"/>
                      </a:lnTo>
                      <a:cubicBezTo>
                        <a:pt x="1833500" y="306882"/>
                        <a:pt x="1653292" y="176011"/>
                        <a:pt x="1525768" y="0"/>
                      </a:cubicBezTo>
                      <a:close/>
                    </a:path>
                  </a:pathLst>
                </a:custGeom>
                <a:solidFill>
                  <a:schemeClr val="accent2">
                    <a:lumMod val="50000"/>
                  </a:schemeClr>
                </a:solidFill>
                <a:ln w="6858" cap="flat">
                  <a:noFill/>
                  <a:prstDash val="solid"/>
                  <a:miter/>
                </a:ln>
              </p:spPr>
              <p:txBody>
                <a:bodyPr rtlCol="0" anchor="ctr"/>
                <a:lstStyle/>
                <a:p>
                  <a:endParaRPr lang="en-IN"/>
                </a:p>
              </p:txBody>
            </p:sp>
            <p:sp>
              <p:nvSpPr>
                <p:cNvPr id="33" name="Freeform: Shape 5625">
                  <a:extLst>
                    <a:ext uri="{FF2B5EF4-FFF2-40B4-BE49-F238E27FC236}">
                      <a16:creationId xmlns:a16="http://schemas.microsoft.com/office/drawing/2014/main" id="{C60D4934-8F74-42F3-94D5-D335503864B4}"/>
                    </a:ext>
                  </a:extLst>
                </p:cNvPr>
                <p:cNvSpPr/>
                <p:nvPr/>
              </p:nvSpPr>
              <p:spPr>
                <a:xfrm>
                  <a:off x="2638976" y="3906930"/>
                  <a:ext cx="1766895" cy="1910415"/>
                </a:xfrm>
                <a:custGeom>
                  <a:avLst/>
                  <a:gdLst>
                    <a:gd name="connsiteX0" fmla="*/ 582930 w 1766895"/>
                    <a:gd name="connsiteY0" fmla="*/ 0 h 1910415"/>
                    <a:gd name="connsiteX1" fmla="*/ 0 w 1766895"/>
                    <a:gd name="connsiteY1" fmla="*/ 1793642 h 1910415"/>
                    <a:gd name="connsiteX2" fmla="*/ 41148 w 1766895"/>
                    <a:gd name="connsiteY2" fmla="*/ 1806535 h 1910415"/>
                    <a:gd name="connsiteX3" fmla="*/ 1766895 w 1766895"/>
                    <a:gd name="connsiteY3" fmla="*/ 1687754 h 1910415"/>
                    <a:gd name="connsiteX4" fmla="*/ 1218255 w 1766895"/>
                    <a:gd name="connsiteY4" fmla="*/ 0 h 1910415"/>
                    <a:gd name="connsiteX5" fmla="*/ 582930 w 1766895"/>
                    <a:gd name="connsiteY5" fmla="*/ 0 h 1910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66895" h="1910415">
                      <a:moveTo>
                        <a:pt x="582930" y="0"/>
                      </a:moveTo>
                      <a:lnTo>
                        <a:pt x="0" y="1793642"/>
                      </a:lnTo>
                      <a:cubicBezTo>
                        <a:pt x="13716" y="1798099"/>
                        <a:pt x="27432" y="1802351"/>
                        <a:pt x="41148" y="1806535"/>
                      </a:cubicBezTo>
                      <a:cubicBezTo>
                        <a:pt x="622226" y="1983883"/>
                        <a:pt x="1226416" y="1927578"/>
                        <a:pt x="1766895" y="1687754"/>
                      </a:cubicBezTo>
                      <a:lnTo>
                        <a:pt x="1218255" y="0"/>
                      </a:lnTo>
                      <a:cubicBezTo>
                        <a:pt x="1011836" y="67346"/>
                        <a:pt x="789349" y="67346"/>
                        <a:pt x="582930" y="0"/>
                      </a:cubicBezTo>
                      <a:close/>
                    </a:path>
                  </a:pathLst>
                </a:custGeom>
                <a:solidFill>
                  <a:schemeClr val="accent6">
                    <a:lumMod val="50000"/>
                  </a:schemeClr>
                </a:solidFill>
                <a:ln w="6858" cap="flat">
                  <a:noFill/>
                  <a:prstDash val="solid"/>
                  <a:miter/>
                </a:ln>
              </p:spPr>
              <p:txBody>
                <a:bodyPr rtlCol="0" anchor="ctr"/>
                <a:lstStyle/>
                <a:p>
                  <a:endParaRPr lang="en-IN"/>
                </a:p>
              </p:txBody>
            </p:sp>
            <p:sp>
              <p:nvSpPr>
                <p:cNvPr id="34" name="Freeform: Shape 5626">
                  <a:extLst>
                    <a:ext uri="{FF2B5EF4-FFF2-40B4-BE49-F238E27FC236}">
                      <a16:creationId xmlns:a16="http://schemas.microsoft.com/office/drawing/2014/main" id="{B758ADAC-CEE4-F0A1-F45B-E190FF18BC52}"/>
                    </a:ext>
                  </a:extLst>
                </p:cNvPr>
                <p:cNvSpPr/>
                <p:nvPr/>
              </p:nvSpPr>
              <p:spPr>
                <a:xfrm>
                  <a:off x="3864204" y="3532726"/>
                  <a:ext cx="1950346" cy="2167332"/>
                </a:xfrm>
                <a:custGeom>
                  <a:avLst/>
                  <a:gdLst>
                    <a:gd name="connsiteX0" fmla="*/ 0 w 1950346"/>
                    <a:gd name="connsiteY0" fmla="*/ 373692 h 2167333"/>
                    <a:gd name="connsiteX1" fmla="*/ 582930 w 1950346"/>
                    <a:gd name="connsiteY1" fmla="*/ 2167334 h 2167333"/>
                    <a:gd name="connsiteX2" fmla="*/ 624078 w 1950346"/>
                    <a:gd name="connsiteY2" fmla="*/ 2153618 h 2167333"/>
                    <a:gd name="connsiteX3" fmla="*/ 1950347 w 1950346"/>
                    <a:gd name="connsiteY3" fmla="*/ 1043171 h 2167333"/>
                    <a:gd name="connsiteX4" fmla="*/ 514350 w 1950346"/>
                    <a:gd name="connsiteY4" fmla="*/ 0 h 2167333"/>
                    <a:gd name="connsiteX5" fmla="*/ 0 w 1950346"/>
                    <a:gd name="connsiteY5" fmla="*/ 373692 h 2167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50346" h="2167333">
                      <a:moveTo>
                        <a:pt x="0" y="373692"/>
                      </a:moveTo>
                      <a:lnTo>
                        <a:pt x="582930" y="2167334"/>
                      </a:lnTo>
                      <a:cubicBezTo>
                        <a:pt x="596646" y="2162876"/>
                        <a:pt x="610362" y="2158213"/>
                        <a:pt x="624078" y="2153618"/>
                      </a:cubicBezTo>
                      <a:cubicBezTo>
                        <a:pt x="1198367" y="1955559"/>
                        <a:pt x="1654081" y="1554846"/>
                        <a:pt x="1950347" y="1043171"/>
                      </a:cubicBezTo>
                      <a:lnTo>
                        <a:pt x="514350" y="0"/>
                      </a:lnTo>
                      <a:cubicBezTo>
                        <a:pt x="386881" y="175969"/>
                        <a:pt x="206748" y="306848"/>
                        <a:pt x="0" y="373692"/>
                      </a:cubicBezTo>
                      <a:close/>
                    </a:path>
                  </a:pathLst>
                </a:custGeom>
                <a:solidFill>
                  <a:schemeClr val="accent5"/>
                </a:solidFill>
                <a:ln w="6858" cap="flat">
                  <a:noFill/>
                  <a:prstDash val="solid"/>
                  <a:miter/>
                </a:ln>
              </p:spPr>
              <p:txBody>
                <a:bodyPr rtlCol="0" anchor="ctr"/>
                <a:lstStyle/>
                <a:p>
                  <a:endParaRPr lang="en-IN"/>
                </a:p>
              </p:txBody>
            </p:sp>
            <p:sp>
              <p:nvSpPr>
                <p:cNvPr id="35" name="Freeform: Shape 5627">
                  <a:extLst>
                    <a:ext uri="{FF2B5EF4-FFF2-40B4-BE49-F238E27FC236}">
                      <a16:creationId xmlns:a16="http://schemas.microsoft.com/office/drawing/2014/main" id="{F1AEBE40-E8D3-25B0-F9D9-9786795BCFA5}"/>
                    </a:ext>
                  </a:extLst>
                </p:cNvPr>
                <p:cNvSpPr/>
                <p:nvPr/>
              </p:nvSpPr>
              <p:spPr>
                <a:xfrm>
                  <a:off x="3265455" y="1214068"/>
                  <a:ext cx="548640" cy="548640"/>
                </a:xfrm>
                <a:custGeom>
                  <a:avLst/>
                  <a:gdLst>
                    <a:gd name="connsiteX0" fmla="*/ 548640 w 548640"/>
                    <a:gd name="connsiteY0" fmla="*/ 274320 h 548640"/>
                    <a:gd name="connsiteX1" fmla="*/ 274320 w 548640"/>
                    <a:gd name="connsiteY1" fmla="*/ 548640 h 548640"/>
                    <a:gd name="connsiteX2" fmla="*/ 0 w 548640"/>
                    <a:gd name="connsiteY2" fmla="*/ 274320 h 548640"/>
                    <a:gd name="connsiteX3" fmla="*/ 274320 w 548640"/>
                    <a:gd name="connsiteY3" fmla="*/ 0 h 548640"/>
                    <a:gd name="connsiteX4" fmla="*/ 548640 w 548640"/>
                    <a:gd name="connsiteY4" fmla="*/ 274320 h 5486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8640" h="548640">
                      <a:moveTo>
                        <a:pt x="548640" y="274320"/>
                      </a:moveTo>
                      <a:cubicBezTo>
                        <a:pt x="548640" y="425823"/>
                        <a:pt x="425823" y="548640"/>
                        <a:pt x="274320" y="548640"/>
                      </a:cubicBezTo>
                      <a:cubicBezTo>
                        <a:pt x="122817" y="548640"/>
                        <a:pt x="0" y="425823"/>
                        <a:pt x="0" y="274320"/>
                      </a:cubicBezTo>
                      <a:cubicBezTo>
                        <a:pt x="0" y="122817"/>
                        <a:pt x="122817" y="0"/>
                        <a:pt x="274320" y="0"/>
                      </a:cubicBezTo>
                      <a:cubicBezTo>
                        <a:pt x="425823" y="0"/>
                        <a:pt x="548640" y="122817"/>
                        <a:pt x="548640" y="274320"/>
                      </a:cubicBezTo>
                      <a:close/>
                    </a:path>
                  </a:pathLst>
                </a:custGeom>
                <a:solidFill>
                  <a:srgbClr val="FFFFFF"/>
                </a:solidFill>
                <a:ln w="6858" cap="flat">
                  <a:noFill/>
                  <a:prstDash val="solid"/>
                  <a:miter/>
                </a:ln>
              </p:spPr>
              <p:txBody>
                <a:bodyPr rtlCol="0" anchor="ctr"/>
                <a:lstStyle/>
                <a:p>
                  <a:pPr algn="ctr">
                    <a:spcAft>
                      <a:spcPts val="0"/>
                    </a:spcAft>
                  </a:pPr>
                  <a:r>
                    <a:rPr lang="en-US" sz="2400" b="1"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a:t>
                  </a:r>
                  <a:endParaRPr lang="en-IN" sz="1200" dirty="0">
                    <a:effectLst/>
                    <a:latin typeface="Times New Roman" panose="02020603050405020304" pitchFamily="18" charset="0"/>
                    <a:ea typeface="Times New Roman" panose="02020603050405020304" pitchFamily="18" charset="0"/>
                  </a:endParaRPr>
                </a:p>
              </p:txBody>
            </p:sp>
            <p:sp>
              <p:nvSpPr>
                <p:cNvPr id="36" name="Freeform: Shape 5628">
                  <a:extLst>
                    <a:ext uri="{FF2B5EF4-FFF2-40B4-BE49-F238E27FC236}">
                      <a16:creationId xmlns:a16="http://schemas.microsoft.com/office/drawing/2014/main" id="{3AAE8BA7-01A5-37A5-9082-136BE4872CD9}"/>
                    </a:ext>
                  </a:extLst>
                </p:cNvPr>
                <p:cNvSpPr/>
                <p:nvPr/>
              </p:nvSpPr>
              <p:spPr>
                <a:xfrm>
                  <a:off x="3265455" y="4094428"/>
                  <a:ext cx="548640" cy="548641"/>
                </a:xfrm>
                <a:custGeom>
                  <a:avLst/>
                  <a:gdLst>
                    <a:gd name="connsiteX0" fmla="*/ 548640 w 548640"/>
                    <a:gd name="connsiteY0" fmla="*/ 274320 h 548640"/>
                    <a:gd name="connsiteX1" fmla="*/ 274320 w 548640"/>
                    <a:gd name="connsiteY1" fmla="*/ 548640 h 548640"/>
                    <a:gd name="connsiteX2" fmla="*/ 0 w 548640"/>
                    <a:gd name="connsiteY2" fmla="*/ 274320 h 548640"/>
                    <a:gd name="connsiteX3" fmla="*/ 274320 w 548640"/>
                    <a:gd name="connsiteY3" fmla="*/ 0 h 548640"/>
                    <a:gd name="connsiteX4" fmla="*/ 548640 w 548640"/>
                    <a:gd name="connsiteY4" fmla="*/ 274320 h 5486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8640" h="548640">
                      <a:moveTo>
                        <a:pt x="548640" y="274320"/>
                      </a:moveTo>
                      <a:cubicBezTo>
                        <a:pt x="548640" y="425823"/>
                        <a:pt x="425823" y="548640"/>
                        <a:pt x="274320" y="548640"/>
                      </a:cubicBezTo>
                      <a:cubicBezTo>
                        <a:pt x="122817" y="548640"/>
                        <a:pt x="0" y="425823"/>
                        <a:pt x="0" y="274320"/>
                      </a:cubicBezTo>
                      <a:cubicBezTo>
                        <a:pt x="0" y="122817"/>
                        <a:pt x="122817" y="0"/>
                        <a:pt x="274320" y="0"/>
                      </a:cubicBezTo>
                      <a:cubicBezTo>
                        <a:pt x="425823" y="0"/>
                        <a:pt x="548640" y="122817"/>
                        <a:pt x="548640" y="274320"/>
                      </a:cubicBezTo>
                      <a:close/>
                    </a:path>
                  </a:pathLst>
                </a:custGeom>
                <a:solidFill>
                  <a:srgbClr val="FFFFFF"/>
                </a:solidFill>
                <a:ln w="6858" cap="flat">
                  <a:noFill/>
                  <a:prstDash val="solid"/>
                  <a:miter/>
                </a:ln>
              </p:spPr>
              <p:txBody>
                <a:bodyPr rtlCol="0" anchor="ctr"/>
                <a:lstStyle/>
                <a:p>
                  <a:pPr algn="ctr">
                    <a:spcAft>
                      <a:spcPts val="0"/>
                    </a:spcAft>
                  </a:pPr>
                  <a:r>
                    <a:rPr lang="en-IN" sz="2000" b="1" dirty="0">
                      <a:effectLst/>
                      <a:latin typeface="Times New Roman" panose="02020603050405020304" pitchFamily="18" charset="0"/>
                      <a:ea typeface="Times New Roman" panose="02020603050405020304" pitchFamily="18" charset="0"/>
                    </a:rPr>
                    <a:t>+</a:t>
                  </a:r>
                </a:p>
              </p:txBody>
            </p:sp>
            <p:sp>
              <p:nvSpPr>
                <p:cNvPr id="37" name="Freeform: Shape 5629">
                  <a:extLst>
                    <a:ext uri="{FF2B5EF4-FFF2-40B4-BE49-F238E27FC236}">
                      <a16:creationId xmlns:a16="http://schemas.microsoft.com/office/drawing/2014/main" id="{2553A59B-1BA4-FB96-0506-2026D8E47823}"/>
                    </a:ext>
                  </a:extLst>
                </p:cNvPr>
                <p:cNvSpPr/>
                <p:nvPr/>
              </p:nvSpPr>
              <p:spPr>
                <a:xfrm>
                  <a:off x="2418964" y="1489212"/>
                  <a:ext cx="548640" cy="548640"/>
                </a:xfrm>
                <a:custGeom>
                  <a:avLst/>
                  <a:gdLst>
                    <a:gd name="connsiteX0" fmla="*/ 548640 w 548640"/>
                    <a:gd name="connsiteY0" fmla="*/ 274320 h 548640"/>
                    <a:gd name="connsiteX1" fmla="*/ 274320 w 548640"/>
                    <a:gd name="connsiteY1" fmla="*/ 548640 h 548640"/>
                    <a:gd name="connsiteX2" fmla="*/ 0 w 548640"/>
                    <a:gd name="connsiteY2" fmla="*/ 274320 h 548640"/>
                    <a:gd name="connsiteX3" fmla="*/ 274320 w 548640"/>
                    <a:gd name="connsiteY3" fmla="*/ 0 h 548640"/>
                    <a:gd name="connsiteX4" fmla="*/ 548640 w 548640"/>
                    <a:gd name="connsiteY4" fmla="*/ 274320 h 5486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8640" h="548640">
                      <a:moveTo>
                        <a:pt x="548640" y="274320"/>
                      </a:moveTo>
                      <a:cubicBezTo>
                        <a:pt x="548640" y="425823"/>
                        <a:pt x="425823" y="548640"/>
                        <a:pt x="274320" y="548640"/>
                      </a:cubicBezTo>
                      <a:cubicBezTo>
                        <a:pt x="122817" y="548640"/>
                        <a:pt x="0" y="425823"/>
                        <a:pt x="0" y="274320"/>
                      </a:cubicBezTo>
                      <a:cubicBezTo>
                        <a:pt x="0" y="122817"/>
                        <a:pt x="122817" y="0"/>
                        <a:pt x="274320" y="0"/>
                      </a:cubicBezTo>
                      <a:cubicBezTo>
                        <a:pt x="425823" y="0"/>
                        <a:pt x="548640" y="122817"/>
                        <a:pt x="548640" y="274320"/>
                      </a:cubicBezTo>
                      <a:close/>
                    </a:path>
                  </a:pathLst>
                </a:custGeom>
                <a:solidFill>
                  <a:srgbClr val="FFFFFF"/>
                </a:solidFill>
                <a:ln w="6858" cap="flat">
                  <a:noFill/>
                  <a:prstDash val="solid"/>
                  <a:miter/>
                </a:ln>
              </p:spPr>
              <p:txBody>
                <a:bodyPr rtlCol="0" anchor="ctr"/>
                <a:lstStyle/>
                <a:p>
                  <a:pPr algn="ctr">
                    <a:spcAft>
                      <a:spcPts val="0"/>
                    </a:spcAft>
                  </a:pPr>
                  <a:r>
                    <a:rPr lang="en-US" sz="2400" b="1" dirty="0">
                      <a:solidFill>
                        <a:srgbClr val="404040"/>
                      </a:solidFill>
                      <a:latin typeface="Segoe UI" panose="020B0502040204020203" pitchFamily="34" charset="0"/>
                      <a:ea typeface="Times New Roman" panose="02020603050405020304" pitchFamily="18" charset="0"/>
                    </a:rPr>
                    <a:t>+</a:t>
                  </a:r>
                  <a:endParaRPr lang="en-IN" sz="1200" dirty="0">
                    <a:effectLst/>
                    <a:latin typeface="Times New Roman" panose="02020603050405020304" pitchFamily="18" charset="0"/>
                    <a:ea typeface="Times New Roman" panose="02020603050405020304" pitchFamily="18" charset="0"/>
                  </a:endParaRPr>
                </a:p>
              </p:txBody>
            </p:sp>
            <p:sp>
              <p:nvSpPr>
                <p:cNvPr id="38" name="Freeform: Shape 5630">
                  <a:extLst>
                    <a:ext uri="{FF2B5EF4-FFF2-40B4-BE49-F238E27FC236}">
                      <a16:creationId xmlns:a16="http://schemas.microsoft.com/office/drawing/2014/main" id="{72F25D0A-80E1-B604-87B9-423D7B03D4C5}"/>
                    </a:ext>
                  </a:extLst>
                </p:cNvPr>
                <p:cNvSpPr/>
                <p:nvPr/>
              </p:nvSpPr>
              <p:spPr>
                <a:xfrm rot="21485400">
                  <a:off x="4111735" y="3819618"/>
                  <a:ext cx="548639" cy="548639"/>
                </a:xfrm>
                <a:custGeom>
                  <a:avLst/>
                  <a:gdLst>
                    <a:gd name="connsiteX0" fmla="*/ 548640 w 548639"/>
                    <a:gd name="connsiteY0" fmla="*/ 274320 h 548639"/>
                    <a:gd name="connsiteX1" fmla="*/ 274320 w 548639"/>
                    <a:gd name="connsiteY1" fmla="*/ 548640 h 548639"/>
                    <a:gd name="connsiteX2" fmla="*/ 0 w 548639"/>
                    <a:gd name="connsiteY2" fmla="*/ 274320 h 548639"/>
                    <a:gd name="connsiteX3" fmla="*/ 274320 w 548639"/>
                    <a:gd name="connsiteY3" fmla="*/ 0 h 548639"/>
                    <a:gd name="connsiteX4" fmla="*/ 548640 w 548639"/>
                    <a:gd name="connsiteY4" fmla="*/ 274320 h 5486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8639" h="548639">
                      <a:moveTo>
                        <a:pt x="548640" y="274320"/>
                      </a:moveTo>
                      <a:cubicBezTo>
                        <a:pt x="548640" y="425823"/>
                        <a:pt x="425822" y="548640"/>
                        <a:pt x="274320" y="548640"/>
                      </a:cubicBezTo>
                      <a:cubicBezTo>
                        <a:pt x="122817" y="548640"/>
                        <a:pt x="0" y="425823"/>
                        <a:pt x="0" y="274320"/>
                      </a:cubicBezTo>
                      <a:cubicBezTo>
                        <a:pt x="0" y="122817"/>
                        <a:pt x="122817" y="0"/>
                        <a:pt x="274320" y="0"/>
                      </a:cubicBezTo>
                      <a:cubicBezTo>
                        <a:pt x="425822" y="0"/>
                        <a:pt x="548640" y="122817"/>
                        <a:pt x="548640" y="274320"/>
                      </a:cubicBezTo>
                      <a:close/>
                    </a:path>
                  </a:pathLst>
                </a:custGeom>
                <a:solidFill>
                  <a:srgbClr val="FFFFFF"/>
                </a:solidFill>
                <a:ln w="6858" cap="flat">
                  <a:noFill/>
                  <a:prstDash val="solid"/>
                  <a:miter/>
                </a:ln>
              </p:spPr>
              <p:txBody>
                <a:bodyPr rtlCol="0" anchor="ctr"/>
                <a:lstStyle/>
                <a:p>
                  <a:pPr algn="ctr">
                    <a:spcAft>
                      <a:spcPts val="0"/>
                    </a:spcAft>
                  </a:pPr>
                  <a:r>
                    <a:rPr lang="en-US" sz="2400" b="1" dirty="0">
                      <a:solidFill>
                        <a:srgbClr val="404040"/>
                      </a:solidFill>
                      <a:latin typeface="Segoe UI" panose="020B0502040204020203" pitchFamily="34" charset="0"/>
                      <a:ea typeface="Times New Roman" panose="02020603050405020304" pitchFamily="18" charset="0"/>
                    </a:rPr>
                    <a:t>+</a:t>
                  </a:r>
                  <a:endParaRPr lang="en-IN" sz="1200" dirty="0">
                    <a:effectLst/>
                    <a:latin typeface="Times New Roman" panose="02020603050405020304" pitchFamily="18" charset="0"/>
                    <a:ea typeface="Times New Roman" panose="02020603050405020304" pitchFamily="18" charset="0"/>
                  </a:endParaRPr>
                </a:p>
              </p:txBody>
            </p:sp>
            <p:sp>
              <p:nvSpPr>
                <p:cNvPr id="39" name="Freeform: Shape 5631">
                  <a:extLst>
                    <a:ext uri="{FF2B5EF4-FFF2-40B4-BE49-F238E27FC236}">
                      <a16:creationId xmlns:a16="http://schemas.microsoft.com/office/drawing/2014/main" id="{3176444E-7469-952C-48AC-5F7222C8CF2A}"/>
                    </a:ext>
                  </a:extLst>
                </p:cNvPr>
                <p:cNvSpPr/>
                <p:nvPr/>
              </p:nvSpPr>
              <p:spPr>
                <a:xfrm>
                  <a:off x="1895544" y="2209337"/>
                  <a:ext cx="548639" cy="548639"/>
                </a:xfrm>
                <a:custGeom>
                  <a:avLst/>
                  <a:gdLst>
                    <a:gd name="connsiteX0" fmla="*/ 548640 w 548639"/>
                    <a:gd name="connsiteY0" fmla="*/ 274320 h 548639"/>
                    <a:gd name="connsiteX1" fmla="*/ 274320 w 548639"/>
                    <a:gd name="connsiteY1" fmla="*/ 548640 h 548639"/>
                    <a:gd name="connsiteX2" fmla="*/ 0 w 548639"/>
                    <a:gd name="connsiteY2" fmla="*/ 274320 h 548639"/>
                    <a:gd name="connsiteX3" fmla="*/ 274320 w 548639"/>
                    <a:gd name="connsiteY3" fmla="*/ 0 h 548639"/>
                    <a:gd name="connsiteX4" fmla="*/ 548640 w 548639"/>
                    <a:gd name="connsiteY4" fmla="*/ 274320 h 5486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8639" h="548639">
                      <a:moveTo>
                        <a:pt x="548640" y="274320"/>
                      </a:moveTo>
                      <a:cubicBezTo>
                        <a:pt x="548640" y="425823"/>
                        <a:pt x="425823" y="548640"/>
                        <a:pt x="274320" y="548640"/>
                      </a:cubicBezTo>
                      <a:cubicBezTo>
                        <a:pt x="122817" y="548640"/>
                        <a:pt x="0" y="425823"/>
                        <a:pt x="0" y="274320"/>
                      </a:cubicBezTo>
                      <a:cubicBezTo>
                        <a:pt x="0" y="122817"/>
                        <a:pt x="122817" y="0"/>
                        <a:pt x="274320" y="0"/>
                      </a:cubicBezTo>
                      <a:cubicBezTo>
                        <a:pt x="425823" y="0"/>
                        <a:pt x="548640" y="122817"/>
                        <a:pt x="548640" y="274320"/>
                      </a:cubicBezTo>
                      <a:close/>
                    </a:path>
                  </a:pathLst>
                </a:custGeom>
                <a:solidFill>
                  <a:srgbClr val="FFFFFF"/>
                </a:solidFill>
                <a:ln w="6858" cap="flat">
                  <a:noFill/>
                  <a:prstDash val="solid"/>
                  <a:miter/>
                </a:ln>
              </p:spPr>
              <p:txBody>
                <a:bodyPr rtlCol="0" anchor="ctr"/>
                <a:lstStyle/>
                <a:p>
                  <a:endParaRPr lang="en-IN"/>
                </a:p>
              </p:txBody>
            </p:sp>
            <p:sp>
              <p:nvSpPr>
                <p:cNvPr id="40" name="Freeform: Shape 5632">
                  <a:extLst>
                    <a:ext uri="{FF2B5EF4-FFF2-40B4-BE49-F238E27FC236}">
                      <a16:creationId xmlns:a16="http://schemas.microsoft.com/office/drawing/2014/main" id="{582B5846-3361-F3FF-4F3A-6574E605C55D}"/>
                    </a:ext>
                  </a:extLst>
                </p:cNvPr>
                <p:cNvSpPr/>
                <p:nvPr/>
              </p:nvSpPr>
              <p:spPr>
                <a:xfrm>
                  <a:off x="4635236" y="3099112"/>
                  <a:ext cx="548639" cy="548639"/>
                </a:xfrm>
                <a:custGeom>
                  <a:avLst/>
                  <a:gdLst>
                    <a:gd name="connsiteX0" fmla="*/ 548640 w 548639"/>
                    <a:gd name="connsiteY0" fmla="*/ 274320 h 548639"/>
                    <a:gd name="connsiteX1" fmla="*/ 274320 w 548639"/>
                    <a:gd name="connsiteY1" fmla="*/ 548640 h 548639"/>
                    <a:gd name="connsiteX2" fmla="*/ 0 w 548639"/>
                    <a:gd name="connsiteY2" fmla="*/ 274320 h 548639"/>
                    <a:gd name="connsiteX3" fmla="*/ 274320 w 548639"/>
                    <a:gd name="connsiteY3" fmla="*/ 0 h 548639"/>
                    <a:gd name="connsiteX4" fmla="*/ 548640 w 548639"/>
                    <a:gd name="connsiteY4" fmla="*/ 274320 h 5486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8639" h="548639">
                      <a:moveTo>
                        <a:pt x="548640" y="274320"/>
                      </a:moveTo>
                      <a:cubicBezTo>
                        <a:pt x="548640" y="425823"/>
                        <a:pt x="425822" y="548640"/>
                        <a:pt x="274320" y="548640"/>
                      </a:cubicBezTo>
                      <a:cubicBezTo>
                        <a:pt x="122817" y="548640"/>
                        <a:pt x="0" y="425823"/>
                        <a:pt x="0" y="274320"/>
                      </a:cubicBezTo>
                      <a:cubicBezTo>
                        <a:pt x="0" y="122817"/>
                        <a:pt x="122817" y="0"/>
                        <a:pt x="274320" y="0"/>
                      </a:cubicBezTo>
                      <a:cubicBezTo>
                        <a:pt x="425822" y="0"/>
                        <a:pt x="548640" y="122817"/>
                        <a:pt x="548640" y="274320"/>
                      </a:cubicBezTo>
                      <a:close/>
                    </a:path>
                  </a:pathLst>
                </a:custGeom>
                <a:solidFill>
                  <a:srgbClr val="FFFFFF"/>
                </a:solidFill>
                <a:ln w="6858" cap="flat">
                  <a:noFill/>
                  <a:prstDash val="solid"/>
                  <a:miter/>
                </a:ln>
              </p:spPr>
              <p:txBody>
                <a:bodyPr rtlCol="0" anchor="ctr"/>
                <a:lstStyle/>
                <a:p>
                  <a:pPr>
                    <a:spcAft>
                      <a:spcPts val="0"/>
                    </a:spcAft>
                  </a:pPr>
                  <a:r>
                    <a:rPr lang="en-US" sz="1800" kern="12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US" sz="2400" b="1" kern="12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t>
                  </a:r>
                  <a:endParaRPr lang="en-IN" sz="1200">
                    <a:effectLst/>
                    <a:latin typeface="Times New Roman" panose="02020603050405020304" pitchFamily="18" charset="0"/>
                    <a:ea typeface="Times New Roman" panose="02020603050405020304" pitchFamily="18" charset="0"/>
                  </a:endParaRPr>
                </a:p>
              </p:txBody>
            </p:sp>
            <p:sp>
              <p:nvSpPr>
                <p:cNvPr id="41" name="Freeform: Shape 5633">
                  <a:extLst>
                    <a:ext uri="{FF2B5EF4-FFF2-40B4-BE49-F238E27FC236}">
                      <a16:creationId xmlns:a16="http://schemas.microsoft.com/office/drawing/2014/main" id="{C7702A81-7ABC-971F-45F4-A1BD2505BC1B}"/>
                    </a:ext>
                  </a:extLst>
                </p:cNvPr>
                <p:cNvSpPr/>
                <p:nvPr/>
              </p:nvSpPr>
              <p:spPr>
                <a:xfrm>
                  <a:off x="1895737" y="3099466"/>
                  <a:ext cx="548639" cy="548639"/>
                </a:xfrm>
                <a:custGeom>
                  <a:avLst/>
                  <a:gdLst>
                    <a:gd name="connsiteX0" fmla="*/ 548640 w 548639"/>
                    <a:gd name="connsiteY0" fmla="*/ 274320 h 548639"/>
                    <a:gd name="connsiteX1" fmla="*/ 274320 w 548639"/>
                    <a:gd name="connsiteY1" fmla="*/ 548640 h 548639"/>
                    <a:gd name="connsiteX2" fmla="*/ 0 w 548639"/>
                    <a:gd name="connsiteY2" fmla="*/ 274320 h 548639"/>
                    <a:gd name="connsiteX3" fmla="*/ 274320 w 548639"/>
                    <a:gd name="connsiteY3" fmla="*/ 0 h 548639"/>
                    <a:gd name="connsiteX4" fmla="*/ 548640 w 548639"/>
                    <a:gd name="connsiteY4" fmla="*/ 274320 h 5486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8639" h="548639">
                      <a:moveTo>
                        <a:pt x="548640" y="274320"/>
                      </a:moveTo>
                      <a:cubicBezTo>
                        <a:pt x="548640" y="425823"/>
                        <a:pt x="425823" y="548640"/>
                        <a:pt x="274320" y="548640"/>
                      </a:cubicBezTo>
                      <a:cubicBezTo>
                        <a:pt x="122817" y="548640"/>
                        <a:pt x="0" y="425823"/>
                        <a:pt x="0" y="274320"/>
                      </a:cubicBezTo>
                      <a:cubicBezTo>
                        <a:pt x="0" y="122818"/>
                        <a:pt x="122817" y="0"/>
                        <a:pt x="274320" y="0"/>
                      </a:cubicBezTo>
                      <a:cubicBezTo>
                        <a:pt x="425823" y="0"/>
                        <a:pt x="548640" y="122818"/>
                        <a:pt x="548640" y="274320"/>
                      </a:cubicBezTo>
                      <a:close/>
                    </a:path>
                  </a:pathLst>
                </a:custGeom>
                <a:solidFill>
                  <a:srgbClr val="FFFFFF"/>
                </a:solidFill>
                <a:ln w="6858" cap="flat">
                  <a:noFill/>
                  <a:prstDash val="solid"/>
                  <a:miter/>
                </a:ln>
              </p:spPr>
              <p:txBody>
                <a:bodyPr rtlCol="0" anchor="ctr"/>
                <a:lstStyle/>
                <a:p>
                  <a:pPr algn="ctr">
                    <a:spcAft>
                      <a:spcPts val="0"/>
                    </a:spcAft>
                  </a:pPr>
                  <a:r>
                    <a:rPr lang="en-US" sz="2400" b="1" kern="1200" dirty="0">
                      <a:solidFill>
                        <a:srgbClr val="404040"/>
                      </a:solidFill>
                      <a:effectLst/>
                      <a:latin typeface="Segoe UI" panose="020B0502040204020203" pitchFamily="34" charset="0"/>
                      <a:ea typeface="Times New Roman" panose="02020603050405020304" pitchFamily="18" charset="0"/>
                    </a:rPr>
                    <a:t>+</a:t>
                  </a:r>
                  <a:endParaRPr lang="en-IN" sz="1200" dirty="0">
                    <a:effectLst/>
                    <a:latin typeface="Times New Roman" panose="02020603050405020304" pitchFamily="18" charset="0"/>
                    <a:ea typeface="Times New Roman" panose="02020603050405020304" pitchFamily="18" charset="0"/>
                  </a:endParaRPr>
                </a:p>
              </p:txBody>
            </p:sp>
            <p:sp>
              <p:nvSpPr>
                <p:cNvPr id="42" name="Freeform: Shape 5634">
                  <a:extLst>
                    <a:ext uri="{FF2B5EF4-FFF2-40B4-BE49-F238E27FC236}">
                      <a16:creationId xmlns:a16="http://schemas.microsoft.com/office/drawing/2014/main" id="{61E4AB0F-74FC-F35C-A8DE-6A06B6788BFA}"/>
                    </a:ext>
                  </a:extLst>
                </p:cNvPr>
                <p:cNvSpPr/>
                <p:nvPr/>
              </p:nvSpPr>
              <p:spPr>
                <a:xfrm>
                  <a:off x="4620905" y="2207894"/>
                  <a:ext cx="548639" cy="548639"/>
                </a:xfrm>
                <a:custGeom>
                  <a:avLst/>
                  <a:gdLst>
                    <a:gd name="connsiteX0" fmla="*/ 548640 w 548639"/>
                    <a:gd name="connsiteY0" fmla="*/ 274320 h 548639"/>
                    <a:gd name="connsiteX1" fmla="*/ 274320 w 548639"/>
                    <a:gd name="connsiteY1" fmla="*/ 548640 h 548639"/>
                    <a:gd name="connsiteX2" fmla="*/ 0 w 548639"/>
                    <a:gd name="connsiteY2" fmla="*/ 274320 h 548639"/>
                    <a:gd name="connsiteX3" fmla="*/ 274320 w 548639"/>
                    <a:gd name="connsiteY3" fmla="*/ 0 h 548639"/>
                    <a:gd name="connsiteX4" fmla="*/ 548640 w 548639"/>
                    <a:gd name="connsiteY4" fmla="*/ 274320 h 5486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8639" h="548639">
                      <a:moveTo>
                        <a:pt x="548640" y="274320"/>
                      </a:moveTo>
                      <a:cubicBezTo>
                        <a:pt x="548640" y="425823"/>
                        <a:pt x="425822" y="548640"/>
                        <a:pt x="274320" y="548640"/>
                      </a:cubicBezTo>
                      <a:cubicBezTo>
                        <a:pt x="122817" y="548640"/>
                        <a:pt x="0" y="425823"/>
                        <a:pt x="0" y="274320"/>
                      </a:cubicBezTo>
                      <a:cubicBezTo>
                        <a:pt x="0" y="122817"/>
                        <a:pt x="122817" y="0"/>
                        <a:pt x="274320" y="0"/>
                      </a:cubicBezTo>
                      <a:cubicBezTo>
                        <a:pt x="425822" y="0"/>
                        <a:pt x="548640" y="122817"/>
                        <a:pt x="548640" y="274320"/>
                      </a:cubicBezTo>
                      <a:close/>
                    </a:path>
                  </a:pathLst>
                </a:custGeom>
                <a:solidFill>
                  <a:srgbClr val="FFFFFF"/>
                </a:solidFill>
                <a:ln w="6858" cap="flat">
                  <a:noFill/>
                  <a:prstDash val="solid"/>
                  <a:miter/>
                </a:ln>
              </p:spPr>
              <p:txBody>
                <a:bodyPr rtlCol="0" anchor="ctr"/>
                <a:lstStyle/>
                <a:p>
                  <a:pPr algn="ctr">
                    <a:spcAft>
                      <a:spcPts val="0"/>
                    </a:spcAft>
                  </a:pPr>
                  <a:r>
                    <a:rPr lang="en-US" sz="2400" b="1" kern="1200">
                      <a:solidFill>
                        <a:srgbClr val="404040"/>
                      </a:solidFill>
                      <a:effectLst/>
                      <a:latin typeface="Segoe UI" panose="020B0502040204020203" pitchFamily="34" charset="0"/>
                      <a:ea typeface="Times New Roman" panose="02020603050405020304" pitchFamily="18" charset="0"/>
                    </a:rPr>
                    <a:t>+</a:t>
                  </a:r>
                  <a:endParaRPr lang="en-IN" sz="1200">
                    <a:effectLst/>
                    <a:latin typeface="Times New Roman" panose="02020603050405020304" pitchFamily="18" charset="0"/>
                    <a:ea typeface="Times New Roman" panose="02020603050405020304" pitchFamily="18" charset="0"/>
                  </a:endParaRPr>
                </a:p>
              </p:txBody>
            </p:sp>
            <p:sp>
              <p:nvSpPr>
                <p:cNvPr id="43" name="Freeform: Shape 5635">
                  <a:extLst>
                    <a:ext uri="{FF2B5EF4-FFF2-40B4-BE49-F238E27FC236}">
                      <a16:creationId xmlns:a16="http://schemas.microsoft.com/office/drawing/2014/main" id="{8A6E8197-EB05-DE34-2B88-1CED3B95B4F5}"/>
                    </a:ext>
                  </a:extLst>
                </p:cNvPr>
                <p:cNvSpPr/>
                <p:nvPr/>
              </p:nvSpPr>
              <p:spPr>
                <a:xfrm>
                  <a:off x="2418966" y="3819344"/>
                  <a:ext cx="548640" cy="548640"/>
                </a:xfrm>
                <a:custGeom>
                  <a:avLst/>
                  <a:gdLst>
                    <a:gd name="connsiteX0" fmla="*/ 548640 w 548640"/>
                    <a:gd name="connsiteY0" fmla="*/ 274320 h 548640"/>
                    <a:gd name="connsiteX1" fmla="*/ 274320 w 548640"/>
                    <a:gd name="connsiteY1" fmla="*/ 548640 h 548640"/>
                    <a:gd name="connsiteX2" fmla="*/ 0 w 548640"/>
                    <a:gd name="connsiteY2" fmla="*/ 274320 h 548640"/>
                    <a:gd name="connsiteX3" fmla="*/ 274320 w 548640"/>
                    <a:gd name="connsiteY3" fmla="*/ 0 h 548640"/>
                    <a:gd name="connsiteX4" fmla="*/ 548640 w 548640"/>
                    <a:gd name="connsiteY4" fmla="*/ 274320 h 5486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8640" h="548640">
                      <a:moveTo>
                        <a:pt x="548640" y="274320"/>
                      </a:moveTo>
                      <a:cubicBezTo>
                        <a:pt x="548640" y="425823"/>
                        <a:pt x="425823" y="548640"/>
                        <a:pt x="274320" y="548640"/>
                      </a:cubicBezTo>
                      <a:cubicBezTo>
                        <a:pt x="122817" y="548640"/>
                        <a:pt x="0" y="425823"/>
                        <a:pt x="0" y="274320"/>
                      </a:cubicBezTo>
                      <a:cubicBezTo>
                        <a:pt x="0" y="122818"/>
                        <a:pt x="122817" y="0"/>
                        <a:pt x="274320" y="0"/>
                      </a:cubicBezTo>
                      <a:cubicBezTo>
                        <a:pt x="425823" y="0"/>
                        <a:pt x="548640" y="122818"/>
                        <a:pt x="548640" y="274320"/>
                      </a:cubicBezTo>
                      <a:close/>
                    </a:path>
                  </a:pathLst>
                </a:custGeom>
                <a:solidFill>
                  <a:srgbClr val="FFFFFF"/>
                </a:solidFill>
                <a:ln w="6858" cap="flat">
                  <a:noFill/>
                  <a:prstDash val="solid"/>
                  <a:miter/>
                </a:ln>
              </p:spPr>
              <p:txBody>
                <a:bodyPr rtlCol="0" anchor="ctr"/>
                <a:lstStyle/>
                <a:p>
                  <a:pPr algn="ctr">
                    <a:spcAft>
                      <a:spcPts val="0"/>
                    </a:spcAft>
                  </a:pPr>
                  <a:r>
                    <a:rPr lang="en-US" sz="2400" b="1" kern="1200" dirty="0">
                      <a:solidFill>
                        <a:srgbClr val="404040"/>
                      </a:solidFill>
                      <a:effectLst/>
                      <a:latin typeface="Segoe UI" panose="020B0502040204020203" pitchFamily="34" charset="0"/>
                      <a:ea typeface="Times New Roman" panose="02020603050405020304" pitchFamily="18" charset="0"/>
                    </a:rPr>
                    <a:t>+</a:t>
                  </a:r>
                  <a:endParaRPr lang="en-IN" sz="1200" dirty="0">
                    <a:effectLst/>
                    <a:latin typeface="Times New Roman" panose="02020603050405020304" pitchFamily="18" charset="0"/>
                    <a:ea typeface="Times New Roman" panose="02020603050405020304" pitchFamily="18" charset="0"/>
                  </a:endParaRPr>
                </a:p>
              </p:txBody>
            </p:sp>
            <p:sp>
              <p:nvSpPr>
                <p:cNvPr id="44" name="Freeform: Shape 5636">
                  <a:extLst>
                    <a:ext uri="{FF2B5EF4-FFF2-40B4-BE49-F238E27FC236}">
                      <a16:creationId xmlns:a16="http://schemas.microsoft.com/office/drawing/2014/main" id="{96A85DCF-C859-6A03-20FF-5464309BED07}"/>
                    </a:ext>
                  </a:extLst>
                </p:cNvPr>
                <p:cNvSpPr/>
                <p:nvPr/>
              </p:nvSpPr>
              <p:spPr>
                <a:xfrm>
                  <a:off x="4111769" y="1488711"/>
                  <a:ext cx="548639" cy="548639"/>
                </a:xfrm>
                <a:custGeom>
                  <a:avLst/>
                  <a:gdLst>
                    <a:gd name="connsiteX0" fmla="*/ 548640 w 548639"/>
                    <a:gd name="connsiteY0" fmla="*/ 274320 h 548639"/>
                    <a:gd name="connsiteX1" fmla="*/ 274320 w 548639"/>
                    <a:gd name="connsiteY1" fmla="*/ 548640 h 548639"/>
                    <a:gd name="connsiteX2" fmla="*/ 0 w 548639"/>
                    <a:gd name="connsiteY2" fmla="*/ 274320 h 548639"/>
                    <a:gd name="connsiteX3" fmla="*/ 274320 w 548639"/>
                    <a:gd name="connsiteY3" fmla="*/ 0 h 548639"/>
                    <a:gd name="connsiteX4" fmla="*/ 548640 w 548639"/>
                    <a:gd name="connsiteY4" fmla="*/ 274320 h 5486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8639" h="548639">
                      <a:moveTo>
                        <a:pt x="548640" y="274320"/>
                      </a:moveTo>
                      <a:cubicBezTo>
                        <a:pt x="548640" y="425823"/>
                        <a:pt x="425823" y="548640"/>
                        <a:pt x="274320" y="548640"/>
                      </a:cubicBezTo>
                      <a:cubicBezTo>
                        <a:pt x="122817" y="548640"/>
                        <a:pt x="0" y="425823"/>
                        <a:pt x="0" y="274320"/>
                      </a:cubicBezTo>
                      <a:cubicBezTo>
                        <a:pt x="0" y="122817"/>
                        <a:pt x="122817" y="0"/>
                        <a:pt x="274320" y="0"/>
                      </a:cubicBezTo>
                      <a:cubicBezTo>
                        <a:pt x="425823" y="0"/>
                        <a:pt x="548640" y="122817"/>
                        <a:pt x="548640" y="274320"/>
                      </a:cubicBezTo>
                      <a:close/>
                    </a:path>
                  </a:pathLst>
                </a:custGeom>
                <a:solidFill>
                  <a:srgbClr val="FFFFFF"/>
                </a:solidFill>
                <a:ln w="6858" cap="flat">
                  <a:noFill/>
                  <a:prstDash val="solid"/>
                  <a:miter/>
                </a:ln>
              </p:spPr>
              <p:txBody>
                <a:bodyPr rtlCol="0" anchor="ctr"/>
                <a:lstStyle/>
                <a:p>
                  <a:pPr algn="ctr"/>
                  <a:r>
                    <a:rPr lang="en-IN" sz="2800" dirty="0"/>
                    <a:t>+</a:t>
                  </a:r>
                </a:p>
              </p:txBody>
            </p:sp>
            <p:sp>
              <p:nvSpPr>
                <p:cNvPr id="45" name="Freeform: Shape 5637">
                  <a:extLst>
                    <a:ext uri="{FF2B5EF4-FFF2-40B4-BE49-F238E27FC236}">
                      <a16:creationId xmlns:a16="http://schemas.microsoft.com/office/drawing/2014/main" id="{5C5FE2EE-CF2C-C0E0-2E9A-1ABB64FA31AF}"/>
                    </a:ext>
                  </a:extLst>
                </p:cNvPr>
                <p:cNvSpPr/>
                <p:nvPr/>
              </p:nvSpPr>
              <p:spPr>
                <a:xfrm>
                  <a:off x="1883503" y="1210844"/>
                  <a:ext cx="3296967" cy="3435378"/>
                </a:xfrm>
                <a:custGeom>
                  <a:avLst/>
                  <a:gdLst>
                    <a:gd name="connsiteX0" fmla="*/ 3111813 w 3296967"/>
                    <a:gd name="connsiteY0" fmla="*/ 1898569 h 3435378"/>
                    <a:gd name="connsiteX1" fmla="*/ 3089250 w 3296967"/>
                    <a:gd name="connsiteY1" fmla="*/ 1892396 h 3435378"/>
                    <a:gd name="connsiteX2" fmla="*/ 3089250 w 3296967"/>
                    <a:gd name="connsiteY2" fmla="*/ 1543119 h 3435378"/>
                    <a:gd name="connsiteX3" fmla="*/ 3111813 w 3296967"/>
                    <a:gd name="connsiteY3" fmla="*/ 1536809 h 3435378"/>
                    <a:gd name="connsiteX4" fmla="*/ 3278689 w 3296967"/>
                    <a:gd name="connsiteY4" fmla="*/ 1181222 h 3435378"/>
                    <a:gd name="connsiteX5" fmla="*/ 2940363 w 3296967"/>
                    <a:gd name="connsiteY5" fmla="*/ 1008743 h 3435378"/>
                    <a:gd name="connsiteX6" fmla="*/ 2918143 w 3296967"/>
                    <a:gd name="connsiteY6" fmla="*/ 1017110 h 3435378"/>
                    <a:gd name="connsiteX7" fmla="*/ 2712403 w 3296967"/>
                    <a:gd name="connsiteY7" fmla="*/ 734972 h 3435378"/>
                    <a:gd name="connsiteX8" fmla="*/ 2727491 w 3296967"/>
                    <a:gd name="connsiteY8" fmla="*/ 716044 h 3435378"/>
                    <a:gd name="connsiteX9" fmla="*/ 2667607 w 3296967"/>
                    <a:gd name="connsiteY9" fmla="*/ 327840 h 3435378"/>
                    <a:gd name="connsiteX10" fmla="*/ 2279403 w 3296967"/>
                    <a:gd name="connsiteY10" fmla="*/ 387717 h 3435378"/>
                    <a:gd name="connsiteX11" fmla="*/ 2278086 w 3296967"/>
                    <a:gd name="connsiteY11" fmla="*/ 389534 h 3435378"/>
                    <a:gd name="connsiteX12" fmla="*/ 2265125 w 3296967"/>
                    <a:gd name="connsiteY12" fmla="*/ 409217 h 3435378"/>
                    <a:gd name="connsiteX13" fmla="*/ 1932991 w 3296967"/>
                    <a:gd name="connsiteY13" fmla="*/ 301066 h 3435378"/>
                    <a:gd name="connsiteX14" fmla="*/ 1934020 w 3296967"/>
                    <a:gd name="connsiteY14" fmla="*/ 277749 h 3435378"/>
                    <a:gd name="connsiteX15" fmla="*/ 1656271 w 3296967"/>
                    <a:gd name="connsiteY15" fmla="*/ 0 h 3435378"/>
                    <a:gd name="connsiteX16" fmla="*/ 1378522 w 3296967"/>
                    <a:gd name="connsiteY16" fmla="*/ 277749 h 3435378"/>
                    <a:gd name="connsiteX17" fmla="*/ 1379619 w 3296967"/>
                    <a:gd name="connsiteY17" fmla="*/ 301066 h 3435378"/>
                    <a:gd name="connsiteX18" fmla="*/ 1047487 w 3296967"/>
                    <a:gd name="connsiteY18" fmla="*/ 409217 h 3435378"/>
                    <a:gd name="connsiteX19" fmla="*/ 1034456 w 3296967"/>
                    <a:gd name="connsiteY19" fmla="*/ 389534 h 3435378"/>
                    <a:gd name="connsiteX20" fmla="*/ 646746 w 3296967"/>
                    <a:gd name="connsiteY20" fmla="*/ 326523 h 3435378"/>
                    <a:gd name="connsiteX21" fmla="*/ 583735 w 3296967"/>
                    <a:gd name="connsiteY21" fmla="*/ 714226 h 3435378"/>
                    <a:gd name="connsiteX22" fmla="*/ 585051 w 3296967"/>
                    <a:gd name="connsiteY22" fmla="*/ 716044 h 3435378"/>
                    <a:gd name="connsiteX23" fmla="*/ 600208 w 3296967"/>
                    <a:gd name="connsiteY23" fmla="*/ 734903 h 3435378"/>
                    <a:gd name="connsiteX24" fmla="*/ 394468 w 3296967"/>
                    <a:gd name="connsiteY24" fmla="*/ 1017110 h 3435378"/>
                    <a:gd name="connsiteX25" fmla="*/ 372179 w 3296967"/>
                    <a:gd name="connsiteY25" fmla="*/ 1008743 h 3435378"/>
                    <a:gd name="connsiteX26" fmla="*/ 16592 w 3296967"/>
                    <a:gd name="connsiteY26" fmla="*/ 1175619 h 3435378"/>
                    <a:gd name="connsiteX27" fmla="*/ 183474 w 3296967"/>
                    <a:gd name="connsiteY27" fmla="*/ 1531206 h 3435378"/>
                    <a:gd name="connsiteX28" fmla="*/ 200729 w 3296967"/>
                    <a:gd name="connsiteY28" fmla="*/ 1536809 h 3435378"/>
                    <a:gd name="connsiteX29" fmla="*/ 223292 w 3296967"/>
                    <a:gd name="connsiteY29" fmla="*/ 1543119 h 3435378"/>
                    <a:gd name="connsiteX30" fmla="*/ 223292 w 3296967"/>
                    <a:gd name="connsiteY30" fmla="*/ 1892396 h 3435378"/>
                    <a:gd name="connsiteX31" fmla="*/ 200729 w 3296967"/>
                    <a:gd name="connsiteY31" fmla="*/ 1898569 h 3435378"/>
                    <a:gd name="connsiteX32" fmla="*/ 10989 w 3296967"/>
                    <a:gd name="connsiteY32" fmla="*/ 2242498 h 3435378"/>
                    <a:gd name="connsiteX33" fmla="*/ 354924 w 3296967"/>
                    <a:gd name="connsiteY33" fmla="*/ 2432238 h 3435378"/>
                    <a:gd name="connsiteX34" fmla="*/ 372179 w 3296967"/>
                    <a:gd name="connsiteY34" fmla="*/ 2426635 h 3435378"/>
                    <a:gd name="connsiteX35" fmla="*/ 394468 w 3296967"/>
                    <a:gd name="connsiteY35" fmla="*/ 2418268 h 3435378"/>
                    <a:gd name="connsiteX36" fmla="*/ 600208 w 3296967"/>
                    <a:gd name="connsiteY36" fmla="*/ 2700406 h 3435378"/>
                    <a:gd name="connsiteX37" fmla="*/ 585120 w 3296967"/>
                    <a:gd name="connsiteY37" fmla="*/ 2719334 h 3435378"/>
                    <a:gd name="connsiteX38" fmla="*/ 648131 w 3296967"/>
                    <a:gd name="connsiteY38" fmla="*/ 3107044 h 3435378"/>
                    <a:gd name="connsiteX39" fmla="*/ 1034525 w 3296967"/>
                    <a:gd name="connsiteY39" fmla="*/ 3045843 h 3435378"/>
                    <a:gd name="connsiteX40" fmla="*/ 1047487 w 3296967"/>
                    <a:gd name="connsiteY40" fmla="*/ 3026161 h 3435378"/>
                    <a:gd name="connsiteX41" fmla="*/ 1379688 w 3296967"/>
                    <a:gd name="connsiteY41" fmla="*/ 3134312 h 3435378"/>
                    <a:gd name="connsiteX42" fmla="*/ 1378591 w 3296967"/>
                    <a:gd name="connsiteY42" fmla="*/ 3157629 h 3435378"/>
                    <a:gd name="connsiteX43" fmla="*/ 1656340 w 3296967"/>
                    <a:gd name="connsiteY43" fmla="*/ 3435378 h 3435378"/>
                    <a:gd name="connsiteX44" fmla="*/ 1934089 w 3296967"/>
                    <a:gd name="connsiteY44" fmla="*/ 3157629 h 3435378"/>
                    <a:gd name="connsiteX45" fmla="*/ 1933060 w 3296967"/>
                    <a:gd name="connsiteY45" fmla="*/ 3134312 h 3435378"/>
                    <a:gd name="connsiteX46" fmla="*/ 2265193 w 3296967"/>
                    <a:gd name="connsiteY46" fmla="*/ 3026161 h 3435378"/>
                    <a:gd name="connsiteX47" fmla="*/ 2278155 w 3296967"/>
                    <a:gd name="connsiteY47" fmla="*/ 3045843 h 3435378"/>
                    <a:gd name="connsiteX48" fmla="*/ 2665865 w 3296967"/>
                    <a:gd name="connsiteY48" fmla="*/ 3108855 h 3435378"/>
                    <a:gd name="connsiteX49" fmla="*/ 2728876 w 3296967"/>
                    <a:gd name="connsiteY49" fmla="*/ 2721152 h 3435378"/>
                    <a:gd name="connsiteX50" fmla="*/ 2727560 w 3296967"/>
                    <a:gd name="connsiteY50" fmla="*/ 2719334 h 3435378"/>
                    <a:gd name="connsiteX51" fmla="*/ 2712472 w 3296967"/>
                    <a:gd name="connsiteY51" fmla="*/ 2700406 h 3435378"/>
                    <a:gd name="connsiteX52" fmla="*/ 2918212 w 3296967"/>
                    <a:gd name="connsiteY52" fmla="*/ 2418268 h 3435378"/>
                    <a:gd name="connsiteX53" fmla="*/ 2940432 w 3296967"/>
                    <a:gd name="connsiteY53" fmla="*/ 2426635 h 3435378"/>
                    <a:gd name="connsiteX54" fmla="*/ 3284361 w 3296967"/>
                    <a:gd name="connsiteY54" fmla="*/ 2236895 h 3435378"/>
                    <a:gd name="connsiteX55" fmla="*/ 3111882 w 3296967"/>
                    <a:gd name="connsiteY55" fmla="*/ 1898569 h 3435378"/>
                    <a:gd name="connsiteX56" fmla="*/ 2942284 w 3296967"/>
                    <a:gd name="connsiteY56" fmla="*/ 1015053 h 3435378"/>
                    <a:gd name="connsiteX57" fmla="*/ 3283634 w 3296967"/>
                    <a:gd name="connsiteY57" fmla="*/ 1188965 h 3435378"/>
                    <a:gd name="connsiteX58" fmla="*/ 3109721 w 3296967"/>
                    <a:gd name="connsiteY58" fmla="*/ 1530315 h 3435378"/>
                    <a:gd name="connsiteX59" fmla="*/ 2768371 w 3296967"/>
                    <a:gd name="connsiteY59" fmla="*/ 1356403 h 3435378"/>
                    <a:gd name="connsiteX60" fmla="*/ 2768364 w 3296967"/>
                    <a:gd name="connsiteY60" fmla="*/ 1356375 h 3435378"/>
                    <a:gd name="connsiteX61" fmla="*/ 2942284 w 3296967"/>
                    <a:gd name="connsiteY61" fmla="*/ 1015053 h 3435378"/>
                    <a:gd name="connsiteX62" fmla="*/ 2283916 w 3296967"/>
                    <a:gd name="connsiteY62" fmla="*/ 393375 h 3435378"/>
                    <a:gd name="connsiteX63" fmla="*/ 2460715 w 3296967"/>
                    <a:gd name="connsiteY63" fmla="*/ 285018 h 3435378"/>
                    <a:gd name="connsiteX64" fmla="*/ 2503646 w 3296967"/>
                    <a:gd name="connsiteY64" fmla="*/ 281658 h 3435378"/>
                    <a:gd name="connsiteX65" fmla="*/ 2774379 w 3296967"/>
                    <a:gd name="connsiteY65" fmla="*/ 552844 h 3435378"/>
                    <a:gd name="connsiteX66" fmla="*/ 2503193 w 3296967"/>
                    <a:gd name="connsiteY66" fmla="*/ 823577 h 3435378"/>
                    <a:gd name="connsiteX67" fmla="*/ 2232460 w 3296967"/>
                    <a:gd name="connsiteY67" fmla="*/ 552391 h 3435378"/>
                    <a:gd name="connsiteX68" fmla="*/ 2284190 w 3296967"/>
                    <a:gd name="connsiteY68" fmla="*/ 393375 h 3435378"/>
                    <a:gd name="connsiteX69" fmla="*/ 1656271 w 3296967"/>
                    <a:gd name="connsiteY69" fmla="*/ 6652 h 3435378"/>
                    <a:gd name="connsiteX70" fmla="*/ 1927162 w 3296967"/>
                    <a:gd name="connsiteY70" fmla="*/ 277543 h 3435378"/>
                    <a:gd name="connsiteX71" fmla="*/ 1656271 w 3296967"/>
                    <a:gd name="connsiteY71" fmla="*/ 548434 h 3435378"/>
                    <a:gd name="connsiteX72" fmla="*/ 1385380 w 3296967"/>
                    <a:gd name="connsiteY72" fmla="*/ 277543 h 3435378"/>
                    <a:gd name="connsiteX73" fmla="*/ 1656271 w 3296967"/>
                    <a:gd name="connsiteY73" fmla="*/ 6652 h 3435378"/>
                    <a:gd name="connsiteX74" fmla="*/ 542189 w 3296967"/>
                    <a:gd name="connsiteY74" fmla="*/ 510235 h 3435378"/>
                    <a:gd name="connsiteX75" fmla="*/ 809171 w 3296967"/>
                    <a:gd name="connsiteY75" fmla="*/ 281658 h 3435378"/>
                    <a:gd name="connsiteX76" fmla="*/ 852171 w 3296967"/>
                    <a:gd name="connsiteY76" fmla="*/ 285018 h 3435378"/>
                    <a:gd name="connsiteX77" fmla="*/ 1077298 w 3296967"/>
                    <a:gd name="connsiteY77" fmla="*/ 594986 h 3435378"/>
                    <a:gd name="connsiteX78" fmla="*/ 767330 w 3296967"/>
                    <a:gd name="connsiteY78" fmla="*/ 820114 h 3435378"/>
                    <a:gd name="connsiteX79" fmla="*/ 542189 w 3296967"/>
                    <a:gd name="connsiteY79" fmla="*/ 510235 h 3435378"/>
                    <a:gd name="connsiteX80" fmla="*/ 28936 w 3296967"/>
                    <a:gd name="connsiteY80" fmla="*/ 1189177 h 3435378"/>
                    <a:gd name="connsiteX81" fmla="*/ 370266 w 3296967"/>
                    <a:gd name="connsiteY81" fmla="*/ 1015231 h 3435378"/>
                    <a:gd name="connsiteX82" fmla="*/ 544212 w 3296967"/>
                    <a:gd name="connsiteY82" fmla="*/ 1356561 h 3435378"/>
                    <a:gd name="connsiteX83" fmla="*/ 202883 w 3296967"/>
                    <a:gd name="connsiteY83" fmla="*/ 1530507 h 3435378"/>
                    <a:gd name="connsiteX84" fmla="*/ 202855 w 3296967"/>
                    <a:gd name="connsiteY84" fmla="*/ 1530500 h 3435378"/>
                    <a:gd name="connsiteX85" fmla="*/ 28936 w 3296967"/>
                    <a:gd name="connsiteY85" fmla="*/ 1188971 h 3435378"/>
                    <a:gd name="connsiteX86" fmla="*/ 370327 w 3296967"/>
                    <a:gd name="connsiteY86" fmla="*/ 2420600 h 3435378"/>
                    <a:gd name="connsiteX87" fmla="*/ 28977 w 3296967"/>
                    <a:gd name="connsiteY87" fmla="*/ 2246688 h 3435378"/>
                    <a:gd name="connsiteX88" fmla="*/ 202890 w 3296967"/>
                    <a:gd name="connsiteY88" fmla="*/ 1905338 h 3435378"/>
                    <a:gd name="connsiteX89" fmla="*/ 544240 w 3296967"/>
                    <a:gd name="connsiteY89" fmla="*/ 2079250 h 3435378"/>
                    <a:gd name="connsiteX90" fmla="*/ 544246 w 3296967"/>
                    <a:gd name="connsiteY90" fmla="*/ 2079277 h 3435378"/>
                    <a:gd name="connsiteX91" fmla="*/ 370327 w 3296967"/>
                    <a:gd name="connsiteY91" fmla="*/ 2420394 h 3435378"/>
                    <a:gd name="connsiteX92" fmla="*/ 1028695 w 3296967"/>
                    <a:gd name="connsiteY92" fmla="*/ 3042278 h 3435378"/>
                    <a:gd name="connsiteX93" fmla="*/ 650484 w 3296967"/>
                    <a:gd name="connsiteY93" fmla="*/ 3102024 h 3435378"/>
                    <a:gd name="connsiteX94" fmla="*/ 590737 w 3296967"/>
                    <a:gd name="connsiteY94" fmla="*/ 2723806 h 3435378"/>
                    <a:gd name="connsiteX95" fmla="*/ 968757 w 3296967"/>
                    <a:gd name="connsiteY95" fmla="*/ 2663921 h 3435378"/>
                    <a:gd name="connsiteX96" fmla="*/ 1028901 w 3296967"/>
                    <a:gd name="connsiteY96" fmla="*/ 3042072 h 3435378"/>
                    <a:gd name="connsiteX97" fmla="*/ 1656271 w 3296967"/>
                    <a:gd name="connsiteY97" fmla="*/ 3428794 h 3435378"/>
                    <a:gd name="connsiteX98" fmla="*/ 1385380 w 3296967"/>
                    <a:gd name="connsiteY98" fmla="*/ 3157903 h 3435378"/>
                    <a:gd name="connsiteX99" fmla="*/ 1656271 w 3296967"/>
                    <a:gd name="connsiteY99" fmla="*/ 2887012 h 3435378"/>
                    <a:gd name="connsiteX100" fmla="*/ 1927162 w 3296967"/>
                    <a:gd name="connsiteY100" fmla="*/ 3157903 h 3435378"/>
                    <a:gd name="connsiteX101" fmla="*/ 1656271 w 3296967"/>
                    <a:gd name="connsiteY101" fmla="*/ 3428794 h 3435378"/>
                    <a:gd name="connsiteX102" fmla="*/ 2770353 w 3296967"/>
                    <a:gd name="connsiteY102" fmla="*/ 2925212 h 3435378"/>
                    <a:gd name="connsiteX103" fmla="*/ 2460372 w 3296967"/>
                    <a:gd name="connsiteY103" fmla="*/ 3150154 h 3435378"/>
                    <a:gd name="connsiteX104" fmla="*/ 2235429 w 3296967"/>
                    <a:gd name="connsiteY104" fmla="*/ 2840172 h 3435378"/>
                    <a:gd name="connsiteX105" fmla="*/ 2502205 w 3296967"/>
                    <a:gd name="connsiteY105" fmla="*/ 2611869 h 3435378"/>
                    <a:gd name="connsiteX106" fmla="*/ 2545205 w 3296967"/>
                    <a:gd name="connsiteY106" fmla="*/ 2615298 h 3435378"/>
                    <a:gd name="connsiteX107" fmla="*/ 2770353 w 3296967"/>
                    <a:gd name="connsiteY107" fmla="*/ 2925212 h 3435378"/>
                    <a:gd name="connsiteX108" fmla="*/ 2707877 w 3296967"/>
                    <a:gd name="connsiteY108" fmla="*/ 2695537 h 3435378"/>
                    <a:gd name="connsiteX109" fmla="*/ 2315517 w 3296967"/>
                    <a:gd name="connsiteY109" fmla="*/ 2677000 h 3435378"/>
                    <a:gd name="connsiteX110" fmla="*/ 2261558 w 3296967"/>
                    <a:gd name="connsiteY110" fmla="*/ 3020743 h 3435378"/>
                    <a:gd name="connsiteX111" fmla="*/ 1932374 w 3296967"/>
                    <a:gd name="connsiteY111" fmla="*/ 3127934 h 3435378"/>
                    <a:gd name="connsiteX112" fmla="*/ 1625801 w 3296967"/>
                    <a:gd name="connsiteY112" fmla="*/ 2882370 h 3435378"/>
                    <a:gd name="connsiteX113" fmla="*/ 1380237 w 3296967"/>
                    <a:gd name="connsiteY113" fmla="*/ 3127934 h 3435378"/>
                    <a:gd name="connsiteX114" fmla="*/ 1051053 w 3296967"/>
                    <a:gd name="connsiteY114" fmla="*/ 3020743 h 3435378"/>
                    <a:gd name="connsiteX115" fmla="*/ 947874 w 3296967"/>
                    <a:gd name="connsiteY115" fmla="*/ 2641839 h 3435378"/>
                    <a:gd name="connsiteX116" fmla="*/ 604803 w 3296967"/>
                    <a:gd name="connsiteY116" fmla="*/ 2695811 h 3435378"/>
                    <a:gd name="connsiteX117" fmla="*/ 401257 w 3296967"/>
                    <a:gd name="connsiteY117" fmla="*/ 2415799 h 3435378"/>
                    <a:gd name="connsiteX118" fmla="*/ 540303 w 3296967"/>
                    <a:gd name="connsiteY118" fmla="*/ 2048437 h 3435378"/>
                    <a:gd name="connsiteX119" fmla="*/ 229807 w 3296967"/>
                    <a:gd name="connsiteY119" fmla="*/ 1890819 h 3435378"/>
                    <a:gd name="connsiteX120" fmla="*/ 229807 w 3296967"/>
                    <a:gd name="connsiteY120" fmla="*/ 1544559 h 3435378"/>
                    <a:gd name="connsiteX121" fmla="*/ 286180 w 3296967"/>
                    <a:gd name="connsiteY121" fmla="*/ 1550457 h 3435378"/>
                    <a:gd name="connsiteX122" fmla="*/ 564683 w 3296967"/>
                    <a:gd name="connsiteY122" fmla="*/ 1273462 h 3435378"/>
                    <a:gd name="connsiteX123" fmla="*/ 401257 w 3296967"/>
                    <a:gd name="connsiteY123" fmla="*/ 1019579 h 3435378"/>
                    <a:gd name="connsiteX124" fmla="*/ 605008 w 3296967"/>
                    <a:gd name="connsiteY124" fmla="*/ 739841 h 3435378"/>
                    <a:gd name="connsiteX125" fmla="*/ 997327 w 3296967"/>
                    <a:gd name="connsiteY125" fmla="*/ 757103 h 3435378"/>
                    <a:gd name="connsiteX126" fmla="*/ 1050984 w 3296967"/>
                    <a:gd name="connsiteY126" fmla="*/ 414703 h 3435378"/>
                    <a:gd name="connsiteX127" fmla="*/ 1380168 w 3296967"/>
                    <a:gd name="connsiteY127" fmla="*/ 307444 h 3435378"/>
                    <a:gd name="connsiteX128" fmla="*/ 1686110 w 3296967"/>
                    <a:gd name="connsiteY128" fmla="*/ 553640 h 3435378"/>
                    <a:gd name="connsiteX129" fmla="*/ 1932306 w 3296967"/>
                    <a:gd name="connsiteY129" fmla="*/ 307444 h 3435378"/>
                    <a:gd name="connsiteX130" fmla="*/ 2261490 w 3296967"/>
                    <a:gd name="connsiteY130" fmla="*/ 414635 h 3435378"/>
                    <a:gd name="connsiteX131" fmla="*/ 2365176 w 3296967"/>
                    <a:gd name="connsiteY131" fmla="*/ 793601 h 3435378"/>
                    <a:gd name="connsiteX132" fmla="*/ 2502137 w 3296967"/>
                    <a:gd name="connsiteY132" fmla="*/ 830092 h 3435378"/>
                    <a:gd name="connsiteX133" fmla="*/ 2546165 w 3296967"/>
                    <a:gd name="connsiteY133" fmla="*/ 826663 h 3435378"/>
                    <a:gd name="connsiteX134" fmla="*/ 2707740 w 3296967"/>
                    <a:gd name="connsiteY134" fmla="*/ 739635 h 3435378"/>
                    <a:gd name="connsiteX135" fmla="*/ 2911285 w 3296967"/>
                    <a:gd name="connsiteY135" fmla="*/ 1019579 h 3435378"/>
                    <a:gd name="connsiteX136" fmla="*/ 2772479 w 3296967"/>
                    <a:gd name="connsiteY136" fmla="*/ 1387031 h 3435378"/>
                    <a:gd name="connsiteX137" fmla="*/ 3025883 w 3296967"/>
                    <a:gd name="connsiteY137" fmla="*/ 1550457 h 3435378"/>
                    <a:gd name="connsiteX138" fmla="*/ 3082255 w 3296967"/>
                    <a:gd name="connsiteY138" fmla="*/ 1544559 h 3435378"/>
                    <a:gd name="connsiteX139" fmla="*/ 3082255 w 3296967"/>
                    <a:gd name="connsiteY139" fmla="*/ 1890819 h 3435378"/>
                    <a:gd name="connsiteX140" fmla="*/ 2753894 w 3296967"/>
                    <a:gd name="connsiteY140" fmla="*/ 2106387 h 3435378"/>
                    <a:gd name="connsiteX141" fmla="*/ 2911285 w 3296967"/>
                    <a:gd name="connsiteY141" fmla="*/ 2415799 h 3435378"/>
                    <a:gd name="connsiteX142" fmla="*/ 2707877 w 3296967"/>
                    <a:gd name="connsiteY142" fmla="*/ 2695537 h 3435378"/>
                    <a:gd name="connsiteX143" fmla="*/ 3283606 w 3296967"/>
                    <a:gd name="connsiteY143" fmla="*/ 2246475 h 3435378"/>
                    <a:gd name="connsiteX144" fmla="*/ 2942242 w 3296967"/>
                    <a:gd name="connsiteY144" fmla="*/ 2420360 h 3435378"/>
                    <a:gd name="connsiteX145" fmla="*/ 2768358 w 3296967"/>
                    <a:gd name="connsiteY145" fmla="*/ 2079003 h 3435378"/>
                    <a:gd name="connsiteX146" fmla="*/ 3026157 w 3296967"/>
                    <a:gd name="connsiteY146" fmla="*/ 1891848 h 3435378"/>
                    <a:gd name="connsiteX147" fmla="*/ 3109687 w 3296967"/>
                    <a:gd name="connsiteY147" fmla="*/ 1905153 h 3435378"/>
                    <a:gd name="connsiteX148" fmla="*/ 3283606 w 3296967"/>
                    <a:gd name="connsiteY148" fmla="*/ 2246475 h 3435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3296967" h="3435378">
                      <a:moveTo>
                        <a:pt x="3111813" y="1898569"/>
                      </a:moveTo>
                      <a:cubicBezTo>
                        <a:pt x="3104338" y="1896169"/>
                        <a:pt x="3096794" y="1894180"/>
                        <a:pt x="3089250" y="1892396"/>
                      </a:cubicBezTo>
                      <a:cubicBezTo>
                        <a:pt x="3103419" y="1776400"/>
                        <a:pt x="3103419" y="1659115"/>
                        <a:pt x="3089250" y="1543119"/>
                      </a:cubicBezTo>
                      <a:cubicBezTo>
                        <a:pt x="3096794" y="1541336"/>
                        <a:pt x="3104338" y="1539278"/>
                        <a:pt x="3111813" y="1536809"/>
                      </a:cubicBezTo>
                      <a:cubicBezTo>
                        <a:pt x="3256085" y="1484702"/>
                        <a:pt x="3330803" y="1325501"/>
                        <a:pt x="3278689" y="1181222"/>
                      </a:cubicBezTo>
                      <a:cubicBezTo>
                        <a:pt x="3228975" y="1043568"/>
                        <a:pt x="3080966" y="968117"/>
                        <a:pt x="2940363" y="1008743"/>
                      </a:cubicBezTo>
                      <a:cubicBezTo>
                        <a:pt x="2932751" y="1011212"/>
                        <a:pt x="2925344" y="1014024"/>
                        <a:pt x="2918143" y="1017110"/>
                      </a:cubicBezTo>
                      <a:cubicBezTo>
                        <a:pt x="2861174" y="915125"/>
                        <a:pt x="2792093" y="820395"/>
                        <a:pt x="2712403" y="734972"/>
                      </a:cubicBezTo>
                      <a:cubicBezTo>
                        <a:pt x="2717684" y="728868"/>
                        <a:pt x="2722759" y="722627"/>
                        <a:pt x="2727491" y="716044"/>
                      </a:cubicBezTo>
                      <a:cubicBezTo>
                        <a:pt x="2818153" y="592305"/>
                        <a:pt x="2791346" y="418503"/>
                        <a:pt x="2667607" y="327840"/>
                      </a:cubicBezTo>
                      <a:cubicBezTo>
                        <a:pt x="2543875" y="237177"/>
                        <a:pt x="2370065" y="263985"/>
                        <a:pt x="2279403" y="387717"/>
                      </a:cubicBezTo>
                      <a:cubicBezTo>
                        <a:pt x="2278964" y="388321"/>
                        <a:pt x="2278525" y="388931"/>
                        <a:pt x="2278086" y="389534"/>
                      </a:cubicBezTo>
                      <a:cubicBezTo>
                        <a:pt x="2273423" y="395912"/>
                        <a:pt x="2269171" y="402496"/>
                        <a:pt x="2265125" y="409217"/>
                      </a:cubicBezTo>
                      <a:cubicBezTo>
                        <a:pt x="2159230" y="359771"/>
                        <a:pt x="2047692" y="323451"/>
                        <a:pt x="1932991" y="301066"/>
                      </a:cubicBezTo>
                      <a:cubicBezTo>
                        <a:pt x="1933609" y="293385"/>
                        <a:pt x="1934020" y="285636"/>
                        <a:pt x="1934020" y="277749"/>
                      </a:cubicBezTo>
                      <a:cubicBezTo>
                        <a:pt x="1934020" y="124349"/>
                        <a:pt x="1809671" y="0"/>
                        <a:pt x="1656271" y="0"/>
                      </a:cubicBezTo>
                      <a:cubicBezTo>
                        <a:pt x="1502871" y="0"/>
                        <a:pt x="1378522" y="124349"/>
                        <a:pt x="1378522" y="277749"/>
                      </a:cubicBezTo>
                      <a:cubicBezTo>
                        <a:pt x="1378522" y="285636"/>
                        <a:pt x="1378934" y="293385"/>
                        <a:pt x="1379619" y="301066"/>
                      </a:cubicBezTo>
                      <a:cubicBezTo>
                        <a:pt x="1264912" y="323430"/>
                        <a:pt x="1153374" y="359750"/>
                        <a:pt x="1047487" y="409217"/>
                      </a:cubicBezTo>
                      <a:cubicBezTo>
                        <a:pt x="1043440" y="402359"/>
                        <a:pt x="1039120" y="395981"/>
                        <a:pt x="1034456" y="389534"/>
                      </a:cubicBezTo>
                      <a:cubicBezTo>
                        <a:pt x="944795" y="265069"/>
                        <a:pt x="771212" y="236855"/>
                        <a:pt x="646746" y="326523"/>
                      </a:cubicBezTo>
                      <a:cubicBezTo>
                        <a:pt x="522280" y="416185"/>
                        <a:pt x="494073" y="589768"/>
                        <a:pt x="583735" y="714226"/>
                      </a:cubicBezTo>
                      <a:cubicBezTo>
                        <a:pt x="584167" y="714837"/>
                        <a:pt x="584613" y="715440"/>
                        <a:pt x="585051" y="716044"/>
                      </a:cubicBezTo>
                      <a:cubicBezTo>
                        <a:pt x="589852" y="722902"/>
                        <a:pt x="594927" y="728868"/>
                        <a:pt x="600208" y="734903"/>
                      </a:cubicBezTo>
                      <a:cubicBezTo>
                        <a:pt x="520483" y="820320"/>
                        <a:pt x="451396" y="915077"/>
                        <a:pt x="394468" y="1017110"/>
                      </a:cubicBezTo>
                      <a:cubicBezTo>
                        <a:pt x="387198" y="1014024"/>
                        <a:pt x="379792" y="1011212"/>
                        <a:pt x="372179" y="1008743"/>
                      </a:cubicBezTo>
                      <a:cubicBezTo>
                        <a:pt x="227907" y="956636"/>
                        <a:pt x="68706" y="1031347"/>
                        <a:pt x="16592" y="1175619"/>
                      </a:cubicBezTo>
                      <a:cubicBezTo>
                        <a:pt x="-35515" y="1319898"/>
                        <a:pt x="39196" y="1479099"/>
                        <a:pt x="183474" y="1531206"/>
                      </a:cubicBezTo>
                      <a:cubicBezTo>
                        <a:pt x="189160" y="1533264"/>
                        <a:pt x="194920" y="1535129"/>
                        <a:pt x="200729" y="1536809"/>
                      </a:cubicBezTo>
                      <a:cubicBezTo>
                        <a:pt x="208273" y="1539278"/>
                        <a:pt x="215748" y="1541336"/>
                        <a:pt x="223292" y="1543119"/>
                      </a:cubicBezTo>
                      <a:cubicBezTo>
                        <a:pt x="209123" y="1659115"/>
                        <a:pt x="209123" y="1776400"/>
                        <a:pt x="223292" y="1892396"/>
                      </a:cubicBezTo>
                      <a:cubicBezTo>
                        <a:pt x="215748" y="1894180"/>
                        <a:pt x="208273" y="1896169"/>
                        <a:pt x="200729" y="1898569"/>
                      </a:cubicBezTo>
                      <a:cubicBezTo>
                        <a:pt x="53358" y="1941150"/>
                        <a:pt x="-31586" y="2095133"/>
                        <a:pt x="10989" y="2242498"/>
                      </a:cubicBezTo>
                      <a:cubicBezTo>
                        <a:pt x="53570" y="2389869"/>
                        <a:pt x="207553" y="2474819"/>
                        <a:pt x="354924" y="2432238"/>
                      </a:cubicBezTo>
                      <a:cubicBezTo>
                        <a:pt x="360733" y="2430558"/>
                        <a:pt x="366487" y="2428692"/>
                        <a:pt x="372179" y="2426635"/>
                      </a:cubicBezTo>
                      <a:cubicBezTo>
                        <a:pt x="379792" y="2424166"/>
                        <a:pt x="387198" y="2421354"/>
                        <a:pt x="394468" y="2418268"/>
                      </a:cubicBezTo>
                      <a:cubicBezTo>
                        <a:pt x="451437" y="2520253"/>
                        <a:pt x="520518" y="2614990"/>
                        <a:pt x="600208" y="2700406"/>
                      </a:cubicBezTo>
                      <a:cubicBezTo>
                        <a:pt x="594996" y="2706441"/>
                        <a:pt x="589921" y="2712751"/>
                        <a:pt x="585120" y="2719334"/>
                      </a:cubicBezTo>
                      <a:cubicBezTo>
                        <a:pt x="495459" y="2843800"/>
                        <a:pt x="523672" y="3017383"/>
                        <a:pt x="648131" y="3107044"/>
                      </a:cubicBezTo>
                      <a:cubicBezTo>
                        <a:pt x="771891" y="3196192"/>
                        <a:pt x="944376" y="3168876"/>
                        <a:pt x="1034525" y="3045843"/>
                      </a:cubicBezTo>
                      <a:cubicBezTo>
                        <a:pt x="1039188" y="3039397"/>
                        <a:pt x="1043509" y="3032814"/>
                        <a:pt x="1047487" y="3026161"/>
                      </a:cubicBezTo>
                      <a:cubicBezTo>
                        <a:pt x="1153402" y="3075614"/>
                        <a:pt x="1264961" y="3111934"/>
                        <a:pt x="1379688" y="3134312"/>
                      </a:cubicBezTo>
                      <a:cubicBezTo>
                        <a:pt x="1379002" y="3141993"/>
                        <a:pt x="1378591" y="3149742"/>
                        <a:pt x="1378591" y="3157629"/>
                      </a:cubicBezTo>
                      <a:cubicBezTo>
                        <a:pt x="1378591" y="3311029"/>
                        <a:pt x="1502940" y="3435378"/>
                        <a:pt x="1656340" y="3435378"/>
                      </a:cubicBezTo>
                      <a:cubicBezTo>
                        <a:pt x="1809739" y="3435378"/>
                        <a:pt x="1934089" y="3311029"/>
                        <a:pt x="1934089" y="3157629"/>
                      </a:cubicBezTo>
                      <a:cubicBezTo>
                        <a:pt x="1934089" y="3149742"/>
                        <a:pt x="1933677" y="3141993"/>
                        <a:pt x="1933060" y="3134312"/>
                      </a:cubicBezTo>
                      <a:cubicBezTo>
                        <a:pt x="2047760" y="3111928"/>
                        <a:pt x="2159299" y="3075607"/>
                        <a:pt x="2265193" y="3026161"/>
                      </a:cubicBezTo>
                      <a:cubicBezTo>
                        <a:pt x="2269239" y="3033019"/>
                        <a:pt x="2273491" y="3039397"/>
                        <a:pt x="2278155" y="3045843"/>
                      </a:cubicBezTo>
                      <a:cubicBezTo>
                        <a:pt x="2367816" y="3170310"/>
                        <a:pt x="2541399" y="3198516"/>
                        <a:pt x="2665865" y="3108855"/>
                      </a:cubicBezTo>
                      <a:cubicBezTo>
                        <a:pt x="2790324" y="3019193"/>
                        <a:pt x="2818538" y="2845611"/>
                        <a:pt x="2728876" y="2721152"/>
                      </a:cubicBezTo>
                      <a:cubicBezTo>
                        <a:pt x="2728444" y="2720541"/>
                        <a:pt x="2727998" y="2719938"/>
                        <a:pt x="2727560" y="2719334"/>
                      </a:cubicBezTo>
                      <a:cubicBezTo>
                        <a:pt x="2722828" y="2712476"/>
                        <a:pt x="2717753" y="2706510"/>
                        <a:pt x="2712472" y="2700406"/>
                      </a:cubicBezTo>
                      <a:cubicBezTo>
                        <a:pt x="2792162" y="2614983"/>
                        <a:pt x="2861242" y="2520253"/>
                        <a:pt x="2918212" y="2418268"/>
                      </a:cubicBezTo>
                      <a:cubicBezTo>
                        <a:pt x="2925070" y="2421354"/>
                        <a:pt x="2932819" y="2424166"/>
                        <a:pt x="2940432" y="2426635"/>
                      </a:cubicBezTo>
                      <a:cubicBezTo>
                        <a:pt x="3087803" y="2469216"/>
                        <a:pt x="3241786" y="2384266"/>
                        <a:pt x="3284361" y="2236895"/>
                      </a:cubicBezTo>
                      <a:cubicBezTo>
                        <a:pt x="3324987" y="2096292"/>
                        <a:pt x="3249536" y="1948289"/>
                        <a:pt x="3111882" y="1898569"/>
                      </a:cubicBezTo>
                      <a:close/>
                      <a:moveTo>
                        <a:pt x="2942284" y="1015053"/>
                      </a:moveTo>
                      <a:cubicBezTo>
                        <a:pt x="3084566" y="968816"/>
                        <a:pt x="3237397" y="1046675"/>
                        <a:pt x="3283634" y="1188965"/>
                      </a:cubicBezTo>
                      <a:cubicBezTo>
                        <a:pt x="3329870" y="1331248"/>
                        <a:pt x="3252004" y="1484078"/>
                        <a:pt x="3109721" y="1530315"/>
                      </a:cubicBezTo>
                      <a:cubicBezTo>
                        <a:pt x="2967438" y="1576551"/>
                        <a:pt x="2814608" y="1498686"/>
                        <a:pt x="2768371" y="1356403"/>
                      </a:cubicBezTo>
                      <a:cubicBezTo>
                        <a:pt x="2768371" y="1356396"/>
                        <a:pt x="2768364" y="1356382"/>
                        <a:pt x="2768364" y="1356375"/>
                      </a:cubicBezTo>
                      <a:cubicBezTo>
                        <a:pt x="2722306" y="1214106"/>
                        <a:pt x="2800117" y="1061413"/>
                        <a:pt x="2942284" y="1015053"/>
                      </a:cubicBezTo>
                      <a:close/>
                      <a:moveTo>
                        <a:pt x="2283916" y="393375"/>
                      </a:moveTo>
                      <a:cubicBezTo>
                        <a:pt x="2326003" y="335082"/>
                        <a:pt x="2389672" y="296060"/>
                        <a:pt x="2460715" y="285018"/>
                      </a:cubicBezTo>
                      <a:cubicBezTo>
                        <a:pt x="2474917" y="282776"/>
                        <a:pt x="2489271" y="281651"/>
                        <a:pt x="2503646" y="281658"/>
                      </a:cubicBezTo>
                      <a:cubicBezTo>
                        <a:pt x="2653294" y="281782"/>
                        <a:pt x="2774502" y="403202"/>
                        <a:pt x="2774379" y="552844"/>
                      </a:cubicBezTo>
                      <a:cubicBezTo>
                        <a:pt x="2774249" y="702492"/>
                        <a:pt x="2652835" y="823701"/>
                        <a:pt x="2503193" y="823577"/>
                      </a:cubicBezTo>
                      <a:cubicBezTo>
                        <a:pt x="2353544" y="823454"/>
                        <a:pt x="2232329" y="702040"/>
                        <a:pt x="2232460" y="552391"/>
                      </a:cubicBezTo>
                      <a:cubicBezTo>
                        <a:pt x="2232508" y="495257"/>
                        <a:pt x="2250613" y="439598"/>
                        <a:pt x="2284190" y="393375"/>
                      </a:cubicBezTo>
                      <a:close/>
                      <a:moveTo>
                        <a:pt x="1656271" y="6652"/>
                      </a:moveTo>
                      <a:cubicBezTo>
                        <a:pt x="1805878" y="6652"/>
                        <a:pt x="1927162" y="127936"/>
                        <a:pt x="1927162" y="277543"/>
                      </a:cubicBezTo>
                      <a:cubicBezTo>
                        <a:pt x="1927162" y="427151"/>
                        <a:pt x="1805878" y="548434"/>
                        <a:pt x="1656271" y="548434"/>
                      </a:cubicBezTo>
                      <a:cubicBezTo>
                        <a:pt x="1506664" y="548434"/>
                        <a:pt x="1385380" y="427151"/>
                        <a:pt x="1385380" y="277543"/>
                      </a:cubicBezTo>
                      <a:cubicBezTo>
                        <a:pt x="1385572" y="128012"/>
                        <a:pt x="1506739" y="6844"/>
                        <a:pt x="1656271" y="6652"/>
                      </a:cubicBezTo>
                      <a:close/>
                      <a:moveTo>
                        <a:pt x="542189" y="510235"/>
                      </a:moveTo>
                      <a:cubicBezTo>
                        <a:pt x="563024" y="378843"/>
                        <a:pt x="676139" y="282001"/>
                        <a:pt x="809171" y="281658"/>
                      </a:cubicBezTo>
                      <a:cubicBezTo>
                        <a:pt x="823573" y="281658"/>
                        <a:pt x="837947" y="282783"/>
                        <a:pt x="852171" y="285018"/>
                      </a:cubicBezTo>
                      <a:cubicBezTo>
                        <a:pt x="999933" y="308446"/>
                        <a:pt x="1100725" y="447224"/>
                        <a:pt x="1077298" y="594986"/>
                      </a:cubicBezTo>
                      <a:cubicBezTo>
                        <a:pt x="1053871" y="742749"/>
                        <a:pt x="915100" y="843541"/>
                        <a:pt x="767330" y="820114"/>
                      </a:cubicBezTo>
                      <a:cubicBezTo>
                        <a:pt x="619602" y="796694"/>
                        <a:pt x="518817" y="657970"/>
                        <a:pt x="542189" y="510235"/>
                      </a:cubicBezTo>
                      <a:close/>
                      <a:moveTo>
                        <a:pt x="28936" y="1189177"/>
                      </a:moveTo>
                      <a:cubicBezTo>
                        <a:pt x="75159" y="1046888"/>
                        <a:pt x="227976" y="969008"/>
                        <a:pt x="370266" y="1015231"/>
                      </a:cubicBezTo>
                      <a:cubicBezTo>
                        <a:pt x="512556" y="1061454"/>
                        <a:pt x="590435" y="1214271"/>
                        <a:pt x="544212" y="1356561"/>
                      </a:cubicBezTo>
                      <a:cubicBezTo>
                        <a:pt x="497989" y="1498850"/>
                        <a:pt x="345172" y="1576730"/>
                        <a:pt x="202883" y="1530507"/>
                      </a:cubicBezTo>
                      <a:cubicBezTo>
                        <a:pt x="202876" y="1530507"/>
                        <a:pt x="202862" y="1530500"/>
                        <a:pt x="202855" y="1530500"/>
                      </a:cubicBezTo>
                      <a:cubicBezTo>
                        <a:pt x="60661" y="1484051"/>
                        <a:pt x="-17129" y="1331289"/>
                        <a:pt x="28936" y="1188971"/>
                      </a:cubicBezTo>
                      <a:close/>
                      <a:moveTo>
                        <a:pt x="370327" y="2420600"/>
                      </a:moveTo>
                      <a:cubicBezTo>
                        <a:pt x="228045" y="2466836"/>
                        <a:pt x="75214" y="2388978"/>
                        <a:pt x="28977" y="2246688"/>
                      </a:cubicBezTo>
                      <a:cubicBezTo>
                        <a:pt x="-17259" y="2104405"/>
                        <a:pt x="60607" y="1951574"/>
                        <a:pt x="202890" y="1905338"/>
                      </a:cubicBezTo>
                      <a:cubicBezTo>
                        <a:pt x="345172" y="1859101"/>
                        <a:pt x="498003" y="1936967"/>
                        <a:pt x="544240" y="2079250"/>
                      </a:cubicBezTo>
                      <a:cubicBezTo>
                        <a:pt x="544240" y="2079256"/>
                        <a:pt x="544246" y="2079270"/>
                        <a:pt x="544246" y="2079277"/>
                      </a:cubicBezTo>
                      <a:cubicBezTo>
                        <a:pt x="590126" y="2221478"/>
                        <a:pt x="512363" y="2374006"/>
                        <a:pt x="370327" y="2420394"/>
                      </a:cubicBezTo>
                      <a:close/>
                      <a:moveTo>
                        <a:pt x="1028695" y="3042278"/>
                      </a:moveTo>
                      <a:cubicBezTo>
                        <a:pt x="940755" y="3163219"/>
                        <a:pt x="771418" y="3189964"/>
                        <a:pt x="650484" y="3102024"/>
                      </a:cubicBezTo>
                      <a:cubicBezTo>
                        <a:pt x="529543" y="3014078"/>
                        <a:pt x="502797" y="2844746"/>
                        <a:pt x="590737" y="2723806"/>
                      </a:cubicBezTo>
                      <a:cubicBezTo>
                        <a:pt x="678622" y="2602947"/>
                        <a:pt x="847816" y="2576139"/>
                        <a:pt x="968757" y="2663921"/>
                      </a:cubicBezTo>
                      <a:cubicBezTo>
                        <a:pt x="1089581" y="2751862"/>
                        <a:pt x="1116478" y="2920980"/>
                        <a:pt x="1028901" y="3042072"/>
                      </a:cubicBezTo>
                      <a:close/>
                      <a:moveTo>
                        <a:pt x="1656271" y="3428794"/>
                      </a:moveTo>
                      <a:cubicBezTo>
                        <a:pt x="1506664" y="3428794"/>
                        <a:pt x="1385380" y="3307511"/>
                        <a:pt x="1385380" y="3157903"/>
                      </a:cubicBezTo>
                      <a:cubicBezTo>
                        <a:pt x="1385380" y="3008296"/>
                        <a:pt x="1506664" y="2887012"/>
                        <a:pt x="1656271" y="2887012"/>
                      </a:cubicBezTo>
                      <a:cubicBezTo>
                        <a:pt x="1805878" y="2887012"/>
                        <a:pt x="1927162" y="3008296"/>
                        <a:pt x="1927162" y="3157903"/>
                      </a:cubicBezTo>
                      <a:cubicBezTo>
                        <a:pt x="1926970" y="3307435"/>
                        <a:pt x="1805803" y="3428602"/>
                        <a:pt x="1656271" y="3428794"/>
                      </a:cubicBezTo>
                      <a:close/>
                      <a:moveTo>
                        <a:pt x="2770353" y="2925212"/>
                      </a:moveTo>
                      <a:cubicBezTo>
                        <a:pt x="2746872" y="3072926"/>
                        <a:pt x="2608086" y="3173636"/>
                        <a:pt x="2460372" y="3150154"/>
                      </a:cubicBezTo>
                      <a:cubicBezTo>
                        <a:pt x="2312651" y="3126672"/>
                        <a:pt x="2211941" y="2987887"/>
                        <a:pt x="2235429" y="2840172"/>
                      </a:cubicBezTo>
                      <a:cubicBezTo>
                        <a:pt x="2256291" y="2708924"/>
                        <a:pt x="2369311" y="2612206"/>
                        <a:pt x="2502205" y="2611869"/>
                      </a:cubicBezTo>
                      <a:cubicBezTo>
                        <a:pt x="2516607" y="2611890"/>
                        <a:pt x="2530982" y="2613035"/>
                        <a:pt x="2545205" y="2615298"/>
                      </a:cubicBezTo>
                      <a:cubicBezTo>
                        <a:pt x="2692954" y="2638718"/>
                        <a:pt x="2793746" y="2777463"/>
                        <a:pt x="2770353" y="2925212"/>
                      </a:cubicBezTo>
                      <a:close/>
                      <a:moveTo>
                        <a:pt x="2707877" y="2695537"/>
                      </a:moveTo>
                      <a:cubicBezTo>
                        <a:pt x="2604650" y="2582071"/>
                        <a:pt x="2428982" y="2573773"/>
                        <a:pt x="2315517" y="2677000"/>
                      </a:cubicBezTo>
                      <a:cubicBezTo>
                        <a:pt x="2219100" y="2764721"/>
                        <a:pt x="2196654" y="2907696"/>
                        <a:pt x="2261558" y="3020743"/>
                      </a:cubicBezTo>
                      <a:cubicBezTo>
                        <a:pt x="2156603" y="3069737"/>
                        <a:pt x="2046052" y="3105735"/>
                        <a:pt x="1932374" y="3127934"/>
                      </a:cubicBezTo>
                      <a:cubicBezTo>
                        <a:pt x="1915524" y="2975467"/>
                        <a:pt x="1778268" y="2865520"/>
                        <a:pt x="1625801" y="2882370"/>
                      </a:cubicBezTo>
                      <a:cubicBezTo>
                        <a:pt x="1496555" y="2896648"/>
                        <a:pt x="1394515" y="2998688"/>
                        <a:pt x="1380237" y="3127934"/>
                      </a:cubicBezTo>
                      <a:cubicBezTo>
                        <a:pt x="1266552" y="3105735"/>
                        <a:pt x="1156007" y="3069737"/>
                        <a:pt x="1051053" y="3020743"/>
                      </a:cubicBezTo>
                      <a:cubicBezTo>
                        <a:pt x="1127190" y="2887623"/>
                        <a:pt x="1080995" y="2717976"/>
                        <a:pt x="947874" y="2641839"/>
                      </a:cubicBezTo>
                      <a:cubicBezTo>
                        <a:pt x="834984" y="2577278"/>
                        <a:pt x="692413" y="2599710"/>
                        <a:pt x="604803" y="2695811"/>
                      </a:cubicBezTo>
                      <a:cubicBezTo>
                        <a:pt x="525970" y="2610978"/>
                        <a:pt x="457630" y="2516962"/>
                        <a:pt x="401257" y="2415799"/>
                      </a:cubicBezTo>
                      <a:cubicBezTo>
                        <a:pt x="541099" y="2352754"/>
                        <a:pt x="603349" y="2188278"/>
                        <a:pt x="540303" y="2048437"/>
                      </a:cubicBezTo>
                      <a:cubicBezTo>
                        <a:pt x="486673" y="1929492"/>
                        <a:pt x="357483" y="1863908"/>
                        <a:pt x="229807" y="1890819"/>
                      </a:cubicBezTo>
                      <a:cubicBezTo>
                        <a:pt x="215817" y="1775824"/>
                        <a:pt x="215817" y="1659554"/>
                        <a:pt x="229807" y="1544559"/>
                      </a:cubicBezTo>
                      <a:cubicBezTo>
                        <a:pt x="248344" y="1548475"/>
                        <a:pt x="267238" y="1550450"/>
                        <a:pt x="286180" y="1550457"/>
                      </a:cubicBezTo>
                      <a:cubicBezTo>
                        <a:pt x="439573" y="1550875"/>
                        <a:pt x="564265" y="1426862"/>
                        <a:pt x="564683" y="1273462"/>
                      </a:cubicBezTo>
                      <a:cubicBezTo>
                        <a:pt x="564978" y="1164029"/>
                        <a:pt x="500993" y="1064622"/>
                        <a:pt x="401257" y="1019579"/>
                      </a:cubicBezTo>
                      <a:cubicBezTo>
                        <a:pt x="457746" y="918526"/>
                        <a:pt x="526155" y="824606"/>
                        <a:pt x="605008" y="739841"/>
                      </a:cubicBezTo>
                      <a:cubicBezTo>
                        <a:pt x="708578" y="852943"/>
                        <a:pt x="884225" y="860672"/>
                        <a:pt x="997327" y="757103"/>
                      </a:cubicBezTo>
                      <a:cubicBezTo>
                        <a:pt x="1092983" y="669505"/>
                        <a:pt x="1115257" y="527360"/>
                        <a:pt x="1050984" y="414703"/>
                      </a:cubicBezTo>
                      <a:cubicBezTo>
                        <a:pt x="1155939" y="365682"/>
                        <a:pt x="1266483" y="329664"/>
                        <a:pt x="1380168" y="307444"/>
                      </a:cubicBezTo>
                      <a:cubicBezTo>
                        <a:pt x="1396668" y="459911"/>
                        <a:pt x="1533643" y="570140"/>
                        <a:pt x="1686110" y="553640"/>
                      </a:cubicBezTo>
                      <a:cubicBezTo>
                        <a:pt x="1815823" y="539601"/>
                        <a:pt x="1918267" y="437156"/>
                        <a:pt x="1932306" y="307444"/>
                      </a:cubicBezTo>
                      <a:cubicBezTo>
                        <a:pt x="2045977" y="329678"/>
                        <a:pt x="2156521" y="365676"/>
                        <a:pt x="2261490" y="414635"/>
                      </a:cubicBezTo>
                      <a:cubicBezTo>
                        <a:pt x="2185476" y="547913"/>
                        <a:pt x="2231891" y="717587"/>
                        <a:pt x="2365176" y="793601"/>
                      </a:cubicBezTo>
                      <a:cubicBezTo>
                        <a:pt x="2406907" y="817405"/>
                        <a:pt x="2454097" y="829976"/>
                        <a:pt x="2502137" y="830092"/>
                      </a:cubicBezTo>
                      <a:cubicBezTo>
                        <a:pt x="2516882" y="830106"/>
                        <a:pt x="2531599" y="828961"/>
                        <a:pt x="2546165" y="826663"/>
                      </a:cubicBezTo>
                      <a:cubicBezTo>
                        <a:pt x="2608374" y="816939"/>
                        <a:pt x="2665392" y="786235"/>
                        <a:pt x="2707740" y="739635"/>
                      </a:cubicBezTo>
                      <a:cubicBezTo>
                        <a:pt x="2786579" y="824441"/>
                        <a:pt x="2854919" y="918437"/>
                        <a:pt x="2911285" y="1019579"/>
                      </a:cubicBezTo>
                      <a:cubicBezTo>
                        <a:pt x="2771485" y="1082721"/>
                        <a:pt x="2709338" y="1247237"/>
                        <a:pt x="2772479" y="1387031"/>
                      </a:cubicBezTo>
                      <a:cubicBezTo>
                        <a:pt x="2817454" y="1486609"/>
                        <a:pt x="2916628" y="1550566"/>
                        <a:pt x="3025883" y="1550457"/>
                      </a:cubicBezTo>
                      <a:cubicBezTo>
                        <a:pt x="3044824" y="1550457"/>
                        <a:pt x="3063718" y="1548482"/>
                        <a:pt x="3082255" y="1544559"/>
                      </a:cubicBezTo>
                      <a:cubicBezTo>
                        <a:pt x="3096245" y="1659554"/>
                        <a:pt x="3096245" y="1775824"/>
                        <a:pt x="3082255" y="1890819"/>
                      </a:cubicBezTo>
                      <a:cubicBezTo>
                        <a:pt x="2932051" y="1859670"/>
                        <a:pt x="2785043" y="1956183"/>
                        <a:pt x="2753894" y="2106387"/>
                      </a:cubicBezTo>
                      <a:cubicBezTo>
                        <a:pt x="2727505" y="2233644"/>
                        <a:pt x="2792889" y="2362190"/>
                        <a:pt x="2911285" y="2415799"/>
                      </a:cubicBezTo>
                      <a:cubicBezTo>
                        <a:pt x="2854940" y="2516859"/>
                        <a:pt x="2786648" y="2610779"/>
                        <a:pt x="2707877" y="2695537"/>
                      </a:cubicBezTo>
                      <a:close/>
                      <a:moveTo>
                        <a:pt x="3283606" y="2246475"/>
                      </a:moveTo>
                      <a:cubicBezTo>
                        <a:pt x="3237363" y="2388758"/>
                        <a:pt x="3084525" y="2466610"/>
                        <a:pt x="2942242" y="2420360"/>
                      </a:cubicBezTo>
                      <a:cubicBezTo>
                        <a:pt x="2799966" y="2374116"/>
                        <a:pt x="2722114" y="2221286"/>
                        <a:pt x="2768358" y="2079003"/>
                      </a:cubicBezTo>
                      <a:cubicBezTo>
                        <a:pt x="2804650" y="1967341"/>
                        <a:pt x="2908748" y="1891773"/>
                        <a:pt x="3026157" y="1891848"/>
                      </a:cubicBezTo>
                      <a:cubicBezTo>
                        <a:pt x="3054528" y="1891841"/>
                        <a:pt x="3082721" y="1896333"/>
                        <a:pt x="3109687" y="1905153"/>
                      </a:cubicBezTo>
                      <a:cubicBezTo>
                        <a:pt x="3251853" y="1951513"/>
                        <a:pt x="3329664" y="2104206"/>
                        <a:pt x="3283606" y="2246475"/>
                      </a:cubicBezTo>
                      <a:close/>
                    </a:path>
                  </a:pathLst>
                </a:custGeom>
                <a:solidFill>
                  <a:srgbClr val="FFFFFF"/>
                </a:solidFill>
                <a:ln w="6858" cap="flat">
                  <a:noFill/>
                  <a:prstDash val="solid"/>
                  <a:miter/>
                </a:ln>
              </p:spPr>
              <p:txBody>
                <a:bodyPr rtlCol="0" anchor="ctr"/>
                <a:lstStyle/>
                <a:p>
                  <a:endParaRPr lang="en-IN"/>
                </a:p>
              </p:txBody>
            </p:sp>
            <p:sp>
              <p:nvSpPr>
                <p:cNvPr id="46" name="TextBox 5639">
                  <a:extLst>
                    <a:ext uri="{FF2B5EF4-FFF2-40B4-BE49-F238E27FC236}">
                      <a16:creationId xmlns:a16="http://schemas.microsoft.com/office/drawing/2014/main" id="{FA8F02A3-96FC-A095-C121-55D8C684BE40}"/>
                    </a:ext>
                  </a:extLst>
                </p:cNvPr>
                <p:cNvSpPr txBox="1"/>
                <p:nvPr/>
              </p:nvSpPr>
              <p:spPr>
                <a:xfrm>
                  <a:off x="2812154" y="462671"/>
                  <a:ext cx="1439662" cy="1022021"/>
                </a:xfrm>
                <a:prstGeom prst="rect">
                  <a:avLst/>
                </a:prstGeom>
                <a:noFill/>
              </p:spPr>
              <p:txBody>
                <a:bodyPr wrap="square" rtlCol="0">
                  <a:noAutofit/>
                </a:bodyPr>
                <a:lstStyle/>
                <a:p>
                  <a:pPr algn="ctr">
                    <a:spcAft>
                      <a:spcPts val="0"/>
                    </a:spcAft>
                  </a:pPr>
                  <a:r>
                    <a:rPr lang="en-IN" b="1" kern="1200" dirty="0">
                      <a:solidFill>
                        <a:srgbClr val="FFFFFF"/>
                      </a:solidFill>
                      <a:effectLst/>
                      <a:latin typeface="Times New Roman" panose="02020603050405020304" pitchFamily="18" charset="0"/>
                      <a:ea typeface="Times New Roman" panose="02020603050405020304" pitchFamily="18" charset="0"/>
                    </a:rPr>
                    <a:t>Customers</a:t>
                  </a:r>
                  <a:endParaRPr lang="en-IN" dirty="0">
                    <a:effectLst/>
                    <a:latin typeface="Times New Roman" panose="02020603050405020304" pitchFamily="18" charset="0"/>
                    <a:ea typeface="Times New Roman" panose="02020603050405020304" pitchFamily="18" charset="0"/>
                  </a:endParaRPr>
                </a:p>
              </p:txBody>
            </p:sp>
            <p:sp>
              <p:nvSpPr>
                <p:cNvPr id="47" name="TextBox 5640">
                  <a:extLst>
                    <a:ext uri="{FF2B5EF4-FFF2-40B4-BE49-F238E27FC236}">
                      <a16:creationId xmlns:a16="http://schemas.microsoft.com/office/drawing/2014/main" id="{63D5E15B-6136-4A3A-6B6D-1F4E5CB4847F}"/>
                    </a:ext>
                  </a:extLst>
                </p:cNvPr>
                <p:cNvSpPr txBox="1"/>
                <p:nvPr/>
              </p:nvSpPr>
              <p:spPr>
                <a:xfrm>
                  <a:off x="3955775" y="847392"/>
                  <a:ext cx="1767205" cy="1037590"/>
                </a:xfrm>
                <a:prstGeom prst="rect">
                  <a:avLst/>
                </a:prstGeom>
                <a:noFill/>
              </p:spPr>
              <p:txBody>
                <a:bodyPr wrap="square" rtlCol="0">
                  <a:noAutofit/>
                </a:bodyPr>
                <a:lstStyle/>
                <a:p>
                  <a:pPr algn="ctr">
                    <a:spcAft>
                      <a:spcPts val="0"/>
                    </a:spcAft>
                  </a:pPr>
                  <a:r>
                    <a:rPr lang="en-IN" b="1" kern="1200" dirty="0">
                      <a:solidFill>
                        <a:srgbClr val="FFFFFF"/>
                      </a:solidFill>
                      <a:effectLst/>
                      <a:latin typeface="Times New Roman" panose="02020603050405020304" pitchFamily="18" charset="0"/>
                      <a:ea typeface="Times New Roman" panose="02020603050405020304" pitchFamily="18" charset="0"/>
                    </a:rPr>
                    <a:t>Employee</a:t>
                  </a:r>
                  <a:endParaRPr lang="en-IN" dirty="0">
                    <a:effectLst/>
                    <a:latin typeface="Times New Roman" panose="02020603050405020304" pitchFamily="18" charset="0"/>
                    <a:ea typeface="Times New Roman" panose="02020603050405020304" pitchFamily="18" charset="0"/>
                  </a:endParaRPr>
                </a:p>
              </p:txBody>
            </p:sp>
            <p:sp>
              <p:nvSpPr>
                <p:cNvPr id="48" name="TextBox 5641">
                  <a:extLst>
                    <a:ext uri="{FF2B5EF4-FFF2-40B4-BE49-F238E27FC236}">
                      <a16:creationId xmlns:a16="http://schemas.microsoft.com/office/drawing/2014/main" id="{BAE5BDBA-4714-897A-6AB0-F677D46D711C}"/>
                    </a:ext>
                  </a:extLst>
                </p:cNvPr>
                <p:cNvSpPr txBox="1"/>
                <p:nvPr/>
              </p:nvSpPr>
              <p:spPr>
                <a:xfrm>
                  <a:off x="5013440" y="1844370"/>
                  <a:ext cx="1327785" cy="1302385"/>
                </a:xfrm>
                <a:prstGeom prst="rect">
                  <a:avLst/>
                </a:prstGeom>
                <a:noFill/>
              </p:spPr>
              <p:txBody>
                <a:bodyPr wrap="square" rtlCol="0">
                  <a:noAutofit/>
                </a:bodyPr>
                <a:lstStyle/>
                <a:p>
                  <a:pPr algn="ctr">
                    <a:spcAft>
                      <a:spcPts val="0"/>
                    </a:spcAft>
                  </a:pPr>
                  <a:r>
                    <a:rPr lang="en-IN" b="1" kern="1200" dirty="0">
                      <a:solidFill>
                        <a:srgbClr val="FFFFFF"/>
                      </a:solidFill>
                      <a:effectLst/>
                      <a:latin typeface="Times New Roman" panose="02020603050405020304" pitchFamily="18" charset="0"/>
                      <a:ea typeface="Times New Roman" panose="02020603050405020304" pitchFamily="18" charset="0"/>
                    </a:rPr>
                    <a:t>SSP Group</a:t>
                  </a:r>
                  <a:endParaRPr lang="en-IN" dirty="0">
                    <a:effectLst/>
                    <a:latin typeface="Times New Roman" panose="02020603050405020304" pitchFamily="18" charset="0"/>
                    <a:ea typeface="Times New Roman" panose="02020603050405020304" pitchFamily="18" charset="0"/>
                  </a:endParaRPr>
                </a:p>
              </p:txBody>
            </p:sp>
            <p:sp>
              <p:nvSpPr>
                <p:cNvPr id="49" name="TextBox 5642">
                  <a:extLst>
                    <a:ext uri="{FF2B5EF4-FFF2-40B4-BE49-F238E27FC236}">
                      <a16:creationId xmlns:a16="http://schemas.microsoft.com/office/drawing/2014/main" id="{F74B40EB-F847-602A-068A-FBD0379539DE}"/>
                    </a:ext>
                  </a:extLst>
                </p:cNvPr>
                <p:cNvSpPr txBox="1"/>
                <p:nvPr/>
              </p:nvSpPr>
              <p:spPr>
                <a:xfrm>
                  <a:off x="4819790" y="3228675"/>
                  <a:ext cx="1571018" cy="1037590"/>
                </a:xfrm>
                <a:prstGeom prst="rect">
                  <a:avLst/>
                </a:prstGeom>
                <a:noFill/>
              </p:spPr>
              <p:txBody>
                <a:bodyPr wrap="square" rtlCol="0">
                  <a:noAutofit/>
                </a:bodyPr>
                <a:lstStyle/>
                <a:p>
                  <a:pPr algn="ctr">
                    <a:spcAft>
                      <a:spcPts val="0"/>
                    </a:spcAft>
                  </a:pPr>
                  <a:r>
                    <a:rPr lang="en-IN" b="1" kern="1200" dirty="0">
                      <a:solidFill>
                        <a:srgbClr val="FFFFFF"/>
                      </a:solidFill>
                      <a:effectLst/>
                      <a:latin typeface="Times New Roman" panose="02020603050405020304" pitchFamily="18" charset="0"/>
                      <a:ea typeface="Times New Roman" panose="02020603050405020304" pitchFamily="18" charset="0"/>
                    </a:rPr>
                    <a:t>Local Community</a:t>
                  </a:r>
                  <a:endParaRPr lang="en-IN" dirty="0">
                    <a:effectLst/>
                    <a:latin typeface="Times New Roman" panose="02020603050405020304" pitchFamily="18" charset="0"/>
                    <a:ea typeface="Times New Roman" panose="02020603050405020304" pitchFamily="18" charset="0"/>
                  </a:endParaRPr>
                </a:p>
              </p:txBody>
            </p:sp>
            <p:sp>
              <p:nvSpPr>
                <p:cNvPr id="50" name="TextBox 5643">
                  <a:extLst>
                    <a:ext uri="{FF2B5EF4-FFF2-40B4-BE49-F238E27FC236}">
                      <a16:creationId xmlns:a16="http://schemas.microsoft.com/office/drawing/2014/main" id="{36F85C93-51B0-F109-E47A-B0B08D667B7B}"/>
                    </a:ext>
                  </a:extLst>
                </p:cNvPr>
                <p:cNvSpPr txBox="1"/>
                <p:nvPr/>
              </p:nvSpPr>
              <p:spPr>
                <a:xfrm>
                  <a:off x="4141238" y="4475474"/>
                  <a:ext cx="1385570" cy="800735"/>
                </a:xfrm>
                <a:prstGeom prst="rect">
                  <a:avLst/>
                </a:prstGeom>
                <a:noFill/>
              </p:spPr>
              <p:txBody>
                <a:bodyPr wrap="square" rtlCol="0">
                  <a:noAutofit/>
                </a:bodyPr>
                <a:lstStyle/>
                <a:p>
                  <a:pPr algn="ctr">
                    <a:spcAft>
                      <a:spcPts val="0"/>
                    </a:spcAft>
                  </a:pPr>
                  <a:r>
                    <a:rPr lang="en-US" b="1" kern="1200" dirty="0">
                      <a:solidFill>
                        <a:srgbClr val="FFFFFF"/>
                      </a:solidFill>
                      <a:effectLst/>
                      <a:latin typeface="Times New Roman" panose="02020603050405020304" pitchFamily="18" charset="0"/>
                      <a:ea typeface="Times New Roman" panose="02020603050405020304" pitchFamily="18" charset="0"/>
                    </a:rPr>
                    <a:t>Suppliers</a:t>
                  </a:r>
                  <a:endParaRPr lang="en-IN" dirty="0">
                    <a:effectLst/>
                    <a:latin typeface="Times New Roman" panose="02020603050405020304" pitchFamily="18" charset="0"/>
                    <a:ea typeface="Times New Roman" panose="02020603050405020304" pitchFamily="18" charset="0"/>
                  </a:endParaRPr>
                </a:p>
              </p:txBody>
            </p:sp>
            <p:sp>
              <p:nvSpPr>
                <p:cNvPr id="51" name="TextBox 5644">
                  <a:extLst>
                    <a:ext uri="{FF2B5EF4-FFF2-40B4-BE49-F238E27FC236}">
                      <a16:creationId xmlns:a16="http://schemas.microsoft.com/office/drawing/2014/main" id="{6E5AF3A1-759D-0E9B-286F-561AE703DB52}"/>
                    </a:ext>
                  </a:extLst>
                </p:cNvPr>
                <p:cNvSpPr txBox="1"/>
                <p:nvPr/>
              </p:nvSpPr>
              <p:spPr>
                <a:xfrm>
                  <a:off x="2814301" y="4694585"/>
                  <a:ext cx="1327785" cy="1449070"/>
                </a:xfrm>
                <a:prstGeom prst="rect">
                  <a:avLst/>
                </a:prstGeom>
                <a:noFill/>
              </p:spPr>
              <p:txBody>
                <a:bodyPr wrap="square" rtlCol="0">
                  <a:noAutofit/>
                </a:bodyPr>
                <a:lstStyle/>
                <a:p>
                  <a:pPr algn="ctr">
                    <a:spcAft>
                      <a:spcPts val="0"/>
                    </a:spcAft>
                  </a:pPr>
                  <a:r>
                    <a:rPr lang="en-IN" b="1" kern="1200" dirty="0">
                      <a:solidFill>
                        <a:srgbClr val="FFFFFF"/>
                      </a:solidFill>
                      <a:effectLst/>
                      <a:latin typeface="Times New Roman" panose="02020603050405020304" pitchFamily="18" charset="0"/>
                      <a:ea typeface="Times New Roman" panose="02020603050405020304" pitchFamily="18" charset="0"/>
                    </a:rPr>
                    <a:t>Food Safety Council</a:t>
                  </a:r>
                  <a:endParaRPr lang="en-IN" dirty="0">
                    <a:effectLst/>
                    <a:latin typeface="Times New Roman" panose="02020603050405020304" pitchFamily="18" charset="0"/>
                    <a:ea typeface="Times New Roman" panose="02020603050405020304" pitchFamily="18" charset="0"/>
                  </a:endParaRPr>
                </a:p>
                <a:p>
                  <a:pPr algn="ctr">
                    <a:spcAft>
                      <a:spcPts val="0"/>
                    </a:spcAft>
                  </a:pPr>
                  <a:r>
                    <a:rPr lang="en-IN" b="1" kern="1200" dirty="0">
                      <a:solidFill>
                        <a:srgbClr val="FFFFFF"/>
                      </a:solidFill>
                      <a:effectLst/>
                      <a:latin typeface="Times New Roman" panose="02020603050405020304" pitchFamily="18" charset="0"/>
                      <a:ea typeface="Times New Roman" panose="02020603050405020304" pitchFamily="18" charset="0"/>
                    </a:rPr>
                    <a:t> </a:t>
                  </a:r>
                  <a:endParaRPr lang="en-IN" dirty="0">
                    <a:effectLst/>
                    <a:latin typeface="Times New Roman" panose="02020603050405020304" pitchFamily="18" charset="0"/>
                    <a:ea typeface="Times New Roman" panose="02020603050405020304" pitchFamily="18" charset="0"/>
                  </a:endParaRPr>
                </a:p>
              </p:txBody>
            </p:sp>
            <p:sp>
              <p:nvSpPr>
                <p:cNvPr id="52" name="TextBox 5645">
                  <a:extLst>
                    <a:ext uri="{FF2B5EF4-FFF2-40B4-BE49-F238E27FC236}">
                      <a16:creationId xmlns:a16="http://schemas.microsoft.com/office/drawing/2014/main" id="{B0E41BA3-8510-6F7F-EE28-ADBFB6A352F6}"/>
                    </a:ext>
                  </a:extLst>
                </p:cNvPr>
                <p:cNvSpPr txBox="1"/>
                <p:nvPr/>
              </p:nvSpPr>
              <p:spPr>
                <a:xfrm>
                  <a:off x="1463435" y="4343137"/>
                  <a:ext cx="1327150" cy="1231900"/>
                </a:xfrm>
                <a:prstGeom prst="rect">
                  <a:avLst/>
                </a:prstGeom>
                <a:noFill/>
              </p:spPr>
              <p:txBody>
                <a:bodyPr wrap="square" rtlCol="0">
                  <a:noAutofit/>
                </a:bodyPr>
                <a:lstStyle/>
                <a:p>
                  <a:pPr algn="ctr">
                    <a:spcAft>
                      <a:spcPts val="0"/>
                    </a:spcAft>
                  </a:pPr>
                  <a:r>
                    <a:rPr lang="en-IN" b="1" kern="1200" dirty="0">
                      <a:solidFill>
                        <a:srgbClr val="FFFFFF"/>
                      </a:solidFill>
                      <a:effectLst/>
                      <a:latin typeface="Times New Roman" panose="02020603050405020304" pitchFamily="18" charset="0"/>
                      <a:ea typeface="Times New Roman" panose="02020603050405020304" pitchFamily="18" charset="0"/>
                    </a:rPr>
                    <a:t>Delivery Platforms</a:t>
                  </a:r>
                  <a:endParaRPr lang="en-IN" dirty="0">
                    <a:effectLst/>
                    <a:latin typeface="Times New Roman" panose="02020603050405020304" pitchFamily="18" charset="0"/>
                    <a:ea typeface="Times New Roman" panose="02020603050405020304" pitchFamily="18" charset="0"/>
                  </a:endParaRPr>
                </a:p>
              </p:txBody>
            </p:sp>
            <p:sp>
              <p:nvSpPr>
                <p:cNvPr id="53" name="TextBox 5646">
                  <a:extLst>
                    <a:ext uri="{FF2B5EF4-FFF2-40B4-BE49-F238E27FC236}">
                      <a16:creationId xmlns:a16="http://schemas.microsoft.com/office/drawing/2014/main" id="{9AFD098B-B225-8725-F5E3-EFD1DCF30D63}"/>
                    </a:ext>
                  </a:extLst>
                </p:cNvPr>
                <p:cNvSpPr txBox="1"/>
                <p:nvPr/>
              </p:nvSpPr>
              <p:spPr>
                <a:xfrm>
                  <a:off x="517630" y="2887975"/>
                  <a:ext cx="1594829" cy="1273810"/>
                </a:xfrm>
                <a:prstGeom prst="rect">
                  <a:avLst/>
                </a:prstGeom>
                <a:noFill/>
              </p:spPr>
              <p:txBody>
                <a:bodyPr wrap="square" rtlCol="0">
                  <a:noAutofit/>
                </a:bodyPr>
                <a:lstStyle/>
                <a:p>
                  <a:pPr algn="ctr">
                    <a:spcAft>
                      <a:spcPts val="0"/>
                    </a:spcAft>
                  </a:pPr>
                  <a:r>
                    <a:rPr lang="en-US" sz="1600" b="1" kern="1200" dirty="0">
                      <a:solidFill>
                        <a:srgbClr val="FFFFFF"/>
                      </a:solidFill>
                      <a:effectLst/>
                      <a:latin typeface="Times New Roman" panose="02020603050405020304" pitchFamily="18" charset="0"/>
                      <a:ea typeface="Times New Roman" panose="02020603050405020304" pitchFamily="18" charset="0"/>
                    </a:rPr>
                    <a:t>Other Cafes &amp; Competitors</a:t>
                  </a:r>
                  <a:endParaRPr lang="en-IN" sz="1600" dirty="0">
                    <a:effectLst/>
                    <a:latin typeface="Times New Roman" panose="02020603050405020304" pitchFamily="18" charset="0"/>
                    <a:ea typeface="Times New Roman" panose="02020603050405020304" pitchFamily="18" charset="0"/>
                  </a:endParaRPr>
                </a:p>
              </p:txBody>
            </p:sp>
            <p:sp>
              <p:nvSpPr>
                <p:cNvPr id="54" name="TextBox 5647">
                  <a:extLst>
                    <a:ext uri="{FF2B5EF4-FFF2-40B4-BE49-F238E27FC236}">
                      <a16:creationId xmlns:a16="http://schemas.microsoft.com/office/drawing/2014/main" id="{1ACE438B-FA6F-5D42-A011-DCC7199EACE3}"/>
                    </a:ext>
                  </a:extLst>
                </p:cNvPr>
                <p:cNvSpPr txBox="1"/>
                <p:nvPr/>
              </p:nvSpPr>
              <p:spPr>
                <a:xfrm>
                  <a:off x="285422" y="1771166"/>
                  <a:ext cx="2087368" cy="1196150"/>
                </a:xfrm>
                <a:prstGeom prst="rect">
                  <a:avLst/>
                </a:prstGeom>
                <a:noFill/>
              </p:spPr>
              <p:txBody>
                <a:bodyPr wrap="square" rtlCol="0">
                  <a:noAutofit/>
                </a:bodyPr>
                <a:lstStyle/>
                <a:p>
                  <a:pPr algn="ctr">
                    <a:spcAft>
                      <a:spcPts val="0"/>
                    </a:spcAft>
                  </a:pPr>
                  <a:r>
                    <a:rPr lang="en-IN" b="1" kern="1200" dirty="0">
                      <a:solidFill>
                        <a:srgbClr val="FFFFFF"/>
                      </a:solidFill>
                      <a:effectLst/>
                      <a:latin typeface="Times New Roman" panose="02020603050405020304" pitchFamily="18" charset="0"/>
                      <a:ea typeface="Times New Roman" panose="02020603050405020304" pitchFamily="18" charset="0"/>
                    </a:rPr>
                    <a:t>Utility </a:t>
                  </a:r>
                </a:p>
                <a:p>
                  <a:pPr algn="ctr">
                    <a:spcAft>
                      <a:spcPts val="0"/>
                    </a:spcAft>
                  </a:pPr>
                  <a:r>
                    <a:rPr lang="en-IN" b="1" kern="1200" dirty="0">
                      <a:solidFill>
                        <a:srgbClr val="FFFFFF"/>
                      </a:solidFill>
                      <a:effectLst/>
                      <a:latin typeface="Times New Roman" panose="02020603050405020304" pitchFamily="18" charset="0"/>
                      <a:ea typeface="Times New Roman" panose="02020603050405020304" pitchFamily="18" charset="0"/>
                    </a:rPr>
                    <a:t>Providers</a:t>
                  </a:r>
                  <a:endParaRPr lang="en-IN" dirty="0">
                    <a:effectLst/>
                    <a:latin typeface="Times New Roman" panose="02020603050405020304" pitchFamily="18" charset="0"/>
                    <a:ea typeface="Times New Roman" panose="02020603050405020304" pitchFamily="18" charset="0"/>
                  </a:endParaRPr>
                </a:p>
              </p:txBody>
            </p:sp>
            <p:sp>
              <p:nvSpPr>
                <p:cNvPr id="55" name="TextBox 5648">
                  <a:extLst>
                    <a:ext uri="{FF2B5EF4-FFF2-40B4-BE49-F238E27FC236}">
                      <a16:creationId xmlns:a16="http://schemas.microsoft.com/office/drawing/2014/main" id="{52E3B9A1-B32D-B67C-5412-F1DDEBD9FCB3}"/>
                    </a:ext>
                  </a:extLst>
                </p:cNvPr>
                <p:cNvSpPr txBox="1"/>
                <p:nvPr/>
              </p:nvSpPr>
              <p:spPr>
                <a:xfrm>
                  <a:off x="1410553" y="724580"/>
                  <a:ext cx="1579880" cy="1037590"/>
                </a:xfrm>
                <a:prstGeom prst="rect">
                  <a:avLst/>
                </a:prstGeom>
                <a:noFill/>
              </p:spPr>
              <p:txBody>
                <a:bodyPr wrap="square" rtlCol="0">
                  <a:noAutofit/>
                </a:bodyPr>
                <a:lstStyle/>
                <a:p>
                  <a:pPr algn="ctr">
                    <a:spcAft>
                      <a:spcPts val="0"/>
                    </a:spcAft>
                  </a:pPr>
                  <a:r>
                    <a:rPr lang="en-IN" b="1" kern="1200" dirty="0">
                      <a:solidFill>
                        <a:srgbClr val="FFFFFF"/>
                      </a:solidFill>
                      <a:effectLst/>
                      <a:latin typeface="Times New Roman" panose="02020603050405020304" pitchFamily="18" charset="0"/>
                      <a:ea typeface="Times New Roman" panose="02020603050405020304" pitchFamily="18" charset="0"/>
                    </a:rPr>
                    <a:t>Marketing Agencies</a:t>
                  </a:r>
                  <a:endParaRPr lang="en-IN" dirty="0">
                    <a:effectLst/>
                    <a:latin typeface="Times New Roman" panose="02020603050405020304" pitchFamily="18" charset="0"/>
                    <a:ea typeface="Times New Roman" panose="02020603050405020304" pitchFamily="18" charset="0"/>
                  </a:endParaRPr>
                </a:p>
              </p:txBody>
            </p:sp>
            <p:sp>
              <p:nvSpPr>
                <p:cNvPr id="56" name="TextBox 5649">
                  <a:extLst>
                    <a:ext uri="{FF2B5EF4-FFF2-40B4-BE49-F238E27FC236}">
                      <a16:creationId xmlns:a16="http://schemas.microsoft.com/office/drawing/2014/main" id="{15AFC5FF-5AB0-949A-7B7D-B9B42B695369}"/>
                    </a:ext>
                  </a:extLst>
                </p:cNvPr>
                <p:cNvSpPr txBox="1"/>
                <p:nvPr/>
              </p:nvSpPr>
              <p:spPr>
                <a:xfrm>
                  <a:off x="2838713" y="2804196"/>
                  <a:ext cx="1402080" cy="1034415"/>
                </a:xfrm>
                <a:prstGeom prst="rect">
                  <a:avLst/>
                </a:prstGeom>
                <a:noFill/>
              </p:spPr>
              <p:txBody>
                <a:bodyPr wrap="square" rtlCol="0">
                  <a:noAutofit/>
                </a:bodyPr>
                <a:lstStyle/>
                <a:p>
                  <a:pPr algn="ctr">
                    <a:spcAft>
                      <a:spcPts val="0"/>
                    </a:spcAft>
                  </a:pPr>
                  <a:r>
                    <a:rPr lang="en-US" sz="1400" b="1" u="sng" kern="1200">
                      <a:solidFill>
                        <a:srgbClr val="000000"/>
                      </a:solidFill>
                      <a:effectLst/>
                      <a:latin typeface="Showcard Gothic" panose="04020904020102020604" pitchFamily="82" charset="0"/>
                      <a:ea typeface="Times New Roman" panose="02020603050405020304" pitchFamily="18" charset="0"/>
                      <a:cs typeface="Segoe UI" panose="020B0502040204020203" pitchFamily="34" charset="0"/>
                    </a:rPr>
                    <a:t>STAKE-</a:t>
                  </a:r>
                  <a:endParaRPr lang="en-IN" sz="1200">
                    <a:effectLst/>
                    <a:latin typeface="Times New Roman" panose="02020603050405020304" pitchFamily="18" charset="0"/>
                    <a:ea typeface="Times New Roman" panose="02020603050405020304" pitchFamily="18" charset="0"/>
                  </a:endParaRPr>
                </a:p>
                <a:p>
                  <a:pPr algn="ctr">
                    <a:spcAft>
                      <a:spcPts val="0"/>
                    </a:spcAft>
                  </a:pPr>
                  <a:r>
                    <a:rPr lang="en-US" sz="1400" b="1" u="sng" kern="1200">
                      <a:solidFill>
                        <a:srgbClr val="000000"/>
                      </a:solidFill>
                      <a:effectLst/>
                      <a:latin typeface="Showcard Gothic" panose="04020904020102020604" pitchFamily="82" charset="0"/>
                      <a:ea typeface="Times New Roman" panose="02020603050405020304" pitchFamily="18" charset="0"/>
                      <a:cs typeface="Segoe UI" panose="020B0502040204020203" pitchFamily="34" charset="0"/>
                    </a:rPr>
                    <a:t>HOLDER ANALYSIS</a:t>
                  </a:r>
                  <a:endParaRPr lang="en-IN" sz="1200">
                    <a:effectLst/>
                    <a:latin typeface="Times New Roman" panose="02020603050405020304" pitchFamily="18" charset="0"/>
                    <a:ea typeface="Times New Roman" panose="02020603050405020304" pitchFamily="18" charset="0"/>
                  </a:endParaRPr>
                </a:p>
              </p:txBody>
            </p:sp>
          </p:grpSp>
          <p:grpSp>
            <p:nvGrpSpPr>
              <p:cNvPr id="15" name="Group 14">
                <a:extLst>
                  <a:ext uri="{FF2B5EF4-FFF2-40B4-BE49-F238E27FC236}">
                    <a16:creationId xmlns:a16="http://schemas.microsoft.com/office/drawing/2014/main" id="{7020DDFE-C3EF-83C0-A656-C9BAE868F792}"/>
                  </a:ext>
                </a:extLst>
              </p:cNvPr>
              <p:cNvGrpSpPr/>
              <p:nvPr/>
            </p:nvGrpSpPr>
            <p:grpSpPr>
              <a:xfrm>
                <a:off x="12743" y="5916273"/>
                <a:ext cx="7066070" cy="509826"/>
                <a:chOff x="12743" y="5916273"/>
                <a:chExt cx="7066070" cy="509826"/>
              </a:xfrm>
            </p:grpSpPr>
            <p:sp>
              <p:nvSpPr>
                <p:cNvPr id="23" name="Oval 22">
                  <a:extLst>
                    <a:ext uri="{FF2B5EF4-FFF2-40B4-BE49-F238E27FC236}">
                      <a16:creationId xmlns:a16="http://schemas.microsoft.com/office/drawing/2014/main" id="{1ED9A87F-DAF2-C05E-F158-08E9864D24BE}"/>
                    </a:ext>
                  </a:extLst>
                </p:cNvPr>
                <p:cNvSpPr/>
                <p:nvPr/>
              </p:nvSpPr>
              <p:spPr>
                <a:xfrm>
                  <a:off x="12743" y="5916273"/>
                  <a:ext cx="397986" cy="397985"/>
                </a:xfrm>
                <a:prstGeom prst="ellipse">
                  <a:avLst/>
                </a:prstGeom>
                <a:solidFill>
                  <a:schemeClr val="bg1"/>
                </a:solidFill>
                <a:ln>
                  <a:noFill/>
                </a:ln>
                <a:effectLst>
                  <a:outerShdw blurRad="1270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spcAft>
                      <a:spcPts val="0"/>
                    </a:spcAft>
                  </a:pPr>
                  <a:r>
                    <a:rPr lang="en-IN" sz="1200">
                      <a:effectLst/>
                      <a:latin typeface="Times New Roman" panose="02020603050405020304" pitchFamily="18" charset="0"/>
                      <a:ea typeface="Times New Roman" panose="02020603050405020304" pitchFamily="18" charset="0"/>
                    </a:rPr>
                    <a:t> </a:t>
                  </a:r>
                </a:p>
              </p:txBody>
            </p:sp>
            <p:grpSp>
              <p:nvGrpSpPr>
                <p:cNvPr id="17" name="Group 16">
                  <a:extLst>
                    <a:ext uri="{FF2B5EF4-FFF2-40B4-BE49-F238E27FC236}">
                      <a16:creationId xmlns:a16="http://schemas.microsoft.com/office/drawing/2014/main" id="{7B3A2438-67E0-DC52-2F2E-F608CECA5289}"/>
                    </a:ext>
                  </a:extLst>
                </p:cNvPr>
                <p:cNvGrpSpPr/>
                <p:nvPr/>
              </p:nvGrpSpPr>
              <p:grpSpPr>
                <a:xfrm>
                  <a:off x="2347007" y="6016682"/>
                  <a:ext cx="2170357" cy="409417"/>
                  <a:chOff x="2347007" y="6016682"/>
                  <a:chExt cx="2170357" cy="409417"/>
                </a:xfrm>
              </p:grpSpPr>
              <p:sp>
                <p:nvSpPr>
                  <p:cNvPr id="21" name="Oval 20">
                    <a:extLst>
                      <a:ext uri="{FF2B5EF4-FFF2-40B4-BE49-F238E27FC236}">
                        <a16:creationId xmlns:a16="http://schemas.microsoft.com/office/drawing/2014/main" id="{7EB62B43-C870-BBD7-3347-A31E0A4C2205}"/>
                      </a:ext>
                    </a:extLst>
                  </p:cNvPr>
                  <p:cNvSpPr/>
                  <p:nvPr/>
                </p:nvSpPr>
                <p:spPr>
                  <a:xfrm>
                    <a:off x="2347007" y="6016682"/>
                    <a:ext cx="397985" cy="397985"/>
                  </a:xfrm>
                  <a:prstGeom prst="ellipse">
                    <a:avLst/>
                  </a:prstGeom>
                  <a:solidFill>
                    <a:schemeClr val="bg1"/>
                  </a:solidFill>
                  <a:ln>
                    <a:noFill/>
                  </a:ln>
                  <a:effectLst>
                    <a:outerShdw blurRad="1270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IN"/>
                  </a:p>
                </p:txBody>
              </p:sp>
              <p:sp>
                <p:nvSpPr>
                  <p:cNvPr id="22" name="TextBox 5656">
                    <a:extLst>
                      <a:ext uri="{FF2B5EF4-FFF2-40B4-BE49-F238E27FC236}">
                        <a16:creationId xmlns:a16="http://schemas.microsoft.com/office/drawing/2014/main" id="{B4E7690A-70FE-F775-73D6-EB748E2DF041}"/>
                      </a:ext>
                    </a:extLst>
                  </p:cNvPr>
                  <p:cNvSpPr txBox="1"/>
                  <p:nvPr/>
                </p:nvSpPr>
                <p:spPr>
                  <a:xfrm>
                    <a:off x="2932404" y="6030494"/>
                    <a:ext cx="1584960" cy="395605"/>
                  </a:xfrm>
                  <a:prstGeom prst="rect">
                    <a:avLst/>
                  </a:prstGeom>
                  <a:noFill/>
                </p:spPr>
                <p:txBody>
                  <a:bodyPr wrap="square" rtlCol="0">
                    <a:noAutofit/>
                  </a:bodyPr>
                  <a:lstStyle/>
                  <a:p>
                    <a:pPr>
                      <a:spcAft>
                        <a:spcPts val="0"/>
                      </a:spcAft>
                    </a:pPr>
                    <a:endParaRPr lang="en-IN" sz="1200" dirty="0">
                      <a:effectLst/>
                      <a:latin typeface="Times New Roman" panose="02020603050405020304" pitchFamily="18" charset="0"/>
                      <a:ea typeface="Times New Roman" panose="02020603050405020304" pitchFamily="18" charset="0"/>
                    </a:endParaRPr>
                  </a:p>
                </p:txBody>
              </p:sp>
            </p:grpSp>
            <p:grpSp>
              <p:nvGrpSpPr>
                <p:cNvPr id="18" name="Group 17">
                  <a:extLst>
                    <a:ext uri="{FF2B5EF4-FFF2-40B4-BE49-F238E27FC236}">
                      <a16:creationId xmlns:a16="http://schemas.microsoft.com/office/drawing/2014/main" id="{FAD661A4-52B8-9F37-68B2-9A05C121E683}"/>
                    </a:ext>
                  </a:extLst>
                </p:cNvPr>
                <p:cNvGrpSpPr/>
                <p:nvPr/>
              </p:nvGrpSpPr>
              <p:grpSpPr>
                <a:xfrm>
                  <a:off x="4694015" y="6016682"/>
                  <a:ext cx="2384798" cy="409417"/>
                  <a:chOff x="4694015" y="6016682"/>
                  <a:chExt cx="2384798" cy="409417"/>
                </a:xfrm>
              </p:grpSpPr>
              <p:sp>
                <p:nvSpPr>
                  <p:cNvPr id="19" name="Oval 18">
                    <a:extLst>
                      <a:ext uri="{FF2B5EF4-FFF2-40B4-BE49-F238E27FC236}">
                        <a16:creationId xmlns:a16="http://schemas.microsoft.com/office/drawing/2014/main" id="{E1D79E19-1504-FF4A-DFF7-EA9EC6F6F550}"/>
                      </a:ext>
                    </a:extLst>
                  </p:cNvPr>
                  <p:cNvSpPr/>
                  <p:nvPr/>
                </p:nvSpPr>
                <p:spPr>
                  <a:xfrm>
                    <a:off x="4694015" y="6016682"/>
                    <a:ext cx="397985" cy="397985"/>
                  </a:xfrm>
                  <a:prstGeom prst="ellipse">
                    <a:avLst/>
                  </a:prstGeom>
                  <a:solidFill>
                    <a:schemeClr val="bg1"/>
                  </a:solidFill>
                  <a:ln>
                    <a:noFill/>
                  </a:ln>
                  <a:effectLst>
                    <a:outerShdw blurRad="1270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spcAft>
                        <a:spcPts val="0"/>
                      </a:spcAft>
                    </a:pPr>
                    <a:r>
                      <a:rPr lang="en-IN" sz="1200">
                        <a:effectLst/>
                        <a:latin typeface="Times New Roman" panose="02020603050405020304" pitchFamily="18" charset="0"/>
                        <a:ea typeface="Times New Roman" panose="02020603050405020304" pitchFamily="18" charset="0"/>
                      </a:rPr>
                      <a:t> </a:t>
                    </a:r>
                  </a:p>
                </p:txBody>
              </p:sp>
              <p:sp>
                <p:nvSpPr>
                  <p:cNvPr id="20" name="TextBox 5659">
                    <a:extLst>
                      <a:ext uri="{FF2B5EF4-FFF2-40B4-BE49-F238E27FC236}">
                        <a16:creationId xmlns:a16="http://schemas.microsoft.com/office/drawing/2014/main" id="{0FF10C62-0E8F-D9AB-095F-73D83CDD39B9}"/>
                      </a:ext>
                    </a:extLst>
                  </p:cNvPr>
                  <p:cNvSpPr txBox="1"/>
                  <p:nvPr/>
                </p:nvSpPr>
                <p:spPr>
                  <a:xfrm>
                    <a:off x="5279223" y="6030494"/>
                    <a:ext cx="1799590" cy="395605"/>
                  </a:xfrm>
                  <a:prstGeom prst="rect">
                    <a:avLst/>
                  </a:prstGeom>
                  <a:noFill/>
                </p:spPr>
                <p:txBody>
                  <a:bodyPr wrap="square" rtlCol="0">
                    <a:noAutofit/>
                  </a:bodyPr>
                  <a:lstStyle/>
                  <a:p>
                    <a:pPr>
                      <a:spcAft>
                        <a:spcPts val="0"/>
                      </a:spcAft>
                    </a:pPr>
                    <a:endParaRPr lang="en-IN" sz="1200" dirty="0">
                      <a:effectLst/>
                      <a:latin typeface="Times New Roman" panose="02020603050405020304" pitchFamily="18" charset="0"/>
                      <a:ea typeface="Times New Roman" panose="02020603050405020304" pitchFamily="18" charset="0"/>
                    </a:endParaRPr>
                  </a:p>
                </p:txBody>
              </p:sp>
            </p:grpSp>
          </p:grpSp>
        </p:grpSp>
        <p:pic>
          <p:nvPicPr>
            <p:cNvPr id="13" name="Picture 12" descr="Company - Free user icons">
              <a:extLst>
                <a:ext uri="{FF2B5EF4-FFF2-40B4-BE49-F238E27FC236}">
                  <a16:creationId xmlns:a16="http://schemas.microsoft.com/office/drawing/2014/main" id="{CAE11FEC-32F4-D3BB-2D39-9116CDCC67C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15344" y="2193137"/>
              <a:ext cx="648860" cy="648860"/>
            </a:xfrm>
            <a:prstGeom prst="rect">
              <a:avLst/>
            </a:prstGeom>
            <a:noFill/>
            <a:extLst>
              <a:ext uri="{909E8E84-426E-40DD-AFC4-6F175D3DCCD1}">
                <a14:hiddenFill xmlns:a14="http://schemas.microsoft.com/office/drawing/2010/main">
                  <a:solidFill>
                    <a:srgbClr val="FFFFFF"/>
                  </a:solidFill>
                </a14:hiddenFill>
              </a:ext>
            </a:extLst>
          </p:spPr>
        </p:pic>
      </p:grpSp>
      <p:sp>
        <p:nvSpPr>
          <p:cNvPr id="58" name="Plus 57"/>
          <p:cNvSpPr/>
          <p:nvPr/>
        </p:nvSpPr>
        <p:spPr>
          <a:xfrm>
            <a:off x="1788942" y="3325288"/>
            <a:ext cx="265663" cy="317887"/>
          </a:xfrm>
          <a:prstGeom prst="mathPlus">
            <a:avLst/>
          </a:prstGeom>
          <a:solidFill>
            <a:schemeClr val="tx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9" name="TextBox 58"/>
          <p:cNvSpPr txBox="1"/>
          <p:nvPr/>
        </p:nvSpPr>
        <p:spPr>
          <a:xfrm>
            <a:off x="5848748" y="6409739"/>
            <a:ext cx="6132212" cy="338554"/>
          </a:xfrm>
          <a:prstGeom prst="rect">
            <a:avLst/>
          </a:prstGeom>
          <a:solidFill>
            <a:schemeClr val="bg1"/>
          </a:solidFill>
          <a:ln w="38100">
            <a:solidFill>
              <a:schemeClr val="tx1"/>
            </a:solidFill>
          </a:ln>
        </p:spPr>
        <p:txBody>
          <a:bodyPr wrap="square" rtlCol="0">
            <a:spAutoFit/>
          </a:bodyPr>
          <a:lstStyle/>
          <a:p>
            <a:pPr algn="ctr"/>
            <a:r>
              <a:rPr lang="en-GB" sz="1600" b="1" dirty="0"/>
              <a:t>Source – (</a:t>
            </a:r>
            <a:r>
              <a:rPr lang="en-US" altLang="en-US" sz="1600" b="1" dirty="0">
                <a:latin typeface="+mj-lt"/>
                <a:cs typeface="Times New Roman" panose="02020603050405020304" pitchFamily="18" charset="0"/>
              </a:rPr>
              <a:t>CANESTRINO, ROSSELLA et al. 2019, </a:t>
            </a:r>
            <a:r>
              <a:rPr lang="en-US" altLang="en-US" sz="1600" b="1" dirty="0" err="1">
                <a:latin typeface="+mj-lt"/>
                <a:cs typeface="Times New Roman" panose="02020603050405020304" pitchFamily="18" charset="0"/>
              </a:rPr>
              <a:t>Brugha</a:t>
            </a:r>
            <a:r>
              <a:rPr lang="en-US" altLang="en-US" sz="1600" b="1" dirty="0">
                <a:latin typeface="+mj-lt"/>
                <a:cs typeface="Times New Roman" panose="02020603050405020304" pitchFamily="18" charset="0"/>
              </a:rPr>
              <a:t> 2000)</a:t>
            </a:r>
            <a:r>
              <a:rPr lang="en-GB" sz="1600" b="1" dirty="0">
                <a:latin typeface="+mj-lt"/>
              </a:rPr>
              <a:t> </a:t>
            </a:r>
            <a:endParaRPr lang="en-US" altLang="en-US" sz="2400" b="1" dirty="0">
              <a:latin typeface="+mj-lt"/>
            </a:endParaRPr>
          </a:p>
        </p:txBody>
      </p:sp>
      <p:pic>
        <p:nvPicPr>
          <p:cNvPr id="62" name="Picture 6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86663" y="1212524"/>
            <a:ext cx="5200537" cy="508326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415308830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1000" fill="hold"/>
                                        <p:tgtEl>
                                          <p:spTgt spid="5"/>
                                        </p:tgtEl>
                                        <p:attrNameLst>
                                          <p:attrName>ppt_x</p:attrName>
                                        </p:attrNameLst>
                                      </p:cBhvr>
                                      <p:tavLst>
                                        <p:tav tm="0">
                                          <p:val>
                                            <p:strVal val="#ppt_x"/>
                                          </p:val>
                                        </p:tav>
                                        <p:tav tm="100000">
                                          <p:val>
                                            <p:strVal val="#ppt_x"/>
                                          </p:val>
                                        </p:tav>
                                      </p:tavLst>
                                    </p:anim>
                                    <p:anim calcmode="lin" valueType="num">
                                      <p:cBhvr additive="base">
                                        <p:cTn id="8" dur="10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bject 5"/>
          <p:cNvSpPr/>
          <p:nvPr/>
        </p:nvSpPr>
        <p:spPr>
          <a:xfrm>
            <a:off x="6531" y="91111"/>
            <a:ext cx="12185469" cy="762000"/>
          </a:xfrm>
          <a:custGeom>
            <a:avLst/>
            <a:gdLst/>
            <a:ahLst/>
            <a:cxnLst/>
            <a:rect l="l" t="t" r="r" b="b"/>
            <a:pathLst>
              <a:path w="18288000" h="3625850">
                <a:moveTo>
                  <a:pt x="0" y="0"/>
                </a:moveTo>
                <a:lnTo>
                  <a:pt x="18288000" y="0"/>
                </a:lnTo>
                <a:lnTo>
                  <a:pt x="18288000" y="3625801"/>
                </a:lnTo>
                <a:lnTo>
                  <a:pt x="0" y="3625801"/>
                </a:lnTo>
                <a:lnTo>
                  <a:pt x="0" y="0"/>
                </a:lnTo>
                <a:close/>
              </a:path>
            </a:pathLst>
          </a:custGeom>
          <a:solidFill>
            <a:srgbClr val="FFC000"/>
          </a:solidFill>
          <a:ln w="57150">
            <a:solidFill>
              <a:schemeClr val="tx1"/>
            </a:solidFill>
          </a:ln>
        </p:spPr>
        <p:txBody>
          <a:bodyPr wrap="square" lIns="0" tIns="0" rIns="0" bIns="0" rtlCol="0"/>
          <a:lstStyle/>
          <a:p>
            <a:pPr algn="ctr"/>
            <a:r>
              <a:rPr lang="en-IN" sz="4000" b="1" dirty="0">
                <a:latin typeface="Arial" panose="020B0604020202020204" pitchFamily="34" charset="0"/>
                <a:cs typeface="Arial" panose="020B0604020202020204" pitchFamily="34" charset="0"/>
              </a:rPr>
              <a:t>Strategic and Operational Impact</a:t>
            </a:r>
            <a:endParaRPr sz="4000" b="1" dirty="0">
              <a:latin typeface="Arial" panose="020B0604020202020204" pitchFamily="34" charset="0"/>
              <a:cs typeface="Arial" panose="020B0604020202020204" pitchFamily="34" charset="0"/>
            </a:endParaRPr>
          </a:p>
        </p:txBody>
      </p:sp>
      <p:graphicFrame>
        <p:nvGraphicFramePr>
          <p:cNvPr id="5" name="Table 4"/>
          <p:cNvGraphicFramePr>
            <a:graphicFrameLocks noGrp="1"/>
          </p:cNvGraphicFramePr>
          <p:nvPr>
            <p:extLst>
              <p:ext uri="{D42A27DB-BD31-4B8C-83A1-F6EECF244321}">
                <p14:modId xmlns:p14="http://schemas.microsoft.com/office/powerpoint/2010/main" val="2254776770"/>
              </p:ext>
            </p:extLst>
          </p:nvPr>
        </p:nvGraphicFramePr>
        <p:xfrm>
          <a:off x="304799" y="985208"/>
          <a:ext cx="11658600" cy="5400040"/>
        </p:xfrm>
        <a:graphic>
          <a:graphicData uri="http://schemas.openxmlformats.org/drawingml/2006/table">
            <a:tbl>
              <a:tblPr firstRow="1" bandRow="1">
                <a:tableStyleId>{37CE84F3-28C3-443E-9E96-99CF82512B78}</a:tableStyleId>
              </a:tblPr>
              <a:tblGrid>
                <a:gridCol w="3886200">
                  <a:extLst>
                    <a:ext uri="{9D8B030D-6E8A-4147-A177-3AD203B41FA5}">
                      <a16:colId xmlns:a16="http://schemas.microsoft.com/office/drawing/2014/main" val="20000"/>
                    </a:ext>
                  </a:extLst>
                </a:gridCol>
                <a:gridCol w="3886200">
                  <a:extLst>
                    <a:ext uri="{9D8B030D-6E8A-4147-A177-3AD203B41FA5}">
                      <a16:colId xmlns:a16="http://schemas.microsoft.com/office/drawing/2014/main" val="20001"/>
                    </a:ext>
                  </a:extLst>
                </a:gridCol>
                <a:gridCol w="3886200">
                  <a:extLst>
                    <a:ext uri="{9D8B030D-6E8A-4147-A177-3AD203B41FA5}">
                      <a16:colId xmlns:a16="http://schemas.microsoft.com/office/drawing/2014/main" val="20002"/>
                    </a:ext>
                  </a:extLst>
                </a:gridCol>
              </a:tblGrid>
              <a:tr h="370840">
                <a:tc>
                  <a:txBody>
                    <a:bodyPr/>
                    <a:lstStyle/>
                    <a:p>
                      <a:r>
                        <a:rPr lang="en-GB" dirty="0"/>
                        <a:t>MARKETING MIX Ps</a:t>
                      </a:r>
                    </a:p>
                  </a:txBody>
                  <a:tcPr/>
                </a:tc>
                <a:tc>
                  <a:txBody>
                    <a:bodyPr/>
                    <a:lstStyle/>
                    <a:p>
                      <a:r>
                        <a:rPr lang="en-GB" dirty="0"/>
                        <a:t>STRATEGIC </a:t>
                      </a:r>
                    </a:p>
                  </a:txBody>
                  <a:tcPr/>
                </a:tc>
                <a:tc>
                  <a:txBody>
                    <a:bodyPr/>
                    <a:lstStyle/>
                    <a:p>
                      <a:r>
                        <a:rPr lang="en-GB" dirty="0"/>
                        <a:t>OPERATIONAL</a:t>
                      </a:r>
                    </a:p>
                  </a:txBody>
                  <a:tcPr/>
                </a:tc>
                <a:extLst>
                  <a:ext uri="{0D108BD9-81ED-4DB2-BD59-A6C34878D82A}">
                    <a16:rowId xmlns:a16="http://schemas.microsoft.com/office/drawing/2014/main" val="10000"/>
                  </a:ext>
                </a:extLst>
              </a:tr>
              <a:tr h="370840">
                <a:tc>
                  <a:txBody>
                    <a:bodyPr/>
                    <a:lstStyle/>
                    <a:p>
                      <a:r>
                        <a:rPr lang="en-GB" dirty="0"/>
                        <a:t>Product</a:t>
                      </a:r>
                      <a:endParaRPr lang="en-GB" b="1" dirty="0"/>
                    </a:p>
                  </a:txBody>
                  <a:tcPr/>
                </a:tc>
                <a:tc>
                  <a:txBody>
                    <a:bodyPr/>
                    <a:lstStyle/>
                    <a:p>
                      <a:pPr marL="285750" indent="-285750">
                        <a:buFontTx/>
                        <a:buChar char="-"/>
                      </a:pPr>
                      <a:r>
                        <a:rPr lang="en-GB" dirty="0"/>
                        <a:t>Superior positioning of brand</a:t>
                      </a:r>
                    </a:p>
                    <a:p>
                      <a:pPr marL="285750" indent="-285750">
                        <a:buFontTx/>
                        <a:buChar char="-"/>
                      </a:pPr>
                      <a:r>
                        <a:rPr lang="en-GB" dirty="0"/>
                        <a:t>Promotes brand identity</a:t>
                      </a:r>
                    </a:p>
                  </a:txBody>
                  <a:tcPr/>
                </a:tc>
                <a:tc>
                  <a:txBody>
                    <a:bodyPr/>
                    <a:lstStyle/>
                    <a:p>
                      <a:r>
                        <a:rPr lang="en-GB" dirty="0"/>
                        <a:t>- Maintains and enhances</a:t>
                      </a:r>
                      <a:r>
                        <a:rPr lang="en-GB" baseline="0" dirty="0"/>
                        <a:t> standards, management and consistency</a:t>
                      </a:r>
                      <a:endParaRPr lang="en-GB" dirty="0"/>
                    </a:p>
                  </a:txBody>
                  <a:tcPr/>
                </a:tc>
                <a:extLst>
                  <a:ext uri="{0D108BD9-81ED-4DB2-BD59-A6C34878D82A}">
                    <a16:rowId xmlns:a16="http://schemas.microsoft.com/office/drawing/2014/main" val="10001"/>
                  </a:ext>
                </a:extLst>
              </a:tr>
              <a:tr h="370840">
                <a:tc>
                  <a:txBody>
                    <a:bodyPr/>
                    <a:lstStyle/>
                    <a:p>
                      <a:r>
                        <a:rPr lang="en-GB" dirty="0"/>
                        <a:t>Price</a:t>
                      </a:r>
                      <a:endParaRPr lang="en-GB" b="1" dirty="0"/>
                    </a:p>
                  </a:txBody>
                  <a:tcPr/>
                </a:tc>
                <a:tc>
                  <a:txBody>
                    <a:bodyPr/>
                    <a:lstStyle/>
                    <a:p>
                      <a:r>
                        <a:rPr lang="en-GB" dirty="0"/>
                        <a:t>- Attracts genuine and target customers</a:t>
                      </a:r>
                    </a:p>
                  </a:txBody>
                  <a:tcPr/>
                </a:tc>
                <a:tc>
                  <a:txBody>
                    <a:bodyPr/>
                    <a:lstStyle/>
                    <a:p>
                      <a:r>
                        <a:rPr lang="en-GB" dirty="0"/>
                        <a:t>- Demand and sales:</a:t>
                      </a:r>
                      <a:r>
                        <a:rPr lang="en-GB" baseline="0" dirty="0"/>
                        <a:t> staff applies seasonal offers, discounts, value deals</a:t>
                      </a:r>
                      <a:endParaRPr lang="en-GB" dirty="0"/>
                    </a:p>
                  </a:txBody>
                  <a:tcPr/>
                </a:tc>
                <a:extLst>
                  <a:ext uri="{0D108BD9-81ED-4DB2-BD59-A6C34878D82A}">
                    <a16:rowId xmlns:a16="http://schemas.microsoft.com/office/drawing/2014/main" val="10002"/>
                  </a:ext>
                </a:extLst>
              </a:tr>
              <a:tr h="370840">
                <a:tc>
                  <a:txBody>
                    <a:bodyPr/>
                    <a:lstStyle/>
                    <a:p>
                      <a:r>
                        <a:rPr lang="en-GB" dirty="0"/>
                        <a:t>Place</a:t>
                      </a:r>
                      <a:endParaRPr lang="en-GB" b="1" dirty="0"/>
                    </a:p>
                  </a:txBody>
                  <a:tcPr/>
                </a:tc>
                <a:tc>
                  <a:txBody>
                    <a:bodyPr/>
                    <a:lstStyle/>
                    <a:p>
                      <a:r>
                        <a:rPr lang="en-GB" dirty="0"/>
                        <a:t>- Enhances</a:t>
                      </a:r>
                      <a:r>
                        <a:rPr lang="en-GB" baseline="0" dirty="0"/>
                        <a:t> brand visibility</a:t>
                      </a:r>
                      <a:endParaRPr lang="en-GB" dirty="0"/>
                    </a:p>
                  </a:txBody>
                  <a:tcPr/>
                </a:tc>
                <a:tc>
                  <a:txBody>
                    <a:bodyPr/>
                    <a:lstStyle/>
                    <a:p>
                      <a:pPr marL="285750" indent="-285750">
                        <a:buFontTx/>
                        <a:buChar char="-"/>
                      </a:pPr>
                      <a:r>
                        <a:rPr lang="en-GB" dirty="0"/>
                        <a:t>Improves customer flow</a:t>
                      </a:r>
                    </a:p>
                    <a:p>
                      <a:pPr marL="285750" indent="-285750">
                        <a:buFontTx/>
                        <a:buChar char="-"/>
                      </a:pPr>
                      <a:r>
                        <a:rPr lang="en-GB" dirty="0"/>
                        <a:t>Timely</a:t>
                      </a:r>
                      <a:r>
                        <a:rPr lang="en-GB" baseline="0" dirty="0"/>
                        <a:t> delivery services</a:t>
                      </a:r>
                      <a:endParaRPr lang="en-GB" dirty="0"/>
                    </a:p>
                  </a:txBody>
                  <a:tcPr/>
                </a:tc>
                <a:extLst>
                  <a:ext uri="{0D108BD9-81ED-4DB2-BD59-A6C34878D82A}">
                    <a16:rowId xmlns:a16="http://schemas.microsoft.com/office/drawing/2014/main" val="10003"/>
                  </a:ext>
                </a:extLst>
              </a:tr>
              <a:tr h="370840">
                <a:tc>
                  <a:txBody>
                    <a:bodyPr/>
                    <a:lstStyle/>
                    <a:p>
                      <a:r>
                        <a:rPr lang="en-GB" dirty="0"/>
                        <a:t>Promotion</a:t>
                      </a:r>
                      <a:endParaRPr lang="en-GB" b="1" dirty="0"/>
                    </a:p>
                  </a:txBody>
                  <a:tcPr/>
                </a:tc>
                <a:tc>
                  <a:txBody>
                    <a:bodyPr/>
                    <a:lstStyle/>
                    <a:p>
                      <a:r>
                        <a:rPr lang="en-GB" dirty="0"/>
                        <a:t>- Positions as customer focused and friendly</a:t>
                      </a:r>
                    </a:p>
                  </a:txBody>
                  <a:tcPr/>
                </a:tc>
                <a:tc>
                  <a:txBody>
                    <a:bodyPr/>
                    <a:lstStyle/>
                    <a:p>
                      <a:pPr marL="285750" indent="-285750">
                        <a:buFontTx/>
                        <a:buChar char="-"/>
                      </a:pPr>
                      <a:r>
                        <a:rPr lang="en-GB" dirty="0"/>
                        <a:t>P</a:t>
                      </a:r>
                      <a:r>
                        <a:rPr lang="en-US" dirty="0" err="1"/>
                        <a:t>utting</a:t>
                      </a:r>
                      <a:r>
                        <a:rPr lang="en-US" dirty="0"/>
                        <a:t> up in-store signage</a:t>
                      </a:r>
                    </a:p>
                    <a:p>
                      <a:pPr marL="285750" indent="-285750">
                        <a:buFontTx/>
                        <a:buChar char="-"/>
                      </a:pPr>
                      <a:r>
                        <a:rPr lang="en-US" dirty="0"/>
                        <a:t>Verbally</a:t>
                      </a:r>
                      <a:r>
                        <a:rPr lang="en-US" baseline="0" dirty="0"/>
                        <a:t> p</a:t>
                      </a:r>
                      <a:r>
                        <a:rPr lang="en-US" dirty="0"/>
                        <a:t>romoting offers</a:t>
                      </a:r>
                      <a:endParaRPr lang="en-GB" dirty="0"/>
                    </a:p>
                  </a:txBody>
                  <a:tcPr/>
                </a:tc>
                <a:extLst>
                  <a:ext uri="{0D108BD9-81ED-4DB2-BD59-A6C34878D82A}">
                    <a16:rowId xmlns:a16="http://schemas.microsoft.com/office/drawing/2014/main" val="10004"/>
                  </a:ext>
                </a:extLst>
              </a:tr>
              <a:tr h="370840">
                <a:tc>
                  <a:txBody>
                    <a:bodyPr/>
                    <a:lstStyle/>
                    <a:p>
                      <a:r>
                        <a:rPr lang="en-GB" dirty="0"/>
                        <a:t>People</a:t>
                      </a:r>
                      <a:endParaRPr lang="en-GB" b="1" dirty="0"/>
                    </a:p>
                  </a:txBody>
                  <a:tcPr/>
                </a:tc>
                <a:tc>
                  <a:txBody>
                    <a:bodyPr/>
                    <a:lstStyle/>
                    <a:p>
                      <a:r>
                        <a:rPr lang="en-GB" dirty="0"/>
                        <a:t>- </a:t>
                      </a:r>
                      <a:r>
                        <a:rPr lang="en-IN" dirty="0"/>
                        <a:t>Consistent brand experience</a:t>
                      </a:r>
                      <a:endParaRPr lang="en-GB" dirty="0"/>
                    </a:p>
                  </a:txBody>
                  <a:tcPr/>
                </a:tc>
                <a:tc>
                  <a:txBody>
                    <a:bodyPr/>
                    <a:lstStyle/>
                    <a:p>
                      <a:r>
                        <a:rPr lang="en-GB" dirty="0"/>
                        <a:t>- </a:t>
                      </a:r>
                      <a:r>
                        <a:rPr lang="en-IN" dirty="0"/>
                        <a:t>Apply standard customer service skills</a:t>
                      </a:r>
                      <a:endParaRPr lang="en-GB" dirty="0"/>
                    </a:p>
                  </a:txBody>
                  <a:tcPr/>
                </a:tc>
                <a:extLst>
                  <a:ext uri="{0D108BD9-81ED-4DB2-BD59-A6C34878D82A}">
                    <a16:rowId xmlns:a16="http://schemas.microsoft.com/office/drawing/2014/main" val="10005"/>
                  </a:ext>
                </a:extLst>
              </a:tr>
              <a:tr h="370840">
                <a:tc>
                  <a:txBody>
                    <a:bodyPr/>
                    <a:lstStyle/>
                    <a:p>
                      <a:r>
                        <a:rPr lang="en-GB" dirty="0"/>
                        <a:t>Process</a:t>
                      </a:r>
                      <a:endParaRPr lang="en-GB" b="1" dirty="0"/>
                    </a:p>
                  </a:txBody>
                  <a:tcPr/>
                </a:tc>
                <a:tc>
                  <a:txBody>
                    <a:bodyPr/>
                    <a:lstStyle/>
                    <a:p>
                      <a:r>
                        <a:rPr lang="en-GB" dirty="0"/>
                        <a:t>- </a:t>
                      </a:r>
                      <a:r>
                        <a:rPr lang="en-US" dirty="0"/>
                        <a:t>Ensures quality, efficiency and replicability</a:t>
                      </a:r>
                      <a:endParaRPr lang="en-GB" dirty="0"/>
                    </a:p>
                  </a:txBody>
                  <a:tcPr/>
                </a:tc>
                <a:tc>
                  <a:txBody>
                    <a:bodyPr/>
                    <a:lstStyle/>
                    <a:p>
                      <a:r>
                        <a:rPr lang="en-GB" dirty="0"/>
                        <a:t>- Constant working guide</a:t>
                      </a:r>
                    </a:p>
                  </a:txBody>
                  <a:tcPr/>
                </a:tc>
                <a:extLst>
                  <a:ext uri="{0D108BD9-81ED-4DB2-BD59-A6C34878D82A}">
                    <a16:rowId xmlns:a16="http://schemas.microsoft.com/office/drawing/2014/main" val="10006"/>
                  </a:ext>
                </a:extLst>
              </a:tr>
              <a:tr h="370840">
                <a:tc>
                  <a:txBody>
                    <a:bodyPr/>
                    <a:lstStyle/>
                    <a:p>
                      <a:r>
                        <a:rPr lang="en-GB" dirty="0"/>
                        <a:t>Physical</a:t>
                      </a:r>
                      <a:r>
                        <a:rPr lang="en-GB" baseline="0" dirty="0"/>
                        <a:t> Evidence</a:t>
                      </a:r>
                      <a:endParaRPr lang="en-GB" b="1" dirty="0"/>
                    </a:p>
                  </a:txBody>
                  <a:tcPr/>
                </a:tc>
                <a:tc>
                  <a:txBody>
                    <a:bodyPr/>
                    <a:lstStyle/>
                    <a:p>
                      <a:r>
                        <a:rPr lang="en-GB" dirty="0"/>
                        <a:t>- Quality image</a:t>
                      </a:r>
                    </a:p>
                  </a:txBody>
                  <a:tcPr/>
                </a:tc>
                <a:tc>
                  <a:txBody>
                    <a:bodyPr/>
                    <a:lstStyle/>
                    <a:p>
                      <a:r>
                        <a:rPr lang="en-GB" dirty="0"/>
                        <a:t>- </a:t>
                      </a:r>
                      <a:r>
                        <a:rPr lang="en-US" dirty="0"/>
                        <a:t>Tables, decor, cleanliness, display counters</a:t>
                      </a:r>
                      <a:endParaRPr lang="en-GB" dirty="0"/>
                    </a:p>
                  </a:txBody>
                  <a:tcPr/>
                </a:tc>
                <a:extLst>
                  <a:ext uri="{0D108BD9-81ED-4DB2-BD59-A6C34878D82A}">
                    <a16:rowId xmlns:a16="http://schemas.microsoft.com/office/drawing/2014/main" val="10007"/>
                  </a:ext>
                </a:extLst>
              </a:tr>
            </a:tbl>
          </a:graphicData>
        </a:graphic>
      </p:graphicFrame>
      <p:sp>
        <p:nvSpPr>
          <p:cNvPr id="8" name="TextBox 7"/>
          <p:cNvSpPr txBox="1"/>
          <p:nvPr/>
        </p:nvSpPr>
        <p:spPr>
          <a:xfrm>
            <a:off x="4489173" y="6385248"/>
            <a:ext cx="7467600" cy="338554"/>
          </a:xfrm>
          <a:prstGeom prst="rect">
            <a:avLst/>
          </a:prstGeom>
          <a:solidFill>
            <a:schemeClr val="bg1"/>
          </a:solidFill>
          <a:ln w="38100">
            <a:solidFill>
              <a:schemeClr val="tx1"/>
            </a:solidFill>
          </a:ln>
        </p:spPr>
        <p:txBody>
          <a:bodyPr wrap="square" rtlCol="0">
            <a:spAutoFit/>
          </a:bodyPr>
          <a:lstStyle/>
          <a:p>
            <a:pPr algn="ctr"/>
            <a:r>
              <a:rPr lang="en-GB" sz="1600" b="1" dirty="0"/>
              <a:t>Source – (Kotler and Keller 2016</a:t>
            </a:r>
            <a:r>
              <a:rPr lang="en-US" altLang="en-US" sz="1600" b="1" dirty="0">
                <a:latin typeface="+mj-lt"/>
                <a:cs typeface="Times New Roman" panose="02020603050405020304" pitchFamily="18" charset="0"/>
              </a:rPr>
              <a:t>, Morrison 2023, </a:t>
            </a:r>
            <a:r>
              <a:rPr lang="en-US" altLang="en-US" sz="1600" b="1" dirty="0" err="1">
                <a:latin typeface="+mj-lt"/>
                <a:cs typeface="Times New Roman" panose="02020603050405020304" pitchFamily="18" charset="0"/>
              </a:rPr>
              <a:t>Rafiq</a:t>
            </a:r>
            <a:r>
              <a:rPr lang="en-US" altLang="en-US" sz="1600" b="1" dirty="0">
                <a:latin typeface="+mj-lt"/>
                <a:cs typeface="Times New Roman" panose="02020603050405020304" pitchFamily="18" charset="0"/>
              </a:rPr>
              <a:t> and Ahmed 1995)</a:t>
            </a:r>
            <a:r>
              <a:rPr lang="en-GB" sz="1600" b="1" dirty="0">
                <a:latin typeface="+mj-lt"/>
              </a:rPr>
              <a:t> </a:t>
            </a:r>
            <a:endParaRPr lang="en-US" altLang="en-US" sz="2400" b="1" dirty="0">
              <a:latin typeface="+mj-lt"/>
            </a:endParaRPr>
          </a:p>
        </p:txBody>
      </p:sp>
    </p:spTree>
    <p:extLst>
      <p:ext uri="{BB962C8B-B14F-4D97-AF65-F5344CB8AC3E}">
        <p14:creationId xmlns:p14="http://schemas.microsoft.com/office/powerpoint/2010/main" val="3084867445"/>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1000" fill="hold"/>
                                        <p:tgtEl>
                                          <p:spTgt spid="7"/>
                                        </p:tgtEl>
                                        <p:attrNameLst>
                                          <p:attrName>ppt_x</p:attrName>
                                        </p:attrNameLst>
                                      </p:cBhvr>
                                      <p:tavLst>
                                        <p:tav tm="0">
                                          <p:val>
                                            <p:strVal val="#ppt_x"/>
                                          </p:val>
                                        </p:tav>
                                        <p:tav tm="100000">
                                          <p:val>
                                            <p:strVal val="#ppt_x"/>
                                          </p:val>
                                        </p:tav>
                                      </p:tavLst>
                                    </p:anim>
                                    <p:anim calcmode="lin" valueType="num">
                                      <p:cBhvr additive="base">
                                        <p:cTn id="8" dur="10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TextBox 27"/>
          <p:cNvSpPr txBox="1"/>
          <p:nvPr/>
        </p:nvSpPr>
        <p:spPr>
          <a:xfrm>
            <a:off x="6531" y="990600"/>
            <a:ext cx="12185469" cy="5867400"/>
          </a:xfrm>
          <a:prstGeom prst="rect">
            <a:avLst/>
          </a:prstGeom>
          <a:solidFill>
            <a:srgbClr val="FFC000"/>
          </a:solidFill>
        </p:spPr>
        <p:txBody>
          <a:bodyPr wrap="square" rtlCol="0">
            <a:spAutoFit/>
          </a:bodyPr>
          <a:lstStyle/>
          <a:p>
            <a:endParaRPr lang="en-GB" dirty="0"/>
          </a:p>
        </p:txBody>
      </p:sp>
      <p:sp>
        <p:nvSpPr>
          <p:cNvPr id="8" name="object 5"/>
          <p:cNvSpPr/>
          <p:nvPr/>
        </p:nvSpPr>
        <p:spPr>
          <a:xfrm>
            <a:off x="6531" y="91111"/>
            <a:ext cx="12185469" cy="762000"/>
          </a:xfrm>
          <a:custGeom>
            <a:avLst/>
            <a:gdLst/>
            <a:ahLst/>
            <a:cxnLst/>
            <a:rect l="l" t="t" r="r" b="b"/>
            <a:pathLst>
              <a:path w="18288000" h="3625850">
                <a:moveTo>
                  <a:pt x="0" y="0"/>
                </a:moveTo>
                <a:lnTo>
                  <a:pt x="18288000" y="0"/>
                </a:lnTo>
                <a:lnTo>
                  <a:pt x="18288000" y="3625801"/>
                </a:lnTo>
                <a:lnTo>
                  <a:pt x="0" y="3625801"/>
                </a:lnTo>
                <a:lnTo>
                  <a:pt x="0" y="0"/>
                </a:lnTo>
                <a:close/>
              </a:path>
            </a:pathLst>
          </a:custGeom>
          <a:solidFill>
            <a:srgbClr val="FFC000"/>
          </a:solidFill>
          <a:ln w="57150">
            <a:solidFill>
              <a:schemeClr val="tx1"/>
            </a:solidFill>
          </a:ln>
        </p:spPr>
        <p:txBody>
          <a:bodyPr wrap="square" lIns="0" tIns="0" rIns="0" bIns="0" rtlCol="0"/>
          <a:lstStyle/>
          <a:p>
            <a:pPr algn="ctr"/>
            <a:r>
              <a:rPr lang="en-IN" sz="4000" b="1" dirty="0">
                <a:latin typeface="Arial" panose="020B0604020202020204" pitchFamily="34" charset="0"/>
                <a:cs typeface="Arial" panose="020B0604020202020204" pitchFamily="34" charset="0"/>
              </a:rPr>
              <a:t>Marketing Planning and Mix</a:t>
            </a:r>
            <a:endParaRPr sz="4000" b="1" dirty="0">
              <a:latin typeface="Arial" panose="020B0604020202020204" pitchFamily="34" charset="0"/>
              <a:cs typeface="Arial" panose="020B0604020202020204" pitchFamily="34" charset="0"/>
            </a:endParaRPr>
          </a:p>
        </p:txBody>
      </p:sp>
      <p:sp>
        <p:nvSpPr>
          <p:cNvPr id="5" name="TextBox 4"/>
          <p:cNvSpPr txBox="1"/>
          <p:nvPr/>
        </p:nvSpPr>
        <p:spPr>
          <a:xfrm>
            <a:off x="3452191" y="1502166"/>
            <a:ext cx="5542817" cy="1200329"/>
          </a:xfrm>
          <a:prstGeom prst="rect">
            <a:avLst/>
          </a:prstGeom>
          <a:solidFill>
            <a:schemeClr val="tx1"/>
          </a:solidFill>
          <a:ln w="28575">
            <a:solidFill>
              <a:schemeClr val="tx1"/>
            </a:solidFill>
          </a:ln>
        </p:spPr>
        <p:txBody>
          <a:bodyPr wrap="square" rtlCol="0">
            <a:spAutoFit/>
          </a:bodyPr>
          <a:lstStyle/>
          <a:p>
            <a:pPr marL="285750" lvl="0" indent="-285750" eaLnBrk="0" fontAlgn="base" hangingPunct="0">
              <a:spcBef>
                <a:spcPct val="0"/>
              </a:spcBef>
              <a:spcAft>
                <a:spcPct val="0"/>
              </a:spcAft>
              <a:buFont typeface="Arial" panose="020B0604020202020204" pitchFamily="34" charset="0"/>
              <a:buChar char="•"/>
            </a:pPr>
            <a:r>
              <a:rPr lang="en-US" altLang="en-US" dirty="0">
                <a:solidFill>
                  <a:schemeClr val="bg1"/>
                </a:solidFill>
                <a:latin typeface="+mj-lt"/>
              </a:rPr>
              <a:t>Ingredient cost changes → Adjust pricing</a:t>
            </a:r>
          </a:p>
          <a:p>
            <a:pPr marL="285750" lvl="0" indent="-285750" eaLnBrk="0" fontAlgn="base" hangingPunct="0">
              <a:spcBef>
                <a:spcPct val="0"/>
              </a:spcBef>
              <a:spcAft>
                <a:spcPct val="0"/>
              </a:spcAft>
              <a:buFont typeface="Arial" panose="020B0604020202020204" pitchFamily="34" charset="0"/>
              <a:buChar char="•"/>
            </a:pPr>
            <a:r>
              <a:rPr lang="en-US" altLang="en-US" dirty="0">
                <a:solidFill>
                  <a:schemeClr val="bg1"/>
                </a:solidFill>
                <a:latin typeface="+mj-lt"/>
              </a:rPr>
              <a:t>Competitor vegan menu → Add new product line</a:t>
            </a:r>
          </a:p>
          <a:p>
            <a:pPr marL="285750" lvl="0" indent="-285750" eaLnBrk="0" fontAlgn="base" hangingPunct="0">
              <a:spcBef>
                <a:spcPct val="0"/>
              </a:spcBef>
              <a:spcAft>
                <a:spcPct val="0"/>
              </a:spcAft>
              <a:buFont typeface="Arial" panose="020B0604020202020204" pitchFamily="34" charset="0"/>
              <a:buChar char="•"/>
            </a:pPr>
            <a:r>
              <a:rPr lang="en-US" altLang="en-US" dirty="0">
                <a:solidFill>
                  <a:schemeClr val="bg1"/>
                </a:solidFill>
                <a:latin typeface="+mj-lt"/>
              </a:rPr>
              <a:t>Healthy lifestyle trends → Low-sugar items</a:t>
            </a:r>
          </a:p>
          <a:p>
            <a:pPr marL="285750" lvl="0" indent="-285750" eaLnBrk="0" fontAlgn="base" hangingPunct="0">
              <a:spcBef>
                <a:spcPct val="0"/>
              </a:spcBef>
              <a:spcAft>
                <a:spcPct val="0"/>
              </a:spcAft>
              <a:buFont typeface="Arial" panose="020B0604020202020204" pitchFamily="34" charset="0"/>
              <a:buChar char="•"/>
            </a:pPr>
            <a:r>
              <a:rPr lang="en-US" altLang="en-US" dirty="0">
                <a:solidFill>
                  <a:schemeClr val="bg1"/>
                </a:solidFill>
                <a:latin typeface="+mj-lt"/>
              </a:rPr>
              <a:t>Rise of social media → Promote </a:t>
            </a:r>
            <a:r>
              <a:rPr lang="en-US" altLang="en-US" dirty="0">
                <a:latin typeface="+mj-lt"/>
              </a:rPr>
              <a:t>on Instagram</a:t>
            </a:r>
          </a:p>
        </p:txBody>
      </p:sp>
      <p:pic>
        <p:nvPicPr>
          <p:cNvPr id="11" name="Picture 10"/>
          <p:cNvPicPr>
            <a:picLocks noChangeAspect="1"/>
          </p:cNvPicPr>
          <p:nvPr/>
        </p:nvPicPr>
        <p:blipFill rotWithShape="1">
          <a:blip r:embed="rId3">
            <a:extLst>
              <a:ext uri="{28A0092B-C50C-407E-A947-70E740481C1C}">
                <a14:useLocalDpi xmlns:a14="http://schemas.microsoft.com/office/drawing/2010/main" val="0"/>
              </a:ext>
            </a:extLst>
          </a:blip>
          <a:srcRect l="30000" t="23333" r="27143" b="18889"/>
          <a:stretch/>
        </p:blipFill>
        <p:spPr>
          <a:xfrm>
            <a:off x="304800" y="1295400"/>
            <a:ext cx="1470848" cy="1171782"/>
          </a:xfrm>
          <a:prstGeom prst="rect">
            <a:avLst/>
          </a:prstGeom>
        </p:spPr>
      </p:pic>
      <p:pic>
        <p:nvPicPr>
          <p:cNvPr id="13" name="Picture 1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66219" y="2442778"/>
            <a:ext cx="1295400" cy="1152733"/>
          </a:xfrm>
          <a:prstGeom prst="rect">
            <a:avLst/>
          </a:prstGeom>
        </p:spPr>
      </p:pic>
      <p:pic>
        <p:nvPicPr>
          <p:cNvPr id="15" name="Picture 1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37469" y="1356352"/>
            <a:ext cx="1606731" cy="1135512"/>
          </a:xfrm>
          <a:prstGeom prst="rect">
            <a:avLst/>
          </a:prstGeom>
        </p:spPr>
      </p:pic>
      <p:pic>
        <p:nvPicPr>
          <p:cNvPr id="16" name="Picture 1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591800" y="2670044"/>
            <a:ext cx="1375072" cy="1292356"/>
          </a:xfrm>
          <a:prstGeom prst="rect">
            <a:avLst/>
          </a:prstGeom>
        </p:spPr>
      </p:pic>
      <p:sp>
        <p:nvSpPr>
          <p:cNvPr id="17" name="TextBox 16"/>
          <p:cNvSpPr txBox="1"/>
          <p:nvPr/>
        </p:nvSpPr>
        <p:spPr>
          <a:xfrm>
            <a:off x="4880065" y="1137712"/>
            <a:ext cx="2438400" cy="369332"/>
          </a:xfrm>
          <a:prstGeom prst="rect">
            <a:avLst/>
          </a:prstGeom>
          <a:solidFill>
            <a:schemeClr val="bg1"/>
          </a:solidFill>
          <a:ln w="28575">
            <a:solidFill>
              <a:schemeClr val="tx1"/>
            </a:solidFill>
          </a:ln>
        </p:spPr>
        <p:txBody>
          <a:bodyPr wrap="square" rtlCol="0">
            <a:spAutoFit/>
          </a:bodyPr>
          <a:lstStyle/>
          <a:p>
            <a:r>
              <a:rPr lang="en-GB" b="1" dirty="0"/>
              <a:t>External Environment</a:t>
            </a:r>
          </a:p>
        </p:txBody>
      </p:sp>
      <p:sp>
        <p:nvSpPr>
          <p:cNvPr id="18" name="TextBox 17"/>
          <p:cNvSpPr txBox="1"/>
          <p:nvPr/>
        </p:nvSpPr>
        <p:spPr>
          <a:xfrm>
            <a:off x="2743200" y="4876800"/>
            <a:ext cx="7083336" cy="923330"/>
          </a:xfrm>
          <a:prstGeom prst="rect">
            <a:avLst/>
          </a:prstGeom>
          <a:solidFill>
            <a:schemeClr val="tx1"/>
          </a:solidFill>
          <a:ln w="28575">
            <a:solidFill>
              <a:schemeClr val="tx1"/>
            </a:solidFill>
          </a:ln>
        </p:spPr>
        <p:txBody>
          <a:bodyPr wrap="square" rtlCol="0">
            <a:spAutoFit/>
          </a:bodyPr>
          <a:lstStyle/>
          <a:p>
            <a:pPr marL="285750" lvl="0" indent="-285750" eaLnBrk="0" fontAlgn="base" hangingPunct="0">
              <a:spcBef>
                <a:spcPct val="0"/>
              </a:spcBef>
              <a:spcAft>
                <a:spcPct val="0"/>
              </a:spcAft>
              <a:buFont typeface="Arial" panose="020B0604020202020204" pitchFamily="34" charset="0"/>
              <a:buChar char="•"/>
            </a:pPr>
            <a:r>
              <a:rPr lang="en-US" altLang="en-US" dirty="0">
                <a:solidFill>
                  <a:schemeClr val="bg1"/>
                </a:solidFill>
                <a:latin typeface="+mj-lt"/>
              </a:rPr>
              <a:t>Reviews suggest best-selling pastries → More stock</a:t>
            </a:r>
          </a:p>
          <a:p>
            <a:pPr marL="285750" lvl="0" indent="-285750" eaLnBrk="0" fontAlgn="base" hangingPunct="0">
              <a:spcBef>
                <a:spcPct val="0"/>
              </a:spcBef>
              <a:spcAft>
                <a:spcPct val="0"/>
              </a:spcAft>
              <a:buFont typeface="Arial" panose="020B0604020202020204" pitchFamily="34" charset="0"/>
              <a:buChar char="•"/>
            </a:pPr>
            <a:r>
              <a:rPr lang="en-US" altLang="en-US" dirty="0">
                <a:solidFill>
                  <a:schemeClr val="bg1"/>
                </a:solidFill>
                <a:latin typeface="+mj-lt"/>
              </a:rPr>
              <a:t>Reports shows peak hours → Adjust staffing</a:t>
            </a:r>
          </a:p>
          <a:p>
            <a:pPr marL="285750" lvl="0" indent="-285750" eaLnBrk="0" fontAlgn="base" hangingPunct="0">
              <a:spcBef>
                <a:spcPct val="0"/>
              </a:spcBef>
              <a:spcAft>
                <a:spcPct val="0"/>
              </a:spcAft>
              <a:buFont typeface="Arial" panose="020B0604020202020204" pitchFamily="34" charset="0"/>
              <a:buChar char="•"/>
            </a:pPr>
            <a:r>
              <a:rPr lang="en-US" altLang="en-US" dirty="0">
                <a:solidFill>
                  <a:schemeClr val="bg1"/>
                </a:solidFill>
                <a:latin typeface="+mj-lt"/>
              </a:rPr>
              <a:t>Survey demands seasonal drinks → Introduce seasonal promos</a:t>
            </a:r>
          </a:p>
        </p:txBody>
      </p:sp>
      <p:pic>
        <p:nvPicPr>
          <p:cNvPr id="20" name="Picture 1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33400" y="4724400"/>
            <a:ext cx="1577167" cy="1343322"/>
          </a:xfrm>
          <a:prstGeom prst="rect">
            <a:avLst/>
          </a:prstGeom>
        </p:spPr>
      </p:pic>
      <p:pic>
        <p:nvPicPr>
          <p:cNvPr id="22" name="Picture 21"/>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flipH="1">
            <a:off x="10281969" y="4572000"/>
            <a:ext cx="1380822" cy="1252537"/>
          </a:xfrm>
          <a:prstGeom prst="rect">
            <a:avLst/>
          </a:prstGeom>
        </p:spPr>
      </p:pic>
      <p:sp>
        <p:nvSpPr>
          <p:cNvPr id="23" name="AutoShape 10" descr="Customer Satisfaction Survey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4" name="Picture 23"/>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461090" y="2936299"/>
            <a:ext cx="1625510" cy="1413150"/>
          </a:xfrm>
          <a:prstGeom prst="rect">
            <a:avLst/>
          </a:prstGeom>
        </p:spPr>
      </p:pic>
      <p:sp>
        <p:nvSpPr>
          <p:cNvPr id="25" name="TextBox 24"/>
          <p:cNvSpPr txBox="1"/>
          <p:nvPr/>
        </p:nvSpPr>
        <p:spPr>
          <a:xfrm>
            <a:off x="5034888" y="4507468"/>
            <a:ext cx="2499959" cy="369332"/>
          </a:xfrm>
          <a:prstGeom prst="rect">
            <a:avLst/>
          </a:prstGeom>
          <a:solidFill>
            <a:schemeClr val="bg1"/>
          </a:solidFill>
          <a:ln w="28575">
            <a:solidFill>
              <a:schemeClr val="tx1"/>
            </a:solidFill>
          </a:ln>
        </p:spPr>
        <p:txBody>
          <a:bodyPr wrap="square" rtlCol="0">
            <a:spAutoFit/>
          </a:bodyPr>
          <a:lstStyle/>
          <a:p>
            <a:r>
              <a:rPr lang="en-GB" b="1" dirty="0"/>
              <a:t>Marketing Research</a:t>
            </a:r>
          </a:p>
        </p:txBody>
      </p:sp>
      <p:sp>
        <p:nvSpPr>
          <p:cNvPr id="26" name="TextBox 25"/>
          <p:cNvSpPr txBox="1"/>
          <p:nvPr/>
        </p:nvSpPr>
        <p:spPr>
          <a:xfrm>
            <a:off x="4893524" y="6378064"/>
            <a:ext cx="7086600" cy="338554"/>
          </a:xfrm>
          <a:prstGeom prst="rect">
            <a:avLst/>
          </a:prstGeom>
          <a:solidFill>
            <a:schemeClr val="bg1"/>
          </a:solidFill>
          <a:ln w="38100">
            <a:solidFill>
              <a:schemeClr val="tx1"/>
            </a:solidFill>
          </a:ln>
        </p:spPr>
        <p:txBody>
          <a:bodyPr wrap="square" rtlCol="0">
            <a:spAutoFit/>
          </a:bodyPr>
          <a:lstStyle/>
          <a:p>
            <a:pPr algn="ctr"/>
            <a:r>
              <a:rPr lang="en-GB" sz="1600" b="1" dirty="0"/>
              <a:t>Source – ( </a:t>
            </a:r>
            <a:r>
              <a:rPr lang="en-GB" sz="1600" b="1" dirty="0" err="1"/>
              <a:t>Goi</a:t>
            </a:r>
            <a:r>
              <a:rPr lang="en-GB" sz="1600" b="1" dirty="0"/>
              <a:t> 2009, </a:t>
            </a:r>
            <a:r>
              <a:rPr lang="en-GB" sz="1600" b="1" dirty="0" err="1"/>
              <a:t>Iskiev</a:t>
            </a:r>
            <a:r>
              <a:rPr lang="en-GB" sz="1600" b="1" dirty="0"/>
              <a:t> 2022, Morgan et al. 2019, Park University 2025 )  </a:t>
            </a:r>
            <a:endParaRPr lang="en-US" altLang="en-US" sz="2400" b="1" dirty="0">
              <a:latin typeface="+mj-lt"/>
            </a:endParaRPr>
          </a:p>
        </p:txBody>
      </p:sp>
    </p:spTree>
    <p:extLst>
      <p:ext uri="{BB962C8B-B14F-4D97-AF65-F5344CB8AC3E}">
        <p14:creationId xmlns:p14="http://schemas.microsoft.com/office/powerpoint/2010/main" val="753821700"/>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1000" fill="hold"/>
                                        <p:tgtEl>
                                          <p:spTgt spid="8"/>
                                        </p:tgtEl>
                                        <p:attrNameLst>
                                          <p:attrName>ppt_x</p:attrName>
                                        </p:attrNameLst>
                                      </p:cBhvr>
                                      <p:tavLst>
                                        <p:tav tm="0">
                                          <p:val>
                                            <p:strVal val="#ppt_x"/>
                                          </p:val>
                                        </p:tav>
                                        <p:tav tm="100000">
                                          <p:val>
                                            <p:strVal val="#ppt_x"/>
                                          </p:val>
                                        </p:tav>
                                      </p:tavLst>
                                    </p:anim>
                                    <p:anim calcmode="lin" valueType="num">
                                      <p:cBhvr additive="base">
                                        <p:cTn id="8" dur="10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531" y="914400"/>
            <a:ext cx="12185469" cy="5943600"/>
          </a:xfrm>
          <a:prstGeom prst="rect">
            <a:avLst/>
          </a:prstGeom>
          <a:solidFill>
            <a:schemeClr val="accent2">
              <a:lumMod val="50000"/>
            </a:schemeClr>
          </a:solidFill>
        </p:spPr>
        <p:txBody>
          <a:bodyPr wrap="square" rtlCol="0">
            <a:spAutoFit/>
          </a:bodyPr>
          <a:lstStyle/>
          <a:p>
            <a:endParaRPr lang="en-GB" dirty="0"/>
          </a:p>
        </p:txBody>
      </p:sp>
      <p:sp>
        <p:nvSpPr>
          <p:cNvPr id="6" name="object 5"/>
          <p:cNvSpPr/>
          <p:nvPr/>
        </p:nvSpPr>
        <p:spPr>
          <a:xfrm>
            <a:off x="6531" y="91111"/>
            <a:ext cx="12185469" cy="762000"/>
          </a:xfrm>
          <a:custGeom>
            <a:avLst/>
            <a:gdLst/>
            <a:ahLst/>
            <a:cxnLst/>
            <a:rect l="l" t="t" r="r" b="b"/>
            <a:pathLst>
              <a:path w="18288000" h="3625850">
                <a:moveTo>
                  <a:pt x="0" y="0"/>
                </a:moveTo>
                <a:lnTo>
                  <a:pt x="18288000" y="0"/>
                </a:lnTo>
                <a:lnTo>
                  <a:pt x="18288000" y="3625801"/>
                </a:lnTo>
                <a:lnTo>
                  <a:pt x="0" y="3625801"/>
                </a:lnTo>
                <a:lnTo>
                  <a:pt x="0" y="0"/>
                </a:lnTo>
                <a:close/>
              </a:path>
            </a:pathLst>
          </a:custGeom>
          <a:solidFill>
            <a:srgbClr val="FFC000"/>
          </a:solidFill>
          <a:ln w="57150">
            <a:solidFill>
              <a:schemeClr val="tx1"/>
            </a:solidFill>
          </a:ln>
        </p:spPr>
        <p:txBody>
          <a:bodyPr wrap="square" lIns="0" tIns="0" rIns="0" bIns="0" rtlCol="0"/>
          <a:lstStyle/>
          <a:p>
            <a:pPr algn="ctr"/>
            <a:r>
              <a:rPr lang="en-IN" sz="4000" b="1" dirty="0">
                <a:latin typeface="Arial" panose="020B0604020202020204" pitchFamily="34" charset="0"/>
                <a:cs typeface="Arial" panose="020B0604020202020204" pitchFamily="34" charset="0"/>
              </a:rPr>
              <a:t>SWOT ANALYSIS &amp; CONCLUSION</a:t>
            </a:r>
            <a:endParaRPr sz="4000" b="1" dirty="0">
              <a:latin typeface="Arial" panose="020B0604020202020204" pitchFamily="34" charset="0"/>
              <a:cs typeface="Arial" panose="020B0604020202020204" pitchFamily="34" charset="0"/>
            </a:endParaRPr>
          </a:p>
        </p:txBody>
      </p:sp>
      <p:graphicFrame>
        <p:nvGraphicFramePr>
          <p:cNvPr id="4" name="Diagram 3"/>
          <p:cNvGraphicFramePr/>
          <p:nvPr>
            <p:extLst>
              <p:ext uri="{D42A27DB-BD31-4B8C-83A1-F6EECF244321}">
                <p14:modId xmlns:p14="http://schemas.microsoft.com/office/powerpoint/2010/main" val="1607472678"/>
              </p:ext>
            </p:extLst>
          </p:nvPr>
        </p:nvGraphicFramePr>
        <p:xfrm>
          <a:off x="228600" y="1035012"/>
          <a:ext cx="7239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620000" y="1371600"/>
            <a:ext cx="4419600" cy="47244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0" name="TextBox 9"/>
          <p:cNvSpPr txBox="1"/>
          <p:nvPr/>
        </p:nvSpPr>
        <p:spPr>
          <a:xfrm>
            <a:off x="4419600" y="6453679"/>
            <a:ext cx="7620000" cy="338554"/>
          </a:xfrm>
          <a:prstGeom prst="rect">
            <a:avLst/>
          </a:prstGeom>
          <a:solidFill>
            <a:schemeClr val="bg1"/>
          </a:solidFill>
          <a:ln w="38100">
            <a:solidFill>
              <a:schemeClr val="tx1"/>
            </a:solidFill>
          </a:ln>
        </p:spPr>
        <p:txBody>
          <a:bodyPr wrap="square" rtlCol="0">
            <a:spAutoFit/>
          </a:bodyPr>
          <a:lstStyle/>
          <a:p>
            <a:pPr algn="ctr"/>
            <a:r>
              <a:rPr lang="en-GB" sz="1600" b="1" dirty="0"/>
              <a:t>Source – (Evans 2012, Kotler and Keller 2016</a:t>
            </a:r>
            <a:r>
              <a:rPr lang="en-US" altLang="en-US" sz="1600" b="1" dirty="0">
                <a:latin typeface="+mj-lt"/>
                <a:cs typeface="Times New Roman" panose="02020603050405020304" pitchFamily="18" charset="0"/>
              </a:rPr>
              <a:t>, Morrison 2019, </a:t>
            </a:r>
            <a:r>
              <a:rPr lang="en-US" altLang="en-US" sz="1600" b="1" dirty="0" err="1">
                <a:latin typeface="+mj-lt"/>
                <a:cs typeface="Times New Roman" panose="02020603050405020304" pitchFamily="18" charset="0"/>
              </a:rPr>
              <a:t>Gursoy</a:t>
            </a:r>
            <a:r>
              <a:rPr lang="en-US" altLang="en-US" sz="1600" b="1" dirty="0">
                <a:latin typeface="+mj-lt"/>
                <a:cs typeface="Times New Roman" panose="02020603050405020304" pitchFamily="18" charset="0"/>
              </a:rPr>
              <a:t> et al. 2022)</a:t>
            </a:r>
            <a:r>
              <a:rPr lang="en-GB" sz="1600" b="1" dirty="0">
                <a:latin typeface="+mj-lt"/>
              </a:rPr>
              <a:t> </a:t>
            </a:r>
            <a:endParaRPr lang="en-US" altLang="en-US" sz="2400" b="1" dirty="0">
              <a:latin typeface="+mj-lt"/>
            </a:endParaRPr>
          </a:p>
        </p:txBody>
      </p:sp>
    </p:spTree>
    <p:extLst>
      <p:ext uri="{BB962C8B-B14F-4D97-AF65-F5344CB8AC3E}">
        <p14:creationId xmlns:p14="http://schemas.microsoft.com/office/powerpoint/2010/main" val="1493904241"/>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1000" fill="hold"/>
                                        <p:tgtEl>
                                          <p:spTgt spid="6"/>
                                        </p:tgtEl>
                                        <p:attrNameLst>
                                          <p:attrName>ppt_x</p:attrName>
                                        </p:attrNameLst>
                                      </p:cBhvr>
                                      <p:tavLst>
                                        <p:tav tm="0">
                                          <p:val>
                                            <p:strVal val="#ppt_x"/>
                                          </p:val>
                                        </p:tav>
                                        <p:tav tm="100000">
                                          <p:val>
                                            <p:strVal val="#ppt_x"/>
                                          </p:val>
                                        </p:tav>
                                      </p:tavLst>
                                    </p:anim>
                                    <p:anim calcmode="lin" valueType="num">
                                      <p:cBhvr additive="base">
                                        <p:cTn id="8" dur="10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31" y="990600"/>
            <a:ext cx="12178938" cy="6172200"/>
          </a:xfrm>
          <a:solidFill>
            <a:schemeClr val="accent2"/>
          </a:solidFill>
          <a:ln w="38100">
            <a:solidFill>
              <a:schemeClr val="tx1"/>
            </a:solidFill>
          </a:ln>
        </p:spPr>
        <p:txBody>
          <a:bodyPr/>
          <a:lstStyle/>
          <a:p>
            <a:pPr marL="342900" lvl="0" indent="-342900" algn="just" eaLnBrk="0" fontAlgn="base" hangingPunct="0">
              <a:spcBef>
                <a:spcPct val="0"/>
              </a:spcBef>
              <a:spcAft>
                <a:spcPct val="0"/>
              </a:spcAft>
              <a:buFont typeface="+mj-lt"/>
              <a:buAutoNum type="arabicPeriod"/>
            </a:pPr>
            <a:r>
              <a:rPr lang="en-US" altLang="en-US" sz="1200" dirty="0" err="1">
                <a:solidFill>
                  <a:schemeClr val="tx1"/>
                </a:solidFill>
                <a:latin typeface="Bahnschrift SemiLight" panose="020B0502040204020203" pitchFamily="34" charset="0"/>
                <a:cs typeface="Times New Roman" panose="02020603050405020304" pitchFamily="18" charset="0"/>
              </a:rPr>
              <a:t>Brugha</a:t>
            </a:r>
            <a:r>
              <a:rPr lang="en-US" altLang="en-US" sz="1200" dirty="0">
                <a:solidFill>
                  <a:schemeClr val="tx1"/>
                </a:solidFill>
                <a:latin typeface="Bahnschrift SemiLight" panose="020B0502040204020203" pitchFamily="34" charset="0"/>
                <a:cs typeface="Times New Roman" panose="02020603050405020304" pitchFamily="18" charset="0"/>
              </a:rPr>
              <a:t>, R.F. 2000. </a:t>
            </a:r>
            <a:r>
              <a:rPr lang="en-US" altLang="en-US" sz="1200" i="1" dirty="0">
                <a:solidFill>
                  <a:schemeClr val="tx1"/>
                </a:solidFill>
                <a:latin typeface="Bahnschrift SemiLight" panose="020B0502040204020203" pitchFamily="34" charset="0"/>
                <a:cs typeface="Times New Roman" panose="02020603050405020304" pitchFamily="18" charset="0"/>
              </a:rPr>
              <a:t>(PDF) Stakeholder analysis</a:t>
            </a:r>
            <a:r>
              <a:rPr lang="en-US" altLang="en-US" sz="1200" dirty="0">
                <a:solidFill>
                  <a:schemeClr val="tx1"/>
                </a:solidFill>
                <a:latin typeface="Bahnschrift SemiLight" panose="020B0502040204020203" pitchFamily="34" charset="0"/>
                <a:cs typeface="Times New Roman" panose="02020603050405020304" pitchFamily="18" charset="0"/>
              </a:rPr>
              <a:t>. Available at: https://www.researchgate.net/publication/12312117_Stakeholder_analysis.</a:t>
            </a:r>
            <a:endParaRPr lang="en-US" altLang="en-US" sz="1200" dirty="0">
              <a:solidFill>
                <a:schemeClr val="tx1"/>
              </a:solidFill>
              <a:latin typeface="Bahnschrift SemiLight" panose="020B0502040204020203" pitchFamily="34" charset="0"/>
            </a:endParaRPr>
          </a:p>
          <a:p>
            <a:pPr marL="342900" lvl="0" indent="-342900" algn="just" eaLnBrk="0" fontAlgn="base" hangingPunct="0">
              <a:spcBef>
                <a:spcPct val="0"/>
              </a:spcBef>
              <a:spcAft>
                <a:spcPct val="0"/>
              </a:spcAft>
              <a:buFont typeface="+mj-lt"/>
              <a:buAutoNum type="arabicPeriod"/>
            </a:pPr>
            <a:r>
              <a:rPr lang="en-US" altLang="en-US" sz="1200" dirty="0">
                <a:solidFill>
                  <a:schemeClr val="tx1"/>
                </a:solidFill>
                <a:latin typeface="Bahnschrift SemiLight" panose="020B0502040204020203" pitchFamily="34" charset="0"/>
                <a:cs typeface="Times New Roman" panose="02020603050405020304" pitchFamily="18" charset="0"/>
              </a:rPr>
              <a:t>CANESTRINO, ROSSELLA, BONFANTI, ANGELO and MAGLIOCCA, PIERPAOLO. 2019. Value co-creation in the hospitality industry: learning from the </a:t>
            </a:r>
            <a:r>
              <a:rPr lang="en-US" altLang="en-US" sz="1200" dirty="0" err="1">
                <a:solidFill>
                  <a:schemeClr val="tx1"/>
                </a:solidFill>
                <a:latin typeface="Bahnschrift SemiLight" panose="020B0502040204020203" pitchFamily="34" charset="0"/>
                <a:cs typeface="Times New Roman" panose="02020603050405020304" pitchFamily="18" charset="0"/>
              </a:rPr>
              <a:t>Vascitour</a:t>
            </a:r>
            <a:r>
              <a:rPr lang="en-US" altLang="en-US" sz="1200" dirty="0">
                <a:solidFill>
                  <a:schemeClr val="tx1"/>
                </a:solidFill>
                <a:latin typeface="Bahnschrift SemiLight" panose="020B0502040204020203" pitchFamily="34" charset="0"/>
                <a:cs typeface="Times New Roman" panose="02020603050405020304" pitchFamily="18" charset="0"/>
              </a:rPr>
              <a:t> </a:t>
            </a:r>
            <a:r>
              <a:rPr lang="en-US" altLang="en-US" sz="1200" dirty="0" err="1">
                <a:solidFill>
                  <a:schemeClr val="tx1"/>
                </a:solidFill>
                <a:latin typeface="Bahnschrift SemiLight" panose="020B0502040204020203" pitchFamily="34" charset="0"/>
                <a:cs typeface="Times New Roman" panose="02020603050405020304" pitchFamily="18" charset="0"/>
              </a:rPr>
              <a:t>experienc</a:t>
            </a:r>
            <a:r>
              <a:rPr lang="en-US" altLang="en-US" sz="1200" dirty="0">
                <a:solidFill>
                  <a:schemeClr val="tx1"/>
                </a:solidFill>
                <a:latin typeface="Bahnschrift SemiLight" panose="020B0502040204020203" pitchFamily="34" charset="0"/>
                <a:cs typeface="Times New Roman" panose="02020603050405020304" pitchFamily="18" charset="0"/>
              </a:rPr>
              <a:t>. </a:t>
            </a:r>
            <a:r>
              <a:rPr lang="en-US" altLang="en-US" sz="1200" i="1" dirty="0" err="1">
                <a:solidFill>
                  <a:schemeClr val="tx1"/>
                </a:solidFill>
                <a:latin typeface="Bahnschrift SemiLight" panose="020B0502040204020203" pitchFamily="34" charset="0"/>
                <a:cs typeface="Times New Roman" panose="02020603050405020304" pitchFamily="18" charset="0"/>
              </a:rPr>
              <a:t>Sinergie</a:t>
            </a:r>
            <a:r>
              <a:rPr lang="en-US" altLang="en-US" sz="1200" i="1" dirty="0">
                <a:solidFill>
                  <a:schemeClr val="tx1"/>
                </a:solidFill>
                <a:latin typeface="Bahnschrift SemiLight" panose="020B0502040204020203" pitchFamily="34" charset="0"/>
                <a:cs typeface="Times New Roman" panose="02020603050405020304" pitchFamily="18" charset="0"/>
              </a:rPr>
              <a:t> Italian Journal of Management</a:t>
            </a:r>
            <a:r>
              <a:rPr lang="en-US" altLang="en-US" sz="1200" dirty="0">
                <a:solidFill>
                  <a:schemeClr val="tx1"/>
                </a:solidFill>
                <a:latin typeface="Bahnschrift SemiLight" panose="020B0502040204020203" pitchFamily="34" charset="0"/>
                <a:cs typeface="Times New Roman" panose="02020603050405020304" pitchFamily="18" charset="0"/>
              </a:rPr>
              <a:t> (107), pp. 23–47. </a:t>
            </a:r>
            <a:r>
              <a:rPr lang="en-US" altLang="en-US" sz="1200" dirty="0" err="1">
                <a:solidFill>
                  <a:schemeClr val="tx1"/>
                </a:solidFill>
                <a:latin typeface="Bahnschrift SemiLight" panose="020B0502040204020203" pitchFamily="34" charset="0"/>
                <a:cs typeface="Times New Roman" panose="02020603050405020304" pitchFamily="18" charset="0"/>
              </a:rPr>
              <a:t>doi</a:t>
            </a:r>
            <a:r>
              <a:rPr lang="en-US" altLang="en-US" sz="1200" dirty="0">
                <a:solidFill>
                  <a:schemeClr val="tx1"/>
                </a:solidFill>
                <a:latin typeface="Bahnschrift SemiLight" panose="020B0502040204020203" pitchFamily="34" charset="0"/>
                <a:cs typeface="Times New Roman" panose="02020603050405020304" pitchFamily="18" charset="0"/>
              </a:rPr>
              <a:t>: https://doi.org/10.7433/s107.2018.02.</a:t>
            </a:r>
            <a:endParaRPr lang="en-US" altLang="en-US" sz="1200" dirty="0">
              <a:solidFill>
                <a:schemeClr val="tx1"/>
              </a:solidFill>
              <a:latin typeface="Bahnschrift SemiLight" panose="020B0502040204020203" pitchFamily="34" charset="0"/>
            </a:endParaRPr>
          </a:p>
          <a:p>
            <a:pPr marL="342900" lvl="0" indent="-342900" algn="just" eaLnBrk="0" fontAlgn="base" hangingPunct="0">
              <a:spcBef>
                <a:spcPct val="0"/>
              </a:spcBef>
              <a:spcAft>
                <a:spcPct val="0"/>
              </a:spcAft>
              <a:buFont typeface="+mj-lt"/>
              <a:buAutoNum type="arabicPeriod"/>
            </a:pPr>
            <a:r>
              <a:rPr lang="en-US" altLang="en-US" sz="1200" dirty="0">
                <a:solidFill>
                  <a:schemeClr val="tx1"/>
                </a:solidFill>
                <a:latin typeface="Bahnschrift SemiLight" panose="020B0502040204020203" pitchFamily="34" charset="0"/>
                <a:cs typeface="Times New Roman" panose="02020603050405020304" pitchFamily="18" charset="0"/>
              </a:rPr>
              <a:t>Evans, N. 2012. </a:t>
            </a:r>
            <a:r>
              <a:rPr lang="en-US" altLang="en-US" sz="1200" i="1" dirty="0">
                <a:solidFill>
                  <a:schemeClr val="tx1"/>
                </a:solidFill>
                <a:latin typeface="Bahnschrift SemiLight" panose="020B0502040204020203" pitchFamily="34" charset="0"/>
                <a:cs typeface="Times New Roman" panose="02020603050405020304" pitchFamily="18" charset="0"/>
              </a:rPr>
              <a:t>Strategic Management for Travel and Tourism</a:t>
            </a:r>
            <a:r>
              <a:rPr lang="en-US" altLang="en-US" sz="1200" dirty="0">
                <a:solidFill>
                  <a:schemeClr val="tx1"/>
                </a:solidFill>
                <a:latin typeface="Bahnschrift SemiLight" panose="020B0502040204020203" pitchFamily="34" charset="0"/>
                <a:cs typeface="Times New Roman" panose="02020603050405020304" pitchFamily="18" charset="0"/>
              </a:rPr>
              <a:t>. Routledge. </a:t>
            </a:r>
            <a:r>
              <a:rPr lang="en-US" altLang="en-US" sz="1200" dirty="0" err="1">
                <a:solidFill>
                  <a:schemeClr val="tx1"/>
                </a:solidFill>
                <a:latin typeface="Bahnschrift SemiLight" panose="020B0502040204020203" pitchFamily="34" charset="0"/>
                <a:cs typeface="Times New Roman" panose="02020603050405020304" pitchFamily="18" charset="0"/>
              </a:rPr>
              <a:t>doi</a:t>
            </a:r>
            <a:r>
              <a:rPr lang="en-US" altLang="en-US" sz="1200" dirty="0">
                <a:solidFill>
                  <a:schemeClr val="tx1"/>
                </a:solidFill>
                <a:latin typeface="Bahnschrift SemiLight" panose="020B0502040204020203" pitchFamily="34" charset="0"/>
                <a:cs typeface="Times New Roman" panose="02020603050405020304" pitchFamily="18" charset="0"/>
              </a:rPr>
              <a:t>: https://doi.org/10.4324/9780080498294.</a:t>
            </a:r>
            <a:endParaRPr lang="en-US" altLang="en-US" sz="1200" dirty="0">
              <a:solidFill>
                <a:schemeClr val="tx1"/>
              </a:solidFill>
              <a:latin typeface="Bahnschrift SemiLight" panose="020B0502040204020203" pitchFamily="34" charset="0"/>
            </a:endParaRPr>
          </a:p>
          <a:p>
            <a:pPr marL="342900" lvl="0" indent="-342900" algn="just" eaLnBrk="0" fontAlgn="base" hangingPunct="0">
              <a:spcBef>
                <a:spcPct val="0"/>
              </a:spcBef>
              <a:spcAft>
                <a:spcPct val="0"/>
              </a:spcAft>
              <a:buFont typeface="+mj-lt"/>
              <a:buAutoNum type="arabicPeriod"/>
            </a:pPr>
            <a:r>
              <a:rPr lang="en-US" altLang="en-US" sz="1200" dirty="0" err="1">
                <a:solidFill>
                  <a:schemeClr val="tx1"/>
                </a:solidFill>
                <a:latin typeface="Bahnschrift SemiLight" panose="020B0502040204020203" pitchFamily="34" charset="0"/>
                <a:cs typeface="Times New Roman" panose="02020603050405020304" pitchFamily="18" charset="0"/>
              </a:rPr>
              <a:t>Goi</a:t>
            </a:r>
            <a:r>
              <a:rPr lang="en-US" altLang="en-US" sz="1200" dirty="0">
                <a:solidFill>
                  <a:schemeClr val="tx1"/>
                </a:solidFill>
                <a:latin typeface="Bahnschrift SemiLight" panose="020B0502040204020203" pitchFamily="34" charset="0"/>
                <a:cs typeface="Times New Roman" panose="02020603050405020304" pitchFamily="18" charset="0"/>
              </a:rPr>
              <a:t>, C.L. 2009. A review of marketing mix: 4Ps or more? </a:t>
            </a:r>
            <a:r>
              <a:rPr lang="en-US" altLang="en-US" sz="1200" i="1" dirty="0">
                <a:solidFill>
                  <a:schemeClr val="tx1"/>
                </a:solidFill>
                <a:latin typeface="Bahnschrift SemiLight" panose="020B0502040204020203" pitchFamily="34" charset="0"/>
                <a:cs typeface="Times New Roman" panose="02020603050405020304" pitchFamily="18" charset="0"/>
              </a:rPr>
              <a:t>International Journal of Marketing Studies</a:t>
            </a:r>
            <a:r>
              <a:rPr lang="en-US" altLang="en-US" sz="1200" dirty="0">
                <a:solidFill>
                  <a:schemeClr val="tx1"/>
                </a:solidFill>
                <a:latin typeface="Bahnschrift SemiLight" panose="020B0502040204020203" pitchFamily="34" charset="0"/>
                <a:cs typeface="Times New Roman" panose="02020603050405020304" pitchFamily="18" charset="0"/>
              </a:rPr>
              <a:t> 1(1), pp. 1–4. Available at: https://pdfs.semanticscholar.org/006a/f4780f1cff9f7075ab5b7073f4cebb32c3d5.pdf/1000.</a:t>
            </a:r>
            <a:endParaRPr lang="en-US" altLang="en-US" sz="1200" dirty="0">
              <a:solidFill>
                <a:schemeClr val="tx1"/>
              </a:solidFill>
              <a:latin typeface="Bahnschrift SemiLight" panose="020B0502040204020203" pitchFamily="34" charset="0"/>
            </a:endParaRPr>
          </a:p>
          <a:p>
            <a:pPr marL="342900" lvl="0" indent="-342900" algn="just" eaLnBrk="0" fontAlgn="base" hangingPunct="0">
              <a:spcBef>
                <a:spcPct val="0"/>
              </a:spcBef>
              <a:spcAft>
                <a:spcPct val="0"/>
              </a:spcAft>
              <a:buFont typeface="+mj-lt"/>
              <a:buAutoNum type="arabicPeriod"/>
            </a:pPr>
            <a:r>
              <a:rPr lang="en-US" altLang="en-US" sz="1200" dirty="0" err="1">
                <a:solidFill>
                  <a:schemeClr val="tx1"/>
                </a:solidFill>
                <a:latin typeface="Bahnschrift SemiLight" panose="020B0502040204020203" pitchFamily="34" charset="0"/>
                <a:cs typeface="Times New Roman" panose="02020603050405020304" pitchFamily="18" charset="0"/>
              </a:rPr>
              <a:t>Gursoy</a:t>
            </a:r>
            <a:r>
              <a:rPr lang="en-US" altLang="en-US" sz="1200" dirty="0">
                <a:solidFill>
                  <a:schemeClr val="tx1"/>
                </a:solidFill>
                <a:latin typeface="Bahnschrift SemiLight" panose="020B0502040204020203" pitchFamily="34" charset="0"/>
                <a:cs typeface="Times New Roman" panose="02020603050405020304" pitchFamily="18" charset="0"/>
              </a:rPr>
              <a:t>, D., </a:t>
            </a:r>
            <a:r>
              <a:rPr lang="en-US" altLang="en-US" sz="1200" dirty="0" err="1">
                <a:solidFill>
                  <a:schemeClr val="tx1"/>
                </a:solidFill>
                <a:latin typeface="Bahnschrift SemiLight" panose="020B0502040204020203" pitchFamily="34" charset="0"/>
                <a:cs typeface="Times New Roman" panose="02020603050405020304" pitchFamily="18" charset="0"/>
              </a:rPr>
              <a:t>Buttle</a:t>
            </a:r>
            <a:r>
              <a:rPr lang="en-US" altLang="en-US" sz="1200" dirty="0">
                <a:solidFill>
                  <a:schemeClr val="tx1"/>
                </a:solidFill>
                <a:latin typeface="Bahnschrift SemiLight" panose="020B0502040204020203" pitchFamily="34" charset="0"/>
                <a:cs typeface="Times New Roman" panose="02020603050405020304" pitchFamily="18" charset="0"/>
              </a:rPr>
              <a:t>, F. and Bowie, D. 2022. Hospitality Marketing. </a:t>
            </a:r>
            <a:r>
              <a:rPr lang="en-US" altLang="en-US" sz="1200" dirty="0" err="1">
                <a:solidFill>
                  <a:schemeClr val="tx1"/>
                </a:solidFill>
                <a:latin typeface="Bahnschrift SemiLight" panose="020B0502040204020203" pitchFamily="34" charset="0"/>
                <a:cs typeface="Times New Roman" panose="02020603050405020304" pitchFamily="18" charset="0"/>
              </a:rPr>
              <a:t>doi</a:t>
            </a:r>
            <a:r>
              <a:rPr lang="en-US" altLang="en-US" sz="1200" dirty="0">
                <a:solidFill>
                  <a:schemeClr val="tx1"/>
                </a:solidFill>
                <a:latin typeface="Bahnschrift SemiLight" panose="020B0502040204020203" pitchFamily="34" charset="0"/>
                <a:cs typeface="Times New Roman" panose="02020603050405020304" pitchFamily="18" charset="0"/>
              </a:rPr>
              <a:t>: https://doi.org/10.4324/9781003186342.</a:t>
            </a:r>
            <a:endParaRPr lang="en-US" altLang="en-US" sz="1200" dirty="0">
              <a:solidFill>
                <a:schemeClr val="tx1"/>
              </a:solidFill>
              <a:latin typeface="Bahnschrift SemiLight" panose="020B0502040204020203" pitchFamily="34" charset="0"/>
            </a:endParaRPr>
          </a:p>
          <a:p>
            <a:pPr marL="342900" lvl="0" indent="-342900" algn="just" eaLnBrk="0" fontAlgn="base" hangingPunct="0">
              <a:spcBef>
                <a:spcPct val="0"/>
              </a:spcBef>
              <a:spcAft>
                <a:spcPct val="0"/>
              </a:spcAft>
              <a:buFont typeface="+mj-lt"/>
              <a:buAutoNum type="arabicPeriod"/>
            </a:pPr>
            <a:r>
              <a:rPr lang="en-US" altLang="en-US" sz="1200" dirty="0" err="1">
                <a:solidFill>
                  <a:schemeClr val="tx1"/>
                </a:solidFill>
                <a:latin typeface="Bahnschrift SemiLight" panose="020B0502040204020203" pitchFamily="34" charset="0"/>
                <a:cs typeface="Times New Roman" panose="02020603050405020304" pitchFamily="18" charset="0"/>
              </a:rPr>
              <a:t>Iskiev</a:t>
            </a:r>
            <a:r>
              <a:rPr lang="en-US" altLang="en-US" sz="1200" dirty="0">
                <a:solidFill>
                  <a:schemeClr val="tx1"/>
                </a:solidFill>
                <a:latin typeface="Bahnschrift SemiLight" panose="020B0502040204020203" pitchFamily="34" charset="0"/>
                <a:cs typeface="Times New Roman" panose="02020603050405020304" pitchFamily="18" charset="0"/>
              </a:rPr>
              <a:t>, M. 2024. </a:t>
            </a:r>
            <a:r>
              <a:rPr lang="en-US" altLang="en-US" sz="1200" i="1" dirty="0">
                <a:solidFill>
                  <a:schemeClr val="tx1"/>
                </a:solidFill>
                <a:latin typeface="Bahnschrift SemiLight" panose="020B0502040204020203" pitchFamily="34" charset="0"/>
                <a:cs typeface="Times New Roman" panose="02020603050405020304" pitchFamily="18" charset="0"/>
              </a:rPr>
              <a:t>The </a:t>
            </a:r>
            <a:r>
              <a:rPr lang="en-US" altLang="en-US" sz="1200" i="1" dirty="0" err="1">
                <a:solidFill>
                  <a:schemeClr val="tx1"/>
                </a:solidFill>
                <a:latin typeface="Bahnschrift SemiLight" panose="020B0502040204020203" pitchFamily="34" charset="0"/>
                <a:cs typeface="Times New Roman" panose="02020603050405020304" pitchFamily="18" charset="0"/>
              </a:rPr>
              <a:t>HubSpot</a:t>
            </a:r>
            <a:r>
              <a:rPr lang="en-US" altLang="en-US" sz="1200" i="1" dirty="0">
                <a:solidFill>
                  <a:schemeClr val="tx1"/>
                </a:solidFill>
                <a:latin typeface="Bahnschrift SemiLight" panose="020B0502040204020203" pitchFamily="34" charset="0"/>
                <a:cs typeface="Times New Roman" panose="02020603050405020304" pitchFamily="18" charset="0"/>
              </a:rPr>
              <a:t> Blog’s 2022 Marketing Industry Trends Report: Data from 1,000+ Global Marketers</a:t>
            </a:r>
            <a:r>
              <a:rPr lang="en-US" altLang="en-US" sz="1200" dirty="0">
                <a:solidFill>
                  <a:schemeClr val="tx1"/>
                </a:solidFill>
                <a:latin typeface="Bahnschrift SemiLight" panose="020B0502040204020203" pitchFamily="34" charset="0"/>
                <a:cs typeface="Times New Roman" panose="02020603050405020304" pitchFamily="18" charset="0"/>
              </a:rPr>
              <a:t>. Available at: https://blog.hubspot.com/marketing/hubspot-blog-marketing-industry-trends-report.</a:t>
            </a:r>
            <a:endParaRPr lang="en-US" altLang="en-US" sz="1200" dirty="0">
              <a:solidFill>
                <a:schemeClr val="tx1"/>
              </a:solidFill>
              <a:latin typeface="Bahnschrift SemiLight" panose="020B0502040204020203" pitchFamily="34" charset="0"/>
            </a:endParaRPr>
          </a:p>
          <a:p>
            <a:pPr marL="342900" lvl="0" indent="-342900" algn="just" eaLnBrk="0" fontAlgn="base" hangingPunct="0">
              <a:spcBef>
                <a:spcPct val="0"/>
              </a:spcBef>
              <a:spcAft>
                <a:spcPct val="0"/>
              </a:spcAft>
              <a:buFont typeface="+mj-lt"/>
              <a:buAutoNum type="arabicPeriod"/>
            </a:pPr>
            <a:r>
              <a:rPr lang="en-US" altLang="en-US" sz="1200" dirty="0">
                <a:solidFill>
                  <a:schemeClr val="tx1"/>
                </a:solidFill>
                <a:latin typeface="Bahnschrift SemiLight" panose="020B0502040204020203" pitchFamily="34" charset="0"/>
                <a:cs typeface="Times New Roman" panose="02020603050405020304" pitchFamily="18" charset="0"/>
              </a:rPr>
              <a:t>Kotler, P. and Keller, K.L. 2016. </a:t>
            </a:r>
            <a:r>
              <a:rPr lang="en-US" altLang="en-US" sz="1200" i="1" dirty="0">
                <a:solidFill>
                  <a:schemeClr val="tx1"/>
                </a:solidFill>
                <a:latin typeface="Bahnschrift SemiLight" panose="020B0502040204020203" pitchFamily="34" charset="0"/>
                <a:cs typeface="Times New Roman" panose="02020603050405020304" pitchFamily="18" charset="0"/>
              </a:rPr>
              <a:t>Marketing Management (15th ed.). Pearson Education. - References - Scientific Research Publishing</a:t>
            </a:r>
            <a:r>
              <a:rPr lang="en-US" altLang="en-US" sz="1200" dirty="0">
                <a:solidFill>
                  <a:schemeClr val="tx1"/>
                </a:solidFill>
                <a:latin typeface="Bahnschrift SemiLight" panose="020B0502040204020203" pitchFamily="34" charset="0"/>
                <a:cs typeface="Times New Roman" panose="02020603050405020304" pitchFamily="18" charset="0"/>
              </a:rPr>
              <a:t>. Available at: https://www.scirp.org/reference/referencespapers?referenceid=3155681.</a:t>
            </a:r>
            <a:endParaRPr lang="en-US" altLang="en-US" sz="1200" dirty="0">
              <a:solidFill>
                <a:schemeClr val="tx1"/>
              </a:solidFill>
              <a:latin typeface="Bahnschrift SemiLight" panose="020B0502040204020203" pitchFamily="34" charset="0"/>
            </a:endParaRPr>
          </a:p>
          <a:p>
            <a:pPr marL="342900" lvl="0" indent="-342900" algn="just" eaLnBrk="0" fontAlgn="base" hangingPunct="0">
              <a:spcBef>
                <a:spcPct val="0"/>
              </a:spcBef>
              <a:spcAft>
                <a:spcPct val="0"/>
              </a:spcAft>
              <a:buFont typeface="+mj-lt"/>
              <a:buAutoNum type="arabicPeriod"/>
            </a:pPr>
            <a:r>
              <a:rPr lang="en-US" altLang="en-US" sz="1200" dirty="0">
                <a:solidFill>
                  <a:schemeClr val="tx1"/>
                </a:solidFill>
                <a:latin typeface="Bahnschrift SemiLight" panose="020B0502040204020203" pitchFamily="34" charset="0"/>
                <a:cs typeface="Times New Roman" panose="02020603050405020304" pitchFamily="18" charset="0"/>
              </a:rPr>
              <a:t>Morgan, N., </a:t>
            </a:r>
            <a:r>
              <a:rPr lang="en-US" altLang="en-US" sz="1200" dirty="0" err="1">
                <a:solidFill>
                  <a:schemeClr val="tx1"/>
                </a:solidFill>
                <a:latin typeface="Bahnschrift SemiLight" panose="020B0502040204020203" pitchFamily="34" charset="0"/>
                <a:cs typeface="Times New Roman" panose="02020603050405020304" pitchFamily="18" charset="0"/>
              </a:rPr>
              <a:t>Whitler</a:t>
            </a:r>
            <a:r>
              <a:rPr lang="en-US" altLang="en-US" sz="1200" dirty="0">
                <a:solidFill>
                  <a:schemeClr val="tx1"/>
                </a:solidFill>
                <a:latin typeface="Bahnschrift SemiLight" panose="020B0502040204020203" pitchFamily="34" charset="0"/>
                <a:cs typeface="Times New Roman" panose="02020603050405020304" pitchFamily="18" charset="0"/>
              </a:rPr>
              <a:t>, K., Feng, H. and Chari, S. 2019. RESEARCH IN MARKETING STRATEGY. </a:t>
            </a:r>
            <a:r>
              <a:rPr lang="en-US" altLang="en-US" sz="1200" i="1" dirty="0">
                <a:solidFill>
                  <a:schemeClr val="tx1"/>
                </a:solidFill>
                <a:latin typeface="Bahnschrift SemiLight" panose="020B0502040204020203" pitchFamily="34" charset="0"/>
                <a:cs typeface="Times New Roman" panose="02020603050405020304" pitchFamily="18" charset="0"/>
              </a:rPr>
              <a:t>Forthcoming in Journal of the Academy of Marketing Science</a:t>
            </a:r>
            <a:r>
              <a:rPr lang="en-US" altLang="en-US" sz="1200" dirty="0">
                <a:solidFill>
                  <a:schemeClr val="tx1"/>
                </a:solidFill>
                <a:latin typeface="Bahnschrift SemiLight" panose="020B0502040204020203" pitchFamily="34" charset="0"/>
                <a:cs typeface="Times New Roman" panose="02020603050405020304" pitchFamily="18" charset="0"/>
              </a:rPr>
              <a:t> 2. Available at: https://eprints.whiterose.ac.uk/id/eprint/136066/1/JAMS%20Final%20Version%20Unblinded.pdf.</a:t>
            </a:r>
            <a:endParaRPr lang="en-US" altLang="en-US" sz="1200" dirty="0">
              <a:solidFill>
                <a:schemeClr val="tx1"/>
              </a:solidFill>
              <a:latin typeface="Bahnschrift SemiLight" panose="020B0502040204020203" pitchFamily="34" charset="0"/>
            </a:endParaRPr>
          </a:p>
          <a:p>
            <a:pPr marL="342900" lvl="0" indent="-342900" algn="just" eaLnBrk="0" fontAlgn="base" hangingPunct="0">
              <a:spcBef>
                <a:spcPct val="0"/>
              </a:spcBef>
              <a:spcAft>
                <a:spcPct val="0"/>
              </a:spcAft>
              <a:buFont typeface="+mj-lt"/>
              <a:buAutoNum type="arabicPeriod"/>
            </a:pPr>
            <a:r>
              <a:rPr lang="en-US" altLang="en-US" sz="1200" dirty="0">
                <a:solidFill>
                  <a:schemeClr val="tx1"/>
                </a:solidFill>
                <a:latin typeface="Bahnschrift SemiLight" panose="020B0502040204020203" pitchFamily="34" charset="0"/>
                <a:cs typeface="Times New Roman" panose="02020603050405020304" pitchFamily="18" charset="0"/>
              </a:rPr>
              <a:t>Morrison, A.M. 2019. </a:t>
            </a:r>
            <a:r>
              <a:rPr lang="en-US" altLang="en-US" sz="1200" i="1" dirty="0">
                <a:solidFill>
                  <a:schemeClr val="tx1"/>
                </a:solidFill>
                <a:latin typeface="Bahnschrift SemiLight" panose="020B0502040204020203" pitchFamily="34" charset="0"/>
                <a:cs typeface="Times New Roman" panose="02020603050405020304" pitchFamily="18" charset="0"/>
              </a:rPr>
              <a:t>Marketing and Managing Tourism Destinations, 2nd Edition</a:t>
            </a:r>
            <a:r>
              <a:rPr lang="en-US" altLang="en-US" sz="1200" dirty="0">
                <a:solidFill>
                  <a:schemeClr val="tx1"/>
                </a:solidFill>
                <a:latin typeface="Bahnschrift SemiLight" panose="020B0502040204020203" pitchFamily="34" charset="0"/>
                <a:cs typeface="Times New Roman" panose="02020603050405020304" pitchFamily="18" charset="0"/>
              </a:rPr>
              <a:t>. Available at: https://www.researchgate.net/publication/343548745_Marketing_and_Managing_Tourism_Destinations_2nd_Edition.</a:t>
            </a:r>
            <a:endParaRPr lang="en-US" altLang="en-US" sz="1200" dirty="0">
              <a:solidFill>
                <a:schemeClr val="tx1"/>
              </a:solidFill>
              <a:latin typeface="Bahnschrift SemiLight" panose="020B0502040204020203" pitchFamily="34" charset="0"/>
            </a:endParaRPr>
          </a:p>
          <a:p>
            <a:pPr marL="342900" lvl="0" indent="-342900" algn="just" eaLnBrk="0" fontAlgn="base" hangingPunct="0">
              <a:spcBef>
                <a:spcPct val="0"/>
              </a:spcBef>
              <a:spcAft>
                <a:spcPct val="0"/>
              </a:spcAft>
              <a:buFont typeface="+mj-lt"/>
              <a:buAutoNum type="arabicPeriod"/>
            </a:pPr>
            <a:r>
              <a:rPr lang="en-US" altLang="en-US" sz="1200" dirty="0">
                <a:solidFill>
                  <a:schemeClr val="tx1"/>
                </a:solidFill>
                <a:latin typeface="Bahnschrift SemiLight" panose="020B0502040204020203" pitchFamily="34" charset="0"/>
                <a:cs typeface="Times New Roman" panose="02020603050405020304" pitchFamily="18" charset="0"/>
              </a:rPr>
              <a:t>Morrison, A.M. 2023. </a:t>
            </a:r>
            <a:r>
              <a:rPr lang="en-US" altLang="en-US" sz="1200" i="1" dirty="0">
                <a:solidFill>
                  <a:schemeClr val="tx1"/>
                </a:solidFill>
                <a:latin typeface="Bahnschrift SemiLight" panose="020B0502040204020203" pitchFamily="34" charset="0"/>
                <a:cs typeface="Times New Roman" panose="02020603050405020304" pitchFamily="18" charset="0"/>
              </a:rPr>
              <a:t>Marketing and Managing Tourism Destinations</a:t>
            </a:r>
            <a:r>
              <a:rPr lang="en-US" altLang="en-US" sz="1200" dirty="0">
                <a:solidFill>
                  <a:schemeClr val="tx1"/>
                </a:solidFill>
                <a:latin typeface="Bahnschrift SemiLight" panose="020B0502040204020203" pitchFamily="34" charset="0"/>
                <a:cs typeface="Times New Roman" panose="02020603050405020304" pitchFamily="18" charset="0"/>
              </a:rPr>
              <a:t>. Available at: https://www.routledge.com/Marketing-and-Managing-Tourism-Destinations/Morrison/p/book/9781032380698.</a:t>
            </a:r>
            <a:endParaRPr lang="en-US" altLang="en-US" sz="1200" dirty="0">
              <a:solidFill>
                <a:schemeClr val="tx1"/>
              </a:solidFill>
              <a:latin typeface="Bahnschrift SemiLight" panose="020B0502040204020203" pitchFamily="34" charset="0"/>
            </a:endParaRPr>
          </a:p>
          <a:p>
            <a:pPr marL="342900" lvl="0" indent="-342900" algn="just" eaLnBrk="0" fontAlgn="base" hangingPunct="0">
              <a:spcBef>
                <a:spcPct val="0"/>
              </a:spcBef>
              <a:spcAft>
                <a:spcPct val="0"/>
              </a:spcAft>
              <a:buFont typeface="+mj-lt"/>
              <a:buAutoNum type="arabicPeriod"/>
            </a:pPr>
            <a:r>
              <a:rPr lang="en-US" altLang="en-US" sz="1200" dirty="0">
                <a:solidFill>
                  <a:schemeClr val="tx1"/>
                </a:solidFill>
                <a:latin typeface="Bahnschrift SemiLight" panose="020B0502040204020203" pitchFamily="34" charset="0"/>
                <a:cs typeface="Times New Roman" panose="02020603050405020304" pitchFamily="18" charset="0"/>
              </a:rPr>
              <a:t>Park University. 2025. </a:t>
            </a:r>
            <a:r>
              <a:rPr lang="en-US" altLang="en-US" sz="1200" i="1" dirty="0">
                <a:solidFill>
                  <a:schemeClr val="tx1"/>
                </a:solidFill>
                <a:latin typeface="Bahnschrift SemiLight" panose="020B0502040204020203" pitchFamily="34" charset="0"/>
                <a:cs typeface="Times New Roman" panose="02020603050405020304" pitchFamily="18" charset="0"/>
              </a:rPr>
              <a:t>10 Effective Marketing Strategies for 2025</a:t>
            </a:r>
            <a:r>
              <a:rPr lang="en-US" altLang="en-US" sz="1200" dirty="0">
                <a:solidFill>
                  <a:schemeClr val="tx1"/>
                </a:solidFill>
                <a:latin typeface="Bahnschrift SemiLight" panose="020B0502040204020203" pitchFamily="34" charset="0"/>
                <a:cs typeface="Times New Roman" panose="02020603050405020304" pitchFamily="18" charset="0"/>
              </a:rPr>
              <a:t>. Available at: https://www.park.edu/blog/effective-marketing-strategies/.</a:t>
            </a:r>
            <a:endParaRPr lang="en-US" altLang="en-US" sz="1200" dirty="0">
              <a:solidFill>
                <a:schemeClr val="tx1"/>
              </a:solidFill>
              <a:latin typeface="Bahnschrift SemiLight" panose="020B0502040204020203" pitchFamily="34" charset="0"/>
            </a:endParaRPr>
          </a:p>
          <a:p>
            <a:pPr marL="342900" lvl="0" indent="-342900" algn="just" eaLnBrk="0" fontAlgn="base" hangingPunct="0">
              <a:spcBef>
                <a:spcPct val="0"/>
              </a:spcBef>
              <a:spcAft>
                <a:spcPct val="0"/>
              </a:spcAft>
              <a:buFont typeface="+mj-lt"/>
              <a:buAutoNum type="arabicPeriod"/>
            </a:pPr>
            <a:r>
              <a:rPr lang="en-US" altLang="en-US" sz="1200" dirty="0" err="1">
                <a:solidFill>
                  <a:schemeClr val="tx1"/>
                </a:solidFill>
                <a:latin typeface="Bahnschrift SemiLight" panose="020B0502040204020203" pitchFamily="34" charset="0"/>
                <a:cs typeface="Times New Roman" panose="02020603050405020304" pitchFamily="18" charset="0"/>
              </a:rPr>
              <a:t>Rafiq</a:t>
            </a:r>
            <a:r>
              <a:rPr lang="en-US" altLang="en-US" sz="1200" dirty="0">
                <a:solidFill>
                  <a:schemeClr val="tx1"/>
                </a:solidFill>
                <a:latin typeface="Bahnschrift SemiLight" panose="020B0502040204020203" pitchFamily="34" charset="0"/>
                <a:cs typeface="Times New Roman" panose="02020603050405020304" pitchFamily="18" charset="0"/>
              </a:rPr>
              <a:t>, M. and Ahmed, P.K. 1995. Using the 7Ps as a Generic Marketing Mix. </a:t>
            </a:r>
            <a:r>
              <a:rPr lang="en-US" altLang="en-US" sz="1200" i="1" dirty="0">
                <a:solidFill>
                  <a:schemeClr val="tx1"/>
                </a:solidFill>
                <a:latin typeface="Bahnschrift SemiLight" panose="020B0502040204020203" pitchFamily="34" charset="0"/>
                <a:cs typeface="Times New Roman" panose="02020603050405020304" pitchFamily="18" charset="0"/>
              </a:rPr>
              <a:t>Marketing Intelligence &amp; Planning</a:t>
            </a:r>
            <a:r>
              <a:rPr lang="en-US" altLang="en-US" sz="1200" dirty="0">
                <a:solidFill>
                  <a:schemeClr val="tx1"/>
                </a:solidFill>
                <a:latin typeface="Bahnschrift SemiLight" panose="020B0502040204020203" pitchFamily="34" charset="0"/>
                <a:cs typeface="Times New Roman" panose="02020603050405020304" pitchFamily="18" charset="0"/>
              </a:rPr>
              <a:t> 13(9), pp. 4–15. Available at: https://www.researchgate.net/publication/247624673_Using_the_7Ps_as_a_generic_marketing_mix_An_exploratory_survey_of_UK_and_European_marketing_academics.</a:t>
            </a:r>
            <a:endParaRPr lang="en-US" altLang="en-US" sz="1200" dirty="0">
              <a:solidFill>
                <a:schemeClr val="tx1"/>
              </a:solidFill>
              <a:latin typeface="Bahnschrift SemiLight" panose="020B0502040204020203" pitchFamily="34" charset="0"/>
            </a:endParaRPr>
          </a:p>
          <a:p>
            <a:pPr marL="342900" lvl="0" indent="-342900" algn="just" eaLnBrk="0" fontAlgn="base" hangingPunct="0">
              <a:spcBef>
                <a:spcPct val="0"/>
              </a:spcBef>
              <a:spcAft>
                <a:spcPct val="0"/>
              </a:spcAft>
              <a:buFont typeface="+mj-lt"/>
              <a:buAutoNum type="arabicPeriod"/>
            </a:pPr>
            <a:r>
              <a:rPr lang="en-US" altLang="en-US" sz="1200" dirty="0" err="1">
                <a:solidFill>
                  <a:schemeClr val="tx1"/>
                </a:solidFill>
                <a:latin typeface="Bahnschrift SemiLight" panose="020B0502040204020203" pitchFamily="34" charset="0"/>
                <a:cs typeface="Times New Roman" panose="02020603050405020304" pitchFamily="18" charset="0"/>
              </a:rPr>
              <a:t>Siakalli</a:t>
            </a:r>
            <a:r>
              <a:rPr lang="en-US" altLang="en-US" sz="1200" dirty="0">
                <a:solidFill>
                  <a:schemeClr val="tx1"/>
                </a:solidFill>
                <a:latin typeface="Bahnschrift SemiLight" panose="020B0502040204020203" pitchFamily="34" charset="0"/>
                <a:cs typeface="Times New Roman" panose="02020603050405020304" pitchFamily="18" charset="0"/>
              </a:rPr>
              <a:t>, M., </a:t>
            </a:r>
            <a:r>
              <a:rPr lang="en-US" altLang="en-US" sz="1200" dirty="0" err="1">
                <a:solidFill>
                  <a:schemeClr val="tx1"/>
                </a:solidFill>
                <a:latin typeface="Bahnschrift SemiLight" panose="020B0502040204020203" pitchFamily="34" charset="0"/>
                <a:cs typeface="Times New Roman" panose="02020603050405020304" pitchFamily="18" charset="0"/>
              </a:rPr>
              <a:t>Masouras</a:t>
            </a:r>
            <a:r>
              <a:rPr lang="en-US" altLang="en-US" sz="1200" dirty="0">
                <a:solidFill>
                  <a:schemeClr val="tx1"/>
                </a:solidFill>
                <a:latin typeface="Bahnschrift SemiLight" panose="020B0502040204020203" pitchFamily="34" charset="0"/>
                <a:cs typeface="Times New Roman" panose="02020603050405020304" pitchFamily="18" charset="0"/>
              </a:rPr>
              <a:t>, A. and </a:t>
            </a:r>
            <a:r>
              <a:rPr lang="en-US" altLang="en-US" sz="1200" dirty="0" err="1">
                <a:solidFill>
                  <a:schemeClr val="tx1"/>
                </a:solidFill>
                <a:latin typeface="Bahnschrift SemiLight" panose="020B0502040204020203" pitchFamily="34" charset="0"/>
                <a:cs typeface="Times New Roman" panose="02020603050405020304" pitchFamily="18" charset="0"/>
              </a:rPr>
              <a:t>Papademetriou</a:t>
            </a:r>
            <a:r>
              <a:rPr lang="en-US" altLang="en-US" sz="1200" dirty="0">
                <a:solidFill>
                  <a:schemeClr val="tx1"/>
                </a:solidFill>
                <a:latin typeface="Bahnschrift SemiLight" panose="020B0502040204020203" pitchFamily="34" charset="0"/>
                <a:cs typeface="Times New Roman" panose="02020603050405020304" pitchFamily="18" charset="0"/>
              </a:rPr>
              <a:t>, C. 2016. e-Marketing in the Hotel Industry: Marketing Mix Strategies. </a:t>
            </a:r>
            <a:r>
              <a:rPr lang="en-US" altLang="en-US" sz="1200" i="1" dirty="0">
                <a:solidFill>
                  <a:schemeClr val="tx1"/>
                </a:solidFill>
                <a:latin typeface="Bahnschrift SemiLight" panose="020B0502040204020203" pitchFamily="34" charset="0"/>
                <a:cs typeface="Times New Roman" panose="02020603050405020304" pitchFamily="18" charset="0"/>
              </a:rPr>
              <a:t>Strategic Innovative Marketing</a:t>
            </a:r>
            <a:r>
              <a:rPr lang="en-US" altLang="en-US" sz="1200" dirty="0">
                <a:solidFill>
                  <a:schemeClr val="tx1"/>
                </a:solidFill>
                <a:latin typeface="Bahnschrift SemiLight" panose="020B0502040204020203" pitchFamily="34" charset="0"/>
                <a:cs typeface="Times New Roman" panose="02020603050405020304" pitchFamily="18" charset="0"/>
              </a:rPr>
              <a:t>, pp. 123–129. </a:t>
            </a:r>
            <a:r>
              <a:rPr lang="en-US" altLang="en-US" sz="1200" dirty="0" err="1">
                <a:solidFill>
                  <a:schemeClr val="tx1"/>
                </a:solidFill>
                <a:latin typeface="Bahnschrift SemiLight" panose="020B0502040204020203" pitchFamily="34" charset="0"/>
                <a:cs typeface="Times New Roman" panose="02020603050405020304" pitchFamily="18" charset="0"/>
              </a:rPr>
              <a:t>doi</a:t>
            </a:r>
            <a:r>
              <a:rPr lang="en-US" altLang="en-US" sz="1200" dirty="0">
                <a:solidFill>
                  <a:schemeClr val="tx1"/>
                </a:solidFill>
                <a:latin typeface="Bahnschrift SemiLight" panose="020B0502040204020203" pitchFamily="34" charset="0"/>
                <a:cs typeface="Times New Roman" panose="02020603050405020304" pitchFamily="18" charset="0"/>
              </a:rPr>
              <a:t>: https://doi.org/10.1007/978-3-319-33865-1_15.</a:t>
            </a:r>
            <a:endParaRPr lang="en-US" altLang="en-US" sz="1200" dirty="0">
              <a:solidFill>
                <a:schemeClr val="tx1"/>
              </a:solidFill>
              <a:latin typeface="Bahnschrift SemiLight" panose="020B0502040204020203" pitchFamily="34" charset="0"/>
            </a:endParaRPr>
          </a:p>
          <a:p>
            <a:pPr marL="342900" lvl="0" indent="-342900" algn="just" eaLnBrk="0" fontAlgn="base" hangingPunct="0">
              <a:spcBef>
                <a:spcPct val="0"/>
              </a:spcBef>
              <a:spcAft>
                <a:spcPct val="0"/>
              </a:spcAft>
              <a:buFont typeface="+mj-lt"/>
              <a:buAutoNum type="arabicPeriod"/>
            </a:pPr>
            <a:r>
              <a:rPr lang="en-US" altLang="en-US" sz="1200" dirty="0">
                <a:solidFill>
                  <a:schemeClr val="tx1"/>
                </a:solidFill>
                <a:latin typeface="Bahnschrift SemiLight" panose="020B0502040204020203" pitchFamily="34" charset="0"/>
                <a:cs typeface="Times New Roman" panose="02020603050405020304" pitchFamily="18" charset="0"/>
              </a:rPr>
              <a:t>The Chartered Institute of Marketing. 2009. </a:t>
            </a:r>
            <a:r>
              <a:rPr lang="en-US" altLang="en-US" sz="1200" i="1" dirty="0">
                <a:solidFill>
                  <a:schemeClr val="tx1"/>
                </a:solidFill>
                <a:latin typeface="Bahnschrift SemiLight" panose="020B0502040204020203" pitchFamily="34" charset="0"/>
                <a:cs typeface="Times New Roman" panose="02020603050405020304" pitchFamily="18" charset="0"/>
              </a:rPr>
              <a:t>Marketing and the 7Ps A brief summary of marketing and how it works</a:t>
            </a:r>
            <a:r>
              <a:rPr lang="en-US" altLang="en-US" sz="1200" dirty="0">
                <a:solidFill>
                  <a:schemeClr val="tx1"/>
                </a:solidFill>
                <a:latin typeface="Bahnschrift SemiLight" panose="020B0502040204020203" pitchFamily="34" charset="0"/>
                <a:cs typeface="Times New Roman" panose="02020603050405020304" pitchFamily="18" charset="0"/>
              </a:rPr>
              <a:t>. The Chartered Institute of Marketing. Available at: </a:t>
            </a:r>
            <a:r>
              <a:rPr lang="en-US" altLang="en-US" sz="1200" dirty="0">
                <a:solidFill>
                  <a:schemeClr val="tx1"/>
                </a:solidFill>
                <a:latin typeface="Bahnschrift SemiLight" panose="020B0502040204020203" pitchFamily="34" charset="0"/>
                <a:cs typeface="Times New Roman" panose="02020603050405020304" pitchFamily="18" charset="0"/>
                <a:hlinkClick r:id="rId2"/>
              </a:rPr>
              <a:t>https://www.thensmc.com/sites/default/files/CIM%207Ps%20Resource.PDF</a:t>
            </a:r>
            <a:r>
              <a:rPr lang="en-US" altLang="en-US" sz="1200" dirty="0">
                <a:solidFill>
                  <a:schemeClr val="tx1"/>
                </a:solidFill>
                <a:latin typeface="Bahnschrift SemiLight" panose="020B0502040204020203" pitchFamily="34" charset="0"/>
                <a:cs typeface="Times New Roman" panose="02020603050405020304" pitchFamily="18" charset="0"/>
              </a:rPr>
              <a:t>.</a:t>
            </a:r>
          </a:p>
          <a:p>
            <a:pPr marL="342900" indent="-342900" algn="just" eaLnBrk="0" fontAlgn="base" hangingPunct="0">
              <a:spcBef>
                <a:spcPct val="0"/>
              </a:spcBef>
              <a:spcAft>
                <a:spcPct val="0"/>
              </a:spcAft>
              <a:buFont typeface="+mj-lt"/>
              <a:buAutoNum type="arabicPeriod"/>
            </a:pPr>
            <a:r>
              <a:rPr lang="en-US" altLang="en-US" sz="1200" dirty="0">
                <a:solidFill>
                  <a:schemeClr val="tx1"/>
                </a:solidFill>
                <a:latin typeface="Bahnschrift SemiLight" panose="020B0502040204020203" pitchFamily="34" charset="0"/>
                <a:cs typeface="Times New Roman" panose="02020603050405020304" pitchFamily="18" charset="0"/>
              </a:rPr>
              <a:t>Upper Crust (2024). </a:t>
            </a:r>
            <a:r>
              <a:rPr lang="en-US" altLang="en-US" sz="1200" i="1" dirty="0">
                <a:solidFill>
                  <a:schemeClr val="tx1"/>
                </a:solidFill>
                <a:latin typeface="Bahnschrift SemiLight" panose="020B0502040204020203" pitchFamily="34" charset="0"/>
                <a:cs typeface="Times New Roman" panose="02020603050405020304" pitchFamily="18" charset="0"/>
              </a:rPr>
              <a:t>Breakfast Baguettes | Lunch Baguettes | Upper Crust</a:t>
            </a:r>
            <a:r>
              <a:rPr lang="en-US" altLang="en-US" sz="1200" dirty="0">
                <a:solidFill>
                  <a:schemeClr val="tx1"/>
                </a:solidFill>
                <a:latin typeface="Bahnschrift SemiLight" panose="020B0502040204020203" pitchFamily="34" charset="0"/>
                <a:cs typeface="Times New Roman" panose="02020603050405020304" pitchFamily="18" charset="0"/>
              </a:rPr>
              <a:t>. [online] Upper Crust. Available at: https://uppercrust.co.uk/ [Accessed 14 Oct. 2025].</a:t>
            </a:r>
            <a:endParaRPr lang="en-US" altLang="en-US" sz="1200" dirty="0">
              <a:solidFill>
                <a:schemeClr val="tx1"/>
              </a:solidFill>
              <a:latin typeface="Bahnschrift SemiLight" panose="020B0502040204020203" pitchFamily="34" charset="0"/>
            </a:endParaRPr>
          </a:p>
          <a:p>
            <a:pPr marL="342900" lvl="0" indent="-342900" algn="just" eaLnBrk="0" fontAlgn="base" hangingPunct="0">
              <a:spcBef>
                <a:spcPct val="0"/>
              </a:spcBef>
              <a:spcAft>
                <a:spcPct val="0"/>
              </a:spcAft>
              <a:buFont typeface="+mj-lt"/>
              <a:buAutoNum type="arabicPeriod"/>
            </a:pPr>
            <a:endParaRPr lang="en-US" altLang="en-US" dirty="0">
              <a:solidFill>
                <a:schemeClr val="tx1"/>
              </a:solidFill>
              <a:latin typeface="Bahnschrift SemiLight" panose="020B0502040204020203" pitchFamily="34" charset="0"/>
              <a:cs typeface="Times New Roman" panose="02020603050405020304" pitchFamily="18" charset="0"/>
            </a:endParaRPr>
          </a:p>
          <a:p>
            <a:r>
              <a:rPr lang="en-GB" sz="2000" b="1" u="sng" dirty="0">
                <a:latin typeface="Aptos" panose="020B00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endParaRPr lang="en-GB" dirty="0">
              <a:solidFill>
                <a:schemeClr val="tx1"/>
              </a:solidFill>
            </a:endParaRPr>
          </a:p>
        </p:txBody>
      </p:sp>
      <p:sp>
        <p:nvSpPr>
          <p:cNvPr id="6" name="object 5"/>
          <p:cNvSpPr/>
          <p:nvPr/>
        </p:nvSpPr>
        <p:spPr>
          <a:xfrm>
            <a:off x="6531" y="91111"/>
            <a:ext cx="12185469" cy="762000"/>
          </a:xfrm>
          <a:custGeom>
            <a:avLst/>
            <a:gdLst/>
            <a:ahLst/>
            <a:cxnLst/>
            <a:rect l="l" t="t" r="r" b="b"/>
            <a:pathLst>
              <a:path w="18288000" h="3625850">
                <a:moveTo>
                  <a:pt x="0" y="0"/>
                </a:moveTo>
                <a:lnTo>
                  <a:pt x="18288000" y="0"/>
                </a:lnTo>
                <a:lnTo>
                  <a:pt x="18288000" y="3625801"/>
                </a:lnTo>
                <a:lnTo>
                  <a:pt x="0" y="3625801"/>
                </a:lnTo>
                <a:lnTo>
                  <a:pt x="0" y="0"/>
                </a:lnTo>
                <a:close/>
              </a:path>
            </a:pathLst>
          </a:custGeom>
          <a:solidFill>
            <a:srgbClr val="FFC000"/>
          </a:solidFill>
          <a:ln w="57150">
            <a:solidFill>
              <a:schemeClr val="tx1"/>
            </a:solidFill>
          </a:ln>
        </p:spPr>
        <p:txBody>
          <a:bodyPr wrap="square" lIns="0" tIns="0" rIns="0" bIns="0" rtlCol="0"/>
          <a:lstStyle/>
          <a:p>
            <a:pPr algn="ctr"/>
            <a:r>
              <a:rPr lang="en-IN" sz="4000" b="1" dirty="0">
                <a:latin typeface="Arial" panose="020B0604020202020204" pitchFamily="34" charset="0"/>
                <a:cs typeface="Arial" panose="020B0604020202020204" pitchFamily="34" charset="0"/>
              </a:rPr>
              <a:t>REFERENCES</a:t>
            </a:r>
            <a:endParaRPr sz="4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74442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1000" fill="hold"/>
                                        <p:tgtEl>
                                          <p:spTgt spid="6"/>
                                        </p:tgtEl>
                                        <p:attrNameLst>
                                          <p:attrName>ppt_x</p:attrName>
                                        </p:attrNameLst>
                                      </p:cBhvr>
                                      <p:tavLst>
                                        <p:tav tm="0">
                                          <p:val>
                                            <p:strVal val="#ppt_x"/>
                                          </p:val>
                                        </p:tav>
                                        <p:tav tm="100000">
                                          <p:val>
                                            <p:strVal val="#ppt_x"/>
                                          </p:val>
                                        </p:tav>
                                      </p:tavLst>
                                    </p:anim>
                                    <p:anim calcmode="lin" valueType="num">
                                      <p:cBhvr additive="base">
                                        <p:cTn id="8" dur="10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410200" y="0"/>
            <a:ext cx="6781800" cy="6858000"/>
          </a:xfrm>
          <a:prstGeom prst="rect">
            <a:avLst/>
          </a:prstGeom>
          <a:solidFill>
            <a:schemeClr val="accent2"/>
          </a:solidFill>
          <a:ln w="38100">
            <a:solidFill>
              <a:schemeClr val="tx1"/>
            </a:solidFill>
          </a:ln>
        </p:spPr>
        <p:txBody>
          <a:bodyPr wrap="square" rtlCol="0">
            <a:spAutoFit/>
          </a:bodyPr>
          <a:lstStyle/>
          <a:p>
            <a:endParaRPr lang="en-GB" dirty="0"/>
          </a:p>
        </p:txBody>
      </p:sp>
      <p:graphicFrame>
        <p:nvGraphicFramePr>
          <p:cNvPr id="4" name="Diagram 3"/>
          <p:cNvGraphicFramePr/>
          <p:nvPr>
            <p:extLst>
              <p:ext uri="{D42A27DB-BD31-4B8C-83A1-F6EECF244321}">
                <p14:modId xmlns:p14="http://schemas.microsoft.com/office/powerpoint/2010/main" val="1742078830"/>
              </p:ext>
            </p:extLst>
          </p:nvPr>
        </p:nvGraphicFramePr>
        <p:xfrm>
          <a:off x="5638800" y="533400"/>
          <a:ext cx="6400800" cy="58597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81000" y="152400"/>
            <a:ext cx="6400800" cy="6400800"/>
          </a:xfrm>
          <a:prstGeom prst="rect">
            <a:avLst/>
          </a:prstGeom>
        </p:spPr>
      </p:pic>
      <p:sp>
        <p:nvSpPr>
          <p:cNvPr id="7" name="TextBox 6"/>
          <p:cNvSpPr txBox="1"/>
          <p:nvPr/>
        </p:nvSpPr>
        <p:spPr>
          <a:xfrm>
            <a:off x="76200" y="-19878"/>
            <a:ext cx="5486400" cy="6858000"/>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3812790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nodePh="1">
                                  <p:stCondLst>
                                    <p:cond delay="0"/>
                                  </p:stCondLst>
                                  <p:endCondLst>
                                    <p:cond evt="begin" delay="0">
                                      <p:tn val="10"/>
                                    </p:cond>
                                  </p:end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P spid="7" grpId="0"/>
    </p:bldLst>
  </p:timing>
</p:sld>
</file>

<file path=ppt/theme/theme1.xml><?xml version="1.0" encoding="utf-8"?>
<a:theme xmlns:a="http://schemas.openxmlformats.org/drawingml/2006/main" name="Blockwork elegance">
  <a:themeElements>
    <a:clrScheme name="Blockwork Elegance- Copilot 1">
      <a:dk1>
        <a:srgbClr val="000000"/>
      </a:dk1>
      <a:lt1>
        <a:srgbClr val="FFFFFF"/>
      </a:lt1>
      <a:dk2>
        <a:srgbClr val="000102"/>
      </a:dk2>
      <a:lt2>
        <a:srgbClr val="F6F2E6"/>
      </a:lt2>
      <a:accent1>
        <a:srgbClr val="28436C"/>
      </a:accent1>
      <a:accent2>
        <a:srgbClr val="F3BC24"/>
      </a:accent2>
      <a:accent3>
        <a:srgbClr val="8E7B63"/>
      </a:accent3>
      <a:accent4>
        <a:srgbClr val="CC563B"/>
      </a:accent4>
      <a:accent5>
        <a:srgbClr val="A3452F"/>
      </a:accent5>
      <a:accent6>
        <a:srgbClr val="BB9D83"/>
      </a:accent6>
      <a:hlink>
        <a:srgbClr val="4E60DA"/>
      </a:hlink>
      <a:folHlink>
        <a:srgbClr val="4E6094"/>
      </a:folHlink>
    </a:clrScheme>
    <a:fontScheme name="Blockwork Elegance">
      <a:majorFont>
        <a:latin typeface="Bahnschrift SemiLight"/>
        <a:ea typeface=""/>
        <a:cs typeface=""/>
      </a:majorFont>
      <a:minorFont>
        <a:latin typeface="Bahnschrift Semi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work Elegance_Copilot Layouts_win32_KO_V11" id="{190D3195-6803-4DBD-A5E5-D3BB0A934856}" vid="{D3DF0ADA-3EA0-49DE-8FCB-DFEAAB5B3A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EA42C18-4C38-43BB-8CE3-C963EDA9CBBA}">
  <ds:schemaRefs>
    <ds:schemaRef ds:uri="http://purl.org/dc/elements/1.1/"/>
    <ds:schemaRef ds:uri="71af3243-3dd4-4a8d-8c0d-dd76da1f02a5"/>
    <ds:schemaRef ds:uri="http://schemas.microsoft.com/sharepoint/v3"/>
    <ds:schemaRef ds:uri="http://purl.org/dc/dcmitype/"/>
    <ds:schemaRef ds:uri="http://schemas.microsoft.com/office/2006/metadata/properties"/>
    <ds:schemaRef ds:uri="230e9df3-be65-4c73-a93b-d1236ebd677e"/>
    <ds:schemaRef ds:uri="http://schemas.microsoft.com/office/infopath/2007/PartnerControls"/>
    <ds:schemaRef ds:uri="http://schemas.microsoft.com/office/2006/documentManagement/types"/>
    <ds:schemaRef ds:uri="http://www.w3.org/XML/1998/namespace"/>
    <ds:schemaRef ds:uri="http://schemas.openxmlformats.org/package/2006/metadata/core-properties"/>
    <ds:schemaRef ds:uri="16c05727-aa75-4e4a-9b5f-8a80a1165891"/>
    <ds:schemaRef ds:uri="http://purl.org/dc/terms/"/>
  </ds:schemaRefs>
</ds:datastoreItem>
</file>

<file path=customXml/itemProps2.xml><?xml version="1.0" encoding="utf-8"?>
<ds:datastoreItem xmlns:ds="http://schemas.openxmlformats.org/officeDocument/2006/customXml" ds:itemID="{7DF10072-02C4-49CD-A62E-A2D45571E05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DE0AE46-2EED-447A-8B24-DFD65B70D448}">
  <ds:schemaRefs>
    <ds:schemaRef ds:uri="http://schemas.microsoft.com/sharepoint/v3/contenttype/forms"/>
  </ds:schemaRefs>
</ds:datastoreItem>
</file>

<file path=docMetadata/LabelInfo.xml><?xml version="1.0" encoding="utf-8"?>
<clbl:labelList xmlns:clbl="http://schemas.microsoft.com/office/2020/mipLabelMetadata">
</clbl:labelList>
</file>

<file path=docProps/app.xml><?xml version="1.0" encoding="utf-8"?>
<Properties xmlns="http://schemas.openxmlformats.org/officeDocument/2006/extended-properties" xmlns:vt="http://schemas.openxmlformats.org/officeDocument/2006/docPropsVTypes">
  <Template/>
  <TotalTime>9639</TotalTime>
  <Words>1803</Words>
  <Application>Microsoft Macintosh PowerPoint</Application>
  <PresentationFormat>Widescreen</PresentationFormat>
  <Paragraphs>210</Paragraphs>
  <Slides>11</Slides>
  <Notes>5</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11</vt:i4>
      </vt:variant>
    </vt:vector>
  </HeadingPairs>
  <TitlesOfParts>
    <vt:vector size="22" baseType="lpstr">
      <vt:lpstr>Aptos</vt:lpstr>
      <vt:lpstr>Arial</vt:lpstr>
      <vt:lpstr>Arial Black</vt:lpstr>
      <vt:lpstr>Bahnschrift SemiLight</vt:lpstr>
      <vt:lpstr>Calibri</vt:lpstr>
      <vt:lpstr>Segoe UI</vt:lpstr>
      <vt:lpstr>Showcard Gothic</vt:lpstr>
      <vt:lpstr>Times New Roman</vt:lpstr>
      <vt:lpstr>Trebuchet MS</vt:lpstr>
      <vt:lpstr>Wingdings</vt:lpstr>
      <vt:lpstr>Blockwork elegance</vt:lpstr>
      <vt:lpstr> A Hospitality Learning Journey At –    UPPER CRUST CAFE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UPPER CRUST CAFE</dc:title>
  <dc:creator>Ajay Singh</dc:creator>
  <cp:lastModifiedBy>Sandyta The One🥰🫶🏻</cp:lastModifiedBy>
  <cp:revision>63</cp:revision>
  <dcterms:created xsi:type="dcterms:W3CDTF">2025-08-04T03:17:32Z</dcterms:created>
  <dcterms:modified xsi:type="dcterms:W3CDTF">2025-11-30T22:30:29Z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