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A7C32F-41A2-4E3C-85DB-F15CEE07C667}">
          <p14:sldIdLst>
            <p14:sldId id="256"/>
            <p14:sldId id="257"/>
            <p14:sldId id="258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goo.gl/2s3ksV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vateinternetaccess.com/" TargetMode="External"/><Relationship Id="rId2" Type="http://schemas.openxmlformats.org/officeDocument/2006/relationships/hyperlink" Target="http://http/libgen.i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E7D85-F3E0-4585-B0DD-C98D9B1F63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1447800"/>
            <a:ext cx="10007315" cy="3329581"/>
          </a:xfrm>
        </p:spPr>
        <p:txBody>
          <a:bodyPr/>
          <a:lstStyle/>
          <a:p>
            <a:r>
              <a:rPr lang="en-GB" sz="6000" dirty="0"/>
              <a:t>1. Biogeochemical </a:t>
            </a:r>
            <a:r>
              <a:rPr lang="en-GB" sz="6000" dirty="0" err="1"/>
              <a:t>Cyles</a:t>
            </a:r>
            <a:endParaRPr lang="en-GB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5E96FE-1A1E-4131-817E-30386AABD9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290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B75C3-E570-487F-B481-EE6666BC4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852F0-6007-4193-827D-48BB5972A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Break into pairs</a:t>
            </a:r>
          </a:p>
          <a:p>
            <a:r>
              <a:rPr lang="en-GB" dirty="0"/>
              <a:t>Watch the following video </a:t>
            </a:r>
            <a:r>
              <a:rPr lang="en-GB" dirty="0">
                <a:hlinkClick r:id="rId2"/>
              </a:rPr>
              <a:t>https://goo.gl/2s3ksV</a:t>
            </a:r>
            <a:r>
              <a:rPr lang="en-GB" dirty="0"/>
              <a:t> </a:t>
            </a:r>
          </a:p>
          <a:p>
            <a:r>
              <a:rPr lang="en-GB" dirty="0"/>
              <a:t>15 mins - learn your assigned cycle</a:t>
            </a:r>
          </a:p>
          <a:p>
            <a:r>
              <a:rPr lang="en-GB" dirty="0"/>
              <a:t>Make a note of any terms you do not understand</a:t>
            </a:r>
          </a:p>
          <a:p>
            <a:r>
              <a:rPr lang="en-GB" dirty="0"/>
              <a:t>Give the class a &lt; 2 minute presentation on your assigned cycle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925573-8980-4DCA-A8D2-BCBE6CCF7C4E}"/>
              </a:ext>
            </a:extLst>
          </p:cNvPr>
          <p:cNvSpPr txBox="1"/>
          <p:nvPr/>
        </p:nvSpPr>
        <p:spPr>
          <a:xfrm>
            <a:off x="8335092" y="1483916"/>
            <a:ext cx="1823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KEY CONCEPT!</a:t>
            </a:r>
          </a:p>
        </p:txBody>
      </p:sp>
    </p:spTree>
    <p:extLst>
      <p:ext uri="{BB962C8B-B14F-4D97-AF65-F5344CB8AC3E}">
        <p14:creationId xmlns:p14="http://schemas.microsoft.com/office/powerpoint/2010/main" val="3000312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E4858-178A-4F22-BC27-ABEB9EEF8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Building a Model Biogeochemical cycle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898CD16-5704-49BC-84A6-EAEA94285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6111" y="1938338"/>
            <a:ext cx="4396338" cy="576262"/>
          </a:xfrm>
        </p:spPr>
        <p:txBody>
          <a:bodyPr/>
          <a:lstStyle/>
          <a:p>
            <a:r>
              <a:rPr lang="en-GB" dirty="0"/>
              <a:t>Next week: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C6408A5-212A-4E4B-91C4-D58BF5FD7F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12" y="2514600"/>
            <a:ext cx="3319602" cy="37417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Laboratory 1: 9am</a:t>
            </a:r>
          </a:p>
          <a:p>
            <a:r>
              <a:rPr lang="en-GB" dirty="0"/>
              <a:t>Follow the protocol to build Winogradsky columns</a:t>
            </a:r>
          </a:p>
          <a:p>
            <a:r>
              <a:rPr lang="en-GB" dirty="0"/>
              <a:t>Module Assessment – laboratory report based on findings</a:t>
            </a:r>
          </a:p>
          <a:p>
            <a:r>
              <a:rPr lang="en-GB" dirty="0"/>
              <a:t>Laboratory 2: 18</a:t>
            </a:r>
            <a:r>
              <a:rPr lang="en-GB" baseline="30000" dirty="0"/>
              <a:t>th</a:t>
            </a:r>
            <a:r>
              <a:rPr lang="en-GB" dirty="0"/>
              <a:t> March</a:t>
            </a:r>
          </a:p>
          <a:p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7934540-44B4-4FCE-9DD2-4FB45471C9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20831DE-7AAC-424D-9666-EEF32F40ED4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26AFD9-DE71-4782-AF1D-6CEA445AF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4922" y="1233436"/>
            <a:ext cx="7450967" cy="558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327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53577-587E-4E8F-A343-214078435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If biogeochemical cycles float your boat, here are some books you may be interested in: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601B7-2A60-40BB-AB07-908D2FC09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Betty Dexter Dyer 2003 – A field guide to bacteria</a:t>
            </a:r>
          </a:p>
          <a:p>
            <a:r>
              <a:rPr lang="en-GB" dirty="0"/>
              <a:t>Nick Lane 2016 – Oxygen: the molecule that made the world</a:t>
            </a:r>
          </a:p>
          <a:p>
            <a:r>
              <a:rPr lang="en-GB" dirty="0"/>
              <a:t>Jacobson et al 2000 – Earth system science: from biogeochemical cycles to global changes (2</a:t>
            </a:r>
            <a:r>
              <a:rPr lang="en-GB" baseline="30000" dirty="0"/>
              <a:t>nd</a:t>
            </a:r>
            <a:r>
              <a:rPr lang="en-GB" dirty="0"/>
              <a:t> edition) </a:t>
            </a:r>
          </a:p>
          <a:p>
            <a:endParaRPr lang="en-GB" dirty="0"/>
          </a:p>
          <a:p>
            <a:r>
              <a:rPr lang="en-GB" dirty="0"/>
              <a:t>Many books (</a:t>
            </a:r>
            <a:r>
              <a:rPr lang="en-GB"/>
              <a:t>and papers) </a:t>
            </a:r>
            <a:r>
              <a:rPr lang="en-GB" dirty="0"/>
              <a:t>can </a:t>
            </a:r>
            <a:r>
              <a:rPr lang="en-GB"/>
              <a:t>be safely </a:t>
            </a:r>
            <a:r>
              <a:rPr lang="en-GB" dirty="0"/>
              <a:t>downloaded for free nowadays from </a:t>
            </a:r>
            <a:r>
              <a:rPr lang="en-GB" dirty="0">
                <a:hlinkClick r:id="rId2"/>
              </a:rPr>
              <a:t>http://http://libgen.io/</a:t>
            </a:r>
            <a:r>
              <a:rPr lang="en-GB" dirty="0"/>
              <a:t> although you might need to use a VPN service such as </a:t>
            </a:r>
            <a:r>
              <a:rPr lang="en-GB" dirty="0">
                <a:hlinkClick r:id="rId3"/>
              </a:rPr>
              <a:t>https://www.privateinternetaccess.com</a:t>
            </a:r>
            <a:r>
              <a:rPr lang="en-GB" dirty="0"/>
              <a:t> which costs the same per year as a cheap text book</a:t>
            </a:r>
          </a:p>
        </p:txBody>
      </p:sp>
    </p:spTree>
    <p:extLst>
      <p:ext uri="{BB962C8B-B14F-4D97-AF65-F5344CB8AC3E}">
        <p14:creationId xmlns:p14="http://schemas.microsoft.com/office/powerpoint/2010/main" val="12798654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1482</TotalTime>
  <Words>193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</vt:lpstr>
      <vt:lpstr>1. Biogeochemical Cyles</vt:lpstr>
      <vt:lpstr>Self Study</vt:lpstr>
      <vt:lpstr>Building a Model Biogeochemical cycle</vt:lpstr>
      <vt:lpstr>If biogeochemical cycles float your boat, here are some books you may be interested in: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Biogeochemical Cyles</dc:title>
  <dc:creator>anna rawlings</dc:creator>
  <cp:lastModifiedBy>anna rawlings</cp:lastModifiedBy>
  <cp:revision>7</cp:revision>
  <dcterms:created xsi:type="dcterms:W3CDTF">2019-01-25T18:21:22Z</dcterms:created>
  <dcterms:modified xsi:type="dcterms:W3CDTF">2019-01-29T13:07:42Z</dcterms:modified>
</cp:coreProperties>
</file>