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777DC8-9449-4691-AA83-8D97D8BA66E0}" v="1917" dt="2022-07-02T10:48:40.722"/>
    <p1510:client id="{A58AE653-525F-A1E5-7BAC-079D3930286D}" v="19" dt="2022-07-02T10:59:23.4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0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lavina Stoyanova (2127720)" userId="S::2127720@student.uwtsd.ac.uk::ac3dedce-a5c9-44c0-82ba-88fb297c7dc1" providerId="AD" clId="Web-{85777DC8-9449-4691-AA83-8D97D8BA66E0}"/>
    <pc:docChg chg="addSld modSld sldOrd addMainMaster delMainMaster modMainMaster">
      <pc:chgData name="Slavina Stoyanova (2127720)" userId="S::2127720@student.uwtsd.ac.uk::ac3dedce-a5c9-44c0-82ba-88fb297c7dc1" providerId="AD" clId="Web-{85777DC8-9449-4691-AA83-8D97D8BA66E0}" dt="2022-07-02T10:48:40.628" v="1827" actId="20577"/>
      <pc:docMkLst>
        <pc:docMk/>
      </pc:docMkLst>
      <pc:sldChg chg="addSp modSp mod modClrScheme chgLayout">
        <pc:chgData name="Slavina Stoyanova (2127720)" userId="S::2127720@student.uwtsd.ac.uk::ac3dedce-a5c9-44c0-82ba-88fb297c7dc1" providerId="AD" clId="Web-{85777DC8-9449-4691-AA83-8D97D8BA66E0}" dt="2022-07-02T09:35:20.147" v="670" actId="1076"/>
        <pc:sldMkLst>
          <pc:docMk/>
          <pc:sldMk cId="1194440229" sldId="256"/>
        </pc:sldMkLst>
        <pc:spChg chg="mod ord">
          <ac:chgData name="Slavina Stoyanova (2127720)" userId="S::2127720@student.uwtsd.ac.uk::ac3dedce-a5c9-44c0-82ba-88fb297c7dc1" providerId="AD" clId="Web-{85777DC8-9449-4691-AA83-8D97D8BA66E0}" dt="2022-07-02T09:35:10.537" v="669" actId="20577"/>
          <ac:spMkLst>
            <pc:docMk/>
            <pc:sldMk cId="1194440229" sldId="256"/>
            <ac:spMk id="2" creationId="{00000000-0000-0000-0000-000000000000}"/>
          </ac:spMkLst>
        </pc:spChg>
        <pc:spChg chg="mod ord">
          <ac:chgData name="Slavina Stoyanova (2127720)" userId="S::2127720@student.uwtsd.ac.uk::ac3dedce-a5c9-44c0-82ba-88fb297c7dc1" providerId="AD" clId="Web-{85777DC8-9449-4691-AA83-8D97D8BA66E0}" dt="2022-07-02T09:34:25.097" v="663" actId="20577"/>
          <ac:spMkLst>
            <pc:docMk/>
            <pc:sldMk cId="1194440229" sldId="256"/>
            <ac:spMk id="3" creationId="{00000000-0000-0000-0000-000000000000}"/>
          </ac:spMkLst>
        </pc:spChg>
        <pc:spChg chg="add mod">
          <ac:chgData name="Slavina Stoyanova (2127720)" userId="S::2127720@student.uwtsd.ac.uk::ac3dedce-a5c9-44c0-82ba-88fb297c7dc1" providerId="AD" clId="Web-{85777DC8-9449-4691-AA83-8D97D8BA66E0}" dt="2022-07-02T09:35:20.147" v="670" actId="1076"/>
          <ac:spMkLst>
            <pc:docMk/>
            <pc:sldMk cId="1194440229" sldId="256"/>
            <ac:spMk id="4" creationId="{FAC1E312-39FC-30C0-7127-BF4575FC7947}"/>
          </ac:spMkLst>
        </pc:spChg>
      </pc:sldChg>
      <pc:sldChg chg="addSp delSp modSp new mod modClrScheme chgLayout">
        <pc:chgData name="Slavina Stoyanova (2127720)" userId="S::2127720@student.uwtsd.ac.uk::ac3dedce-a5c9-44c0-82ba-88fb297c7dc1" providerId="AD" clId="Web-{85777DC8-9449-4691-AA83-8D97D8BA66E0}" dt="2022-07-02T10:46:11.696" v="1811" actId="1076"/>
        <pc:sldMkLst>
          <pc:docMk/>
          <pc:sldMk cId="2445794351" sldId="257"/>
        </pc:sldMkLst>
        <pc:spChg chg="mod ord">
          <ac:chgData name="Slavina Stoyanova (2127720)" userId="S::2127720@student.uwtsd.ac.uk::ac3dedce-a5c9-44c0-82ba-88fb297c7dc1" providerId="AD" clId="Web-{85777DC8-9449-4691-AA83-8D97D8BA66E0}" dt="2022-07-02T09:36:46.450" v="680" actId="1076"/>
          <ac:spMkLst>
            <pc:docMk/>
            <pc:sldMk cId="2445794351" sldId="257"/>
            <ac:spMk id="2" creationId="{5E66D89A-614A-D39E-E8C9-34C13742DAB1}"/>
          </ac:spMkLst>
        </pc:spChg>
        <pc:spChg chg="mod ord">
          <ac:chgData name="Slavina Stoyanova (2127720)" userId="S::2127720@student.uwtsd.ac.uk::ac3dedce-a5c9-44c0-82ba-88fb297c7dc1" providerId="AD" clId="Web-{85777DC8-9449-4691-AA83-8D97D8BA66E0}" dt="2022-07-02T10:46:06.727" v="1809" actId="14100"/>
          <ac:spMkLst>
            <pc:docMk/>
            <pc:sldMk cId="2445794351" sldId="257"/>
            <ac:spMk id="3" creationId="{1CEFB84E-912B-3CED-C2C9-4170D64700AE}"/>
          </ac:spMkLst>
        </pc:spChg>
        <pc:spChg chg="add del mod">
          <ac:chgData name="Slavina Stoyanova (2127720)" userId="S::2127720@student.uwtsd.ac.uk::ac3dedce-a5c9-44c0-82ba-88fb297c7dc1" providerId="AD" clId="Web-{85777DC8-9449-4691-AA83-8D97D8BA66E0}" dt="2022-07-02T09:15:20.971" v="311"/>
          <ac:spMkLst>
            <pc:docMk/>
            <pc:sldMk cId="2445794351" sldId="257"/>
            <ac:spMk id="4" creationId="{7F0898E8-89C6-B54B-03AF-63DAB2D3262C}"/>
          </ac:spMkLst>
        </pc:spChg>
        <pc:spChg chg="add mod">
          <ac:chgData name="Slavina Stoyanova (2127720)" userId="S::2127720@student.uwtsd.ac.uk::ac3dedce-a5c9-44c0-82ba-88fb297c7dc1" providerId="AD" clId="Web-{85777DC8-9449-4691-AA83-8D97D8BA66E0}" dt="2022-07-02T09:35:39.867" v="671"/>
          <ac:spMkLst>
            <pc:docMk/>
            <pc:sldMk cId="2445794351" sldId="257"/>
            <ac:spMk id="7" creationId="{1B66DB17-1120-CE5E-A15E-6B8226EB0695}"/>
          </ac:spMkLst>
        </pc:spChg>
        <pc:picChg chg="add mod">
          <ac:chgData name="Slavina Stoyanova (2127720)" userId="S::2127720@student.uwtsd.ac.uk::ac3dedce-a5c9-44c0-82ba-88fb297c7dc1" providerId="AD" clId="Web-{85777DC8-9449-4691-AA83-8D97D8BA66E0}" dt="2022-07-02T10:46:08.977" v="1810" actId="1076"/>
          <ac:picMkLst>
            <pc:docMk/>
            <pc:sldMk cId="2445794351" sldId="257"/>
            <ac:picMk id="5" creationId="{1B1B259B-24EC-D2BF-294A-9839515323C5}"/>
          </ac:picMkLst>
        </pc:picChg>
        <pc:picChg chg="add mod">
          <ac:chgData name="Slavina Stoyanova (2127720)" userId="S::2127720@student.uwtsd.ac.uk::ac3dedce-a5c9-44c0-82ba-88fb297c7dc1" providerId="AD" clId="Web-{85777DC8-9449-4691-AA83-8D97D8BA66E0}" dt="2022-07-02T10:46:11.696" v="1811" actId="1076"/>
          <ac:picMkLst>
            <pc:docMk/>
            <pc:sldMk cId="2445794351" sldId="257"/>
            <ac:picMk id="6" creationId="{25961B28-742B-43C7-0497-8F225C701176}"/>
          </ac:picMkLst>
        </pc:picChg>
      </pc:sldChg>
      <pc:sldChg chg="addSp modSp new mod modClrScheme chgLayout">
        <pc:chgData name="Slavina Stoyanova (2127720)" userId="S::2127720@student.uwtsd.ac.uk::ac3dedce-a5c9-44c0-82ba-88fb297c7dc1" providerId="AD" clId="Web-{85777DC8-9449-4691-AA83-8D97D8BA66E0}" dt="2022-07-02T10:46:32.166" v="1814" actId="20577"/>
        <pc:sldMkLst>
          <pc:docMk/>
          <pc:sldMk cId="2912850994" sldId="258"/>
        </pc:sldMkLst>
        <pc:spChg chg="mod ord">
          <ac:chgData name="Slavina Stoyanova (2127720)" userId="S::2127720@student.uwtsd.ac.uk::ac3dedce-a5c9-44c0-82ba-88fb297c7dc1" providerId="AD" clId="Web-{85777DC8-9449-4691-AA83-8D97D8BA66E0}" dt="2022-07-02T09:46:53.857" v="806" actId="20577"/>
          <ac:spMkLst>
            <pc:docMk/>
            <pc:sldMk cId="2912850994" sldId="258"/>
            <ac:spMk id="2" creationId="{A81605C9-703D-F7B1-E98C-07321AC56637}"/>
          </ac:spMkLst>
        </pc:spChg>
        <pc:spChg chg="mod ord">
          <ac:chgData name="Slavina Stoyanova (2127720)" userId="S::2127720@student.uwtsd.ac.uk::ac3dedce-a5c9-44c0-82ba-88fb297c7dc1" providerId="AD" clId="Web-{85777DC8-9449-4691-AA83-8D97D8BA66E0}" dt="2022-07-02T10:46:32.166" v="1814" actId="20577"/>
          <ac:spMkLst>
            <pc:docMk/>
            <pc:sldMk cId="2912850994" sldId="258"/>
            <ac:spMk id="3" creationId="{9EB7F102-A713-FCB2-102A-CC9158F1CED4}"/>
          </ac:spMkLst>
        </pc:spChg>
        <pc:spChg chg="add mod">
          <ac:chgData name="Slavina Stoyanova (2127720)" userId="S::2127720@student.uwtsd.ac.uk::ac3dedce-a5c9-44c0-82ba-88fb297c7dc1" providerId="AD" clId="Web-{85777DC8-9449-4691-AA83-8D97D8BA66E0}" dt="2022-07-02T09:35:39.867" v="671"/>
          <ac:spMkLst>
            <pc:docMk/>
            <pc:sldMk cId="2912850994" sldId="258"/>
            <ac:spMk id="4" creationId="{4A8AB719-7475-7A64-022E-42341AED62A8}"/>
          </ac:spMkLst>
        </pc:spChg>
      </pc:sldChg>
      <pc:sldChg chg="modSp new">
        <pc:chgData name="Slavina Stoyanova (2127720)" userId="S::2127720@student.uwtsd.ac.uk::ac3dedce-a5c9-44c0-82ba-88fb297c7dc1" providerId="AD" clId="Web-{85777DC8-9449-4691-AA83-8D97D8BA66E0}" dt="2022-07-02T10:15:06.943" v="1210" actId="14100"/>
        <pc:sldMkLst>
          <pc:docMk/>
          <pc:sldMk cId="4074539135" sldId="259"/>
        </pc:sldMkLst>
        <pc:spChg chg="mod">
          <ac:chgData name="Slavina Stoyanova (2127720)" userId="S::2127720@student.uwtsd.ac.uk::ac3dedce-a5c9-44c0-82ba-88fb297c7dc1" providerId="AD" clId="Web-{85777DC8-9449-4691-AA83-8D97D8BA66E0}" dt="2022-07-02T09:52:04.362" v="814" actId="20577"/>
          <ac:spMkLst>
            <pc:docMk/>
            <pc:sldMk cId="4074539135" sldId="259"/>
            <ac:spMk id="2" creationId="{413D07D7-884F-EBD3-31DE-C9375E7B96EB}"/>
          </ac:spMkLst>
        </pc:spChg>
        <pc:spChg chg="mod">
          <ac:chgData name="Slavina Stoyanova (2127720)" userId="S::2127720@student.uwtsd.ac.uk::ac3dedce-a5c9-44c0-82ba-88fb297c7dc1" providerId="AD" clId="Web-{85777DC8-9449-4691-AA83-8D97D8BA66E0}" dt="2022-07-02T10:15:06.943" v="1210" actId="14100"/>
          <ac:spMkLst>
            <pc:docMk/>
            <pc:sldMk cId="4074539135" sldId="259"/>
            <ac:spMk id="3" creationId="{39CFF488-9B66-381F-EEF3-A173E1534D64}"/>
          </ac:spMkLst>
        </pc:spChg>
      </pc:sldChg>
      <pc:sldChg chg="addSp delSp modSp new ord">
        <pc:chgData name="Slavina Stoyanova (2127720)" userId="S::2127720@student.uwtsd.ac.uk::ac3dedce-a5c9-44c0-82ba-88fb297c7dc1" providerId="AD" clId="Web-{85777DC8-9449-4691-AA83-8D97D8BA66E0}" dt="2022-07-02T10:25:54.313" v="1424" actId="14100"/>
        <pc:sldMkLst>
          <pc:docMk/>
          <pc:sldMk cId="3988990488" sldId="260"/>
        </pc:sldMkLst>
        <pc:spChg chg="mod">
          <ac:chgData name="Slavina Stoyanova (2127720)" userId="S::2127720@student.uwtsd.ac.uk::ac3dedce-a5c9-44c0-82ba-88fb297c7dc1" providerId="AD" clId="Web-{85777DC8-9449-4691-AA83-8D97D8BA66E0}" dt="2022-07-02T10:08:46.241" v="1113" actId="20577"/>
          <ac:spMkLst>
            <pc:docMk/>
            <pc:sldMk cId="3988990488" sldId="260"/>
            <ac:spMk id="2" creationId="{46A3D97D-3D3C-7E1D-FBD8-5F405365C8C3}"/>
          </ac:spMkLst>
        </pc:spChg>
        <pc:spChg chg="mod">
          <ac:chgData name="Slavina Stoyanova (2127720)" userId="S::2127720@student.uwtsd.ac.uk::ac3dedce-a5c9-44c0-82ba-88fb297c7dc1" providerId="AD" clId="Web-{85777DC8-9449-4691-AA83-8D97D8BA66E0}" dt="2022-07-02T10:25:54.313" v="1424" actId="14100"/>
          <ac:spMkLst>
            <pc:docMk/>
            <pc:sldMk cId="3988990488" sldId="260"/>
            <ac:spMk id="3" creationId="{EC329B6E-ABB8-93C6-36F5-EEDD801F33D5}"/>
          </ac:spMkLst>
        </pc:spChg>
        <pc:spChg chg="add del">
          <ac:chgData name="Slavina Stoyanova (2127720)" userId="S::2127720@student.uwtsd.ac.uk::ac3dedce-a5c9-44c0-82ba-88fb297c7dc1" providerId="AD" clId="Web-{85777DC8-9449-4691-AA83-8D97D8BA66E0}" dt="2022-07-02T10:23:54.837" v="1340"/>
          <ac:spMkLst>
            <pc:docMk/>
            <pc:sldMk cId="3988990488" sldId="260"/>
            <ac:spMk id="7" creationId="{FF9E569A-CBC7-35B6-0688-D5BE7DB12302}"/>
          </ac:spMkLst>
        </pc:spChg>
        <pc:picChg chg="add mod">
          <ac:chgData name="Slavina Stoyanova (2127720)" userId="S::2127720@student.uwtsd.ac.uk::ac3dedce-a5c9-44c0-82ba-88fb297c7dc1" providerId="AD" clId="Web-{85777DC8-9449-4691-AA83-8D97D8BA66E0}" dt="2022-07-02T10:24:14.307" v="1344" actId="1076"/>
          <ac:picMkLst>
            <pc:docMk/>
            <pc:sldMk cId="3988990488" sldId="260"/>
            <ac:picMk id="5" creationId="{15BE7F23-BDE0-A407-36CB-EA29105CF77D}"/>
          </ac:picMkLst>
        </pc:picChg>
        <pc:picChg chg="add mod">
          <ac:chgData name="Slavina Stoyanova (2127720)" userId="S::2127720@student.uwtsd.ac.uk::ac3dedce-a5c9-44c0-82ba-88fb297c7dc1" providerId="AD" clId="Web-{85777DC8-9449-4691-AA83-8D97D8BA66E0}" dt="2022-07-02T10:24:22.807" v="1346" actId="1076"/>
          <ac:picMkLst>
            <pc:docMk/>
            <pc:sldMk cId="3988990488" sldId="260"/>
            <ac:picMk id="6" creationId="{867F0F26-385F-E232-53E8-123348846E19}"/>
          </ac:picMkLst>
        </pc:picChg>
      </pc:sldChg>
      <pc:sldChg chg="addSp modSp new ord">
        <pc:chgData name="Slavina Stoyanova (2127720)" userId="S::2127720@student.uwtsd.ac.uk::ac3dedce-a5c9-44c0-82ba-88fb297c7dc1" providerId="AD" clId="Web-{85777DC8-9449-4691-AA83-8D97D8BA66E0}" dt="2022-07-02T10:44:41.487" v="1790" actId="1076"/>
        <pc:sldMkLst>
          <pc:docMk/>
          <pc:sldMk cId="3881668687" sldId="261"/>
        </pc:sldMkLst>
        <pc:spChg chg="mod">
          <ac:chgData name="Slavina Stoyanova (2127720)" userId="S::2127720@student.uwtsd.ac.uk::ac3dedce-a5c9-44c0-82ba-88fb297c7dc1" providerId="AD" clId="Web-{85777DC8-9449-4691-AA83-8D97D8BA66E0}" dt="2022-07-02T10:27:12.309" v="1437" actId="20577"/>
          <ac:spMkLst>
            <pc:docMk/>
            <pc:sldMk cId="3881668687" sldId="261"/>
            <ac:spMk id="2" creationId="{FAA856B2-8D28-E5C9-B63E-454426386CCD}"/>
          </ac:spMkLst>
        </pc:spChg>
        <pc:spChg chg="mod">
          <ac:chgData name="Slavina Stoyanova (2127720)" userId="S::2127720@student.uwtsd.ac.uk::ac3dedce-a5c9-44c0-82ba-88fb297c7dc1" providerId="AD" clId="Web-{85777DC8-9449-4691-AA83-8D97D8BA66E0}" dt="2022-07-02T10:41:57.461" v="1700" actId="20577"/>
          <ac:spMkLst>
            <pc:docMk/>
            <pc:sldMk cId="3881668687" sldId="261"/>
            <ac:spMk id="3" creationId="{0A6C13E1-D620-0B24-39B9-CD1EC65BD477}"/>
          </ac:spMkLst>
        </pc:spChg>
        <pc:spChg chg="add mod">
          <ac:chgData name="Slavina Stoyanova (2127720)" userId="S::2127720@student.uwtsd.ac.uk::ac3dedce-a5c9-44c0-82ba-88fb297c7dc1" providerId="AD" clId="Web-{85777DC8-9449-4691-AA83-8D97D8BA66E0}" dt="2022-07-02T10:44:34.534" v="1789" actId="1076"/>
          <ac:spMkLst>
            <pc:docMk/>
            <pc:sldMk cId="3881668687" sldId="261"/>
            <ac:spMk id="7" creationId="{154645FB-20D4-7102-44DA-04D5794BCBA2}"/>
          </ac:spMkLst>
        </pc:spChg>
        <pc:picChg chg="add mod">
          <ac:chgData name="Slavina Stoyanova (2127720)" userId="S::2127720@student.uwtsd.ac.uk::ac3dedce-a5c9-44c0-82ba-88fb297c7dc1" providerId="AD" clId="Web-{85777DC8-9449-4691-AA83-8D97D8BA66E0}" dt="2022-07-02T10:44:41.487" v="1790" actId="1076"/>
          <ac:picMkLst>
            <pc:docMk/>
            <pc:sldMk cId="3881668687" sldId="261"/>
            <ac:picMk id="6" creationId="{CB8D50AA-CB7B-2875-91C7-F6DF231934AE}"/>
          </ac:picMkLst>
        </pc:picChg>
      </pc:sldChg>
      <pc:sldChg chg="modSp new">
        <pc:chgData name="Slavina Stoyanova (2127720)" userId="S::2127720@student.uwtsd.ac.uk::ac3dedce-a5c9-44c0-82ba-88fb297c7dc1" providerId="AD" clId="Web-{85777DC8-9449-4691-AA83-8D97D8BA66E0}" dt="2022-07-02T10:48:40.628" v="1827" actId="20577"/>
        <pc:sldMkLst>
          <pc:docMk/>
          <pc:sldMk cId="1714592463" sldId="262"/>
        </pc:sldMkLst>
        <pc:spChg chg="mod">
          <ac:chgData name="Slavina Stoyanova (2127720)" userId="S::2127720@student.uwtsd.ac.uk::ac3dedce-a5c9-44c0-82ba-88fb297c7dc1" providerId="AD" clId="Web-{85777DC8-9449-4691-AA83-8D97D8BA66E0}" dt="2022-07-02T10:45:41.616" v="1801" actId="20577"/>
          <ac:spMkLst>
            <pc:docMk/>
            <pc:sldMk cId="1714592463" sldId="262"/>
            <ac:spMk id="2" creationId="{A278A1FE-B61D-8E94-EA5C-5F15104DBC58}"/>
          </ac:spMkLst>
        </pc:spChg>
        <pc:spChg chg="mod">
          <ac:chgData name="Slavina Stoyanova (2127720)" userId="S::2127720@student.uwtsd.ac.uk::ac3dedce-a5c9-44c0-82ba-88fb297c7dc1" providerId="AD" clId="Web-{85777DC8-9449-4691-AA83-8D97D8BA66E0}" dt="2022-07-02T10:48:40.628" v="1827" actId="20577"/>
          <ac:spMkLst>
            <pc:docMk/>
            <pc:sldMk cId="1714592463" sldId="262"/>
            <ac:spMk id="3" creationId="{EA0B0DF6-EDA3-647E-4293-6E2C915D3B72}"/>
          </ac:spMkLst>
        </pc:spChg>
      </pc:sldChg>
      <pc:sldMasterChg chg="del delSldLayout">
        <pc:chgData name="Slavina Stoyanova (2127720)" userId="S::2127720@student.uwtsd.ac.uk::ac3dedce-a5c9-44c0-82ba-88fb297c7dc1" providerId="AD" clId="Web-{85777DC8-9449-4691-AA83-8D97D8BA66E0}" dt="2022-07-02T09:32:56.279" v="658"/>
        <pc:sldMasterMkLst>
          <pc:docMk/>
          <pc:sldMasterMk cId="0" sldId="2147483696"/>
        </pc:sldMasterMkLst>
        <pc:sldLayoutChg chg="del">
          <pc:chgData name="Slavina Stoyanova (2127720)" userId="S::2127720@student.uwtsd.ac.uk::ac3dedce-a5c9-44c0-82ba-88fb297c7dc1" providerId="AD" clId="Web-{85777DC8-9449-4691-AA83-8D97D8BA66E0}" dt="2022-07-02T09:32:56.279" v="658"/>
          <pc:sldLayoutMkLst>
            <pc:docMk/>
            <pc:sldMasterMk cId="0" sldId="2147483696"/>
            <pc:sldLayoutMk cId="0" sldId="2147483697"/>
          </pc:sldLayoutMkLst>
        </pc:sldLayoutChg>
        <pc:sldLayoutChg chg="del">
          <pc:chgData name="Slavina Stoyanova (2127720)" userId="S::2127720@student.uwtsd.ac.uk::ac3dedce-a5c9-44c0-82ba-88fb297c7dc1" providerId="AD" clId="Web-{85777DC8-9449-4691-AA83-8D97D8BA66E0}" dt="2022-07-02T09:32:56.279" v="658"/>
          <pc:sldLayoutMkLst>
            <pc:docMk/>
            <pc:sldMasterMk cId="0" sldId="2147483696"/>
            <pc:sldLayoutMk cId="0" sldId="2147483698"/>
          </pc:sldLayoutMkLst>
        </pc:sldLayoutChg>
        <pc:sldLayoutChg chg="del">
          <pc:chgData name="Slavina Stoyanova (2127720)" userId="S::2127720@student.uwtsd.ac.uk::ac3dedce-a5c9-44c0-82ba-88fb297c7dc1" providerId="AD" clId="Web-{85777DC8-9449-4691-AA83-8D97D8BA66E0}" dt="2022-07-02T09:32:56.279" v="658"/>
          <pc:sldLayoutMkLst>
            <pc:docMk/>
            <pc:sldMasterMk cId="0" sldId="2147483696"/>
            <pc:sldLayoutMk cId="0" sldId="2147483699"/>
          </pc:sldLayoutMkLst>
        </pc:sldLayoutChg>
        <pc:sldLayoutChg chg="del">
          <pc:chgData name="Slavina Stoyanova (2127720)" userId="S::2127720@student.uwtsd.ac.uk::ac3dedce-a5c9-44c0-82ba-88fb297c7dc1" providerId="AD" clId="Web-{85777DC8-9449-4691-AA83-8D97D8BA66E0}" dt="2022-07-02T09:32:56.279" v="658"/>
          <pc:sldLayoutMkLst>
            <pc:docMk/>
            <pc:sldMasterMk cId="0" sldId="2147483696"/>
            <pc:sldLayoutMk cId="0" sldId="2147483700"/>
          </pc:sldLayoutMkLst>
        </pc:sldLayoutChg>
        <pc:sldLayoutChg chg="del">
          <pc:chgData name="Slavina Stoyanova (2127720)" userId="S::2127720@student.uwtsd.ac.uk::ac3dedce-a5c9-44c0-82ba-88fb297c7dc1" providerId="AD" clId="Web-{85777DC8-9449-4691-AA83-8D97D8BA66E0}" dt="2022-07-02T09:32:56.279" v="658"/>
          <pc:sldLayoutMkLst>
            <pc:docMk/>
            <pc:sldMasterMk cId="0" sldId="2147483696"/>
            <pc:sldLayoutMk cId="0" sldId="2147483701"/>
          </pc:sldLayoutMkLst>
        </pc:sldLayoutChg>
        <pc:sldLayoutChg chg="del">
          <pc:chgData name="Slavina Stoyanova (2127720)" userId="S::2127720@student.uwtsd.ac.uk::ac3dedce-a5c9-44c0-82ba-88fb297c7dc1" providerId="AD" clId="Web-{85777DC8-9449-4691-AA83-8D97D8BA66E0}" dt="2022-07-02T09:32:56.279" v="658"/>
          <pc:sldLayoutMkLst>
            <pc:docMk/>
            <pc:sldMasterMk cId="0" sldId="2147483696"/>
            <pc:sldLayoutMk cId="0" sldId="2147483702"/>
          </pc:sldLayoutMkLst>
        </pc:sldLayoutChg>
        <pc:sldLayoutChg chg="del">
          <pc:chgData name="Slavina Stoyanova (2127720)" userId="S::2127720@student.uwtsd.ac.uk::ac3dedce-a5c9-44c0-82ba-88fb297c7dc1" providerId="AD" clId="Web-{85777DC8-9449-4691-AA83-8D97D8BA66E0}" dt="2022-07-02T09:32:56.279" v="658"/>
          <pc:sldLayoutMkLst>
            <pc:docMk/>
            <pc:sldMasterMk cId="0" sldId="2147483696"/>
            <pc:sldLayoutMk cId="0" sldId="2147483703"/>
          </pc:sldLayoutMkLst>
        </pc:sldLayoutChg>
        <pc:sldLayoutChg chg="del">
          <pc:chgData name="Slavina Stoyanova (2127720)" userId="S::2127720@student.uwtsd.ac.uk::ac3dedce-a5c9-44c0-82ba-88fb297c7dc1" providerId="AD" clId="Web-{85777DC8-9449-4691-AA83-8D97D8BA66E0}" dt="2022-07-02T09:32:56.279" v="658"/>
          <pc:sldLayoutMkLst>
            <pc:docMk/>
            <pc:sldMasterMk cId="0" sldId="2147483696"/>
            <pc:sldLayoutMk cId="0" sldId="2147483704"/>
          </pc:sldLayoutMkLst>
        </pc:sldLayoutChg>
        <pc:sldLayoutChg chg="del">
          <pc:chgData name="Slavina Stoyanova (2127720)" userId="S::2127720@student.uwtsd.ac.uk::ac3dedce-a5c9-44c0-82ba-88fb297c7dc1" providerId="AD" clId="Web-{85777DC8-9449-4691-AA83-8D97D8BA66E0}" dt="2022-07-02T09:32:56.279" v="658"/>
          <pc:sldLayoutMkLst>
            <pc:docMk/>
            <pc:sldMasterMk cId="0" sldId="2147483696"/>
            <pc:sldLayoutMk cId="0" sldId="2147483705"/>
          </pc:sldLayoutMkLst>
        </pc:sldLayoutChg>
        <pc:sldLayoutChg chg="del">
          <pc:chgData name="Slavina Stoyanova (2127720)" userId="S::2127720@student.uwtsd.ac.uk::ac3dedce-a5c9-44c0-82ba-88fb297c7dc1" providerId="AD" clId="Web-{85777DC8-9449-4691-AA83-8D97D8BA66E0}" dt="2022-07-02T09:32:56.279" v="658"/>
          <pc:sldLayoutMkLst>
            <pc:docMk/>
            <pc:sldMasterMk cId="0" sldId="2147483696"/>
            <pc:sldLayoutMk cId="0" sldId="2147483706"/>
          </pc:sldLayoutMkLst>
        </pc:sldLayoutChg>
        <pc:sldLayoutChg chg="del">
          <pc:chgData name="Slavina Stoyanova (2127720)" userId="S::2127720@student.uwtsd.ac.uk::ac3dedce-a5c9-44c0-82ba-88fb297c7dc1" providerId="AD" clId="Web-{85777DC8-9449-4691-AA83-8D97D8BA66E0}" dt="2022-07-02T09:32:56.279" v="658"/>
          <pc:sldLayoutMkLst>
            <pc:docMk/>
            <pc:sldMasterMk cId="0" sldId="2147483696"/>
            <pc:sldLayoutMk cId="0" sldId="2147483707"/>
          </pc:sldLayoutMkLst>
        </pc:sldLayoutChg>
      </pc:sldMasterChg>
      <pc:sldMasterChg chg="add mod addSldLayout modSldLayout">
        <pc:chgData name="Slavina Stoyanova (2127720)" userId="S::2127720@student.uwtsd.ac.uk::ac3dedce-a5c9-44c0-82ba-88fb297c7dc1" providerId="AD" clId="Web-{85777DC8-9449-4691-AA83-8D97D8BA66E0}" dt="2022-07-02T09:35:43.149" v="672"/>
        <pc:sldMasterMkLst>
          <pc:docMk/>
          <pc:sldMasterMk cId="194789986" sldId="2147483708"/>
        </pc:sldMasterMkLst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4057672151" sldId="2147483709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1850997100" sldId="2147483710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854106283" sldId="2147483711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3830142283" sldId="2147483712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1364828309" sldId="2147483713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1985892179" sldId="2147483714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4287820708" sldId="2147483715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1337173109" sldId="2147483716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1491478779" sldId="2147483717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2416877532" sldId="2147483718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2363561777" sldId="2147483719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3107862370" sldId="2147483720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2095890531" sldId="2147483721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1277590227" sldId="2147483722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1002879166" sldId="2147483723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2834823840" sldId="2147483724"/>
          </pc:sldLayoutMkLst>
        </pc:sldLayoutChg>
        <pc:sldLayoutChg chg="add mod replId">
          <pc:chgData name="Slavina Stoyanova (2127720)" userId="S::2127720@student.uwtsd.ac.uk::ac3dedce-a5c9-44c0-82ba-88fb297c7dc1" providerId="AD" clId="Web-{85777DC8-9449-4691-AA83-8D97D8BA66E0}" dt="2022-07-02T09:35:43.149" v="672"/>
          <pc:sldLayoutMkLst>
            <pc:docMk/>
            <pc:sldMasterMk cId="194789986" sldId="2147483708"/>
            <pc:sldLayoutMk cId="4030589308" sldId="2147483725"/>
          </pc:sldLayoutMkLst>
        </pc:sldLayoutChg>
      </pc:sldMasterChg>
    </pc:docChg>
  </pc:docChgLst>
  <pc:docChgLst>
    <pc:chgData name="Slavina Stoyanova (2127720)" userId="S::2127720@student.uwtsd.ac.uk::ac3dedce-a5c9-44c0-82ba-88fb297c7dc1" providerId="AD" clId="Web-{A58AE653-525F-A1E5-7BAC-079D3930286D}"/>
    <pc:docChg chg="modSld">
      <pc:chgData name="Slavina Stoyanova (2127720)" userId="S::2127720@student.uwtsd.ac.uk::ac3dedce-a5c9-44c0-82ba-88fb297c7dc1" providerId="AD" clId="Web-{A58AE653-525F-A1E5-7BAC-079D3930286D}" dt="2022-07-02T10:59:23.471" v="19" actId="1076"/>
      <pc:docMkLst>
        <pc:docMk/>
      </pc:docMkLst>
      <pc:sldChg chg="modSp">
        <pc:chgData name="Slavina Stoyanova (2127720)" userId="S::2127720@student.uwtsd.ac.uk::ac3dedce-a5c9-44c0-82ba-88fb297c7dc1" providerId="AD" clId="Web-{A58AE653-525F-A1E5-7BAC-079D3930286D}" dt="2022-07-02T10:59:23.471" v="19" actId="1076"/>
        <pc:sldMkLst>
          <pc:docMk/>
          <pc:sldMk cId="1194440229" sldId="256"/>
        </pc:sldMkLst>
        <pc:spChg chg="mod">
          <ac:chgData name="Slavina Stoyanova (2127720)" userId="S::2127720@student.uwtsd.ac.uk::ac3dedce-a5c9-44c0-82ba-88fb297c7dc1" providerId="AD" clId="Web-{A58AE653-525F-A1E5-7BAC-079D3930286D}" dt="2022-07-02T10:59:23.471" v="19" actId="1076"/>
          <ac:spMkLst>
            <pc:docMk/>
            <pc:sldMk cId="1194440229" sldId="256"/>
            <ac:spMk id="4" creationId="{FAC1E312-39FC-30C0-7127-BF4575FC7947}"/>
          </ac:spMkLst>
        </pc:spChg>
      </pc:sldChg>
      <pc:sldChg chg="modSp">
        <pc:chgData name="Slavina Stoyanova (2127720)" userId="S::2127720@student.uwtsd.ac.uk::ac3dedce-a5c9-44c0-82ba-88fb297c7dc1" providerId="AD" clId="Web-{A58AE653-525F-A1E5-7BAC-079D3930286D}" dt="2022-07-02T10:57:49.202" v="18" actId="1076"/>
        <pc:sldMkLst>
          <pc:docMk/>
          <pc:sldMk cId="2445794351" sldId="257"/>
        </pc:sldMkLst>
        <pc:spChg chg="mod">
          <ac:chgData name="Slavina Stoyanova (2127720)" userId="S::2127720@student.uwtsd.ac.uk::ac3dedce-a5c9-44c0-82ba-88fb297c7dc1" providerId="AD" clId="Web-{A58AE653-525F-A1E5-7BAC-079D3930286D}" dt="2022-07-02T10:57:11.592" v="8" actId="14100"/>
          <ac:spMkLst>
            <pc:docMk/>
            <pc:sldMk cId="2445794351" sldId="257"/>
            <ac:spMk id="2" creationId="{5E66D89A-614A-D39E-E8C9-34C13742DAB1}"/>
          </ac:spMkLst>
        </pc:spChg>
        <pc:spChg chg="mod">
          <ac:chgData name="Slavina Stoyanova (2127720)" userId="S::2127720@student.uwtsd.ac.uk::ac3dedce-a5c9-44c0-82ba-88fb297c7dc1" providerId="AD" clId="Web-{A58AE653-525F-A1E5-7BAC-079D3930286D}" dt="2022-07-02T10:57:44.437" v="16" actId="1076"/>
          <ac:spMkLst>
            <pc:docMk/>
            <pc:sldMk cId="2445794351" sldId="257"/>
            <ac:spMk id="3" creationId="{1CEFB84E-912B-3CED-C2C9-4170D64700AE}"/>
          </ac:spMkLst>
        </pc:spChg>
        <pc:picChg chg="mod">
          <ac:chgData name="Slavina Stoyanova (2127720)" userId="S::2127720@student.uwtsd.ac.uk::ac3dedce-a5c9-44c0-82ba-88fb297c7dc1" providerId="AD" clId="Web-{A58AE653-525F-A1E5-7BAC-079D3930286D}" dt="2022-07-02T10:57:47.406" v="17" actId="1076"/>
          <ac:picMkLst>
            <pc:docMk/>
            <pc:sldMk cId="2445794351" sldId="257"/>
            <ac:picMk id="5" creationId="{1B1B259B-24EC-D2BF-294A-9839515323C5}"/>
          </ac:picMkLst>
        </pc:picChg>
        <pc:picChg chg="mod">
          <ac:chgData name="Slavina Stoyanova (2127720)" userId="S::2127720@student.uwtsd.ac.uk::ac3dedce-a5c9-44c0-82ba-88fb297c7dc1" providerId="AD" clId="Web-{A58AE653-525F-A1E5-7BAC-079D3930286D}" dt="2022-07-02T10:57:49.202" v="18" actId="1076"/>
          <ac:picMkLst>
            <pc:docMk/>
            <pc:sldMk cId="2445794351" sldId="257"/>
            <ac:picMk id="6" creationId="{25961B28-742B-43C7-0497-8F225C701176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4B6E94-1702-4120-9B63-AE63319883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D6FE79-A706-4BFD-9E00-AAA9385EFEA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7BFD21-0087-4529-9525-91C20CCBC1A6}" type="datetime1">
              <a:rPr lang="en-GB" smtClean="0"/>
              <a:t>02/07/2022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58AB23-6B18-451D-9D3B-16919243652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1DD4F9-0494-427B-B1AB-C1B029FFE43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C8D3AF-C96B-4339-ADFF-17CC2AEA71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3291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6DC80F-3293-4CB9-AFF3-897E61B95F53}" type="datetime1">
              <a:rPr lang="en-GB" smtClean="0"/>
              <a:pPr/>
              <a:t>02/07/2022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806C3E-E119-438C-AE91-C1FA81E9FF18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277628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806C3E-E119-438C-AE91-C1FA81E9FF1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407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7672151"/>
      </p:ext>
    </p:extLst>
  </p:cSld>
  <p:clrMapOvr>
    <a:masterClrMapping/>
  </p:clrMapOvr>
  <p:transition spd="slow">
    <p:push dir="u"/>
  </p:transition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0997100"/>
      </p:ext>
    </p:extLst>
  </p:cSld>
  <p:clrMapOvr>
    <a:masterClrMapping/>
  </p:clrMapOvr>
  <p:transition spd="slow">
    <p:push dir="u"/>
  </p:transition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106283"/>
      </p:ext>
    </p:extLst>
  </p:cSld>
  <p:clrMapOvr>
    <a:masterClrMapping/>
  </p:clrMapOvr>
  <p:transition spd="slow">
    <p:push dir="u"/>
  </p:transition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0142283"/>
      </p:ext>
    </p:extLst>
  </p:cSld>
  <p:clrMapOvr>
    <a:masterClrMapping/>
  </p:clrMapOvr>
  <p:transition spd="slow">
    <p:push dir="u"/>
  </p:transition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828309"/>
      </p:ext>
    </p:extLst>
  </p:cSld>
  <p:clrMapOvr>
    <a:masterClrMapping/>
  </p:clrMapOvr>
  <p:transition spd="slow">
    <p:push dir="u"/>
  </p:transition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5892179"/>
      </p:ext>
    </p:extLst>
  </p:cSld>
  <p:clrMapOvr>
    <a:masterClrMapping/>
  </p:clrMapOvr>
  <p:transition spd="slow">
    <p:push dir="u"/>
  </p:transition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820708"/>
      </p:ext>
    </p:extLst>
  </p:cSld>
  <p:clrMapOvr>
    <a:masterClrMapping/>
  </p:clrMapOvr>
  <p:transition spd="slow">
    <p:push dir="u"/>
  </p:transition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7173109"/>
      </p:ext>
    </p:extLst>
  </p:cSld>
  <p:clrMapOvr>
    <a:masterClrMapping/>
  </p:clrMapOvr>
  <p:transition spd="slow">
    <p:push dir="u"/>
  </p:transition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478779"/>
      </p:ext>
    </p:extLst>
  </p:cSld>
  <p:clrMapOvr>
    <a:masterClrMapping/>
  </p:clrMapOvr>
  <p:transition spd="slow">
    <p:push dir="u"/>
  </p:transition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6877532"/>
      </p:ext>
    </p:extLst>
  </p:cSld>
  <p:clrMapOvr>
    <a:masterClrMapping/>
  </p:clrMapOvr>
  <p:transition spd="slow">
    <p:push dir="u"/>
  </p:transition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561777"/>
      </p:ext>
    </p:extLst>
  </p:cSld>
  <p:clrMapOvr>
    <a:masterClrMapping/>
  </p:clrMapOvr>
  <p:transition spd="slow">
    <p:push dir="u"/>
  </p:transition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07862370"/>
      </p:ext>
    </p:extLst>
  </p:cSld>
  <p:clrMapOvr>
    <a:masterClrMapping/>
  </p:clrMapOvr>
  <p:transition spd="slow">
    <p:push dir="u"/>
  </p:transition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890531"/>
      </p:ext>
    </p:extLst>
  </p:cSld>
  <p:clrMapOvr>
    <a:masterClrMapping/>
  </p:clrMapOvr>
  <p:transition spd="slow">
    <p:push dir="u"/>
  </p:transition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7590227"/>
      </p:ext>
    </p:extLst>
  </p:cSld>
  <p:clrMapOvr>
    <a:masterClrMapping/>
  </p:clrMapOvr>
  <p:transition spd="slow">
    <p:push dir="u"/>
  </p:transition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879166"/>
      </p:ext>
    </p:extLst>
  </p:cSld>
  <p:clrMapOvr>
    <a:masterClrMapping/>
  </p:clrMapOvr>
  <p:transition spd="slow">
    <p:push dir="u"/>
  </p:transition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23840"/>
      </p:ext>
    </p:extLst>
  </p:cSld>
  <p:clrMapOvr>
    <a:masterClrMapping/>
  </p:clrMapOvr>
  <p:transition spd="slow">
    <p:push dir="u"/>
  </p:transition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589308"/>
      </p:ext>
    </p:extLst>
  </p:cSld>
  <p:clrMapOvr>
    <a:masterClrMapping/>
  </p:clrMapOvr>
  <p:transition spd="slow">
    <p:push dir="u"/>
  </p:transition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7/2/22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7899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ransition spd="slow">
    <p:push dir="u"/>
  </p:transition>
  <p:hf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8351" y="474556"/>
            <a:ext cx="8991600" cy="3169919"/>
          </a:xfrm>
        </p:spPr>
        <p:txBody>
          <a:bodyPr rtlCol="0">
            <a:normAutofit fontScale="90000"/>
          </a:bodyPr>
          <a:lstStyle/>
          <a:p>
            <a:pPr algn="ctr"/>
            <a:r>
              <a:rPr lang="en-GB" b="1" dirty="0">
                <a:ea typeface="+mj-lt"/>
                <a:cs typeface="+mj-lt"/>
              </a:rPr>
              <a:t>Group presentation</a:t>
            </a:r>
            <a:br>
              <a:rPr lang="en-GB" b="1" dirty="0">
                <a:ea typeface="+mj-lt"/>
                <a:cs typeface="+mj-lt"/>
              </a:rPr>
            </a:br>
            <a:r>
              <a:rPr lang="en-GB" sz="2400" b="1" dirty="0">
                <a:ea typeface="+mj-lt"/>
                <a:cs typeface="+mj-lt"/>
              </a:rPr>
              <a:t>student name: Petko Petkov</a:t>
            </a:r>
            <a:br>
              <a:rPr lang="en-GB" sz="2400" b="1" dirty="0">
                <a:ea typeface="+mj-lt"/>
                <a:cs typeface="+mj-lt"/>
              </a:rPr>
            </a:br>
            <a:r>
              <a:rPr lang="en-GB" sz="2400" b="1" dirty="0">
                <a:ea typeface="+mj-lt"/>
                <a:cs typeface="+mj-lt"/>
              </a:rPr>
              <a:t>student number: </a:t>
            </a:r>
            <a:r>
              <a:rPr lang="en-GB" sz="2400" dirty="0">
                <a:ea typeface="+mj-lt"/>
                <a:cs typeface="+mj-lt"/>
              </a:rPr>
              <a:t>2125440</a:t>
            </a:r>
            <a:br>
              <a:rPr lang="en-GB" sz="2400" b="1" dirty="0">
                <a:ea typeface="+mj-lt"/>
                <a:cs typeface="+mj-lt"/>
              </a:rPr>
            </a:br>
            <a:r>
              <a:rPr lang="en-GB" sz="2400" b="1" dirty="0">
                <a:ea typeface="+mj-lt"/>
                <a:cs typeface="+mj-lt"/>
              </a:rPr>
              <a:t>student name : </a:t>
            </a:r>
            <a:r>
              <a:rPr lang="en-GB" sz="2400" b="1" dirty="0" err="1">
                <a:ea typeface="+mj-lt"/>
                <a:cs typeface="+mj-lt"/>
              </a:rPr>
              <a:t>Slavina</a:t>
            </a:r>
            <a:r>
              <a:rPr lang="en-GB" sz="2400" b="1" dirty="0">
                <a:ea typeface="+mj-lt"/>
                <a:cs typeface="+mj-lt"/>
              </a:rPr>
              <a:t> Stoyanova</a:t>
            </a:r>
            <a:br>
              <a:rPr lang="en-GB" sz="2400" b="1" dirty="0">
                <a:ea typeface="+mj-lt"/>
                <a:cs typeface="+mj-lt"/>
              </a:rPr>
            </a:br>
            <a:r>
              <a:rPr lang="en-GB" sz="2400" b="1" dirty="0"/>
              <a:t>student number: 2127720</a:t>
            </a:r>
            <a:br>
              <a:rPr lang="en-GB" sz="2400" b="1" dirty="0"/>
            </a:br>
            <a:r>
              <a:rPr lang="en-GB" sz="2400" b="1" dirty="0"/>
              <a:t>module code: bmsw4003_birm</a:t>
            </a:r>
            <a:br>
              <a:rPr lang="en-GB" sz="2400" b="1" dirty="0"/>
            </a:br>
            <a:r>
              <a:rPr lang="en-GB" sz="2400" b="1" dirty="0"/>
              <a:t>Lecturer name: Adbi Rahman</a:t>
            </a:r>
            <a:br>
              <a:rPr lang="en-GB" sz="1600" b="1" dirty="0"/>
            </a:br>
            <a:endParaRPr lang="en-US" sz="1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4175" y="4136884"/>
            <a:ext cx="11603648" cy="213129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3600" b="1" dirty="0">
                <a:ea typeface="+mn-lt"/>
                <a:cs typeface="+mn-lt"/>
              </a:rPr>
              <a:t>Research topic - How do students in UWTSD use technology to collaborate?</a:t>
            </a:r>
            <a:endParaRPr lang="en-US" sz="3600"/>
          </a:p>
          <a:p>
            <a:endParaRPr lang="en-GB" sz="28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C1E312-39FC-30C0-7127-BF4575FC7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338163" y="367616"/>
            <a:ext cx="838199" cy="767687"/>
          </a:xfrm>
        </p:spPr>
        <p:txBody>
          <a:bodyPr/>
          <a:lstStyle/>
          <a:p>
            <a:fld id="{D57F1E4F-1CFF-5643-939E-02111984F565}" type="slidenum">
              <a:rPr lang="en-US" dirty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4402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6D89A-614A-D39E-E8C9-34C13742D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552" y="58919"/>
            <a:ext cx="9843199" cy="1274984"/>
          </a:xfrm>
        </p:spPr>
        <p:txBody>
          <a:bodyPr>
            <a:normAutofit fontScale="90000"/>
          </a:bodyPr>
          <a:lstStyle/>
          <a:p>
            <a:pPr algn="ctr"/>
            <a:br>
              <a:rPr lang="en-GB" sz="2000" b="1" dirty="0">
                <a:ea typeface="+mj-lt"/>
                <a:cs typeface="+mj-lt"/>
              </a:rPr>
            </a:br>
            <a:r>
              <a:rPr lang="en-GB" sz="2800" b="1" dirty="0">
                <a:ea typeface="+mj-lt"/>
                <a:cs typeface="+mj-lt"/>
              </a:rPr>
              <a:t>Research chosen question: Is there a need to provide training on how to use technology to collaborate in UWTSD?</a:t>
            </a:r>
            <a:endParaRPr lang="en-GB" sz="2800">
              <a:ea typeface="+mj-lt"/>
              <a:cs typeface="+mj-lt"/>
            </a:endParaRPr>
          </a:p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FB84E-912B-3CED-C2C9-4170D64700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0193" y="1415969"/>
            <a:ext cx="11338444" cy="489915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ea typeface="+mj-lt"/>
                <a:cs typeface="+mj-lt"/>
              </a:rPr>
              <a:t>Introduction</a:t>
            </a:r>
            <a:endParaRPr lang="en-GB" sz="2400" dirty="0"/>
          </a:p>
          <a:p>
            <a:pPr>
              <a:buClr>
                <a:srgbClr val="8AD0D6"/>
              </a:buClr>
            </a:pPr>
            <a:r>
              <a:rPr lang="en-GB" dirty="0"/>
              <a:t>In this research we will investigate if people who study in UWTSD require training on how to use technology in order to collaborate in the university.</a:t>
            </a:r>
            <a:endParaRPr lang="en-GB"/>
          </a:p>
          <a:p>
            <a:r>
              <a:rPr lang="en-GB" dirty="0"/>
              <a:t>This research is related to the difficulties of online studying during the covid-19 pandemic for example. The students of UWTSD had to quickly adapt to technology because face to face teaching was not provided and they had to carry out zoom/teams classes instead. 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/>
          </a:p>
          <a:p>
            <a:endParaRPr lang="en-GB" dirty="0"/>
          </a:p>
          <a:p>
            <a:r>
              <a:rPr lang="en-GB" dirty="0"/>
              <a:t>This allowed people to advance their skills in using technology and all the Microsoft apps in order to collaborate with the lecturers as well as other students. </a:t>
            </a:r>
            <a:endParaRPr lang="en-GB"/>
          </a:p>
          <a:p>
            <a:endParaRPr lang="en-GB" sz="2000" dirty="0"/>
          </a:p>
          <a:p>
            <a:endParaRPr lang="en-GB" sz="2000" dirty="0"/>
          </a:p>
        </p:txBody>
      </p:sp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1B1B259B-24EC-D2BF-294A-983951532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0174" y="3822040"/>
            <a:ext cx="2585050" cy="1456786"/>
          </a:xfrm>
          <a:prstGeom prst="rect">
            <a:avLst/>
          </a:prstGeom>
        </p:spPr>
      </p:pic>
      <p:pic>
        <p:nvPicPr>
          <p:cNvPr id="6" name="Picture 6" descr="Graphical user interface&#10;&#10;Description automatically generated">
            <a:extLst>
              <a:ext uri="{FF2B5EF4-FFF2-40B4-BE49-F238E27FC236}">
                <a16:creationId xmlns:a16="http://schemas.microsoft.com/office/drawing/2014/main" id="{25961B28-742B-43C7-0497-8F225C701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6589" y="3658917"/>
            <a:ext cx="2930105" cy="1452353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66DB17-1120-CE5E-A15E-6B8226EB0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7943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605C9-703D-F7B1-E98C-07321AC56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Relevant research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B7F102-A713-FCB2-102A-CC9158F1CE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577" y="1621598"/>
            <a:ext cx="11131899" cy="46268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Through repository of UWTSD we established that students have been provided with sessions which examine and break down the use of technology and apps that are required in UWTSD. </a:t>
            </a:r>
            <a:endParaRPr lang="en-US"/>
          </a:p>
          <a:p>
            <a:pPr>
              <a:buClr>
                <a:srgbClr val="8AD0D6"/>
              </a:buClr>
            </a:pPr>
            <a:endParaRPr lang="en-GB"/>
          </a:p>
          <a:p>
            <a:pPr>
              <a:buClr>
                <a:srgbClr val="8AD0D6"/>
              </a:buClr>
            </a:pPr>
            <a:r>
              <a:rPr lang="en-GB" dirty="0"/>
              <a:t>At the start of the course students are asked if they are knowledgeable on technology and if they are comfortable using apps such as </a:t>
            </a:r>
            <a:r>
              <a:rPr lang="en-GB" dirty="0" err="1"/>
              <a:t>microsoft</a:t>
            </a:r>
            <a:r>
              <a:rPr lang="en-GB" dirty="0"/>
              <a:t> teams, </a:t>
            </a:r>
            <a:r>
              <a:rPr lang="en-GB" dirty="0" err="1"/>
              <a:t>powerpoint</a:t>
            </a:r>
            <a:r>
              <a:rPr lang="en-GB" dirty="0"/>
              <a:t>, word </a:t>
            </a:r>
            <a:r>
              <a:rPr lang="en-GB" dirty="0" err="1"/>
              <a:t>ect.</a:t>
            </a:r>
            <a:r>
              <a:rPr lang="en-GB" dirty="0"/>
              <a:t> </a:t>
            </a:r>
          </a:p>
          <a:p>
            <a:pPr>
              <a:buClr>
                <a:srgbClr val="8AD0D6"/>
              </a:buClr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8AB719-7475-7A64-022E-42341AED6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85099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3D97D-3D3C-7E1D-FBD8-5F405365C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29B6E-ABB8-93C6-36F5-EEDD801F3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237" y="1420314"/>
            <a:ext cx="6171711" cy="47274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j-lt"/>
                <a:cs typeface="+mj-lt"/>
              </a:rPr>
              <a:t>In this presentation we intend to respect all ethical considerations and no data will be shared or used for any commercial purposes.  </a:t>
            </a:r>
          </a:p>
          <a:p>
            <a:pPr>
              <a:buClr>
                <a:srgbClr val="8AD0D6"/>
              </a:buClr>
            </a:pPr>
            <a:endParaRPr lang="en-GB" dirty="0">
              <a:ea typeface="+mj-lt"/>
              <a:cs typeface="+mj-lt"/>
            </a:endParaRPr>
          </a:p>
          <a:p>
            <a:pPr>
              <a:buClr>
                <a:srgbClr val="8AD0D6"/>
              </a:buClr>
            </a:pPr>
            <a:r>
              <a:rPr lang="en-GB" dirty="0">
                <a:ea typeface="+mj-lt"/>
                <a:cs typeface="+mj-lt"/>
              </a:rPr>
              <a:t>According to the data protection act from year 2018 General Data Protection Regulation (GDPR), all data will be kept safe and confidential. </a:t>
            </a:r>
            <a:endParaRPr lang="en-GB"/>
          </a:p>
          <a:p>
            <a:pPr>
              <a:buClr>
                <a:srgbClr val="8AD0D6"/>
              </a:buClr>
            </a:pPr>
            <a:endParaRPr lang="en-GB" dirty="0"/>
          </a:p>
          <a:p>
            <a:pPr>
              <a:buClr>
                <a:srgbClr val="8AD0D6"/>
              </a:buClr>
            </a:pPr>
            <a:r>
              <a:rPr lang="en-GB" dirty="0"/>
              <a:t>This is a brief view of how the questionnaire will look. The question is simple, with a simple closed YES or NO answer. 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273D55-45AE-2161-D213-71BE92645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4</a:t>
            </a:fld>
            <a:endParaRPr lang="en-US" dirty="0"/>
          </a:p>
        </p:txBody>
      </p:sp>
      <p:pic>
        <p:nvPicPr>
          <p:cNvPr id="5" name="Picture 5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15BE7F23-BDE0-A407-36CB-EA29105CF7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9154" y="1418375"/>
            <a:ext cx="4482861" cy="2367851"/>
          </a:xfrm>
          <a:prstGeom prst="rect">
            <a:avLst/>
          </a:prstGeom>
        </p:spPr>
      </p:pic>
      <p:pic>
        <p:nvPicPr>
          <p:cNvPr id="6" name="Picture 6" descr="Table&#10;&#10;Description automatically generated">
            <a:extLst>
              <a:ext uri="{FF2B5EF4-FFF2-40B4-BE49-F238E27FC236}">
                <a16:creationId xmlns:a16="http://schemas.microsoft.com/office/drawing/2014/main" id="{867F0F26-385F-E232-53E8-123348846E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7343" y="4070963"/>
            <a:ext cx="3347049" cy="231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9904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856B2-8D28-E5C9-B63E-454426386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Proposed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C13E1-D620-0B24-39B9-CD1EC65BD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5199" y="1621597"/>
            <a:ext cx="8946541" cy="41954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What questionnaire will  include</a:t>
            </a:r>
            <a:r>
              <a:rPr lang="en-GB" dirty="0">
                <a:ea typeface="+mj-lt"/>
                <a:cs typeface="+mj-lt"/>
              </a:rPr>
              <a:t> in this research: Is there a need to provide training on how to use technology to collaborate in UWTSD?</a:t>
            </a:r>
          </a:p>
          <a:p>
            <a:pPr>
              <a:buClr>
                <a:srgbClr val="8AD0D6"/>
              </a:buClr>
            </a:pPr>
            <a:r>
              <a:rPr lang="en-GB" dirty="0"/>
              <a:t>Who will you ask : This research will involve a closed answer question which will be posed to a group of 100 students who study in UWTSD.</a:t>
            </a:r>
          </a:p>
          <a:p>
            <a:pPr>
              <a:buClr>
                <a:srgbClr val="8AD0D6"/>
              </a:buClr>
            </a:pPr>
            <a:r>
              <a:rPr lang="en-GB" dirty="0"/>
              <a:t>How: This questionnaire will be available for students to answer on forms. The answers are YES, NO or MAYBE. </a:t>
            </a:r>
          </a:p>
          <a:p>
            <a:pPr>
              <a:buClr>
                <a:srgbClr val="8AD0D6"/>
              </a:buClr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D08BC-07BF-4E06-A53E-19DE0372A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5</a:t>
            </a:fld>
            <a:endParaRPr lang="en-US" dirty="0"/>
          </a:p>
        </p:txBody>
      </p:sp>
      <p:pic>
        <p:nvPicPr>
          <p:cNvPr id="6" name="Picture 6" descr="Table&#10;&#10;Description automatically generated">
            <a:extLst>
              <a:ext uri="{FF2B5EF4-FFF2-40B4-BE49-F238E27FC236}">
                <a16:creationId xmlns:a16="http://schemas.microsoft.com/office/drawing/2014/main" id="{CB8D50AA-CB7B-2875-91C7-F6DF231934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8890" y="3955945"/>
            <a:ext cx="3347049" cy="23104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54645FB-20D4-7102-44DA-04D5794BCBA2}"/>
              </a:ext>
            </a:extLst>
          </p:cNvPr>
          <p:cNvSpPr txBox="1"/>
          <p:nvPr/>
        </p:nvSpPr>
        <p:spPr>
          <a:xfrm>
            <a:off x="5227608" y="4523117"/>
            <a:ext cx="489980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The method will include quantitative data collecting to establish if students require extra help with the use of technology in the university.</a:t>
            </a:r>
          </a:p>
        </p:txBody>
      </p:sp>
    </p:spTree>
    <p:extLst>
      <p:ext uri="{BB962C8B-B14F-4D97-AF65-F5344CB8AC3E}">
        <p14:creationId xmlns:p14="http://schemas.microsoft.com/office/powerpoint/2010/main" val="38816686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8A1FE-B61D-8E94-EA5C-5F15104DB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Hypothesis of this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0B0DF6-EDA3-647E-4293-6E2C915D3B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621598"/>
            <a:ext cx="9593522" cy="462680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j-lt"/>
                <a:cs typeface="+mj-lt"/>
              </a:rPr>
              <a:t>The hypothesis regarding this research, almost all people are aware of the new technology and are able to use it well enough to graduate in </a:t>
            </a:r>
            <a:r>
              <a:rPr lang="en-GB" dirty="0" err="1">
                <a:ea typeface="+mj-lt"/>
                <a:cs typeface="+mj-lt"/>
              </a:rPr>
              <a:t>uwtsd</a:t>
            </a:r>
            <a:r>
              <a:rPr lang="en-GB" dirty="0">
                <a:ea typeface="+mj-lt"/>
                <a:cs typeface="+mj-lt"/>
              </a:rPr>
              <a:t> without a problem. If they require any extra training on how to use technology, enough is provided for them already in the sources on Moodle. </a:t>
            </a:r>
            <a:endParaRPr lang="en-GB"/>
          </a:p>
          <a:p>
            <a:pPr>
              <a:buClr>
                <a:srgbClr val="8AD0D6"/>
              </a:buClr>
            </a:pPr>
            <a:endParaRPr lang="en-GB" dirty="0">
              <a:ea typeface="+mj-lt"/>
              <a:cs typeface="+mj-lt"/>
            </a:endParaRPr>
          </a:p>
          <a:p>
            <a:pPr>
              <a:buClr>
                <a:srgbClr val="8AD0D6"/>
              </a:buClr>
            </a:pPr>
            <a:r>
              <a:rPr lang="en-GB" dirty="0">
                <a:ea typeface="+mj-lt"/>
                <a:cs typeface="+mj-lt"/>
              </a:rPr>
              <a:t> In fact that all the people who studied in </a:t>
            </a:r>
            <a:r>
              <a:rPr lang="en-GB" dirty="0" err="1">
                <a:ea typeface="+mj-lt"/>
                <a:cs typeface="+mj-lt"/>
              </a:rPr>
              <a:t>uwtsd</a:t>
            </a:r>
            <a:r>
              <a:rPr lang="en-GB" dirty="0">
                <a:ea typeface="+mj-lt"/>
                <a:cs typeface="+mj-lt"/>
              </a:rPr>
              <a:t> during the covid pandemic 2020-2021 had to suddenly quit jobs (most of them) and start working from home. Also the lectures in </a:t>
            </a:r>
            <a:r>
              <a:rPr lang="en-GB" dirty="0" err="1">
                <a:ea typeface="+mj-lt"/>
                <a:cs typeface="+mj-lt"/>
              </a:rPr>
              <a:t>uwtsd</a:t>
            </a:r>
            <a:r>
              <a:rPr lang="en-GB" dirty="0">
                <a:ea typeface="+mj-lt"/>
                <a:cs typeface="+mj-lt"/>
              </a:rPr>
              <a:t> were entirely online, which gave an opportunity for people to learn and advance their digital skills.</a:t>
            </a:r>
            <a:endParaRPr lang="en-GB"/>
          </a:p>
          <a:p>
            <a:pPr>
              <a:buClr>
                <a:srgbClr val="8AD0D6"/>
              </a:buClr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F97F14-547E-81D7-AB60-3D5E55616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5924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D07D7-884F-EBD3-31DE-C9375E7B9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FF488-9B66-381F-EEF3-A173E1534D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237" y="1866013"/>
            <a:ext cx="10398653" cy="43823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ea typeface="+mj-lt"/>
                <a:cs typeface="+mj-lt"/>
              </a:rPr>
              <a:t>Barnes, J., Greenway, C. and Morgan, C., 2021. How has Covid-19 affected how teacher educators engage their students in learning?.</a:t>
            </a:r>
          </a:p>
          <a:p>
            <a:pPr marL="0" indent="0">
              <a:buNone/>
            </a:pPr>
            <a:r>
              <a:rPr lang="en-GB" dirty="0">
                <a:ea typeface="+mj-lt"/>
                <a:cs typeface="+mj-lt"/>
              </a:rPr>
              <a:t>Spencer, A. and Patel, S., 2019. Applying the data protection act 2018 and general data protection regulation principles in healthcare settings. </a:t>
            </a:r>
            <a:r>
              <a:rPr lang="en-GB" i="1" dirty="0">
                <a:ea typeface="+mj-lt"/>
                <a:cs typeface="+mj-lt"/>
              </a:rPr>
              <a:t>Nursing Management</a:t>
            </a:r>
            <a:r>
              <a:rPr lang="en-GB" dirty="0">
                <a:ea typeface="+mj-lt"/>
                <a:cs typeface="+mj-lt"/>
              </a:rPr>
              <a:t>, </a:t>
            </a:r>
            <a:r>
              <a:rPr lang="en-GB" i="1" dirty="0">
                <a:ea typeface="+mj-lt"/>
                <a:cs typeface="+mj-lt"/>
              </a:rPr>
              <a:t>26</a:t>
            </a:r>
            <a:r>
              <a:rPr lang="en-GB" dirty="0">
                <a:ea typeface="+mj-lt"/>
                <a:cs typeface="+mj-lt"/>
              </a:rPr>
              <a:t>(1).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2EEF19-1F24-A3DA-5D15-49BBA8914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5391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TF00001246</Template>
  <TotalTime>0</TotalTime>
  <Words>1</Words>
  <Application>Microsoft Office PowerPoint</Application>
  <PresentationFormat>Widescreen</PresentationFormat>
  <Paragraphs>1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Ion</vt:lpstr>
      <vt:lpstr>Group presentation student name: Petko Petkov student number: 2125440 student name : Slavina Stoyanova student number: 2127720 module code: bmsw4003_birm Lecturer name: Adbi Rahman </vt:lpstr>
      <vt:lpstr> Research chosen question: Is there a need to provide training on how to use technology to collaborate in UWTSD? </vt:lpstr>
      <vt:lpstr>Relevant research </vt:lpstr>
      <vt:lpstr>Ethical Considerations</vt:lpstr>
      <vt:lpstr>Proposed method</vt:lpstr>
      <vt:lpstr>Hypothesis of this research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Petko Petkov (2125440)</cp:lastModifiedBy>
  <cp:revision>431</cp:revision>
  <dcterms:created xsi:type="dcterms:W3CDTF">2022-07-02T08:59:52Z</dcterms:created>
  <dcterms:modified xsi:type="dcterms:W3CDTF">2022-07-02T11:12:29Z</dcterms:modified>
</cp:coreProperties>
</file>