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61" r:id="rId4"/>
    <p:sldId id="262" r:id="rId5"/>
    <p:sldId id="263" r:id="rId6"/>
    <p:sldId id="264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044982-3A11-372E-4509-51445F994712}" v="999" dt="2023-12-01T15:48:09.7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48"/>
  </p:normalViewPr>
  <p:slideViewPr>
    <p:cSldViewPr snapToGrid="0" snapToObjects="1">
      <p:cViewPr varScale="1">
        <p:scale>
          <a:sx n="95" d="100"/>
          <a:sy n="95" d="100"/>
        </p:scale>
        <p:origin x="216" y="6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3.png"/><Relationship Id="rId7" Type="http://schemas.openxmlformats.org/officeDocument/2006/relationships/image" Target="../media/image6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19.svg"/><Relationship Id="rId4" Type="http://schemas.openxmlformats.org/officeDocument/2006/relationships/image" Target="../media/image14.svg"/><Relationship Id="rId9" Type="http://schemas.openxmlformats.org/officeDocument/2006/relationships/image" Target="../media/image18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3.png"/><Relationship Id="rId7" Type="http://schemas.openxmlformats.org/officeDocument/2006/relationships/image" Target="../media/image6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19.svg"/><Relationship Id="rId4" Type="http://schemas.openxmlformats.org/officeDocument/2006/relationships/image" Target="../media/image14.svg"/><Relationship Id="rId9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73DEA6-2923-4513-AD61-7AF672614C1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759B2AA-DDF7-4C29-83C0-C7311061A9F1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US" dirty="0"/>
            <a:t>Reflect on own leadership abilities</a:t>
          </a:r>
          <a:r>
            <a:rPr lang="en-US" dirty="0">
              <a:latin typeface="Calibri Light" panose="020F0302020204030204"/>
            </a:rPr>
            <a:t> and value to practice</a:t>
          </a:r>
          <a:endParaRPr lang="en-US" dirty="0"/>
        </a:p>
      </dgm:t>
    </dgm:pt>
    <dgm:pt modelId="{72AC7735-C151-4293-8CF5-A48F70081FAE}" type="parTrans" cxnId="{41CED28C-BC74-41AD-B52A-77E21EA55003}">
      <dgm:prSet/>
      <dgm:spPr/>
      <dgm:t>
        <a:bodyPr/>
        <a:lstStyle/>
        <a:p>
          <a:endParaRPr lang="en-US"/>
        </a:p>
      </dgm:t>
    </dgm:pt>
    <dgm:pt modelId="{3A408487-77D0-4B96-A0A6-40CA34231213}" type="sibTrans" cxnId="{41CED28C-BC74-41AD-B52A-77E21EA55003}">
      <dgm:prSet/>
      <dgm:spPr/>
      <dgm:t>
        <a:bodyPr/>
        <a:lstStyle/>
        <a:p>
          <a:endParaRPr lang="en-US"/>
        </a:p>
      </dgm:t>
    </dgm:pt>
    <dgm:pt modelId="{98D7C5AC-2B5B-4B27-8C5A-21481847F92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Critically reflect on </a:t>
          </a:r>
          <a:r>
            <a:rPr lang="en-US" dirty="0">
              <a:latin typeface="Calibri Light" panose="020F0302020204030204"/>
            </a:rPr>
            <a:t>literature and theory</a:t>
          </a:r>
          <a:endParaRPr lang="en-US" dirty="0"/>
        </a:p>
      </dgm:t>
    </dgm:pt>
    <dgm:pt modelId="{406E2BB5-AC35-4A87-94A9-C7786ECD12F8}" type="parTrans" cxnId="{201C94F1-DABE-4480-9B07-98CCA017EF9D}">
      <dgm:prSet/>
      <dgm:spPr/>
      <dgm:t>
        <a:bodyPr/>
        <a:lstStyle/>
        <a:p>
          <a:endParaRPr lang="en-US"/>
        </a:p>
      </dgm:t>
    </dgm:pt>
    <dgm:pt modelId="{DEE558C2-D407-4691-A0A4-07D12DEEDB2D}" type="sibTrans" cxnId="{201C94F1-DABE-4480-9B07-98CCA017EF9D}">
      <dgm:prSet/>
      <dgm:spPr/>
      <dgm:t>
        <a:bodyPr/>
        <a:lstStyle/>
        <a:p>
          <a:endParaRPr lang="en-US"/>
        </a:p>
      </dgm:t>
    </dgm:pt>
    <dgm:pt modelId="{41712A37-ABB1-4167-982E-1167FBF86A30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US" dirty="0">
              <a:latin typeface="Calibri Light" panose="020F0302020204030204"/>
            </a:rPr>
            <a:t>Set achievable targets for future development relevant to chosen professional career</a:t>
          </a:r>
          <a:endParaRPr lang="en-US" dirty="0"/>
        </a:p>
      </dgm:t>
    </dgm:pt>
    <dgm:pt modelId="{A77BBFD1-F2BA-4EF9-B81D-47B713B2C32D}" type="parTrans" cxnId="{273DA5C1-D45F-49CB-9594-2C3418C0E209}">
      <dgm:prSet/>
      <dgm:spPr/>
      <dgm:t>
        <a:bodyPr/>
        <a:lstStyle/>
        <a:p>
          <a:endParaRPr lang="en-US"/>
        </a:p>
      </dgm:t>
    </dgm:pt>
    <dgm:pt modelId="{912BE619-AE07-405A-A1F9-C803CE200138}" type="sibTrans" cxnId="{273DA5C1-D45F-49CB-9594-2C3418C0E209}">
      <dgm:prSet/>
      <dgm:spPr/>
      <dgm:t>
        <a:bodyPr/>
        <a:lstStyle/>
        <a:p>
          <a:endParaRPr lang="en-US"/>
        </a:p>
      </dgm:t>
    </dgm:pt>
    <dgm:pt modelId="{8AE3A436-418C-4497-A993-8B0F894537EC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US" dirty="0">
              <a:latin typeface="Calibri Light" panose="020F0302020204030204"/>
            </a:rPr>
            <a:t>Develop informed personal opinions on future goals and aspirations in relation to leadership skills</a:t>
          </a:r>
        </a:p>
      </dgm:t>
    </dgm:pt>
    <dgm:pt modelId="{3CB152B7-BC7E-483A-B76A-97895EF2435E}" type="parTrans" cxnId="{19E43F65-A28F-4EEB-B321-F2BFC698F470}">
      <dgm:prSet/>
      <dgm:spPr/>
    </dgm:pt>
    <dgm:pt modelId="{BC8C13BE-37B3-4AB0-ABFA-A43F9E79FFC4}" type="sibTrans" cxnId="{19E43F65-A28F-4EEB-B321-F2BFC698F470}">
      <dgm:prSet/>
      <dgm:spPr/>
    </dgm:pt>
    <dgm:pt modelId="{B3B72358-3026-4204-891E-9FD02001B76C}" type="pres">
      <dgm:prSet presAssocID="{8173DEA6-2923-4513-AD61-7AF672614C11}" presName="root" presStyleCnt="0">
        <dgm:presLayoutVars>
          <dgm:dir/>
          <dgm:resizeHandles val="exact"/>
        </dgm:presLayoutVars>
      </dgm:prSet>
      <dgm:spPr/>
    </dgm:pt>
    <dgm:pt modelId="{ACF91238-292B-4610-BE56-C9FB7E46ADC5}" type="pres">
      <dgm:prSet presAssocID="{2759B2AA-DDF7-4C29-83C0-C7311061A9F1}" presName="compNode" presStyleCnt="0"/>
      <dgm:spPr/>
    </dgm:pt>
    <dgm:pt modelId="{228F0C77-5AB4-4AFA-9A22-5E068764AFE9}" type="pres">
      <dgm:prSet presAssocID="{2759B2AA-DDF7-4C29-83C0-C7311061A9F1}" presName="bgRect" presStyleLbl="bgShp" presStyleIdx="0" presStyleCnt="4"/>
      <dgm:spPr/>
    </dgm:pt>
    <dgm:pt modelId="{7707E3D1-4017-41E9-BAD9-F5F1C921EDEB}" type="pres">
      <dgm:prSet presAssocID="{2759B2AA-DDF7-4C29-83C0-C7311061A9F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7E163B81-815A-41D3-B08A-220D43C9C236}" type="pres">
      <dgm:prSet presAssocID="{2759B2AA-DDF7-4C29-83C0-C7311061A9F1}" presName="spaceRect" presStyleCnt="0"/>
      <dgm:spPr/>
    </dgm:pt>
    <dgm:pt modelId="{B61B468F-8B7A-475E-B98D-7089C2297114}" type="pres">
      <dgm:prSet presAssocID="{2759B2AA-DDF7-4C29-83C0-C7311061A9F1}" presName="parTx" presStyleLbl="revTx" presStyleIdx="0" presStyleCnt="4">
        <dgm:presLayoutVars>
          <dgm:chMax val="0"/>
          <dgm:chPref val="0"/>
        </dgm:presLayoutVars>
      </dgm:prSet>
      <dgm:spPr/>
    </dgm:pt>
    <dgm:pt modelId="{3EBBE780-4C97-4E8A-8937-A564578D4A0D}" type="pres">
      <dgm:prSet presAssocID="{3A408487-77D0-4B96-A0A6-40CA34231213}" presName="sibTrans" presStyleCnt="0"/>
      <dgm:spPr/>
    </dgm:pt>
    <dgm:pt modelId="{8A326EF4-A6C7-46D5-A3A2-6789AAFA9B5C}" type="pres">
      <dgm:prSet presAssocID="{98D7C5AC-2B5B-4B27-8C5A-21481847F92D}" presName="compNode" presStyleCnt="0"/>
      <dgm:spPr/>
    </dgm:pt>
    <dgm:pt modelId="{57B682CE-44E8-4C5B-8D26-DDEC06226FE2}" type="pres">
      <dgm:prSet presAssocID="{98D7C5AC-2B5B-4B27-8C5A-21481847F92D}" presName="bgRect" presStyleLbl="bgShp" presStyleIdx="1" presStyleCnt="4"/>
      <dgm:spPr/>
    </dgm:pt>
    <dgm:pt modelId="{E2D4DD3E-9B8E-4A89-ABEF-7185DF69A628}" type="pres">
      <dgm:prSet presAssocID="{98D7C5AC-2B5B-4B27-8C5A-21481847F92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DC6B7D85-53CA-40CE-AB3D-339DA86C3C56}" type="pres">
      <dgm:prSet presAssocID="{98D7C5AC-2B5B-4B27-8C5A-21481847F92D}" presName="spaceRect" presStyleCnt="0"/>
      <dgm:spPr/>
    </dgm:pt>
    <dgm:pt modelId="{75040558-443E-449D-BC69-4F84308EAA06}" type="pres">
      <dgm:prSet presAssocID="{98D7C5AC-2B5B-4B27-8C5A-21481847F92D}" presName="parTx" presStyleLbl="revTx" presStyleIdx="1" presStyleCnt="4">
        <dgm:presLayoutVars>
          <dgm:chMax val="0"/>
          <dgm:chPref val="0"/>
        </dgm:presLayoutVars>
      </dgm:prSet>
      <dgm:spPr/>
    </dgm:pt>
    <dgm:pt modelId="{6598DC0A-C6AF-4218-B8B6-B75181424EE9}" type="pres">
      <dgm:prSet presAssocID="{DEE558C2-D407-4691-A0A4-07D12DEEDB2D}" presName="sibTrans" presStyleCnt="0"/>
      <dgm:spPr/>
    </dgm:pt>
    <dgm:pt modelId="{18D93484-8B7D-444C-A637-9EB4B5C9602E}" type="pres">
      <dgm:prSet presAssocID="{8AE3A436-418C-4497-A993-8B0F894537EC}" presName="compNode" presStyleCnt="0"/>
      <dgm:spPr/>
    </dgm:pt>
    <dgm:pt modelId="{F16EDD82-052F-493D-9F60-04E5B53526C7}" type="pres">
      <dgm:prSet presAssocID="{8AE3A436-418C-4497-A993-8B0F894537EC}" presName="bgRect" presStyleLbl="bgShp" presStyleIdx="2" presStyleCnt="4"/>
      <dgm:spPr/>
    </dgm:pt>
    <dgm:pt modelId="{DF843A75-4196-4EAC-A88D-497A66F33F96}" type="pres">
      <dgm:prSet presAssocID="{8AE3A436-418C-4497-A993-8B0F894537EC}" presName="iconRect" presStyleLbl="node1" presStyleIdx="2" presStyleCnt="4"/>
      <dgm:spPr/>
    </dgm:pt>
    <dgm:pt modelId="{B54E7A3C-0478-4D1E-8857-563EB6892F13}" type="pres">
      <dgm:prSet presAssocID="{8AE3A436-418C-4497-A993-8B0F894537EC}" presName="spaceRect" presStyleCnt="0"/>
      <dgm:spPr/>
    </dgm:pt>
    <dgm:pt modelId="{6F65F53E-19DE-44D3-8567-6F786E564D64}" type="pres">
      <dgm:prSet presAssocID="{8AE3A436-418C-4497-A993-8B0F894537EC}" presName="parTx" presStyleLbl="revTx" presStyleIdx="2" presStyleCnt="4">
        <dgm:presLayoutVars>
          <dgm:chMax val="0"/>
          <dgm:chPref val="0"/>
        </dgm:presLayoutVars>
      </dgm:prSet>
      <dgm:spPr/>
    </dgm:pt>
    <dgm:pt modelId="{A9486828-FE5A-40FA-BE3B-7569EF1366E4}" type="pres">
      <dgm:prSet presAssocID="{BC8C13BE-37B3-4AB0-ABFA-A43F9E79FFC4}" presName="sibTrans" presStyleCnt="0"/>
      <dgm:spPr/>
    </dgm:pt>
    <dgm:pt modelId="{552F4CD9-79D1-4AC4-9A9F-482400B3E5DF}" type="pres">
      <dgm:prSet presAssocID="{41712A37-ABB1-4167-982E-1167FBF86A30}" presName="compNode" presStyleCnt="0"/>
      <dgm:spPr/>
    </dgm:pt>
    <dgm:pt modelId="{EF542DD9-BD73-48B8-A56C-6D17758128B0}" type="pres">
      <dgm:prSet presAssocID="{41712A37-ABB1-4167-982E-1167FBF86A30}" presName="bgRect" presStyleLbl="bgShp" presStyleIdx="3" presStyleCnt="4"/>
      <dgm:spPr/>
    </dgm:pt>
    <dgm:pt modelId="{E1FAE4AB-04E8-409C-8977-480C007D04A1}" type="pres">
      <dgm:prSet presAssocID="{41712A37-ABB1-4167-982E-1167FBF86A30}" presName="iconRect" presStyleLbl="node1" presStyleIdx="3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53736CC9-F713-48BE-A1B1-5C8834FF6DB2}" type="pres">
      <dgm:prSet presAssocID="{41712A37-ABB1-4167-982E-1167FBF86A30}" presName="spaceRect" presStyleCnt="0"/>
      <dgm:spPr/>
    </dgm:pt>
    <dgm:pt modelId="{77C29C46-7DD1-4A5B-A5DE-518EA5E52F90}" type="pres">
      <dgm:prSet presAssocID="{41712A37-ABB1-4167-982E-1167FBF86A3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AAB2737-B37D-40F9-AE65-834B5AAFA9C9}" type="presOf" srcId="{98D7C5AC-2B5B-4B27-8C5A-21481847F92D}" destId="{75040558-443E-449D-BC69-4F84308EAA06}" srcOrd="0" destOrd="0" presId="urn:microsoft.com/office/officeart/2018/2/layout/IconVerticalSolidList"/>
    <dgm:cxn modelId="{19E43F65-A28F-4EEB-B321-F2BFC698F470}" srcId="{8173DEA6-2923-4513-AD61-7AF672614C11}" destId="{8AE3A436-418C-4497-A993-8B0F894537EC}" srcOrd="2" destOrd="0" parTransId="{3CB152B7-BC7E-483A-B76A-97895EF2435E}" sibTransId="{BC8C13BE-37B3-4AB0-ABFA-A43F9E79FFC4}"/>
    <dgm:cxn modelId="{41CED28C-BC74-41AD-B52A-77E21EA55003}" srcId="{8173DEA6-2923-4513-AD61-7AF672614C11}" destId="{2759B2AA-DDF7-4C29-83C0-C7311061A9F1}" srcOrd="0" destOrd="0" parTransId="{72AC7735-C151-4293-8CF5-A48F70081FAE}" sibTransId="{3A408487-77D0-4B96-A0A6-40CA34231213}"/>
    <dgm:cxn modelId="{273DA5C1-D45F-49CB-9594-2C3418C0E209}" srcId="{8173DEA6-2923-4513-AD61-7AF672614C11}" destId="{41712A37-ABB1-4167-982E-1167FBF86A30}" srcOrd="3" destOrd="0" parTransId="{A77BBFD1-F2BA-4EF9-B81D-47B713B2C32D}" sibTransId="{912BE619-AE07-405A-A1F9-C803CE200138}"/>
    <dgm:cxn modelId="{0FC141C2-657E-4D8E-A9BD-CB1A2C02DBAA}" type="presOf" srcId="{8173DEA6-2923-4513-AD61-7AF672614C11}" destId="{B3B72358-3026-4204-891E-9FD02001B76C}" srcOrd="0" destOrd="0" presId="urn:microsoft.com/office/officeart/2018/2/layout/IconVerticalSolidList"/>
    <dgm:cxn modelId="{EE5AC3DB-1828-4F29-AC6D-C1729EA0E055}" type="presOf" srcId="{2759B2AA-DDF7-4C29-83C0-C7311061A9F1}" destId="{B61B468F-8B7A-475E-B98D-7089C2297114}" srcOrd="0" destOrd="0" presId="urn:microsoft.com/office/officeart/2018/2/layout/IconVerticalSolidList"/>
    <dgm:cxn modelId="{0D2C05E8-C96A-4AC2-AF7C-D02D6993B7BF}" type="presOf" srcId="{41712A37-ABB1-4167-982E-1167FBF86A30}" destId="{77C29C46-7DD1-4A5B-A5DE-518EA5E52F90}" srcOrd="0" destOrd="0" presId="urn:microsoft.com/office/officeart/2018/2/layout/IconVerticalSolidList"/>
    <dgm:cxn modelId="{F5AE53E9-1924-4094-B0E8-8502368A8E59}" type="presOf" srcId="{8AE3A436-418C-4497-A993-8B0F894537EC}" destId="{6F65F53E-19DE-44D3-8567-6F786E564D64}" srcOrd="0" destOrd="0" presId="urn:microsoft.com/office/officeart/2018/2/layout/IconVerticalSolidList"/>
    <dgm:cxn modelId="{201C94F1-DABE-4480-9B07-98CCA017EF9D}" srcId="{8173DEA6-2923-4513-AD61-7AF672614C11}" destId="{98D7C5AC-2B5B-4B27-8C5A-21481847F92D}" srcOrd="1" destOrd="0" parTransId="{406E2BB5-AC35-4A87-94A9-C7786ECD12F8}" sibTransId="{DEE558C2-D407-4691-A0A4-07D12DEEDB2D}"/>
    <dgm:cxn modelId="{1BE93910-2F1C-4B1A-B436-476D1125283A}" type="presParOf" srcId="{B3B72358-3026-4204-891E-9FD02001B76C}" destId="{ACF91238-292B-4610-BE56-C9FB7E46ADC5}" srcOrd="0" destOrd="0" presId="urn:microsoft.com/office/officeart/2018/2/layout/IconVerticalSolidList"/>
    <dgm:cxn modelId="{D4E5751D-65F1-4B54-A181-7C07D8A41DC8}" type="presParOf" srcId="{ACF91238-292B-4610-BE56-C9FB7E46ADC5}" destId="{228F0C77-5AB4-4AFA-9A22-5E068764AFE9}" srcOrd="0" destOrd="0" presId="urn:microsoft.com/office/officeart/2018/2/layout/IconVerticalSolidList"/>
    <dgm:cxn modelId="{6D08D719-3782-43A8-90CF-47BE69D3AC8A}" type="presParOf" srcId="{ACF91238-292B-4610-BE56-C9FB7E46ADC5}" destId="{7707E3D1-4017-41E9-BAD9-F5F1C921EDEB}" srcOrd="1" destOrd="0" presId="urn:microsoft.com/office/officeart/2018/2/layout/IconVerticalSolidList"/>
    <dgm:cxn modelId="{BC236C38-4A16-4959-B72B-01B435C1A1AB}" type="presParOf" srcId="{ACF91238-292B-4610-BE56-C9FB7E46ADC5}" destId="{7E163B81-815A-41D3-B08A-220D43C9C236}" srcOrd="2" destOrd="0" presId="urn:microsoft.com/office/officeart/2018/2/layout/IconVerticalSolidList"/>
    <dgm:cxn modelId="{CD8D2D3F-56DE-4753-81A7-873E14A2A112}" type="presParOf" srcId="{ACF91238-292B-4610-BE56-C9FB7E46ADC5}" destId="{B61B468F-8B7A-475E-B98D-7089C2297114}" srcOrd="3" destOrd="0" presId="urn:microsoft.com/office/officeart/2018/2/layout/IconVerticalSolidList"/>
    <dgm:cxn modelId="{4FF76703-9D01-4DC7-BFFC-97F687500342}" type="presParOf" srcId="{B3B72358-3026-4204-891E-9FD02001B76C}" destId="{3EBBE780-4C97-4E8A-8937-A564578D4A0D}" srcOrd="1" destOrd="0" presId="urn:microsoft.com/office/officeart/2018/2/layout/IconVerticalSolidList"/>
    <dgm:cxn modelId="{C54E61A4-8C27-4CB6-8775-05E45F491C74}" type="presParOf" srcId="{B3B72358-3026-4204-891E-9FD02001B76C}" destId="{8A326EF4-A6C7-46D5-A3A2-6789AAFA9B5C}" srcOrd="2" destOrd="0" presId="urn:microsoft.com/office/officeart/2018/2/layout/IconVerticalSolidList"/>
    <dgm:cxn modelId="{B8B11F2C-4A34-4BD3-8C2D-2B46298E2C31}" type="presParOf" srcId="{8A326EF4-A6C7-46D5-A3A2-6789AAFA9B5C}" destId="{57B682CE-44E8-4C5B-8D26-DDEC06226FE2}" srcOrd="0" destOrd="0" presId="urn:microsoft.com/office/officeart/2018/2/layout/IconVerticalSolidList"/>
    <dgm:cxn modelId="{5ECED44A-6240-4B21-9F75-AADF111FB1C9}" type="presParOf" srcId="{8A326EF4-A6C7-46D5-A3A2-6789AAFA9B5C}" destId="{E2D4DD3E-9B8E-4A89-ABEF-7185DF69A628}" srcOrd="1" destOrd="0" presId="urn:microsoft.com/office/officeart/2018/2/layout/IconVerticalSolidList"/>
    <dgm:cxn modelId="{0CF38B56-A45D-4593-9CD5-37E836C81C15}" type="presParOf" srcId="{8A326EF4-A6C7-46D5-A3A2-6789AAFA9B5C}" destId="{DC6B7D85-53CA-40CE-AB3D-339DA86C3C56}" srcOrd="2" destOrd="0" presId="urn:microsoft.com/office/officeart/2018/2/layout/IconVerticalSolidList"/>
    <dgm:cxn modelId="{D0E099FD-1B9C-4552-BD03-5A4719859788}" type="presParOf" srcId="{8A326EF4-A6C7-46D5-A3A2-6789AAFA9B5C}" destId="{75040558-443E-449D-BC69-4F84308EAA06}" srcOrd="3" destOrd="0" presId="urn:microsoft.com/office/officeart/2018/2/layout/IconVerticalSolidList"/>
    <dgm:cxn modelId="{407C211D-D7AE-46B7-BC13-FAE4C8D90A2C}" type="presParOf" srcId="{B3B72358-3026-4204-891E-9FD02001B76C}" destId="{6598DC0A-C6AF-4218-B8B6-B75181424EE9}" srcOrd="3" destOrd="0" presId="urn:microsoft.com/office/officeart/2018/2/layout/IconVerticalSolidList"/>
    <dgm:cxn modelId="{348C6FE6-0D1F-49B6-AE1F-C1CED1872DD0}" type="presParOf" srcId="{B3B72358-3026-4204-891E-9FD02001B76C}" destId="{18D93484-8B7D-444C-A637-9EB4B5C9602E}" srcOrd="4" destOrd="0" presId="urn:microsoft.com/office/officeart/2018/2/layout/IconVerticalSolidList"/>
    <dgm:cxn modelId="{596D9115-119D-49B6-8F19-DD791A9DAE99}" type="presParOf" srcId="{18D93484-8B7D-444C-A637-9EB4B5C9602E}" destId="{F16EDD82-052F-493D-9F60-04E5B53526C7}" srcOrd="0" destOrd="0" presId="urn:microsoft.com/office/officeart/2018/2/layout/IconVerticalSolidList"/>
    <dgm:cxn modelId="{5B6E4E0F-9445-44D7-ACB0-A73E0108F987}" type="presParOf" srcId="{18D93484-8B7D-444C-A637-9EB4B5C9602E}" destId="{DF843A75-4196-4EAC-A88D-497A66F33F96}" srcOrd="1" destOrd="0" presId="urn:microsoft.com/office/officeart/2018/2/layout/IconVerticalSolidList"/>
    <dgm:cxn modelId="{CEB376A7-3A4C-4446-9284-F6DB173FBE09}" type="presParOf" srcId="{18D93484-8B7D-444C-A637-9EB4B5C9602E}" destId="{B54E7A3C-0478-4D1E-8857-563EB6892F13}" srcOrd="2" destOrd="0" presId="urn:microsoft.com/office/officeart/2018/2/layout/IconVerticalSolidList"/>
    <dgm:cxn modelId="{6257A663-185A-458E-8015-58B22691A621}" type="presParOf" srcId="{18D93484-8B7D-444C-A637-9EB4B5C9602E}" destId="{6F65F53E-19DE-44D3-8567-6F786E564D64}" srcOrd="3" destOrd="0" presId="urn:microsoft.com/office/officeart/2018/2/layout/IconVerticalSolidList"/>
    <dgm:cxn modelId="{4541779D-AC55-441F-9170-B6DFF5C5279C}" type="presParOf" srcId="{B3B72358-3026-4204-891E-9FD02001B76C}" destId="{A9486828-FE5A-40FA-BE3B-7569EF1366E4}" srcOrd="5" destOrd="0" presId="urn:microsoft.com/office/officeart/2018/2/layout/IconVerticalSolidList"/>
    <dgm:cxn modelId="{512A76CC-8EE6-46A4-9EB1-C19535541761}" type="presParOf" srcId="{B3B72358-3026-4204-891E-9FD02001B76C}" destId="{552F4CD9-79D1-4AC4-9A9F-482400B3E5DF}" srcOrd="6" destOrd="0" presId="urn:microsoft.com/office/officeart/2018/2/layout/IconVerticalSolidList"/>
    <dgm:cxn modelId="{009D8EF9-69C2-4C48-8E47-47B723F6365A}" type="presParOf" srcId="{552F4CD9-79D1-4AC4-9A9F-482400B3E5DF}" destId="{EF542DD9-BD73-48B8-A56C-6D17758128B0}" srcOrd="0" destOrd="0" presId="urn:microsoft.com/office/officeart/2018/2/layout/IconVerticalSolidList"/>
    <dgm:cxn modelId="{28E7DEBF-998D-4097-A0BC-9D8F29008AFA}" type="presParOf" srcId="{552F4CD9-79D1-4AC4-9A9F-482400B3E5DF}" destId="{E1FAE4AB-04E8-409C-8977-480C007D04A1}" srcOrd="1" destOrd="0" presId="urn:microsoft.com/office/officeart/2018/2/layout/IconVerticalSolidList"/>
    <dgm:cxn modelId="{4F88298C-388D-4069-8E15-20E48A4BF225}" type="presParOf" srcId="{552F4CD9-79D1-4AC4-9A9F-482400B3E5DF}" destId="{53736CC9-F713-48BE-A1B1-5C8834FF6DB2}" srcOrd="2" destOrd="0" presId="urn:microsoft.com/office/officeart/2018/2/layout/IconVerticalSolidList"/>
    <dgm:cxn modelId="{1813795E-7562-4A4C-AB59-BA01F46A40BF}" type="presParOf" srcId="{552F4CD9-79D1-4AC4-9A9F-482400B3E5DF}" destId="{77C29C46-7DD1-4A5B-A5DE-518EA5E52F9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5DBAB79-E871-415D-9AEB-3E0C77EFF12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CB8F432-1B85-4800-BB54-69E15CA40F3D}">
      <dgm:prSet/>
      <dgm:spPr/>
      <dgm:t>
        <a:bodyPr/>
        <a:lstStyle/>
        <a:p>
          <a:r>
            <a:rPr lang="en-GB" dirty="0">
              <a:latin typeface="Calibri"/>
              <a:cs typeface="Calibri"/>
            </a:rPr>
            <a:t>Simplistic and visual communication of your message</a:t>
          </a:r>
          <a:endParaRPr lang="en-US" dirty="0">
            <a:latin typeface="Calibri"/>
            <a:cs typeface="Calibri"/>
          </a:endParaRPr>
        </a:p>
      </dgm:t>
    </dgm:pt>
    <dgm:pt modelId="{2C5C3017-D5BE-4242-9944-002049A731E5}" type="parTrans" cxnId="{F29FB688-8381-4D46-BC5D-C64CD98B1427}">
      <dgm:prSet/>
      <dgm:spPr/>
      <dgm:t>
        <a:bodyPr/>
        <a:lstStyle/>
        <a:p>
          <a:endParaRPr lang="en-US"/>
        </a:p>
      </dgm:t>
    </dgm:pt>
    <dgm:pt modelId="{F6DFB237-7E9F-45E3-849D-19433E190BE6}" type="sibTrans" cxnId="{F29FB688-8381-4D46-BC5D-C64CD98B1427}">
      <dgm:prSet/>
      <dgm:spPr/>
      <dgm:t>
        <a:bodyPr/>
        <a:lstStyle/>
        <a:p>
          <a:endParaRPr lang="en-US"/>
        </a:p>
      </dgm:t>
    </dgm:pt>
    <dgm:pt modelId="{D937A832-800E-4892-970E-07FC53644DB1}">
      <dgm:prSet/>
      <dgm:spPr/>
      <dgm:t>
        <a:bodyPr/>
        <a:lstStyle/>
        <a:p>
          <a:r>
            <a:rPr lang="en-GB" dirty="0">
              <a:latin typeface="Calibri"/>
              <a:cs typeface="Calibri"/>
            </a:rPr>
            <a:t>Word to Image balance is key</a:t>
          </a:r>
          <a:endParaRPr lang="en-US" dirty="0">
            <a:latin typeface="Calibri"/>
            <a:cs typeface="Calibri"/>
          </a:endParaRPr>
        </a:p>
      </dgm:t>
    </dgm:pt>
    <dgm:pt modelId="{BA4D136F-6724-4D92-BACF-B2C4D3D412CA}" type="parTrans" cxnId="{6CF0DF0A-9696-498C-99F2-48E9FFB0A9D3}">
      <dgm:prSet/>
      <dgm:spPr/>
      <dgm:t>
        <a:bodyPr/>
        <a:lstStyle/>
        <a:p>
          <a:endParaRPr lang="en-US"/>
        </a:p>
      </dgm:t>
    </dgm:pt>
    <dgm:pt modelId="{8CFD2D51-A91D-4618-BC5F-40728AFC1522}" type="sibTrans" cxnId="{6CF0DF0A-9696-498C-99F2-48E9FFB0A9D3}">
      <dgm:prSet/>
      <dgm:spPr/>
      <dgm:t>
        <a:bodyPr/>
        <a:lstStyle/>
        <a:p>
          <a:endParaRPr lang="en-US"/>
        </a:p>
      </dgm:t>
    </dgm:pt>
    <dgm:pt modelId="{20BA86BB-E4BC-4216-B9AB-FCFF05DACEC7}">
      <dgm:prSet/>
      <dgm:spPr/>
      <dgm:t>
        <a:bodyPr/>
        <a:lstStyle/>
        <a:p>
          <a:r>
            <a:rPr lang="en-GB" dirty="0">
              <a:latin typeface="Calibri"/>
              <a:cs typeface="Calibri"/>
            </a:rPr>
            <a:t>Tells a good story and takes people on a journey, has a beginning and an end.</a:t>
          </a:r>
          <a:endParaRPr lang="en-US" dirty="0">
            <a:latin typeface="Calibri"/>
            <a:cs typeface="Calibri"/>
          </a:endParaRPr>
        </a:p>
      </dgm:t>
    </dgm:pt>
    <dgm:pt modelId="{0FED1621-2600-4CDF-A1E3-FEB8387AC10E}" type="parTrans" cxnId="{BD30237A-EE49-4373-9E0D-E9CABB0CDCF6}">
      <dgm:prSet/>
      <dgm:spPr/>
      <dgm:t>
        <a:bodyPr/>
        <a:lstStyle/>
        <a:p>
          <a:endParaRPr lang="en-US"/>
        </a:p>
      </dgm:t>
    </dgm:pt>
    <dgm:pt modelId="{89076E05-F8A2-47EC-87D7-1C58D2C41862}" type="sibTrans" cxnId="{BD30237A-EE49-4373-9E0D-E9CABB0CDCF6}">
      <dgm:prSet/>
      <dgm:spPr/>
      <dgm:t>
        <a:bodyPr/>
        <a:lstStyle/>
        <a:p>
          <a:endParaRPr lang="en-US"/>
        </a:p>
      </dgm:t>
    </dgm:pt>
    <dgm:pt modelId="{8FA219F3-D979-4DC6-9786-B4EB21B55383}">
      <dgm:prSet/>
      <dgm:spPr/>
      <dgm:t>
        <a:bodyPr/>
        <a:lstStyle/>
        <a:p>
          <a:r>
            <a:rPr lang="en-GB" dirty="0">
              <a:latin typeface="Calibri"/>
              <a:cs typeface="Calibri"/>
            </a:rPr>
            <a:t>Should make the information easy to consume, is of benefit to the audience rather than just a selection of nice pictures for example.</a:t>
          </a:r>
          <a:endParaRPr lang="en-US" dirty="0">
            <a:latin typeface="Calibri"/>
            <a:cs typeface="Calibri"/>
          </a:endParaRPr>
        </a:p>
      </dgm:t>
    </dgm:pt>
    <dgm:pt modelId="{2F1F3465-AA51-4A6F-8FF4-3962103ABB08}" type="parTrans" cxnId="{61D6DEF8-38D0-45CC-9596-9C129E551B49}">
      <dgm:prSet/>
      <dgm:spPr/>
      <dgm:t>
        <a:bodyPr/>
        <a:lstStyle/>
        <a:p>
          <a:endParaRPr lang="en-US"/>
        </a:p>
      </dgm:t>
    </dgm:pt>
    <dgm:pt modelId="{5D35BF09-B7F8-4594-BB9D-AE1EFB769589}" type="sibTrans" cxnId="{61D6DEF8-38D0-45CC-9596-9C129E551B49}">
      <dgm:prSet/>
      <dgm:spPr/>
      <dgm:t>
        <a:bodyPr/>
        <a:lstStyle/>
        <a:p>
          <a:endParaRPr lang="en-US"/>
        </a:p>
      </dgm:t>
    </dgm:pt>
    <dgm:pt modelId="{3952E145-F9D0-4E7E-BAAD-F2B412FBE00E}">
      <dgm:prSet/>
      <dgm:spPr/>
      <dgm:t>
        <a:bodyPr/>
        <a:lstStyle/>
        <a:p>
          <a:r>
            <a:rPr lang="en-GB" dirty="0">
              <a:latin typeface="Calibri"/>
              <a:cs typeface="Calibri"/>
            </a:rPr>
            <a:t>Often a tall document that you scroll down or across, but can be one simple page.</a:t>
          </a:r>
          <a:endParaRPr lang="en-US" dirty="0">
            <a:latin typeface="Calibri"/>
            <a:cs typeface="Calibri"/>
          </a:endParaRPr>
        </a:p>
      </dgm:t>
    </dgm:pt>
    <dgm:pt modelId="{616A4FA0-FABB-4046-B356-C5B4D0C42FCC}" type="parTrans" cxnId="{EBA0E6DB-5647-4F1B-BCBC-6228097F6311}">
      <dgm:prSet/>
      <dgm:spPr/>
      <dgm:t>
        <a:bodyPr/>
        <a:lstStyle/>
        <a:p>
          <a:endParaRPr lang="en-US"/>
        </a:p>
      </dgm:t>
    </dgm:pt>
    <dgm:pt modelId="{84936D4E-2E63-41CD-BF21-79EA1C5DAFC0}" type="sibTrans" cxnId="{EBA0E6DB-5647-4F1B-BCBC-6228097F6311}">
      <dgm:prSet/>
      <dgm:spPr/>
      <dgm:t>
        <a:bodyPr/>
        <a:lstStyle/>
        <a:p>
          <a:endParaRPr lang="en-US"/>
        </a:p>
      </dgm:t>
    </dgm:pt>
    <dgm:pt modelId="{F1821F6E-8593-40D4-B904-7DCA66264227}" type="pres">
      <dgm:prSet presAssocID="{85DBAB79-E871-415D-9AEB-3E0C77EFF121}" presName="Name0" presStyleCnt="0">
        <dgm:presLayoutVars>
          <dgm:dir/>
          <dgm:resizeHandles val="exact"/>
        </dgm:presLayoutVars>
      </dgm:prSet>
      <dgm:spPr/>
    </dgm:pt>
    <dgm:pt modelId="{F7A7950B-EA5D-4A5B-A449-FB6E36E38757}" type="pres">
      <dgm:prSet presAssocID="{9CB8F432-1B85-4800-BB54-69E15CA40F3D}" presName="node" presStyleLbl="node1" presStyleIdx="0" presStyleCnt="5">
        <dgm:presLayoutVars>
          <dgm:bulletEnabled val="1"/>
        </dgm:presLayoutVars>
      </dgm:prSet>
      <dgm:spPr/>
    </dgm:pt>
    <dgm:pt modelId="{ABEDA9E3-E18D-4A5F-9E8F-B608E3F852C7}" type="pres">
      <dgm:prSet presAssocID="{F6DFB237-7E9F-45E3-849D-19433E190BE6}" presName="sibTrans" presStyleLbl="sibTrans1D1" presStyleIdx="0" presStyleCnt="4"/>
      <dgm:spPr/>
    </dgm:pt>
    <dgm:pt modelId="{7291299A-02F0-4E7B-945A-0CE5EAEACAAF}" type="pres">
      <dgm:prSet presAssocID="{F6DFB237-7E9F-45E3-849D-19433E190BE6}" presName="connectorText" presStyleLbl="sibTrans1D1" presStyleIdx="0" presStyleCnt="4"/>
      <dgm:spPr/>
    </dgm:pt>
    <dgm:pt modelId="{925595E1-9EEC-42E1-A2EA-0A4C6C9C60F9}" type="pres">
      <dgm:prSet presAssocID="{D937A832-800E-4892-970E-07FC53644DB1}" presName="node" presStyleLbl="node1" presStyleIdx="1" presStyleCnt="5">
        <dgm:presLayoutVars>
          <dgm:bulletEnabled val="1"/>
        </dgm:presLayoutVars>
      </dgm:prSet>
      <dgm:spPr/>
    </dgm:pt>
    <dgm:pt modelId="{7A8B6DF3-2C2D-439D-B698-5E2E780EA077}" type="pres">
      <dgm:prSet presAssocID="{8CFD2D51-A91D-4618-BC5F-40728AFC1522}" presName="sibTrans" presStyleLbl="sibTrans1D1" presStyleIdx="1" presStyleCnt="4"/>
      <dgm:spPr/>
    </dgm:pt>
    <dgm:pt modelId="{DCED4F89-ADC5-4A89-804F-DF9609D5FC6E}" type="pres">
      <dgm:prSet presAssocID="{8CFD2D51-A91D-4618-BC5F-40728AFC1522}" presName="connectorText" presStyleLbl="sibTrans1D1" presStyleIdx="1" presStyleCnt="4"/>
      <dgm:spPr/>
    </dgm:pt>
    <dgm:pt modelId="{38E63A94-10D4-41FB-9D26-06B4610CFAF0}" type="pres">
      <dgm:prSet presAssocID="{20BA86BB-E4BC-4216-B9AB-FCFF05DACEC7}" presName="node" presStyleLbl="node1" presStyleIdx="2" presStyleCnt="5">
        <dgm:presLayoutVars>
          <dgm:bulletEnabled val="1"/>
        </dgm:presLayoutVars>
      </dgm:prSet>
      <dgm:spPr/>
    </dgm:pt>
    <dgm:pt modelId="{66B301CD-FAD6-41A0-8097-DFCA2D1D4789}" type="pres">
      <dgm:prSet presAssocID="{89076E05-F8A2-47EC-87D7-1C58D2C41862}" presName="sibTrans" presStyleLbl="sibTrans1D1" presStyleIdx="2" presStyleCnt="4"/>
      <dgm:spPr/>
    </dgm:pt>
    <dgm:pt modelId="{070C03FB-1A37-43A6-87BF-057EED60BD2D}" type="pres">
      <dgm:prSet presAssocID="{89076E05-F8A2-47EC-87D7-1C58D2C41862}" presName="connectorText" presStyleLbl="sibTrans1D1" presStyleIdx="2" presStyleCnt="4"/>
      <dgm:spPr/>
    </dgm:pt>
    <dgm:pt modelId="{316BD637-365B-4C7C-9BB2-D201BD0DEF5A}" type="pres">
      <dgm:prSet presAssocID="{8FA219F3-D979-4DC6-9786-B4EB21B55383}" presName="node" presStyleLbl="node1" presStyleIdx="3" presStyleCnt="5">
        <dgm:presLayoutVars>
          <dgm:bulletEnabled val="1"/>
        </dgm:presLayoutVars>
      </dgm:prSet>
      <dgm:spPr/>
    </dgm:pt>
    <dgm:pt modelId="{ED27EBA8-C02F-4C1E-B0C1-4B99BE1A1460}" type="pres">
      <dgm:prSet presAssocID="{5D35BF09-B7F8-4594-BB9D-AE1EFB769589}" presName="sibTrans" presStyleLbl="sibTrans1D1" presStyleIdx="3" presStyleCnt="4"/>
      <dgm:spPr/>
    </dgm:pt>
    <dgm:pt modelId="{8DE7AA14-E940-44AC-B391-B868ECB6FF12}" type="pres">
      <dgm:prSet presAssocID="{5D35BF09-B7F8-4594-BB9D-AE1EFB769589}" presName="connectorText" presStyleLbl="sibTrans1D1" presStyleIdx="3" presStyleCnt="4"/>
      <dgm:spPr/>
    </dgm:pt>
    <dgm:pt modelId="{FD7265F0-DEAB-4474-8BA6-4A37EF00F6A4}" type="pres">
      <dgm:prSet presAssocID="{3952E145-F9D0-4E7E-BAAD-F2B412FBE00E}" presName="node" presStyleLbl="node1" presStyleIdx="4" presStyleCnt="5">
        <dgm:presLayoutVars>
          <dgm:bulletEnabled val="1"/>
        </dgm:presLayoutVars>
      </dgm:prSet>
      <dgm:spPr/>
    </dgm:pt>
  </dgm:ptLst>
  <dgm:cxnLst>
    <dgm:cxn modelId="{E29A4708-58DB-4AA8-A8C4-06C7739458A2}" type="presOf" srcId="{F6DFB237-7E9F-45E3-849D-19433E190BE6}" destId="{7291299A-02F0-4E7B-945A-0CE5EAEACAAF}" srcOrd="1" destOrd="0" presId="urn:microsoft.com/office/officeart/2016/7/layout/RepeatingBendingProcessNew"/>
    <dgm:cxn modelId="{6CF0DF0A-9696-498C-99F2-48E9FFB0A9D3}" srcId="{85DBAB79-E871-415D-9AEB-3E0C77EFF121}" destId="{D937A832-800E-4892-970E-07FC53644DB1}" srcOrd="1" destOrd="0" parTransId="{BA4D136F-6724-4D92-BACF-B2C4D3D412CA}" sibTransId="{8CFD2D51-A91D-4618-BC5F-40728AFC1522}"/>
    <dgm:cxn modelId="{EBA9ED10-6749-4475-98FB-9F1683B08B6B}" type="presOf" srcId="{8CFD2D51-A91D-4618-BC5F-40728AFC1522}" destId="{7A8B6DF3-2C2D-439D-B698-5E2E780EA077}" srcOrd="0" destOrd="0" presId="urn:microsoft.com/office/officeart/2016/7/layout/RepeatingBendingProcessNew"/>
    <dgm:cxn modelId="{8A90FC14-62C8-4476-8603-350574F73DDD}" type="presOf" srcId="{9CB8F432-1B85-4800-BB54-69E15CA40F3D}" destId="{F7A7950B-EA5D-4A5B-A449-FB6E36E38757}" srcOrd="0" destOrd="0" presId="urn:microsoft.com/office/officeart/2016/7/layout/RepeatingBendingProcessNew"/>
    <dgm:cxn modelId="{1C4FCA1C-E306-404F-94D7-252953D01E13}" type="presOf" srcId="{3952E145-F9D0-4E7E-BAAD-F2B412FBE00E}" destId="{FD7265F0-DEAB-4474-8BA6-4A37EF00F6A4}" srcOrd="0" destOrd="0" presId="urn:microsoft.com/office/officeart/2016/7/layout/RepeatingBendingProcessNew"/>
    <dgm:cxn modelId="{C9F42E2D-AF73-47ED-9372-CF1444ABFE21}" type="presOf" srcId="{85DBAB79-E871-415D-9AEB-3E0C77EFF121}" destId="{F1821F6E-8593-40D4-B904-7DCA66264227}" srcOrd="0" destOrd="0" presId="urn:microsoft.com/office/officeart/2016/7/layout/RepeatingBendingProcessNew"/>
    <dgm:cxn modelId="{B7205042-2589-4242-B056-699C0CC55CBA}" type="presOf" srcId="{5D35BF09-B7F8-4594-BB9D-AE1EFB769589}" destId="{ED27EBA8-C02F-4C1E-B0C1-4B99BE1A1460}" srcOrd="0" destOrd="0" presId="urn:microsoft.com/office/officeart/2016/7/layout/RepeatingBendingProcessNew"/>
    <dgm:cxn modelId="{245A3457-C271-4380-B7C7-247E6B3DE9B0}" type="presOf" srcId="{20BA86BB-E4BC-4216-B9AB-FCFF05DACEC7}" destId="{38E63A94-10D4-41FB-9D26-06B4610CFAF0}" srcOrd="0" destOrd="0" presId="urn:microsoft.com/office/officeart/2016/7/layout/RepeatingBendingProcessNew"/>
    <dgm:cxn modelId="{BD30237A-EE49-4373-9E0D-E9CABB0CDCF6}" srcId="{85DBAB79-E871-415D-9AEB-3E0C77EFF121}" destId="{20BA86BB-E4BC-4216-B9AB-FCFF05DACEC7}" srcOrd="2" destOrd="0" parTransId="{0FED1621-2600-4CDF-A1E3-FEB8387AC10E}" sibTransId="{89076E05-F8A2-47EC-87D7-1C58D2C41862}"/>
    <dgm:cxn modelId="{F29FB688-8381-4D46-BC5D-C64CD98B1427}" srcId="{85DBAB79-E871-415D-9AEB-3E0C77EFF121}" destId="{9CB8F432-1B85-4800-BB54-69E15CA40F3D}" srcOrd="0" destOrd="0" parTransId="{2C5C3017-D5BE-4242-9944-002049A731E5}" sibTransId="{F6DFB237-7E9F-45E3-849D-19433E190BE6}"/>
    <dgm:cxn modelId="{89B4289D-FD18-4E34-BE6A-BC11C00199D3}" type="presOf" srcId="{8FA219F3-D979-4DC6-9786-B4EB21B55383}" destId="{316BD637-365B-4C7C-9BB2-D201BD0DEF5A}" srcOrd="0" destOrd="0" presId="urn:microsoft.com/office/officeart/2016/7/layout/RepeatingBendingProcessNew"/>
    <dgm:cxn modelId="{A40E8EA0-D0A7-4617-AB80-AFAA2C3B3915}" type="presOf" srcId="{F6DFB237-7E9F-45E3-849D-19433E190BE6}" destId="{ABEDA9E3-E18D-4A5F-9E8F-B608E3F852C7}" srcOrd="0" destOrd="0" presId="urn:microsoft.com/office/officeart/2016/7/layout/RepeatingBendingProcessNew"/>
    <dgm:cxn modelId="{3AE981AB-13A1-4C30-B379-98BE7BAED931}" type="presOf" srcId="{89076E05-F8A2-47EC-87D7-1C58D2C41862}" destId="{66B301CD-FAD6-41A0-8097-DFCA2D1D4789}" srcOrd="0" destOrd="0" presId="urn:microsoft.com/office/officeart/2016/7/layout/RepeatingBendingProcessNew"/>
    <dgm:cxn modelId="{89F580C6-59B1-41F2-8B01-6A8BDCB592AE}" type="presOf" srcId="{D937A832-800E-4892-970E-07FC53644DB1}" destId="{925595E1-9EEC-42E1-A2EA-0A4C6C9C60F9}" srcOrd="0" destOrd="0" presId="urn:microsoft.com/office/officeart/2016/7/layout/RepeatingBendingProcessNew"/>
    <dgm:cxn modelId="{EBA0E6DB-5647-4F1B-BCBC-6228097F6311}" srcId="{85DBAB79-E871-415D-9AEB-3E0C77EFF121}" destId="{3952E145-F9D0-4E7E-BAAD-F2B412FBE00E}" srcOrd="4" destOrd="0" parTransId="{616A4FA0-FABB-4046-B356-C5B4D0C42FCC}" sibTransId="{84936D4E-2E63-41CD-BF21-79EA1C5DAFC0}"/>
    <dgm:cxn modelId="{BE0A43DC-2552-4C5C-9E8B-3342A67A9466}" type="presOf" srcId="{89076E05-F8A2-47EC-87D7-1C58D2C41862}" destId="{070C03FB-1A37-43A6-87BF-057EED60BD2D}" srcOrd="1" destOrd="0" presId="urn:microsoft.com/office/officeart/2016/7/layout/RepeatingBendingProcessNew"/>
    <dgm:cxn modelId="{920391EA-2EC4-4E02-AB5B-21542FB8F55B}" type="presOf" srcId="{5D35BF09-B7F8-4594-BB9D-AE1EFB769589}" destId="{8DE7AA14-E940-44AC-B391-B868ECB6FF12}" srcOrd="1" destOrd="0" presId="urn:microsoft.com/office/officeart/2016/7/layout/RepeatingBendingProcessNew"/>
    <dgm:cxn modelId="{3BA7BBF2-23AE-4832-A226-3193D7014910}" type="presOf" srcId="{8CFD2D51-A91D-4618-BC5F-40728AFC1522}" destId="{DCED4F89-ADC5-4A89-804F-DF9609D5FC6E}" srcOrd="1" destOrd="0" presId="urn:microsoft.com/office/officeart/2016/7/layout/RepeatingBendingProcessNew"/>
    <dgm:cxn modelId="{61D6DEF8-38D0-45CC-9596-9C129E551B49}" srcId="{85DBAB79-E871-415D-9AEB-3E0C77EFF121}" destId="{8FA219F3-D979-4DC6-9786-B4EB21B55383}" srcOrd="3" destOrd="0" parTransId="{2F1F3465-AA51-4A6F-8FF4-3962103ABB08}" sibTransId="{5D35BF09-B7F8-4594-BB9D-AE1EFB769589}"/>
    <dgm:cxn modelId="{E7012AD7-B6B7-42CE-985C-3ECAE6E07210}" type="presParOf" srcId="{F1821F6E-8593-40D4-B904-7DCA66264227}" destId="{F7A7950B-EA5D-4A5B-A449-FB6E36E38757}" srcOrd="0" destOrd="0" presId="urn:microsoft.com/office/officeart/2016/7/layout/RepeatingBendingProcessNew"/>
    <dgm:cxn modelId="{512D129E-4C6F-4A76-8D84-7F0914328D31}" type="presParOf" srcId="{F1821F6E-8593-40D4-B904-7DCA66264227}" destId="{ABEDA9E3-E18D-4A5F-9E8F-B608E3F852C7}" srcOrd="1" destOrd="0" presId="urn:microsoft.com/office/officeart/2016/7/layout/RepeatingBendingProcessNew"/>
    <dgm:cxn modelId="{9004FCD1-140E-4F26-9026-B2C0FDC64FDC}" type="presParOf" srcId="{ABEDA9E3-E18D-4A5F-9E8F-B608E3F852C7}" destId="{7291299A-02F0-4E7B-945A-0CE5EAEACAAF}" srcOrd="0" destOrd="0" presId="urn:microsoft.com/office/officeart/2016/7/layout/RepeatingBendingProcessNew"/>
    <dgm:cxn modelId="{20557286-8058-4897-A907-724C9AA1A484}" type="presParOf" srcId="{F1821F6E-8593-40D4-B904-7DCA66264227}" destId="{925595E1-9EEC-42E1-A2EA-0A4C6C9C60F9}" srcOrd="2" destOrd="0" presId="urn:microsoft.com/office/officeart/2016/7/layout/RepeatingBendingProcessNew"/>
    <dgm:cxn modelId="{ED879759-17AA-492A-86C0-62D92665891A}" type="presParOf" srcId="{F1821F6E-8593-40D4-B904-7DCA66264227}" destId="{7A8B6DF3-2C2D-439D-B698-5E2E780EA077}" srcOrd="3" destOrd="0" presId="urn:microsoft.com/office/officeart/2016/7/layout/RepeatingBendingProcessNew"/>
    <dgm:cxn modelId="{4B8C482B-0337-499B-9E76-F3326F51E2A1}" type="presParOf" srcId="{7A8B6DF3-2C2D-439D-B698-5E2E780EA077}" destId="{DCED4F89-ADC5-4A89-804F-DF9609D5FC6E}" srcOrd="0" destOrd="0" presId="urn:microsoft.com/office/officeart/2016/7/layout/RepeatingBendingProcessNew"/>
    <dgm:cxn modelId="{4D29E419-F212-47EA-BAF1-E1B92612FDAF}" type="presParOf" srcId="{F1821F6E-8593-40D4-B904-7DCA66264227}" destId="{38E63A94-10D4-41FB-9D26-06B4610CFAF0}" srcOrd="4" destOrd="0" presId="urn:microsoft.com/office/officeart/2016/7/layout/RepeatingBendingProcessNew"/>
    <dgm:cxn modelId="{CC3CC9AA-814D-435B-B52E-E69276D633BB}" type="presParOf" srcId="{F1821F6E-8593-40D4-B904-7DCA66264227}" destId="{66B301CD-FAD6-41A0-8097-DFCA2D1D4789}" srcOrd="5" destOrd="0" presId="urn:microsoft.com/office/officeart/2016/7/layout/RepeatingBendingProcessNew"/>
    <dgm:cxn modelId="{16AF175C-A1A0-4B6D-A277-167DCA20C988}" type="presParOf" srcId="{66B301CD-FAD6-41A0-8097-DFCA2D1D4789}" destId="{070C03FB-1A37-43A6-87BF-057EED60BD2D}" srcOrd="0" destOrd="0" presId="urn:microsoft.com/office/officeart/2016/7/layout/RepeatingBendingProcessNew"/>
    <dgm:cxn modelId="{AA8B90A8-B2EF-4F37-ADBC-8D9A4F39E9F5}" type="presParOf" srcId="{F1821F6E-8593-40D4-B904-7DCA66264227}" destId="{316BD637-365B-4C7C-9BB2-D201BD0DEF5A}" srcOrd="6" destOrd="0" presId="urn:microsoft.com/office/officeart/2016/7/layout/RepeatingBendingProcessNew"/>
    <dgm:cxn modelId="{9B203C79-4520-4D9E-B627-1EB469B50AA9}" type="presParOf" srcId="{F1821F6E-8593-40D4-B904-7DCA66264227}" destId="{ED27EBA8-C02F-4C1E-B0C1-4B99BE1A1460}" srcOrd="7" destOrd="0" presId="urn:microsoft.com/office/officeart/2016/7/layout/RepeatingBendingProcessNew"/>
    <dgm:cxn modelId="{2332F1C5-92FA-4752-BA5D-18E789D95DC0}" type="presParOf" srcId="{ED27EBA8-C02F-4C1E-B0C1-4B99BE1A1460}" destId="{8DE7AA14-E940-44AC-B391-B868ECB6FF12}" srcOrd="0" destOrd="0" presId="urn:microsoft.com/office/officeart/2016/7/layout/RepeatingBendingProcessNew"/>
    <dgm:cxn modelId="{576B179C-CFDB-4AF6-82C2-B88FF3CEC01B}" type="presParOf" srcId="{F1821F6E-8593-40D4-B904-7DCA66264227}" destId="{FD7265F0-DEAB-4474-8BA6-4A37EF00F6A4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C99E3B5-A105-4BCA-B005-76C070A50BD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C24A260-DF43-4A0C-92CB-43F35E49D22B}">
      <dgm:prSet/>
      <dgm:spPr/>
      <dgm:t>
        <a:bodyPr/>
        <a:lstStyle/>
        <a:p>
          <a:r>
            <a:rPr lang="en-GB"/>
            <a:t>Title for your story: This is your overall aim such as 'Improving Transformational Practice'</a:t>
          </a:r>
          <a:endParaRPr lang="en-US"/>
        </a:p>
      </dgm:t>
    </dgm:pt>
    <dgm:pt modelId="{3F51E2DC-5F04-4ECB-BEB1-694186F592A8}" type="parTrans" cxnId="{06D8E033-EB44-4015-BD05-7142ECCB2316}">
      <dgm:prSet/>
      <dgm:spPr/>
      <dgm:t>
        <a:bodyPr/>
        <a:lstStyle/>
        <a:p>
          <a:endParaRPr lang="en-US"/>
        </a:p>
      </dgm:t>
    </dgm:pt>
    <dgm:pt modelId="{5DE193CB-4491-4641-9445-FB98C3E9D58F}" type="sibTrans" cxnId="{06D8E033-EB44-4015-BD05-7142ECCB2316}">
      <dgm:prSet/>
      <dgm:spPr/>
      <dgm:t>
        <a:bodyPr/>
        <a:lstStyle/>
        <a:p>
          <a:endParaRPr lang="en-US"/>
        </a:p>
      </dgm:t>
    </dgm:pt>
    <dgm:pt modelId="{2606BECD-0B78-4135-9E8B-729300E98FC7}">
      <dgm:prSet/>
      <dgm:spPr/>
      <dgm:t>
        <a:bodyPr/>
        <a:lstStyle/>
        <a:p>
          <a:r>
            <a:rPr lang="en-GB"/>
            <a:t>A clear goal/end point:</a:t>
          </a:r>
          <a:endParaRPr lang="en-US"/>
        </a:p>
      </dgm:t>
    </dgm:pt>
    <dgm:pt modelId="{14699A26-B616-40B8-A3C3-D19847EFEFE6}" type="parTrans" cxnId="{DF01C60D-BC08-46A3-8FAE-BD2B63FF9B95}">
      <dgm:prSet/>
      <dgm:spPr/>
      <dgm:t>
        <a:bodyPr/>
        <a:lstStyle/>
        <a:p>
          <a:endParaRPr lang="en-US"/>
        </a:p>
      </dgm:t>
    </dgm:pt>
    <dgm:pt modelId="{453AA208-A916-4DE1-9087-57C560D494EC}" type="sibTrans" cxnId="{DF01C60D-BC08-46A3-8FAE-BD2B63FF9B95}">
      <dgm:prSet/>
      <dgm:spPr/>
      <dgm:t>
        <a:bodyPr/>
        <a:lstStyle/>
        <a:p>
          <a:endParaRPr lang="en-US"/>
        </a:p>
      </dgm:t>
    </dgm:pt>
    <dgm:pt modelId="{976D03C6-2F73-40B7-885E-EC002C9CB6AD}">
      <dgm:prSet/>
      <dgm:spPr/>
      <dgm:t>
        <a:bodyPr/>
        <a:lstStyle/>
        <a:p>
          <a:r>
            <a:rPr lang="en-GB"/>
            <a:t>Become an Inspirational Mountain Leader</a:t>
          </a:r>
          <a:endParaRPr lang="en-US"/>
        </a:p>
      </dgm:t>
    </dgm:pt>
    <dgm:pt modelId="{FF00E449-F84E-4665-B461-9042FD822085}" type="parTrans" cxnId="{50F49C58-8037-444F-9EB1-CAF05165B3B8}">
      <dgm:prSet/>
      <dgm:spPr/>
      <dgm:t>
        <a:bodyPr/>
        <a:lstStyle/>
        <a:p>
          <a:endParaRPr lang="en-US"/>
        </a:p>
      </dgm:t>
    </dgm:pt>
    <dgm:pt modelId="{1529FEC9-D534-41F5-816D-6A0FBB057F04}" type="sibTrans" cxnId="{50F49C58-8037-444F-9EB1-CAF05165B3B8}">
      <dgm:prSet/>
      <dgm:spPr/>
      <dgm:t>
        <a:bodyPr/>
        <a:lstStyle/>
        <a:p>
          <a:endParaRPr lang="en-US"/>
        </a:p>
      </dgm:t>
    </dgm:pt>
    <dgm:pt modelId="{22A7A84D-C442-49B5-8B63-5D285166011E}">
      <dgm:prSet/>
      <dgm:spPr/>
      <dgm:t>
        <a:bodyPr/>
        <a:lstStyle/>
        <a:p>
          <a:r>
            <a:rPr lang="en-GB"/>
            <a:t>Create an adventure film that has a transformational effect on its audience</a:t>
          </a:r>
          <a:endParaRPr lang="en-US"/>
        </a:p>
      </dgm:t>
    </dgm:pt>
    <dgm:pt modelId="{73829C9C-DB68-474A-846A-276CCF5A39FA}" type="parTrans" cxnId="{A85A2441-BC4E-4A39-AF58-036F4C37E63F}">
      <dgm:prSet/>
      <dgm:spPr/>
      <dgm:t>
        <a:bodyPr/>
        <a:lstStyle/>
        <a:p>
          <a:endParaRPr lang="en-US"/>
        </a:p>
      </dgm:t>
    </dgm:pt>
    <dgm:pt modelId="{889E2C79-1044-48A1-837D-4862F3B1CD01}" type="sibTrans" cxnId="{A85A2441-BC4E-4A39-AF58-036F4C37E63F}">
      <dgm:prSet/>
      <dgm:spPr/>
      <dgm:t>
        <a:bodyPr/>
        <a:lstStyle/>
        <a:p>
          <a:endParaRPr lang="en-US"/>
        </a:p>
      </dgm:t>
    </dgm:pt>
    <dgm:pt modelId="{16DD1CD6-5572-4365-8F01-517B533B37A7}">
      <dgm:prSet/>
      <dgm:spPr/>
      <dgm:t>
        <a:bodyPr/>
        <a:lstStyle/>
        <a:p>
          <a:r>
            <a:rPr lang="en-GB"/>
            <a:t>A clear rationale/reason; why are you aiming for this? What has influenced you, theories, inspirational stories, experiences, literature (academic or vocational) Why is it of importance to you and/or your sector/profession</a:t>
          </a:r>
          <a:endParaRPr lang="en-US"/>
        </a:p>
      </dgm:t>
    </dgm:pt>
    <dgm:pt modelId="{A17DA2FA-69DE-44E8-B90D-67B83BCD9FEE}" type="parTrans" cxnId="{3DF77AED-C596-4923-A1F6-079ED30BB575}">
      <dgm:prSet/>
      <dgm:spPr/>
      <dgm:t>
        <a:bodyPr/>
        <a:lstStyle/>
        <a:p>
          <a:endParaRPr lang="en-US"/>
        </a:p>
      </dgm:t>
    </dgm:pt>
    <dgm:pt modelId="{87D20FAD-9DD4-4D56-921E-64CFA7F4E360}" type="sibTrans" cxnId="{3DF77AED-C596-4923-A1F6-079ED30BB575}">
      <dgm:prSet/>
      <dgm:spPr/>
      <dgm:t>
        <a:bodyPr/>
        <a:lstStyle/>
        <a:p>
          <a:endParaRPr lang="en-US"/>
        </a:p>
      </dgm:t>
    </dgm:pt>
    <dgm:pt modelId="{6A3050C1-3091-45E5-A31D-CEB9D2140C0A}">
      <dgm:prSet/>
      <dgm:spPr/>
      <dgm:t>
        <a:bodyPr/>
        <a:lstStyle/>
        <a:p>
          <a:r>
            <a:rPr lang="en-GB"/>
            <a:t>How are you going to get there? Experience, knowledge, qualifications, focus of your practice</a:t>
          </a:r>
          <a:endParaRPr lang="en-US"/>
        </a:p>
      </dgm:t>
    </dgm:pt>
    <dgm:pt modelId="{59E00A46-0B07-44A9-81CC-4E7253997522}" type="parTrans" cxnId="{DCB26720-0FEF-4CAA-878A-9166A5DA0583}">
      <dgm:prSet/>
      <dgm:spPr/>
      <dgm:t>
        <a:bodyPr/>
        <a:lstStyle/>
        <a:p>
          <a:endParaRPr lang="en-US"/>
        </a:p>
      </dgm:t>
    </dgm:pt>
    <dgm:pt modelId="{5562E6D9-BC07-4010-BE38-7650B239848D}" type="sibTrans" cxnId="{DCB26720-0FEF-4CAA-878A-9166A5DA0583}">
      <dgm:prSet/>
      <dgm:spPr/>
      <dgm:t>
        <a:bodyPr/>
        <a:lstStyle/>
        <a:p>
          <a:endParaRPr lang="en-US"/>
        </a:p>
      </dgm:t>
    </dgm:pt>
    <dgm:pt modelId="{56F23D50-B915-44AD-8583-D2481CD3E21A}">
      <dgm:prSet/>
      <dgm:spPr/>
      <dgm:t>
        <a:bodyPr/>
        <a:lstStyle/>
        <a:p>
          <a:r>
            <a:rPr lang="en-GB"/>
            <a:t>What will success look like? Timeframe, external accreditation (NGB/BAFTA), end product (successful business as a mountain guide, film shown in film festivals across the world)</a:t>
          </a:r>
          <a:endParaRPr lang="en-US"/>
        </a:p>
      </dgm:t>
    </dgm:pt>
    <dgm:pt modelId="{F3B31897-061D-41C1-A937-3A163853F337}" type="parTrans" cxnId="{0F729618-E4BF-4CD6-8837-492F2FF32096}">
      <dgm:prSet/>
      <dgm:spPr/>
      <dgm:t>
        <a:bodyPr/>
        <a:lstStyle/>
        <a:p>
          <a:endParaRPr lang="en-US"/>
        </a:p>
      </dgm:t>
    </dgm:pt>
    <dgm:pt modelId="{2F924D43-BA4B-4AC6-B01D-345589EA840A}" type="sibTrans" cxnId="{0F729618-E4BF-4CD6-8837-492F2FF32096}">
      <dgm:prSet/>
      <dgm:spPr/>
      <dgm:t>
        <a:bodyPr/>
        <a:lstStyle/>
        <a:p>
          <a:endParaRPr lang="en-US"/>
        </a:p>
      </dgm:t>
    </dgm:pt>
    <dgm:pt modelId="{9494D2B2-8592-4FB7-93F2-307747A82982}" type="pres">
      <dgm:prSet presAssocID="{9C99E3B5-A105-4BCA-B005-76C070A50BD0}" presName="root" presStyleCnt="0">
        <dgm:presLayoutVars>
          <dgm:dir/>
          <dgm:resizeHandles val="exact"/>
        </dgm:presLayoutVars>
      </dgm:prSet>
      <dgm:spPr/>
    </dgm:pt>
    <dgm:pt modelId="{70E76F05-4C2C-4CDB-AC8E-8772FE5A9796}" type="pres">
      <dgm:prSet presAssocID="{6C24A260-DF43-4A0C-92CB-43F35E49D22B}" presName="compNode" presStyleCnt="0"/>
      <dgm:spPr/>
    </dgm:pt>
    <dgm:pt modelId="{77C63200-29F1-4231-8CB9-BA6916382F86}" type="pres">
      <dgm:prSet presAssocID="{6C24A260-DF43-4A0C-92CB-43F35E49D22B}" presName="bgRect" presStyleLbl="bgShp" presStyleIdx="0" presStyleCnt="5"/>
      <dgm:spPr/>
    </dgm:pt>
    <dgm:pt modelId="{0E444F3F-5387-4E1A-8AB5-422E22377EF7}" type="pres">
      <dgm:prSet presAssocID="{6C24A260-DF43-4A0C-92CB-43F35E49D22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BA4B3243-70A5-4C3B-88F7-43C6BA2D48D7}" type="pres">
      <dgm:prSet presAssocID="{6C24A260-DF43-4A0C-92CB-43F35E49D22B}" presName="spaceRect" presStyleCnt="0"/>
      <dgm:spPr/>
    </dgm:pt>
    <dgm:pt modelId="{4C3DB15D-0DE0-4DA1-AFD5-B65703C2F3A3}" type="pres">
      <dgm:prSet presAssocID="{6C24A260-DF43-4A0C-92CB-43F35E49D22B}" presName="parTx" presStyleLbl="revTx" presStyleIdx="0" presStyleCnt="6">
        <dgm:presLayoutVars>
          <dgm:chMax val="0"/>
          <dgm:chPref val="0"/>
        </dgm:presLayoutVars>
      </dgm:prSet>
      <dgm:spPr/>
    </dgm:pt>
    <dgm:pt modelId="{EDCE9646-D476-491E-BA5C-0A76033E9FB3}" type="pres">
      <dgm:prSet presAssocID="{5DE193CB-4491-4641-9445-FB98C3E9D58F}" presName="sibTrans" presStyleCnt="0"/>
      <dgm:spPr/>
    </dgm:pt>
    <dgm:pt modelId="{865BD5E4-FCC7-4C72-B124-DBF20346286B}" type="pres">
      <dgm:prSet presAssocID="{2606BECD-0B78-4135-9E8B-729300E98FC7}" presName="compNode" presStyleCnt="0"/>
      <dgm:spPr/>
    </dgm:pt>
    <dgm:pt modelId="{AF549B76-6B70-4796-83A7-66182A30EC09}" type="pres">
      <dgm:prSet presAssocID="{2606BECD-0B78-4135-9E8B-729300E98FC7}" presName="bgRect" presStyleLbl="bgShp" presStyleIdx="1" presStyleCnt="5"/>
      <dgm:spPr/>
    </dgm:pt>
    <dgm:pt modelId="{1024DA1A-EC93-4219-93C7-C934BD91474C}" type="pres">
      <dgm:prSet presAssocID="{2606BECD-0B78-4135-9E8B-729300E98FC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ntains"/>
        </a:ext>
      </dgm:extLst>
    </dgm:pt>
    <dgm:pt modelId="{C5357786-14DE-4A62-AD7E-14A931E93E63}" type="pres">
      <dgm:prSet presAssocID="{2606BECD-0B78-4135-9E8B-729300E98FC7}" presName="spaceRect" presStyleCnt="0"/>
      <dgm:spPr/>
    </dgm:pt>
    <dgm:pt modelId="{16C984A7-AA8B-4880-9063-76DEBF234697}" type="pres">
      <dgm:prSet presAssocID="{2606BECD-0B78-4135-9E8B-729300E98FC7}" presName="parTx" presStyleLbl="revTx" presStyleIdx="1" presStyleCnt="6">
        <dgm:presLayoutVars>
          <dgm:chMax val="0"/>
          <dgm:chPref val="0"/>
        </dgm:presLayoutVars>
      </dgm:prSet>
      <dgm:spPr/>
    </dgm:pt>
    <dgm:pt modelId="{38E23C4B-9F61-45CC-A8FE-73D0BA567B15}" type="pres">
      <dgm:prSet presAssocID="{2606BECD-0B78-4135-9E8B-729300E98FC7}" presName="desTx" presStyleLbl="revTx" presStyleIdx="2" presStyleCnt="6">
        <dgm:presLayoutVars/>
      </dgm:prSet>
      <dgm:spPr/>
    </dgm:pt>
    <dgm:pt modelId="{854E9EC1-3799-4116-8993-881A1275AF7B}" type="pres">
      <dgm:prSet presAssocID="{453AA208-A916-4DE1-9087-57C560D494EC}" presName="sibTrans" presStyleCnt="0"/>
      <dgm:spPr/>
    </dgm:pt>
    <dgm:pt modelId="{D5C384DB-74E1-45A4-A79A-D329F234290E}" type="pres">
      <dgm:prSet presAssocID="{16DD1CD6-5572-4365-8F01-517B533B37A7}" presName="compNode" presStyleCnt="0"/>
      <dgm:spPr/>
    </dgm:pt>
    <dgm:pt modelId="{F569AF53-100A-440E-A25D-9F4E295F9185}" type="pres">
      <dgm:prSet presAssocID="{16DD1CD6-5572-4365-8F01-517B533B37A7}" presName="bgRect" presStyleLbl="bgShp" presStyleIdx="2" presStyleCnt="5"/>
      <dgm:spPr/>
    </dgm:pt>
    <dgm:pt modelId="{15F2C323-69B2-4FD6-9B82-5B469F63CC1A}" type="pres">
      <dgm:prSet presAssocID="{16DD1CD6-5572-4365-8F01-517B533B37A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8878C22-8BA4-4575-B5B5-BBE59BA05D45}" type="pres">
      <dgm:prSet presAssocID="{16DD1CD6-5572-4365-8F01-517B533B37A7}" presName="spaceRect" presStyleCnt="0"/>
      <dgm:spPr/>
    </dgm:pt>
    <dgm:pt modelId="{55EEBE37-8D70-4F6D-B76A-8135F177D811}" type="pres">
      <dgm:prSet presAssocID="{16DD1CD6-5572-4365-8F01-517B533B37A7}" presName="parTx" presStyleLbl="revTx" presStyleIdx="3" presStyleCnt="6">
        <dgm:presLayoutVars>
          <dgm:chMax val="0"/>
          <dgm:chPref val="0"/>
        </dgm:presLayoutVars>
      </dgm:prSet>
      <dgm:spPr/>
    </dgm:pt>
    <dgm:pt modelId="{91E19746-FE94-4ECA-88CB-C421E08B8E69}" type="pres">
      <dgm:prSet presAssocID="{87D20FAD-9DD4-4D56-921E-64CFA7F4E360}" presName="sibTrans" presStyleCnt="0"/>
      <dgm:spPr/>
    </dgm:pt>
    <dgm:pt modelId="{A74B2FEB-B075-4C7B-93A5-43B7F98B2330}" type="pres">
      <dgm:prSet presAssocID="{6A3050C1-3091-45E5-A31D-CEB9D2140C0A}" presName="compNode" presStyleCnt="0"/>
      <dgm:spPr/>
    </dgm:pt>
    <dgm:pt modelId="{AA76F453-BA5E-47B6-984E-94E21B49702B}" type="pres">
      <dgm:prSet presAssocID="{6A3050C1-3091-45E5-A31D-CEB9D2140C0A}" presName="bgRect" presStyleLbl="bgShp" presStyleIdx="3" presStyleCnt="5"/>
      <dgm:spPr/>
    </dgm:pt>
    <dgm:pt modelId="{8FC593D7-2A0D-4C02-AE02-98605BB7A94C}" type="pres">
      <dgm:prSet presAssocID="{6A3050C1-3091-45E5-A31D-CEB9D2140C0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EF00EF22-8D6C-4435-8EB8-2F1794D5BF75}" type="pres">
      <dgm:prSet presAssocID="{6A3050C1-3091-45E5-A31D-CEB9D2140C0A}" presName="spaceRect" presStyleCnt="0"/>
      <dgm:spPr/>
    </dgm:pt>
    <dgm:pt modelId="{80C49FD1-54FA-4351-806D-7FDC99AF2E43}" type="pres">
      <dgm:prSet presAssocID="{6A3050C1-3091-45E5-A31D-CEB9D2140C0A}" presName="parTx" presStyleLbl="revTx" presStyleIdx="4" presStyleCnt="6">
        <dgm:presLayoutVars>
          <dgm:chMax val="0"/>
          <dgm:chPref val="0"/>
        </dgm:presLayoutVars>
      </dgm:prSet>
      <dgm:spPr/>
    </dgm:pt>
    <dgm:pt modelId="{11577BF9-B846-4370-B949-70DE6B2E76FB}" type="pres">
      <dgm:prSet presAssocID="{5562E6D9-BC07-4010-BE38-7650B239848D}" presName="sibTrans" presStyleCnt="0"/>
      <dgm:spPr/>
    </dgm:pt>
    <dgm:pt modelId="{C558021B-7364-4DF1-A033-292543E9D5A5}" type="pres">
      <dgm:prSet presAssocID="{56F23D50-B915-44AD-8583-D2481CD3E21A}" presName="compNode" presStyleCnt="0"/>
      <dgm:spPr/>
    </dgm:pt>
    <dgm:pt modelId="{6D45B787-6555-4217-A244-BFB460B3410C}" type="pres">
      <dgm:prSet presAssocID="{56F23D50-B915-44AD-8583-D2481CD3E21A}" presName="bgRect" presStyleLbl="bgShp" presStyleIdx="4" presStyleCnt="5"/>
      <dgm:spPr/>
    </dgm:pt>
    <dgm:pt modelId="{B77C9CDF-5110-4EF4-827E-976D518BE013}" type="pres">
      <dgm:prSet presAssocID="{56F23D50-B915-44AD-8583-D2481CD3E21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AAE34432-05AA-46F5-B22A-4B6801AE3824}" type="pres">
      <dgm:prSet presAssocID="{56F23D50-B915-44AD-8583-D2481CD3E21A}" presName="spaceRect" presStyleCnt="0"/>
      <dgm:spPr/>
    </dgm:pt>
    <dgm:pt modelId="{70D625A6-F334-40A6-B3FA-14534FEC0D47}" type="pres">
      <dgm:prSet presAssocID="{56F23D50-B915-44AD-8583-D2481CD3E21A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DF01C60D-BC08-46A3-8FAE-BD2B63FF9B95}" srcId="{9C99E3B5-A105-4BCA-B005-76C070A50BD0}" destId="{2606BECD-0B78-4135-9E8B-729300E98FC7}" srcOrd="1" destOrd="0" parTransId="{14699A26-B616-40B8-A3C3-D19847EFEFE6}" sibTransId="{453AA208-A916-4DE1-9087-57C560D494EC}"/>
    <dgm:cxn modelId="{0F729618-E4BF-4CD6-8837-492F2FF32096}" srcId="{9C99E3B5-A105-4BCA-B005-76C070A50BD0}" destId="{56F23D50-B915-44AD-8583-D2481CD3E21A}" srcOrd="4" destOrd="0" parTransId="{F3B31897-061D-41C1-A937-3A163853F337}" sibTransId="{2F924D43-BA4B-4AC6-B01D-345589EA840A}"/>
    <dgm:cxn modelId="{DCB26720-0FEF-4CAA-878A-9166A5DA0583}" srcId="{9C99E3B5-A105-4BCA-B005-76C070A50BD0}" destId="{6A3050C1-3091-45E5-A31D-CEB9D2140C0A}" srcOrd="3" destOrd="0" parTransId="{59E00A46-0B07-44A9-81CC-4E7253997522}" sibTransId="{5562E6D9-BC07-4010-BE38-7650B239848D}"/>
    <dgm:cxn modelId="{89A5C124-9E77-46C6-AA25-A3C551D88D43}" type="presOf" srcId="{976D03C6-2F73-40B7-885E-EC002C9CB6AD}" destId="{38E23C4B-9F61-45CC-A8FE-73D0BA567B15}" srcOrd="0" destOrd="0" presId="urn:microsoft.com/office/officeart/2018/2/layout/IconVerticalSolidList"/>
    <dgm:cxn modelId="{1D0BD730-3763-44E8-8BC3-432BBA6707F6}" type="presOf" srcId="{56F23D50-B915-44AD-8583-D2481CD3E21A}" destId="{70D625A6-F334-40A6-B3FA-14534FEC0D47}" srcOrd="0" destOrd="0" presId="urn:microsoft.com/office/officeart/2018/2/layout/IconVerticalSolidList"/>
    <dgm:cxn modelId="{06D8E033-EB44-4015-BD05-7142ECCB2316}" srcId="{9C99E3B5-A105-4BCA-B005-76C070A50BD0}" destId="{6C24A260-DF43-4A0C-92CB-43F35E49D22B}" srcOrd="0" destOrd="0" parTransId="{3F51E2DC-5F04-4ECB-BEB1-694186F592A8}" sibTransId="{5DE193CB-4491-4641-9445-FB98C3E9D58F}"/>
    <dgm:cxn modelId="{A85A2441-BC4E-4A39-AF58-036F4C37E63F}" srcId="{2606BECD-0B78-4135-9E8B-729300E98FC7}" destId="{22A7A84D-C442-49B5-8B63-5D285166011E}" srcOrd="1" destOrd="0" parTransId="{73829C9C-DB68-474A-846A-276CCF5A39FA}" sibTransId="{889E2C79-1044-48A1-837D-4862F3B1CD01}"/>
    <dgm:cxn modelId="{F3E46E43-C072-4938-A884-72BA46F5CCAB}" type="presOf" srcId="{22A7A84D-C442-49B5-8B63-5D285166011E}" destId="{38E23C4B-9F61-45CC-A8FE-73D0BA567B15}" srcOrd="0" destOrd="1" presId="urn:microsoft.com/office/officeart/2018/2/layout/IconVerticalSolidList"/>
    <dgm:cxn modelId="{50F49C58-8037-444F-9EB1-CAF05165B3B8}" srcId="{2606BECD-0B78-4135-9E8B-729300E98FC7}" destId="{976D03C6-2F73-40B7-885E-EC002C9CB6AD}" srcOrd="0" destOrd="0" parTransId="{FF00E449-F84E-4665-B461-9042FD822085}" sibTransId="{1529FEC9-D534-41F5-816D-6A0FBB057F04}"/>
    <dgm:cxn modelId="{B327F360-B073-4A80-823C-579DDACA44DB}" type="presOf" srcId="{16DD1CD6-5572-4365-8F01-517B533B37A7}" destId="{55EEBE37-8D70-4F6D-B76A-8135F177D811}" srcOrd="0" destOrd="0" presId="urn:microsoft.com/office/officeart/2018/2/layout/IconVerticalSolidList"/>
    <dgm:cxn modelId="{9167F287-DF2E-4ACB-A9C9-CFE0A2C92574}" type="presOf" srcId="{2606BECD-0B78-4135-9E8B-729300E98FC7}" destId="{16C984A7-AA8B-4880-9063-76DEBF234697}" srcOrd="0" destOrd="0" presId="urn:microsoft.com/office/officeart/2018/2/layout/IconVerticalSolidList"/>
    <dgm:cxn modelId="{A86A1EA0-316C-4E02-902B-F9A200BC7565}" type="presOf" srcId="{6C24A260-DF43-4A0C-92CB-43F35E49D22B}" destId="{4C3DB15D-0DE0-4DA1-AFD5-B65703C2F3A3}" srcOrd="0" destOrd="0" presId="urn:microsoft.com/office/officeart/2018/2/layout/IconVerticalSolidList"/>
    <dgm:cxn modelId="{35F4A6BC-D597-4E35-A19D-C939469B2D62}" type="presOf" srcId="{9C99E3B5-A105-4BCA-B005-76C070A50BD0}" destId="{9494D2B2-8592-4FB7-93F2-307747A82982}" srcOrd="0" destOrd="0" presId="urn:microsoft.com/office/officeart/2018/2/layout/IconVerticalSolidList"/>
    <dgm:cxn modelId="{4B1FAEE6-D687-4FA4-8282-A72B7C4F248F}" type="presOf" srcId="{6A3050C1-3091-45E5-A31D-CEB9D2140C0A}" destId="{80C49FD1-54FA-4351-806D-7FDC99AF2E43}" srcOrd="0" destOrd="0" presId="urn:microsoft.com/office/officeart/2018/2/layout/IconVerticalSolidList"/>
    <dgm:cxn modelId="{3DF77AED-C596-4923-A1F6-079ED30BB575}" srcId="{9C99E3B5-A105-4BCA-B005-76C070A50BD0}" destId="{16DD1CD6-5572-4365-8F01-517B533B37A7}" srcOrd="2" destOrd="0" parTransId="{A17DA2FA-69DE-44E8-B90D-67B83BCD9FEE}" sibTransId="{87D20FAD-9DD4-4D56-921E-64CFA7F4E360}"/>
    <dgm:cxn modelId="{2FD6805D-1FC4-49CC-9DDD-DF3FBAD1EF42}" type="presParOf" srcId="{9494D2B2-8592-4FB7-93F2-307747A82982}" destId="{70E76F05-4C2C-4CDB-AC8E-8772FE5A9796}" srcOrd="0" destOrd="0" presId="urn:microsoft.com/office/officeart/2018/2/layout/IconVerticalSolidList"/>
    <dgm:cxn modelId="{2F1B7CE2-FB6B-432D-93A0-0B6C473BAD0E}" type="presParOf" srcId="{70E76F05-4C2C-4CDB-AC8E-8772FE5A9796}" destId="{77C63200-29F1-4231-8CB9-BA6916382F86}" srcOrd="0" destOrd="0" presId="urn:microsoft.com/office/officeart/2018/2/layout/IconVerticalSolidList"/>
    <dgm:cxn modelId="{58195037-920D-48A2-BB34-7B278E7C8600}" type="presParOf" srcId="{70E76F05-4C2C-4CDB-AC8E-8772FE5A9796}" destId="{0E444F3F-5387-4E1A-8AB5-422E22377EF7}" srcOrd="1" destOrd="0" presId="urn:microsoft.com/office/officeart/2018/2/layout/IconVerticalSolidList"/>
    <dgm:cxn modelId="{2564E835-B7DA-4F0B-B2F1-1C938534E947}" type="presParOf" srcId="{70E76F05-4C2C-4CDB-AC8E-8772FE5A9796}" destId="{BA4B3243-70A5-4C3B-88F7-43C6BA2D48D7}" srcOrd="2" destOrd="0" presId="urn:microsoft.com/office/officeart/2018/2/layout/IconVerticalSolidList"/>
    <dgm:cxn modelId="{5683505F-E1C9-433E-BF8E-CAF2C9641763}" type="presParOf" srcId="{70E76F05-4C2C-4CDB-AC8E-8772FE5A9796}" destId="{4C3DB15D-0DE0-4DA1-AFD5-B65703C2F3A3}" srcOrd="3" destOrd="0" presId="urn:microsoft.com/office/officeart/2018/2/layout/IconVerticalSolidList"/>
    <dgm:cxn modelId="{D387D45C-1010-44A6-90FB-F149047FA3A9}" type="presParOf" srcId="{9494D2B2-8592-4FB7-93F2-307747A82982}" destId="{EDCE9646-D476-491E-BA5C-0A76033E9FB3}" srcOrd="1" destOrd="0" presId="urn:microsoft.com/office/officeart/2018/2/layout/IconVerticalSolidList"/>
    <dgm:cxn modelId="{9A6B632F-CA94-4647-8A24-CEA5E327B7CB}" type="presParOf" srcId="{9494D2B2-8592-4FB7-93F2-307747A82982}" destId="{865BD5E4-FCC7-4C72-B124-DBF20346286B}" srcOrd="2" destOrd="0" presId="urn:microsoft.com/office/officeart/2018/2/layout/IconVerticalSolidList"/>
    <dgm:cxn modelId="{6995D168-4E61-4C75-AC3C-C4B2EA4A6505}" type="presParOf" srcId="{865BD5E4-FCC7-4C72-B124-DBF20346286B}" destId="{AF549B76-6B70-4796-83A7-66182A30EC09}" srcOrd="0" destOrd="0" presId="urn:microsoft.com/office/officeart/2018/2/layout/IconVerticalSolidList"/>
    <dgm:cxn modelId="{841BE004-A950-4AAD-B333-56159AA4A011}" type="presParOf" srcId="{865BD5E4-FCC7-4C72-B124-DBF20346286B}" destId="{1024DA1A-EC93-4219-93C7-C934BD91474C}" srcOrd="1" destOrd="0" presId="urn:microsoft.com/office/officeart/2018/2/layout/IconVerticalSolidList"/>
    <dgm:cxn modelId="{15FF2850-E10D-4EE9-A9CF-DAF1FD102047}" type="presParOf" srcId="{865BD5E4-FCC7-4C72-B124-DBF20346286B}" destId="{C5357786-14DE-4A62-AD7E-14A931E93E63}" srcOrd="2" destOrd="0" presId="urn:microsoft.com/office/officeart/2018/2/layout/IconVerticalSolidList"/>
    <dgm:cxn modelId="{9CF9E652-A3C7-431E-963B-E03E23ADB6F0}" type="presParOf" srcId="{865BD5E4-FCC7-4C72-B124-DBF20346286B}" destId="{16C984A7-AA8B-4880-9063-76DEBF234697}" srcOrd="3" destOrd="0" presId="urn:microsoft.com/office/officeart/2018/2/layout/IconVerticalSolidList"/>
    <dgm:cxn modelId="{6A6D5318-94D9-4B7B-BBB5-5D9DF50D2FB2}" type="presParOf" srcId="{865BD5E4-FCC7-4C72-B124-DBF20346286B}" destId="{38E23C4B-9F61-45CC-A8FE-73D0BA567B15}" srcOrd="4" destOrd="0" presId="urn:microsoft.com/office/officeart/2018/2/layout/IconVerticalSolidList"/>
    <dgm:cxn modelId="{72634C02-5775-4797-BDDC-24C5A538577C}" type="presParOf" srcId="{9494D2B2-8592-4FB7-93F2-307747A82982}" destId="{854E9EC1-3799-4116-8993-881A1275AF7B}" srcOrd="3" destOrd="0" presId="urn:microsoft.com/office/officeart/2018/2/layout/IconVerticalSolidList"/>
    <dgm:cxn modelId="{555C3CDD-1CC2-46D5-9D19-EA0F6CA30919}" type="presParOf" srcId="{9494D2B2-8592-4FB7-93F2-307747A82982}" destId="{D5C384DB-74E1-45A4-A79A-D329F234290E}" srcOrd="4" destOrd="0" presId="urn:microsoft.com/office/officeart/2018/2/layout/IconVerticalSolidList"/>
    <dgm:cxn modelId="{0B01C88C-4E10-4EC3-A370-687977A3C10E}" type="presParOf" srcId="{D5C384DB-74E1-45A4-A79A-D329F234290E}" destId="{F569AF53-100A-440E-A25D-9F4E295F9185}" srcOrd="0" destOrd="0" presId="urn:microsoft.com/office/officeart/2018/2/layout/IconVerticalSolidList"/>
    <dgm:cxn modelId="{DE8394E1-03F8-4AC2-B800-F5A08A60EA11}" type="presParOf" srcId="{D5C384DB-74E1-45A4-A79A-D329F234290E}" destId="{15F2C323-69B2-4FD6-9B82-5B469F63CC1A}" srcOrd="1" destOrd="0" presId="urn:microsoft.com/office/officeart/2018/2/layout/IconVerticalSolidList"/>
    <dgm:cxn modelId="{D671835A-9EBE-422B-B983-BBDD4FB4A37C}" type="presParOf" srcId="{D5C384DB-74E1-45A4-A79A-D329F234290E}" destId="{A8878C22-8BA4-4575-B5B5-BBE59BA05D45}" srcOrd="2" destOrd="0" presId="urn:microsoft.com/office/officeart/2018/2/layout/IconVerticalSolidList"/>
    <dgm:cxn modelId="{94AFACEE-B36D-4476-8925-4C4F50CE27C8}" type="presParOf" srcId="{D5C384DB-74E1-45A4-A79A-D329F234290E}" destId="{55EEBE37-8D70-4F6D-B76A-8135F177D811}" srcOrd="3" destOrd="0" presId="urn:microsoft.com/office/officeart/2018/2/layout/IconVerticalSolidList"/>
    <dgm:cxn modelId="{46C65B5B-0F22-4044-9559-F9A1D25C4CE9}" type="presParOf" srcId="{9494D2B2-8592-4FB7-93F2-307747A82982}" destId="{91E19746-FE94-4ECA-88CB-C421E08B8E69}" srcOrd="5" destOrd="0" presId="urn:microsoft.com/office/officeart/2018/2/layout/IconVerticalSolidList"/>
    <dgm:cxn modelId="{D2121E1A-7CDB-45B3-A404-4EA04A13B7E8}" type="presParOf" srcId="{9494D2B2-8592-4FB7-93F2-307747A82982}" destId="{A74B2FEB-B075-4C7B-93A5-43B7F98B2330}" srcOrd="6" destOrd="0" presId="urn:microsoft.com/office/officeart/2018/2/layout/IconVerticalSolidList"/>
    <dgm:cxn modelId="{EFEA2B56-0463-43F9-8C36-C38533FC4903}" type="presParOf" srcId="{A74B2FEB-B075-4C7B-93A5-43B7F98B2330}" destId="{AA76F453-BA5E-47B6-984E-94E21B49702B}" srcOrd="0" destOrd="0" presId="urn:microsoft.com/office/officeart/2018/2/layout/IconVerticalSolidList"/>
    <dgm:cxn modelId="{87CE25D8-78F8-46D6-B942-0EEFB3D7A6E1}" type="presParOf" srcId="{A74B2FEB-B075-4C7B-93A5-43B7F98B2330}" destId="{8FC593D7-2A0D-4C02-AE02-98605BB7A94C}" srcOrd="1" destOrd="0" presId="urn:microsoft.com/office/officeart/2018/2/layout/IconVerticalSolidList"/>
    <dgm:cxn modelId="{F786EC66-3EE5-4373-BEBD-A5943CE753FA}" type="presParOf" srcId="{A74B2FEB-B075-4C7B-93A5-43B7F98B2330}" destId="{EF00EF22-8D6C-4435-8EB8-2F1794D5BF75}" srcOrd="2" destOrd="0" presId="urn:microsoft.com/office/officeart/2018/2/layout/IconVerticalSolidList"/>
    <dgm:cxn modelId="{D7A38A9F-D8C5-4940-A369-CCF1A646FB00}" type="presParOf" srcId="{A74B2FEB-B075-4C7B-93A5-43B7F98B2330}" destId="{80C49FD1-54FA-4351-806D-7FDC99AF2E43}" srcOrd="3" destOrd="0" presId="urn:microsoft.com/office/officeart/2018/2/layout/IconVerticalSolidList"/>
    <dgm:cxn modelId="{63FA60DC-60F5-44F9-9BB9-22D67FFE72DA}" type="presParOf" srcId="{9494D2B2-8592-4FB7-93F2-307747A82982}" destId="{11577BF9-B846-4370-B949-70DE6B2E76FB}" srcOrd="7" destOrd="0" presId="urn:microsoft.com/office/officeart/2018/2/layout/IconVerticalSolidList"/>
    <dgm:cxn modelId="{751624A0-C6C4-4D85-B7B9-0FFADD844030}" type="presParOf" srcId="{9494D2B2-8592-4FB7-93F2-307747A82982}" destId="{C558021B-7364-4DF1-A033-292543E9D5A5}" srcOrd="8" destOrd="0" presId="urn:microsoft.com/office/officeart/2018/2/layout/IconVerticalSolidList"/>
    <dgm:cxn modelId="{51DF8686-2198-4402-960D-0C6F8BA6A819}" type="presParOf" srcId="{C558021B-7364-4DF1-A033-292543E9D5A5}" destId="{6D45B787-6555-4217-A244-BFB460B3410C}" srcOrd="0" destOrd="0" presId="urn:microsoft.com/office/officeart/2018/2/layout/IconVerticalSolidList"/>
    <dgm:cxn modelId="{B97E86C6-4C12-4BFE-8250-7B15F7002615}" type="presParOf" srcId="{C558021B-7364-4DF1-A033-292543E9D5A5}" destId="{B77C9CDF-5110-4EF4-827E-976D518BE013}" srcOrd="1" destOrd="0" presId="urn:microsoft.com/office/officeart/2018/2/layout/IconVerticalSolidList"/>
    <dgm:cxn modelId="{F282475E-9748-4C4A-A00F-C5CBB2B324C4}" type="presParOf" srcId="{C558021B-7364-4DF1-A033-292543E9D5A5}" destId="{AAE34432-05AA-46F5-B22A-4B6801AE3824}" srcOrd="2" destOrd="0" presId="urn:microsoft.com/office/officeart/2018/2/layout/IconVerticalSolidList"/>
    <dgm:cxn modelId="{5E8A6483-B89E-4865-BE27-C3E627B7503E}" type="presParOf" srcId="{C558021B-7364-4DF1-A033-292543E9D5A5}" destId="{70D625A6-F334-40A6-B3FA-14534FEC0D4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8F0C77-5AB4-4AFA-9A22-5E068764AFE9}">
      <dsp:nvSpPr>
        <dsp:cNvPr id="0" name=""/>
        <dsp:cNvSpPr/>
      </dsp:nvSpPr>
      <dsp:spPr>
        <a:xfrm>
          <a:off x="0" y="2347"/>
          <a:ext cx="6248400" cy="118980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07E3D1-4017-41E9-BAD9-F5F1C921EDEB}">
      <dsp:nvSpPr>
        <dsp:cNvPr id="0" name=""/>
        <dsp:cNvSpPr/>
      </dsp:nvSpPr>
      <dsp:spPr>
        <a:xfrm>
          <a:off x="359915" y="270053"/>
          <a:ext cx="654392" cy="6543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1B468F-8B7A-475E-B98D-7089C2297114}">
      <dsp:nvSpPr>
        <dsp:cNvPr id="0" name=""/>
        <dsp:cNvSpPr/>
      </dsp:nvSpPr>
      <dsp:spPr>
        <a:xfrm>
          <a:off x="1374223" y="2347"/>
          <a:ext cx="4874176" cy="1189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921" tIns="125921" rIns="125921" bIns="125921" numCol="1" spcCol="1270" anchor="ctr" anchorCtr="0">
          <a:noAutofit/>
        </a:bodyPr>
        <a:lstStyle/>
        <a:p>
          <a:pPr marL="0" lvl="0" indent="0" algn="l" defTabSz="8890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Reflect on own leadership abilities</a:t>
          </a:r>
          <a:r>
            <a:rPr lang="en-US" sz="2000" kern="1200" dirty="0">
              <a:latin typeface="Calibri Light" panose="020F0302020204030204"/>
            </a:rPr>
            <a:t> and value to practice</a:t>
          </a:r>
          <a:endParaRPr lang="en-US" sz="2000" kern="1200" dirty="0"/>
        </a:p>
      </dsp:txBody>
      <dsp:txXfrm>
        <a:off x="1374223" y="2347"/>
        <a:ext cx="4874176" cy="1189803"/>
      </dsp:txXfrm>
    </dsp:sp>
    <dsp:sp modelId="{57B682CE-44E8-4C5B-8D26-DDEC06226FE2}">
      <dsp:nvSpPr>
        <dsp:cNvPr id="0" name=""/>
        <dsp:cNvSpPr/>
      </dsp:nvSpPr>
      <dsp:spPr>
        <a:xfrm>
          <a:off x="0" y="1489602"/>
          <a:ext cx="6248400" cy="118980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D4DD3E-9B8E-4A89-ABEF-7185DF69A628}">
      <dsp:nvSpPr>
        <dsp:cNvPr id="0" name=""/>
        <dsp:cNvSpPr/>
      </dsp:nvSpPr>
      <dsp:spPr>
        <a:xfrm>
          <a:off x="359915" y="1757308"/>
          <a:ext cx="654392" cy="6543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040558-443E-449D-BC69-4F84308EAA06}">
      <dsp:nvSpPr>
        <dsp:cNvPr id="0" name=""/>
        <dsp:cNvSpPr/>
      </dsp:nvSpPr>
      <dsp:spPr>
        <a:xfrm>
          <a:off x="1374223" y="1489602"/>
          <a:ext cx="4874176" cy="1189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921" tIns="125921" rIns="125921" bIns="125921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Critically reflect on </a:t>
          </a:r>
          <a:r>
            <a:rPr lang="en-US" sz="2000" kern="1200" dirty="0">
              <a:latin typeface="Calibri Light" panose="020F0302020204030204"/>
            </a:rPr>
            <a:t>literature and theory</a:t>
          </a:r>
          <a:endParaRPr lang="en-US" sz="2000" kern="1200" dirty="0"/>
        </a:p>
      </dsp:txBody>
      <dsp:txXfrm>
        <a:off x="1374223" y="1489602"/>
        <a:ext cx="4874176" cy="1189803"/>
      </dsp:txXfrm>
    </dsp:sp>
    <dsp:sp modelId="{F16EDD82-052F-493D-9F60-04E5B53526C7}">
      <dsp:nvSpPr>
        <dsp:cNvPr id="0" name=""/>
        <dsp:cNvSpPr/>
      </dsp:nvSpPr>
      <dsp:spPr>
        <a:xfrm>
          <a:off x="0" y="2976856"/>
          <a:ext cx="6248400" cy="118980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843A75-4196-4EAC-A88D-497A66F33F96}">
      <dsp:nvSpPr>
        <dsp:cNvPr id="0" name=""/>
        <dsp:cNvSpPr/>
      </dsp:nvSpPr>
      <dsp:spPr>
        <a:xfrm>
          <a:off x="359915" y="3244562"/>
          <a:ext cx="654392" cy="654392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65F53E-19DE-44D3-8567-6F786E564D64}">
      <dsp:nvSpPr>
        <dsp:cNvPr id="0" name=""/>
        <dsp:cNvSpPr/>
      </dsp:nvSpPr>
      <dsp:spPr>
        <a:xfrm>
          <a:off x="1374223" y="2976856"/>
          <a:ext cx="4874176" cy="1189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921" tIns="125921" rIns="125921" bIns="125921" numCol="1" spcCol="1270" anchor="ctr" anchorCtr="0">
          <a:noAutofit/>
        </a:bodyPr>
        <a:lstStyle/>
        <a:p>
          <a:pPr marL="0" lvl="0" indent="0" algn="l" defTabSz="8890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Calibri Light" panose="020F0302020204030204"/>
            </a:rPr>
            <a:t>Develop informed personal opinions on future goals and aspirations in relation to leadership skills</a:t>
          </a:r>
        </a:p>
      </dsp:txBody>
      <dsp:txXfrm>
        <a:off x="1374223" y="2976856"/>
        <a:ext cx="4874176" cy="1189803"/>
      </dsp:txXfrm>
    </dsp:sp>
    <dsp:sp modelId="{EF542DD9-BD73-48B8-A56C-6D17758128B0}">
      <dsp:nvSpPr>
        <dsp:cNvPr id="0" name=""/>
        <dsp:cNvSpPr/>
      </dsp:nvSpPr>
      <dsp:spPr>
        <a:xfrm>
          <a:off x="0" y="4464111"/>
          <a:ext cx="6248400" cy="118980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FAE4AB-04E8-409C-8977-480C007D04A1}">
      <dsp:nvSpPr>
        <dsp:cNvPr id="0" name=""/>
        <dsp:cNvSpPr/>
      </dsp:nvSpPr>
      <dsp:spPr>
        <a:xfrm>
          <a:off x="359915" y="4731817"/>
          <a:ext cx="654392" cy="6543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C29C46-7DD1-4A5B-A5DE-518EA5E52F90}">
      <dsp:nvSpPr>
        <dsp:cNvPr id="0" name=""/>
        <dsp:cNvSpPr/>
      </dsp:nvSpPr>
      <dsp:spPr>
        <a:xfrm>
          <a:off x="1374223" y="4464111"/>
          <a:ext cx="4874176" cy="1189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921" tIns="125921" rIns="125921" bIns="125921" numCol="1" spcCol="1270" anchor="ctr" anchorCtr="0">
          <a:noAutofit/>
        </a:bodyPr>
        <a:lstStyle/>
        <a:p>
          <a:pPr marL="0" lvl="0" indent="0" algn="l" defTabSz="8890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Calibri Light" panose="020F0302020204030204"/>
            </a:rPr>
            <a:t>Set achievable targets for future development relevant to chosen professional career</a:t>
          </a:r>
          <a:endParaRPr lang="en-US" sz="2000" kern="1200" dirty="0"/>
        </a:p>
      </dsp:txBody>
      <dsp:txXfrm>
        <a:off x="1374223" y="4464111"/>
        <a:ext cx="4874176" cy="11898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EDA9E3-E18D-4A5F-9E8F-B608E3F852C7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F7A7950B-EA5D-4A5B-A449-FB6E36E38757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"/>
              <a:cs typeface="Calibri"/>
            </a:rPr>
            <a:t>Simplistic and visual communication of your message</a:t>
          </a:r>
          <a:endParaRPr lang="en-US" sz="1800" kern="1200" dirty="0">
            <a:latin typeface="Calibri"/>
            <a:cs typeface="Calibri"/>
          </a:endParaRPr>
        </a:p>
      </dsp:txBody>
      <dsp:txXfrm>
        <a:off x="8061" y="5979"/>
        <a:ext cx="3034531" cy="1820718"/>
      </dsp:txXfrm>
    </dsp:sp>
    <dsp:sp modelId="{7A8B6DF3-2C2D-439D-B698-5E2E780EA077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925595E1-9EEC-42E1-A2EA-0A4C6C9C60F9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"/>
              <a:cs typeface="Calibri"/>
            </a:rPr>
            <a:t>Word to Image balance is key</a:t>
          </a:r>
          <a:endParaRPr lang="en-US" sz="1800" kern="1200" dirty="0">
            <a:latin typeface="Calibri"/>
            <a:cs typeface="Calibri"/>
          </a:endParaRPr>
        </a:p>
      </dsp:txBody>
      <dsp:txXfrm>
        <a:off x="3740534" y="5979"/>
        <a:ext cx="3034531" cy="1820718"/>
      </dsp:txXfrm>
    </dsp:sp>
    <dsp:sp modelId="{66B301CD-FAD6-41A0-8097-DFCA2D1D4789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635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38E63A94-10D4-41FB-9D26-06B4610CFAF0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"/>
              <a:cs typeface="Calibri"/>
            </a:rPr>
            <a:t>Tells a good story and takes people on a journey, has a beginning and an end.</a:t>
          </a:r>
          <a:endParaRPr lang="en-US" sz="1800" kern="1200" dirty="0">
            <a:latin typeface="Calibri"/>
            <a:cs typeface="Calibri"/>
          </a:endParaRPr>
        </a:p>
      </dsp:txBody>
      <dsp:txXfrm>
        <a:off x="7473007" y="5979"/>
        <a:ext cx="3034531" cy="1820718"/>
      </dsp:txXfrm>
    </dsp:sp>
    <dsp:sp modelId="{ED27EBA8-C02F-4C1E-B0C1-4B99BE1A1460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316BD637-365B-4C7C-9BB2-D201BD0DEF5A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"/>
              <a:cs typeface="Calibri"/>
            </a:rPr>
            <a:t>Should make the information easy to consume, is of benefit to the audience rather than just a selection of nice pictures for example.</a:t>
          </a:r>
          <a:endParaRPr lang="en-US" sz="1800" kern="1200" dirty="0">
            <a:latin typeface="Calibri"/>
            <a:cs typeface="Calibri"/>
          </a:endParaRPr>
        </a:p>
      </dsp:txBody>
      <dsp:txXfrm>
        <a:off x="8061" y="2524640"/>
        <a:ext cx="3034531" cy="1820718"/>
      </dsp:txXfrm>
    </dsp:sp>
    <dsp:sp modelId="{FD7265F0-DEAB-4474-8BA6-4A37EF00F6A4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"/>
              <a:cs typeface="Calibri"/>
            </a:rPr>
            <a:t>Often a tall document that you scroll down or across, but can be one simple page.</a:t>
          </a:r>
          <a:endParaRPr lang="en-US" sz="1800" kern="1200" dirty="0">
            <a:latin typeface="Calibri"/>
            <a:cs typeface="Calibri"/>
          </a:endParaRPr>
        </a:p>
      </dsp:txBody>
      <dsp:txXfrm>
        <a:off x="3740534" y="2524640"/>
        <a:ext cx="3034531" cy="18207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C63200-29F1-4231-8CB9-BA6916382F86}">
      <dsp:nvSpPr>
        <dsp:cNvPr id="0" name=""/>
        <dsp:cNvSpPr/>
      </dsp:nvSpPr>
      <dsp:spPr>
        <a:xfrm>
          <a:off x="0" y="3399"/>
          <a:ext cx="10515600" cy="72408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444F3F-5387-4E1A-8AB5-422E22377EF7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3DB15D-0DE0-4DA1-AFD5-B65703C2F3A3}">
      <dsp:nvSpPr>
        <dsp:cNvPr id="0" name=""/>
        <dsp:cNvSpPr/>
      </dsp:nvSpPr>
      <dsp:spPr>
        <a:xfrm>
          <a:off x="836323" y="3399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Title for your story: This is your overall aim such as 'Improving Transformational Practice'</a:t>
          </a:r>
          <a:endParaRPr lang="en-US" sz="1600" kern="1200"/>
        </a:p>
      </dsp:txBody>
      <dsp:txXfrm>
        <a:off x="836323" y="3399"/>
        <a:ext cx="9679276" cy="724089"/>
      </dsp:txXfrm>
    </dsp:sp>
    <dsp:sp modelId="{AF549B76-6B70-4796-83A7-66182A30EC09}">
      <dsp:nvSpPr>
        <dsp:cNvPr id="0" name=""/>
        <dsp:cNvSpPr/>
      </dsp:nvSpPr>
      <dsp:spPr>
        <a:xfrm>
          <a:off x="0" y="908511"/>
          <a:ext cx="10515600" cy="72408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24DA1A-EC93-4219-93C7-C934BD91474C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C984A7-AA8B-4880-9063-76DEBF234697}">
      <dsp:nvSpPr>
        <dsp:cNvPr id="0" name=""/>
        <dsp:cNvSpPr/>
      </dsp:nvSpPr>
      <dsp:spPr>
        <a:xfrm>
          <a:off x="836323" y="908511"/>
          <a:ext cx="4732020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 clear goal/end point:</a:t>
          </a:r>
          <a:endParaRPr lang="en-US" sz="1600" kern="1200"/>
        </a:p>
      </dsp:txBody>
      <dsp:txXfrm>
        <a:off x="836323" y="908511"/>
        <a:ext cx="4732020" cy="724089"/>
      </dsp:txXfrm>
    </dsp:sp>
    <dsp:sp modelId="{38E23C4B-9F61-45CC-A8FE-73D0BA567B15}">
      <dsp:nvSpPr>
        <dsp:cNvPr id="0" name=""/>
        <dsp:cNvSpPr/>
      </dsp:nvSpPr>
      <dsp:spPr>
        <a:xfrm>
          <a:off x="5568343" y="908511"/>
          <a:ext cx="494725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Become an Inspirational Mountain Leader</a:t>
          </a:r>
          <a:endParaRPr lang="en-US" sz="1200" kern="120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Create an adventure film that has a transformational effect on its audience</a:t>
          </a:r>
          <a:endParaRPr lang="en-US" sz="1200" kern="1200"/>
        </a:p>
      </dsp:txBody>
      <dsp:txXfrm>
        <a:off x="5568343" y="908511"/>
        <a:ext cx="4947256" cy="724089"/>
      </dsp:txXfrm>
    </dsp:sp>
    <dsp:sp modelId="{F569AF53-100A-440E-A25D-9F4E295F9185}">
      <dsp:nvSpPr>
        <dsp:cNvPr id="0" name=""/>
        <dsp:cNvSpPr/>
      </dsp:nvSpPr>
      <dsp:spPr>
        <a:xfrm>
          <a:off x="0" y="1813624"/>
          <a:ext cx="10515600" cy="7240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F2C323-69B2-4FD6-9B82-5B469F63CC1A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EEBE37-8D70-4F6D-B76A-8135F177D811}">
      <dsp:nvSpPr>
        <dsp:cNvPr id="0" name=""/>
        <dsp:cNvSpPr/>
      </dsp:nvSpPr>
      <dsp:spPr>
        <a:xfrm>
          <a:off x="836323" y="1813624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 clear rationale/reason; why are you aiming for this? What has influenced you, theories, inspirational stories, experiences, literature (academic or vocational) Why is it of importance to you and/or your sector/profession</a:t>
          </a:r>
          <a:endParaRPr lang="en-US" sz="1600" kern="1200"/>
        </a:p>
      </dsp:txBody>
      <dsp:txXfrm>
        <a:off x="836323" y="1813624"/>
        <a:ext cx="9679276" cy="724089"/>
      </dsp:txXfrm>
    </dsp:sp>
    <dsp:sp modelId="{AA76F453-BA5E-47B6-984E-94E21B49702B}">
      <dsp:nvSpPr>
        <dsp:cNvPr id="0" name=""/>
        <dsp:cNvSpPr/>
      </dsp:nvSpPr>
      <dsp:spPr>
        <a:xfrm>
          <a:off x="0" y="2718736"/>
          <a:ext cx="10515600" cy="72408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C593D7-2A0D-4C02-AE02-98605BB7A94C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C49FD1-54FA-4351-806D-7FDC99AF2E43}">
      <dsp:nvSpPr>
        <dsp:cNvPr id="0" name=""/>
        <dsp:cNvSpPr/>
      </dsp:nvSpPr>
      <dsp:spPr>
        <a:xfrm>
          <a:off x="836323" y="2718736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How are you going to get there? Experience, knowledge, qualifications, focus of your practice</a:t>
          </a:r>
          <a:endParaRPr lang="en-US" sz="1600" kern="1200"/>
        </a:p>
      </dsp:txBody>
      <dsp:txXfrm>
        <a:off x="836323" y="2718736"/>
        <a:ext cx="9679276" cy="724089"/>
      </dsp:txXfrm>
    </dsp:sp>
    <dsp:sp modelId="{6D45B787-6555-4217-A244-BFB460B3410C}">
      <dsp:nvSpPr>
        <dsp:cNvPr id="0" name=""/>
        <dsp:cNvSpPr/>
      </dsp:nvSpPr>
      <dsp:spPr>
        <a:xfrm>
          <a:off x="0" y="3623848"/>
          <a:ext cx="10515600" cy="72408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7C9CDF-5110-4EF4-827E-976D518BE013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D625A6-F334-40A6-B3FA-14534FEC0D47}">
      <dsp:nvSpPr>
        <dsp:cNvPr id="0" name=""/>
        <dsp:cNvSpPr/>
      </dsp:nvSpPr>
      <dsp:spPr>
        <a:xfrm>
          <a:off x="836323" y="3623848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What will success look like? Timeframe, external accreditation (NGB/BAFTA), end product (successful business as a mountain guide, film shown in film festivals across the world)</a:t>
          </a:r>
          <a:endParaRPr lang="en-US" sz="1600" kern="1200"/>
        </a:p>
      </dsp:txBody>
      <dsp:txXfrm>
        <a:off x="836323" y="3623848"/>
        <a:ext cx="9679276" cy="7240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6995A4-F08F-4773-830A-7C88DF8828B1}" type="datetimeFigureOut">
              <a:t>11/19/25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76BA65-AF1F-4EA8-9222-1539E855FCC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7429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Application of theory to practice</a:t>
            </a:r>
          </a:p>
          <a:p>
            <a:r>
              <a:rPr lang="en-US" dirty="0">
                <a:cs typeface="Calibri"/>
              </a:rPr>
              <a:t>Examples of individuals (influence), organisations (governance), and personal experiences (CPD).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76BA65-AF1F-4EA8-9222-1539E855FCCB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1968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5BC850-573A-5C43-8B54-073968E4FB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E8BB28-EFFB-034E-A9D4-6840131161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426F61-5ACB-E14D-9609-AF1A5C84B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41510-9066-144E-80FC-67ECA6BC0CB0}" type="datetimeFigureOut">
              <a:rPr lang="en-US" smtClean="0"/>
              <a:t>11/19/25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5BCC22-1EE4-774D-A3AC-7498C9603B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FABAB-0FD6-EB4C-9A0F-BCA0B0869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3B750-F7EF-A64D-890F-94E3DF7A7C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21698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02F5D-E2B0-9545-8425-1864DA1C3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025121-14DE-4249-B9B5-0EC7D9D060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804B5D-DD9A-2441-9E25-8D240CBDD9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41510-9066-144E-80FC-67ECA6BC0CB0}" type="datetimeFigureOut">
              <a:rPr lang="en-US" smtClean="0"/>
              <a:t>11/19/25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7D1B76-656F-3940-BB83-DB2E27D091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D6B415-4601-1547-B899-09BC9B9785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3B750-F7EF-A64D-890F-94E3DF7A7C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8045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91F34-588A-9B46-B902-187FC2291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B16A4C-E012-5745-B574-773461E1D3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EF7D7-3BA4-8F43-8D14-48AD1C0C1B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41510-9066-144E-80FC-67ECA6BC0CB0}" type="datetimeFigureOut">
              <a:rPr lang="en-US" smtClean="0"/>
              <a:t>11/19/25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3446D-5C5A-F24A-BC31-D3C0BAAC2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64F182-DD9C-5E46-BCAB-D0573D7FE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3B750-F7EF-A64D-890F-94E3DF7A7C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24850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7F824-DB29-E54F-8E80-FBC56F1232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677AC-2474-C04D-B50B-F57C9B96A3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0FB89C-1191-A34F-BE8D-C5803D08FA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4B40D3-DDD3-5645-8F00-505DC0F07D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41510-9066-144E-80FC-67ECA6BC0CB0}" type="datetimeFigureOut">
              <a:rPr lang="en-US" smtClean="0"/>
              <a:t>11/19/25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3F8774-57B5-A344-BADD-80A127C83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23EA82-89E1-FF41-99F0-DE0D4E2E05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3B750-F7EF-A64D-890F-94E3DF7A7C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569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638C9-6CF9-0D49-ACA2-E83D576B6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A82005-B05F-0740-B558-E59D8790E3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811370-BBA4-EB4E-8D18-C35E708C45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CA9492-E354-0046-B1C5-9142B8CF14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97A048-FB85-A541-AF26-EA997E2AD9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D443BB-1650-8D44-BE52-4956101EF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41510-9066-144E-80FC-67ECA6BC0CB0}" type="datetimeFigureOut">
              <a:rPr lang="en-US" smtClean="0"/>
              <a:t>11/19/25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64B7B7E-97C0-4647-BC71-5BA3B1D816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F66549-160D-6B49-A6D3-16422E3AB9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3B750-F7EF-A64D-890F-94E3DF7A7C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21353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7D463-D148-A74E-8CDD-B8F36BCCC3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3717C3-5525-B241-9C6B-54321CF89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41510-9066-144E-80FC-67ECA6BC0CB0}" type="datetimeFigureOut">
              <a:rPr lang="en-US" smtClean="0"/>
              <a:t>11/19/25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49872C-B3F8-A04D-B387-5183CB2EA1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9644E9-12E4-FD4D-B477-CF4EB1178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3B750-F7EF-A64D-890F-94E3DF7A7C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3648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FCC817-7A97-DC49-849A-EFBA41E88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41510-9066-144E-80FC-67ECA6BC0CB0}" type="datetimeFigureOut">
              <a:rPr lang="en-US" smtClean="0"/>
              <a:t>11/19/25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5EF0A2-C666-1C4E-9C31-568D4D326E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DA1478-B524-9546-A680-25E3E035C9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3B750-F7EF-A64D-890F-94E3DF7A7C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6052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E4521-A0C7-BB4C-B179-B2CF2A2E0F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FC0FB-697D-834C-9EF4-CAAEA3CE7A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AC6062-4EDC-A549-84BD-29EEF70752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27FA52-A8A8-684A-B7D8-FC6FAAA15B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41510-9066-144E-80FC-67ECA6BC0CB0}" type="datetimeFigureOut">
              <a:rPr lang="en-US" smtClean="0"/>
              <a:t>11/19/25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41309B-374C-BB48-80E9-E6A118D08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89D3A5-7B47-174E-B7B8-4EAE6CBCB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3B750-F7EF-A64D-890F-94E3DF7A7C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92299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EBF83-9741-D546-AB67-4EA35EEF3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4762CB-6A12-204C-A68D-496075B44B4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C6CCE5-1779-FA42-96C2-82E5CFA1A8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F8E80E-6F79-5847-A3BC-1CB4E1F43B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41510-9066-144E-80FC-67ECA6BC0CB0}" type="datetimeFigureOut">
              <a:rPr lang="en-US" smtClean="0"/>
              <a:t>11/19/25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D24F7E-646B-A143-B78D-02E84CFE54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D1EA27-E671-144B-9716-88CE7FF15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3B750-F7EF-A64D-890F-94E3DF7A7C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3671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57D02-D66E-CC44-B01D-BD871BD95B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D66C80-B1D0-9948-91D5-A89BB4C35A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3CD605-5D6F-0448-AD1D-8BE6F89530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41510-9066-144E-80FC-67ECA6BC0CB0}" type="datetimeFigureOut">
              <a:rPr lang="en-US" smtClean="0"/>
              <a:t>11/19/25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45C5F1-E27E-F244-9801-3A10781A5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BC763D-CB12-3F4B-A4C1-F64508A7C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3B750-F7EF-A64D-890F-94E3DF7A7C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55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125A04-18AF-8F45-93C1-8D09BC92EF7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26EE0D-F4EC-2249-BD64-DEB92B23EA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78E4C7-C52B-A44B-BFB5-58048BDD2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41510-9066-144E-80FC-67ECA6BC0CB0}" type="datetimeFigureOut">
              <a:rPr lang="en-US" smtClean="0"/>
              <a:t>11/19/25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66BDA4-CDCC-EF46-AD9D-C061ABD51C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6D9511-5E47-1449-8C2F-00F27FE42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3B750-F7EF-A64D-890F-94E3DF7A7C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523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ADE9E1-8ADF-ED4C-9BF1-99070260E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918F77-4456-D548-BC5C-985560EDCF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CBAA90-812D-7340-8C42-9C28F350E3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F41510-9066-144E-80FC-67ECA6BC0CB0}" type="datetimeFigureOut">
              <a:rPr lang="en-US" smtClean="0"/>
              <a:t>11/19/25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7FCD16-2B9F-344C-BF0C-AB58719376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85F5BF-4FC7-BA45-B25E-5CE04F4D71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23B750-F7EF-A64D-890F-94E3DF7A7C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5383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7CCEE4-9E0B-44F8-9F6A-413A9F35F2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627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8C40BB-162D-7444-BAAA-1702E895B7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3700"/>
              <a:t>Assessment 2 Tutorial</a:t>
            </a:r>
            <a:br>
              <a:rPr lang="en-US" sz="3700"/>
            </a:br>
            <a:r>
              <a:rPr lang="en-US" sz="3700"/>
              <a:t>BMOE5005 Understanding Adventure Leadership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E07461-5331-234E-B2F6-F330B0CA1D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000" dirty="0"/>
              <a:t>D. Leonard 2025</a:t>
            </a:r>
            <a:endParaRPr lang="en-US" sz="2000" dirty="0">
              <a:cs typeface="Calibri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883093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8575C10-8187-4AC4-AD72-C754EAFD2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65429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495017-2B8E-A445-8DEE-036BACC5C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559678"/>
            <a:ext cx="3567915" cy="4952492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Why this assessment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4E776C9-ED67-41B7-B3A3-4DF76EF3A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99730"/>
            <a:ext cx="429768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364027-BE16-4404-AF0D-57EB1BA5B5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0326158"/>
              </p:ext>
            </p:extLst>
          </p:nvPr>
        </p:nvGraphicFramePr>
        <p:xfrm>
          <a:off x="5181600" y="568325"/>
          <a:ext cx="6248400" cy="5656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835219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C0E2FD-B4ED-154B-9D76-CB0A0B458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The Task:</a:t>
            </a:r>
            <a:br>
              <a:rPr lang="en-US">
                <a:solidFill>
                  <a:srgbClr val="FFFFFF"/>
                </a:solidFill>
                <a:cs typeface="Calibri Light"/>
              </a:rPr>
            </a:br>
            <a:br>
              <a:rPr lang="en-US">
                <a:solidFill>
                  <a:srgbClr val="FFFFFF"/>
                </a:solidFill>
              </a:rPr>
            </a:br>
            <a:r>
              <a:rPr lang="en-GB">
                <a:solidFill>
                  <a:srgbClr val="FFFFFF"/>
                </a:solidFill>
              </a:rPr>
              <a:t>Its about writing a story! </a:t>
            </a:r>
            <a:endParaRPr lang="en-GB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102A2-069B-1D48-ACB2-6FC0D38ED0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endParaRPr lang="en-US"/>
          </a:p>
          <a:p>
            <a:r>
              <a:rPr lang="en-US"/>
              <a:t>You can be creative!!</a:t>
            </a:r>
            <a:endParaRPr lang="en-US">
              <a:cs typeface="Calibri"/>
            </a:endParaRPr>
          </a:p>
          <a:p>
            <a:r>
              <a:rPr lang="en-US"/>
              <a:t>Infographic – format, visuals, quality</a:t>
            </a:r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10 minute presentation, adds the meat to the bones</a:t>
            </a:r>
            <a:endParaRPr lang="en-US"/>
          </a:p>
          <a:p>
            <a:r>
              <a:rPr lang="en-US"/>
              <a:t>Needs to have reason/rationale (References)</a:t>
            </a:r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Puts theoretical understanding from essay into a considered professional context.</a:t>
            </a:r>
          </a:p>
        </p:txBody>
      </p:sp>
    </p:spTree>
    <p:extLst>
      <p:ext uri="{BB962C8B-B14F-4D97-AF65-F5344CB8AC3E}">
        <p14:creationId xmlns:p14="http://schemas.microsoft.com/office/powerpoint/2010/main" val="1871344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E8E5405B-7EA2-7E7D-3301-C459C555BC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085" b="2327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4C5689-BCFA-567A-C9DE-5D2944EFC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What is an Infographic?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9D51A4-A39A-F692-CF47-649ED07E36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112938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399014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oster of a video shooting&#10;&#10;Description automatically generated">
            <a:extLst>
              <a:ext uri="{FF2B5EF4-FFF2-40B4-BE49-F238E27FC236}">
                <a16:creationId xmlns:a16="http://schemas.microsoft.com/office/drawing/2014/main" id="{DF984967-750C-0A61-C4F1-0F8E863D14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266" y="484632"/>
            <a:ext cx="5691010" cy="5888737"/>
          </a:xfrm>
          <a:prstGeom prst="rect">
            <a:avLst/>
          </a:prstGeom>
        </p:spPr>
      </p:pic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A8FCE113-A24D-992F-4E76-6500EDDB1C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7232" y="484632"/>
            <a:ext cx="4410018" cy="5888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36881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DA1F35B-C8F7-4A5A-9339-7DA4D785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B2D4AD41-40DA-4A81-92F5-B6E3BA1ED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8175088" y="45795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8AFB89-5AEF-9D2A-0C33-D3DF5DF3E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cs typeface="Calibri Light"/>
              </a:rPr>
              <a:t>Key Information to Include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EA5A9D-8546-D683-6308-7DECEB9EC7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414759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29295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 2013 - 20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2505</TotalTime>
  <Words>350</Words>
  <Application>Microsoft Macintosh PowerPoint</Application>
  <PresentationFormat>Widescreen</PresentationFormat>
  <Paragraphs>31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Assessment 2 Tutorial BMOE5005 Understanding Adventure Leadership</vt:lpstr>
      <vt:lpstr>Why this assessment</vt:lpstr>
      <vt:lpstr>The Task:  Its about writing a story! </vt:lpstr>
      <vt:lpstr>What is an Infographic?</vt:lpstr>
      <vt:lpstr>PowerPoint Presentation</vt:lpstr>
      <vt:lpstr>Key Information to Include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2 Tutorial BMOE5005 Understanding Adventure Leadership</dc:title>
  <dc:creator>Denise Leonard</dc:creator>
  <cp:lastModifiedBy>Denise Leonard</cp:lastModifiedBy>
  <cp:revision>238</cp:revision>
  <dcterms:created xsi:type="dcterms:W3CDTF">2020-12-08T15:47:35Z</dcterms:created>
  <dcterms:modified xsi:type="dcterms:W3CDTF">2025-11-19T15:20:48Z</dcterms:modified>
</cp:coreProperties>
</file>