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FFCCFF"/>
    <a:srgbClr val="FF3300"/>
    <a:srgbClr val="990099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43" autoAdjust="0"/>
    <p:restoredTop sz="94660"/>
  </p:normalViewPr>
  <p:slideViewPr>
    <p:cSldViewPr snapToGrid="0">
      <p:cViewPr>
        <p:scale>
          <a:sx n="80" d="100"/>
          <a:sy n="80" d="100"/>
        </p:scale>
        <p:origin x="-174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5DE928-EDC2-4987-9882-E3951FA267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6F8719-EEDB-46E3-86A3-627E141DCE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1B4F51-BA22-4D88-A05B-4046950F2D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6EE9D6-859C-4513-8C65-116ACF44DB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7CDB06-A4DE-4A96-B0BF-3D864D3FD2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8A0AAD-D24C-422C-85AA-AF251368A3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A454A4-6149-43A0-B786-961E23B641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7E5FB4-48F5-4E99-811C-399A0291607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A25050-A98E-4703-9010-D466B0BCED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556B79-60BD-4893-AF94-5B8FFCD079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8BB742-691D-41ED-B5A2-81C7DE985D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7D4714E-1B45-468A-B50B-1AD31D9DBB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CBC3D97-7ECB-4869-B629-9AF7C9667A9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Missing Lengths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missing length in each diagram.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247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8" name="Text Box 14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120.4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2479" name="Line 15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80" name="Line 16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81" name="AutoShape 17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2" name="Text Box 18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29.6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8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3493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494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214.6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3497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8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35.4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4517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4518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141.3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4521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2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8.7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5541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5542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156.5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5545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6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43.5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656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6566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172.4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6569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70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27.6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7589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7590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191.6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7593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4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8.4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8613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8614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131.2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8617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8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18.8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9637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9638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144.5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9641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2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5.5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0661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0662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216.2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0665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6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33.8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168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1686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243.7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1689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90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6.3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2709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2710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121.9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2713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4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28.1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3733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3734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116.4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3737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8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33.6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4757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4758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221.4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4761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2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28.6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5781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5782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246.3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5785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6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3.7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680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6806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111.2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6809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10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38.8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7829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7830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122.4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7833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4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27.6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8853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8854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239.1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8857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8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10.9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9877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9878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183.6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9881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2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16.4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300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80901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0902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274.4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0905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6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25.6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8192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1926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146.2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1929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0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3.8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137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47</cp:revision>
  <dcterms:created xsi:type="dcterms:W3CDTF">2006-03-03T16:34:11Z</dcterms:created>
  <dcterms:modified xsi:type="dcterms:W3CDTF">2011-11-25T20:16:23Z</dcterms:modified>
</cp:coreProperties>
</file>