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BC20C9-A525-2D29-315C-08B2FE201C12}" v="98" dt="2021-01-14T23:50:16.352"/>
    <p1510:client id="{91BF544A-ED93-4D93-8BE0-F8B51674475F}" v="224" dt="2021-01-14T23:27:00.097"/>
    <p1510:client id="{F0ACE81E-B133-F8EA-A3DF-1A33A9D0C28E}" v="75" dt="2021-01-14T20:17:02.5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ole Anthony (2006515)" userId="S::2006515@student.uwtsd.ac.uk::bb661b2a-f352-4f5c-a362-c6df932028d8" providerId="AD" clId="Web-{F0ACE81E-B133-F8EA-A3DF-1A33A9D0C28E}"/>
    <pc:docChg chg="modSld">
      <pc:chgData name="Nicole Anthony (2006515)" userId="S::2006515@student.uwtsd.ac.uk::bb661b2a-f352-4f5c-a362-c6df932028d8" providerId="AD" clId="Web-{F0ACE81E-B133-F8EA-A3DF-1A33A9D0C28E}" dt="2021-01-14T20:16:56.107" v="44" actId="20577"/>
      <pc:docMkLst>
        <pc:docMk/>
      </pc:docMkLst>
      <pc:sldChg chg="modSp">
        <pc:chgData name="Nicole Anthony (2006515)" userId="S::2006515@student.uwtsd.ac.uk::bb661b2a-f352-4f5c-a362-c6df932028d8" providerId="AD" clId="Web-{F0ACE81E-B133-F8EA-A3DF-1A33A9D0C28E}" dt="2021-01-14T20:13:54.072" v="13" actId="20577"/>
        <pc:sldMkLst>
          <pc:docMk/>
          <pc:sldMk cId="109857222" sldId="256"/>
        </pc:sldMkLst>
        <pc:spChg chg="mod">
          <ac:chgData name="Nicole Anthony (2006515)" userId="S::2006515@student.uwtsd.ac.uk::bb661b2a-f352-4f5c-a362-c6df932028d8" providerId="AD" clId="Web-{F0ACE81E-B133-F8EA-A3DF-1A33A9D0C28E}" dt="2021-01-14T20:13:54.072" v="13" actId="20577"/>
          <ac:spMkLst>
            <pc:docMk/>
            <pc:sldMk cId="109857222" sldId="256"/>
            <ac:spMk id="3" creationId="{00000000-0000-0000-0000-000000000000}"/>
          </ac:spMkLst>
        </pc:spChg>
      </pc:sldChg>
      <pc:sldChg chg="modSp">
        <pc:chgData name="Nicole Anthony (2006515)" userId="S::2006515@student.uwtsd.ac.uk::bb661b2a-f352-4f5c-a362-c6df932028d8" providerId="AD" clId="Web-{F0ACE81E-B133-F8EA-A3DF-1A33A9D0C28E}" dt="2021-01-14T20:16:56.107" v="44" actId="20577"/>
        <pc:sldMkLst>
          <pc:docMk/>
          <pc:sldMk cId="2380590979" sldId="257"/>
        </pc:sldMkLst>
        <pc:spChg chg="mod">
          <ac:chgData name="Nicole Anthony (2006515)" userId="S::2006515@student.uwtsd.ac.uk::bb661b2a-f352-4f5c-a362-c6df932028d8" providerId="AD" clId="Web-{F0ACE81E-B133-F8EA-A3DF-1A33A9D0C28E}" dt="2021-01-14T20:16:56.107" v="44" actId="20577"/>
          <ac:spMkLst>
            <pc:docMk/>
            <pc:sldMk cId="2380590979" sldId="257"/>
            <ac:spMk id="3" creationId="{B2DF0C51-6ABC-4D92-9C5A-BC8CE6682098}"/>
          </ac:spMkLst>
        </pc:spChg>
      </pc:sldChg>
      <pc:sldChg chg="modSp">
        <pc:chgData name="Nicole Anthony (2006515)" userId="S::2006515@student.uwtsd.ac.uk::bb661b2a-f352-4f5c-a362-c6df932028d8" providerId="AD" clId="Web-{F0ACE81E-B133-F8EA-A3DF-1A33A9D0C28E}" dt="2021-01-14T20:16:37.669" v="40" actId="20577"/>
        <pc:sldMkLst>
          <pc:docMk/>
          <pc:sldMk cId="4182284152" sldId="258"/>
        </pc:sldMkLst>
        <pc:spChg chg="mod">
          <ac:chgData name="Nicole Anthony (2006515)" userId="S::2006515@student.uwtsd.ac.uk::bb661b2a-f352-4f5c-a362-c6df932028d8" providerId="AD" clId="Web-{F0ACE81E-B133-F8EA-A3DF-1A33A9D0C28E}" dt="2021-01-14T20:16:37.669" v="40" actId="20577"/>
          <ac:spMkLst>
            <pc:docMk/>
            <pc:sldMk cId="4182284152" sldId="258"/>
            <ac:spMk id="3" creationId="{7EEB872C-0245-4DDF-9158-669D022F7C03}"/>
          </ac:spMkLst>
        </pc:spChg>
      </pc:sldChg>
      <pc:sldChg chg="modSp">
        <pc:chgData name="Nicole Anthony (2006515)" userId="S::2006515@student.uwtsd.ac.uk::bb661b2a-f352-4f5c-a362-c6df932028d8" providerId="AD" clId="Web-{F0ACE81E-B133-F8EA-A3DF-1A33A9D0C28E}" dt="2021-01-14T20:14:42.667" v="16" actId="20577"/>
        <pc:sldMkLst>
          <pc:docMk/>
          <pc:sldMk cId="1732459333" sldId="259"/>
        </pc:sldMkLst>
        <pc:spChg chg="mod">
          <ac:chgData name="Nicole Anthony (2006515)" userId="S::2006515@student.uwtsd.ac.uk::bb661b2a-f352-4f5c-a362-c6df932028d8" providerId="AD" clId="Web-{F0ACE81E-B133-F8EA-A3DF-1A33A9D0C28E}" dt="2021-01-14T20:14:42.667" v="16" actId="20577"/>
          <ac:spMkLst>
            <pc:docMk/>
            <pc:sldMk cId="1732459333" sldId="259"/>
            <ac:spMk id="3" creationId="{F9D6009E-9547-4573-94A7-31D403D0A3A4}"/>
          </ac:spMkLst>
        </pc:spChg>
      </pc:sldChg>
    </pc:docChg>
  </pc:docChgLst>
  <pc:docChgLst>
    <pc:chgData name="Nicole Anthony (2006515)" userId="S::2006515@student.uwtsd.ac.uk::bb661b2a-f352-4f5c-a362-c6df932028d8" providerId="AD" clId="Web-{91BF544A-ED93-4D93-8BE0-F8B51674475F}"/>
    <pc:docChg chg="addSld modSld sldOrd">
      <pc:chgData name="Nicole Anthony (2006515)" userId="S::2006515@student.uwtsd.ac.uk::bb661b2a-f352-4f5c-a362-c6df932028d8" providerId="AD" clId="Web-{91BF544A-ED93-4D93-8BE0-F8B51674475F}" dt="2021-01-14T23:46:29.033" v="1614"/>
      <pc:docMkLst>
        <pc:docMk/>
      </pc:docMkLst>
      <pc:sldChg chg="addSp modSp">
        <pc:chgData name="Nicole Anthony (2006515)" userId="S::2006515@student.uwtsd.ac.uk::bb661b2a-f352-4f5c-a362-c6df932028d8" providerId="AD" clId="Web-{91BF544A-ED93-4D93-8BE0-F8B51674475F}" dt="2021-01-14T19:49:16.988" v="11" actId="1076"/>
        <pc:sldMkLst>
          <pc:docMk/>
          <pc:sldMk cId="109857222" sldId="256"/>
        </pc:sldMkLst>
        <pc:spChg chg="mod">
          <ac:chgData name="Nicole Anthony (2006515)" userId="S::2006515@student.uwtsd.ac.uk::bb661b2a-f352-4f5c-a362-c6df932028d8" providerId="AD" clId="Web-{91BF544A-ED93-4D93-8BE0-F8B51674475F}" dt="2021-01-14T19:47:49.314" v="2" actId="20577"/>
          <ac:spMkLst>
            <pc:docMk/>
            <pc:sldMk cId="109857222" sldId="256"/>
            <ac:spMk id="2" creationId="{00000000-0000-0000-0000-000000000000}"/>
          </ac:spMkLst>
        </pc:spChg>
        <pc:spChg chg="mod">
          <ac:chgData name="Nicole Anthony (2006515)" userId="S::2006515@student.uwtsd.ac.uk::bb661b2a-f352-4f5c-a362-c6df932028d8" providerId="AD" clId="Web-{91BF544A-ED93-4D93-8BE0-F8B51674475F}" dt="2021-01-14T19:48:52.065" v="9" actId="20577"/>
          <ac:spMkLst>
            <pc:docMk/>
            <pc:sldMk cId="109857222" sldId="256"/>
            <ac:spMk id="3" creationId="{00000000-0000-0000-0000-000000000000}"/>
          </ac:spMkLst>
        </pc:spChg>
        <pc:picChg chg="add mod">
          <ac:chgData name="Nicole Anthony (2006515)" userId="S::2006515@student.uwtsd.ac.uk::bb661b2a-f352-4f5c-a362-c6df932028d8" providerId="AD" clId="Web-{91BF544A-ED93-4D93-8BE0-F8B51674475F}" dt="2021-01-14T19:49:16.988" v="11" actId="1076"/>
          <ac:picMkLst>
            <pc:docMk/>
            <pc:sldMk cId="109857222" sldId="256"/>
            <ac:picMk id="4" creationId="{403665C2-B121-4417-950E-AAB445E878E9}"/>
          </ac:picMkLst>
        </pc:picChg>
      </pc:sldChg>
      <pc:sldChg chg="addSp modSp new mod setBg">
        <pc:chgData name="Nicole Anthony (2006515)" userId="S::2006515@student.uwtsd.ac.uk::bb661b2a-f352-4f5c-a362-c6df932028d8" providerId="AD" clId="Web-{91BF544A-ED93-4D93-8BE0-F8B51674475F}" dt="2021-01-14T19:57:01.515" v="25"/>
        <pc:sldMkLst>
          <pc:docMk/>
          <pc:sldMk cId="2380590979" sldId="257"/>
        </pc:sldMkLst>
        <pc:spChg chg="mod">
          <ac:chgData name="Nicole Anthony (2006515)" userId="S::2006515@student.uwtsd.ac.uk::bb661b2a-f352-4f5c-a362-c6df932028d8" providerId="AD" clId="Web-{91BF544A-ED93-4D93-8BE0-F8B51674475F}" dt="2021-01-14T19:57:01.515" v="25"/>
          <ac:spMkLst>
            <pc:docMk/>
            <pc:sldMk cId="2380590979" sldId="257"/>
            <ac:spMk id="2" creationId="{D98C87A8-AA5B-4B67-B558-6573178D4CE9}"/>
          </ac:spMkLst>
        </pc:spChg>
        <pc:spChg chg="mod">
          <ac:chgData name="Nicole Anthony (2006515)" userId="S::2006515@student.uwtsd.ac.uk::bb661b2a-f352-4f5c-a362-c6df932028d8" providerId="AD" clId="Web-{91BF544A-ED93-4D93-8BE0-F8B51674475F}" dt="2021-01-14T19:57:01.515" v="25"/>
          <ac:spMkLst>
            <pc:docMk/>
            <pc:sldMk cId="2380590979" sldId="257"/>
            <ac:spMk id="3" creationId="{B2DF0C51-6ABC-4D92-9C5A-BC8CE6682098}"/>
          </ac:spMkLst>
        </pc:spChg>
        <pc:spChg chg="add">
          <ac:chgData name="Nicole Anthony (2006515)" userId="S::2006515@student.uwtsd.ac.uk::bb661b2a-f352-4f5c-a362-c6df932028d8" providerId="AD" clId="Web-{91BF544A-ED93-4D93-8BE0-F8B51674475F}" dt="2021-01-14T19:57:01.515" v="25"/>
          <ac:spMkLst>
            <pc:docMk/>
            <pc:sldMk cId="2380590979" sldId="257"/>
            <ac:spMk id="9" creationId="{7FF47CB7-972F-479F-A36D-9E72D26EC8DA}"/>
          </ac:spMkLst>
        </pc:spChg>
        <pc:spChg chg="add">
          <ac:chgData name="Nicole Anthony (2006515)" userId="S::2006515@student.uwtsd.ac.uk::bb661b2a-f352-4f5c-a362-c6df932028d8" providerId="AD" clId="Web-{91BF544A-ED93-4D93-8BE0-F8B51674475F}" dt="2021-01-14T19:57:01.515" v="25"/>
          <ac:spMkLst>
            <pc:docMk/>
            <pc:sldMk cId="2380590979" sldId="257"/>
            <ac:spMk id="11" creationId="{0D153B68-5844-490D-8E67-F616D6D721CA}"/>
          </ac:spMkLst>
        </pc:spChg>
        <pc:spChg chg="add">
          <ac:chgData name="Nicole Anthony (2006515)" userId="S::2006515@student.uwtsd.ac.uk::bb661b2a-f352-4f5c-a362-c6df932028d8" providerId="AD" clId="Web-{91BF544A-ED93-4D93-8BE0-F8B51674475F}" dt="2021-01-14T19:57:01.515" v="25"/>
          <ac:spMkLst>
            <pc:docMk/>
            <pc:sldMk cId="2380590979" sldId="257"/>
            <ac:spMk id="13" creationId="{9A0D773F-7A7D-4DBB-9DEA-86BB8B8F4BC8}"/>
          </ac:spMkLst>
        </pc:spChg>
        <pc:picChg chg="add mod">
          <ac:chgData name="Nicole Anthony (2006515)" userId="S::2006515@student.uwtsd.ac.uk::bb661b2a-f352-4f5c-a362-c6df932028d8" providerId="AD" clId="Web-{91BF544A-ED93-4D93-8BE0-F8B51674475F}" dt="2021-01-14T19:57:01.515" v="25"/>
          <ac:picMkLst>
            <pc:docMk/>
            <pc:sldMk cId="2380590979" sldId="257"/>
            <ac:picMk id="4" creationId="{A12EBBFE-AC85-45D0-A45B-2A1C1994DF9A}"/>
          </ac:picMkLst>
        </pc:picChg>
      </pc:sldChg>
      <pc:sldChg chg="addSp delSp modSp new">
        <pc:chgData name="Nicole Anthony (2006515)" userId="S::2006515@student.uwtsd.ac.uk::bb661b2a-f352-4f5c-a362-c6df932028d8" providerId="AD" clId="Web-{91BF544A-ED93-4D93-8BE0-F8B51674475F}" dt="2021-01-14T20:02:32.413" v="49" actId="20577"/>
        <pc:sldMkLst>
          <pc:docMk/>
          <pc:sldMk cId="4182284152" sldId="258"/>
        </pc:sldMkLst>
        <pc:spChg chg="mod">
          <ac:chgData name="Nicole Anthony (2006515)" userId="S::2006515@student.uwtsd.ac.uk::bb661b2a-f352-4f5c-a362-c6df932028d8" providerId="AD" clId="Web-{91BF544A-ED93-4D93-8BE0-F8B51674475F}" dt="2021-01-14T20:02:32.413" v="49" actId="20577"/>
          <ac:spMkLst>
            <pc:docMk/>
            <pc:sldMk cId="4182284152" sldId="258"/>
            <ac:spMk id="2" creationId="{E185B6FE-0124-4F10-AEDF-EFAA02908FD5}"/>
          </ac:spMkLst>
        </pc:spChg>
        <pc:spChg chg="mod">
          <ac:chgData name="Nicole Anthony (2006515)" userId="S::2006515@student.uwtsd.ac.uk::bb661b2a-f352-4f5c-a362-c6df932028d8" providerId="AD" clId="Web-{91BF544A-ED93-4D93-8BE0-F8B51674475F}" dt="2021-01-14T20:02:12.850" v="46" actId="14100"/>
          <ac:spMkLst>
            <pc:docMk/>
            <pc:sldMk cId="4182284152" sldId="258"/>
            <ac:spMk id="3" creationId="{7EEB872C-0245-4DDF-9158-669D022F7C03}"/>
          </ac:spMkLst>
        </pc:spChg>
        <pc:spChg chg="add del mod">
          <ac:chgData name="Nicole Anthony (2006515)" userId="S::2006515@student.uwtsd.ac.uk::bb661b2a-f352-4f5c-a362-c6df932028d8" providerId="AD" clId="Web-{91BF544A-ED93-4D93-8BE0-F8B51674475F}" dt="2021-01-14T20:00:29.661" v="33"/>
          <ac:spMkLst>
            <pc:docMk/>
            <pc:sldMk cId="4182284152" sldId="258"/>
            <ac:spMk id="4" creationId="{ABD65E88-91D9-438F-B996-0DF7E3FEEDD3}"/>
          </ac:spMkLst>
        </pc:spChg>
        <pc:picChg chg="add mod">
          <ac:chgData name="Nicole Anthony (2006515)" userId="S::2006515@student.uwtsd.ac.uk::bb661b2a-f352-4f5c-a362-c6df932028d8" providerId="AD" clId="Web-{91BF544A-ED93-4D93-8BE0-F8B51674475F}" dt="2021-01-14T20:02:05.350" v="45" actId="1076"/>
          <ac:picMkLst>
            <pc:docMk/>
            <pc:sldMk cId="4182284152" sldId="258"/>
            <ac:picMk id="5" creationId="{9C3B26D3-97E2-400F-9190-2EBE45DB4FBC}"/>
          </ac:picMkLst>
        </pc:picChg>
      </pc:sldChg>
      <pc:sldChg chg="addSp modSp new ord modNotes">
        <pc:chgData name="Nicole Anthony (2006515)" userId="S::2006515@student.uwtsd.ac.uk::bb661b2a-f352-4f5c-a362-c6df932028d8" providerId="AD" clId="Web-{91BF544A-ED93-4D93-8BE0-F8B51674475F}" dt="2021-01-14T23:32:43.633" v="517"/>
        <pc:sldMkLst>
          <pc:docMk/>
          <pc:sldMk cId="1732459333" sldId="259"/>
        </pc:sldMkLst>
        <pc:spChg chg="mod">
          <ac:chgData name="Nicole Anthony (2006515)" userId="S::2006515@student.uwtsd.ac.uk::bb661b2a-f352-4f5c-a362-c6df932028d8" providerId="AD" clId="Web-{91BF544A-ED93-4D93-8BE0-F8B51674475F}" dt="2021-01-14T20:04:21.322" v="64" actId="20577"/>
          <ac:spMkLst>
            <pc:docMk/>
            <pc:sldMk cId="1732459333" sldId="259"/>
            <ac:spMk id="2" creationId="{A2B4E683-68AD-4107-9C4F-CF04ACD43E46}"/>
          </ac:spMkLst>
        </pc:spChg>
        <pc:spChg chg="mod">
          <ac:chgData name="Nicole Anthony (2006515)" userId="S::2006515@student.uwtsd.ac.uk::bb661b2a-f352-4f5c-a362-c6df932028d8" providerId="AD" clId="Web-{91BF544A-ED93-4D93-8BE0-F8B51674475F}" dt="2021-01-14T20:04:04.571" v="59" actId="14100"/>
          <ac:spMkLst>
            <pc:docMk/>
            <pc:sldMk cId="1732459333" sldId="259"/>
            <ac:spMk id="3" creationId="{F9D6009E-9547-4573-94A7-31D403D0A3A4}"/>
          </ac:spMkLst>
        </pc:spChg>
        <pc:picChg chg="add mod">
          <ac:chgData name="Nicole Anthony (2006515)" userId="S::2006515@student.uwtsd.ac.uk::bb661b2a-f352-4f5c-a362-c6df932028d8" providerId="AD" clId="Web-{91BF544A-ED93-4D93-8BE0-F8B51674475F}" dt="2021-01-14T20:04:15.494" v="63" actId="1076"/>
          <ac:picMkLst>
            <pc:docMk/>
            <pc:sldMk cId="1732459333" sldId="259"/>
            <ac:picMk id="4" creationId="{7D7BFC7C-E4C2-4CA0-87E2-93B62B672310}"/>
          </ac:picMkLst>
        </pc:picChg>
      </pc:sldChg>
      <pc:sldChg chg="addSp delSp modSp new ord modNotes">
        <pc:chgData name="Nicole Anthony (2006515)" userId="S::2006515@student.uwtsd.ac.uk::bb661b2a-f352-4f5c-a362-c6df932028d8" providerId="AD" clId="Web-{91BF544A-ED93-4D93-8BE0-F8B51674475F}" dt="2021-01-14T23:37:22.026" v="860"/>
        <pc:sldMkLst>
          <pc:docMk/>
          <pc:sldMk cId="3541239845" sldId="260"/>
        </pc:sldMkLst>
        <pc:spChg chg="mod">
          <ac:chgData name="Nicole Anthony (2006515)" userId="S::2006515@student.uwtsd.ac.uk::bb661b2a-f352-4f5c-a362-c6df932028d8" providerId="AD" clId="Web-{91BF544A-ED93-4D93-8BE0-F8B51674475F}" dt="2021-01-14T20:05:42.402" v="70" actId="20577"/>
          <ac:spMkLst>
            <pc:docMk/>
            <pc:sldMk cId="3541239845" sldId="260"/>
            <ac:spMk id="2" creationId="{835FDE4F-ED58-4CBB-8B05-8D3707D03191}"/>
          </ac:spMkLst>
        </pc:spChg>
        <pc:spChg chg="mod">
          <ac:chgData name="Nicole Anthony (2006515)" userId="S::2006515@student.uwtsd.ac.uk::bb661b2a-f352-4f5c-a362-c6df932028d8" providerId="AD" clId="Web-{91BF544A-ED93-4D93-8BE0-F8B51674475F}" dt="2021-01-14T20:06:40.827" v="84" actId="20577"/>
          <ac:spMkLst>
            <pc:docMk/>
            <pc:sldMk cId="3541239845" sldId="260"/>
            <ac:spMk id="3" creationId="{23853CF4-5E5D-4BA0-8F91-A9BE5BF95667}"/>
          </ac:spMkLst>
        </pc:spChg>
        <pc:spChg chg="add mod">
          <ac:chgData name="Nicole Anthony (2006515)" userId="S::2006515@student.uwtsd.ac.uk::bb661b2a-f352-4f5c-a362-c6df932028d8" providerId="AD" clId="Web-{91BF544A-ED93-4D93-8BE0-F8B51674475F}" dt="2021-01-14T20:06:13.465" v="81" actId="20577"/>
          <ac:spMkLst>
            <pc:docMk/>
            <pc:sldMk cId="3541239845" sldId="260"/>
            <ac:spMk id="4" creationId="{E345A7CD-6C7B-4BC0-91E1-E5561BCC421D}"/>
          </ac:spMkLst>
        </pc:spChg>
        <pc:spChg chg="add del mod">
          <ac:chgData name="Nicole Anthony (2006515)" userId="S::2006515@student.uwtsd.ac.uk::bb661b2a-f352-4f5c-a362-c6df932028d8" providerId="AD" clId="Web-{91BF544A-ED93-4D93-8BE0-F8B51674475F}" dt="2021-01-14T20:05:59.840" v="76"/>
          <ac:spMkLst>
            <pc:docMk/>
            <pc:sldMk cId="3541239845" sldId="260"/>
            <ac:spMk id="5" creationId="{7EE4034B-EAF3-49E2-B26C-0A1DA0D980A4}"/>
          </ac:spMkLst>
        </pc:spChg>
        <pc:picChg chg="add mod">
          <ac:chgData name="Nicole Anthony (2006515)" userId="S::2006515@student.uwtsd.ac.uk::bb661b2a-f352-4f5c-a362-c6df932028d8" providerId="AD" clId="Web-{91BF544A-ED93-4D93-8BE0-F8B51674475F}" dt="2021-01-14T20:06:23.967" v="83" actId="1076"/>
          <ac:picMkLst>
            <pc:docMk/>
            <pc:sldMk cId="3541239845" sldId="260"/>
            <ac:picMk id="6" creationId="{84995586-9923-419E-8FFE-1F62399721D4}"/>
          </ac:picMkLst>
        </pc:picChg>
      </pc:sldChg>
      <pc:sldChg chg="addSp modSp new ord modNotes">
        <pc:chgData name="Nicole Anthony (2006515)" userId="S::2006515@student.uwtsd.ac.uk::bb661b2a-f352-4f5c-a362-c6df932028d8" providerId="AD" clId="Web-{91BF544A-ED93-4D93-8BE0-F8B51674475F}" dt="2021-01-14T23:43:02.202" v="1355"/>
        <pc:sldMkLst>
          <pc:docMk/>
          <pc:sldMk cId="2426271037" sldId="261"/>
        </pc:sldMkLst>
        <pc:spChg chg="mod">
          <ac:chgData name="Nicole Anthony (2006515)" userId="S::2006515@student.uwtsd.ac.uk::bb661b2a-f352-4f5c-a362-c6df932028d8" providerId="AD" clId="Web-{91BF544A-ED93-4D93-8BE0-F8B51674475F}" dt="2021-01-14T20:06:52.030" v="85" actId="20577"/>
          <ac:spMkLst>
            <pc:docMk/>
            <pc:sldMk cId="2426271037" sldId="261"/>
            <ac:spMk id="2" creationId="{79C0B0DA-4AE9-4D17-A918-F40DBCB038A2}"/>
          </ac:spMkLst>
        </pc:spChg>
        <pc:spChg chg="mod">
          <ac:chgData name="Nicole Anthony (2006515)" userId="S::2006515@student.uwtsd.ac.uk::bb661b2a-f352-4f5c-a362-c6df932028d8" providerId="AD" clId="Web-{91BF544A-ED93-4D93-8BE0-F8B51674475F}" dt="2021-01-14T20:07:37.187" v="89" actId="1076"/>
          <ac:spMkLst>
            <pc:docMk/>
            <pc:sldMk cId="2426271037" sldId="261"/>
            <ac:spMk id="3" creationId="{5A7DD42C-C692-4D66-B9ED-E22CCDFEB4C4}"/>
          </ac:spMkLst>
        </pc:spChg>
        <pc:spChg chg="add mod">
          <ac:chgData name="Nicole Anthony (2006515)" userId="S::2006515@student.uwtsd.ac.uk::bb661b2a-f352-4f5c-a362-c6df932028d8" providerId="AD" clId="Web-{91BF544A-ED93-4D93-8BE0-F8B51674475F}" dt="2021-01-14T20:07:53.594" v="92" actId="20577"/>
          <ac:spMkLst>
            <pc:docMk/>
            <pc:sldMk cId="2426271037" sldId="261"/>
            <ac:spMk id="4" creationId="{FBFF54AF-983A-4214-843D-879BD0564641}"/>
          </ac:spMkLst>
        </pc:spChg>
        <pc:picChg chg="add mod">
          <ac:chgData name="Nicole Anthony (2006515)" userId="S::2006515@student.uwtsd.ac.uk::bb661b2a-f352-4f5c-a362-c6df932028d8" providerId="AD" clId="Web-{91BF544A-ED93-4D93-8BE0-F8B51674475F}" dt="2021-01-14T20:08:01.204" v="96" actId="1076"/>
          <ac:picMkLst>
            <pc:docMk/>
            <pc:sldMk cId="2426271037" sldId="261"/>
            <ac:picMk id="5" creationId="{892EFB90-BED6-4969-8A0E-3F127836F6F9}"/>
          </ac:picMkLst>
        </pc:picChg>
      </pc:sldChg>
      <pc:sldChg chg="addSp delSp modSp new ord modNotes">
        <pc:chgData name="Nicole Anthony (2006515)" userId="S::2006515@student.uwtsd.ac.uk::bb661b2a-f352-4f5c-a362-c6df932028d8" providerId="AD" clId="Web-{91BF544A-ED93-4D93-8BE0-F8B51674475F}" dt="2021-01-14T23:45:20.032" v="1510"/>
        <pc:sldMkLst>
          <pc:docMk/>
          <pc:sldMk cId="2399646155" sldId="262"/>
        </pc:sldMkLst>
        <pc:spChg chg="mod">
          <ac:chgData name="Nicole Anthony (2006515)" userId="S::2006515@student.uwtsd.ac.uk::bb661b2a-f352-4f5c-a362-c6df932028d8" providerId="AD" clId="Web-{91BF544A-ED93-4D93-8BE0-F8B51674475F}" dt="2021-01-14T20:08:13.079" v="97" actId="20577"/>
          <ac:spMkLst>
            <pc:docMk/>
            <pc:sldMk cId="2399646155" sldId="262"/>
            <ac:spMk id="2" creationId="{36646B6F-2A37-4E43-BD0B-BCCF6D06E53C}"/>
          </ac:spMkLst>
        </pc:spChg>
        <pc:spChg chg="mod">
          <ac:chgData name="Nicole Anthony (2006515)" userId="S::2006515@student.uwtsd.ac.uk::bb661b2a-f352-4f5c-a362-c6df932028d8" providerId="AD" clId="Web-{91BF544A-ED93-4D93-8BE0-F8B51674475F}" dt="2021-01-14T20:08:38.439" v="102" actId="20577"/>
          <ac:spMkLst>
            <pc:docMk/>
            <pc:sldMk cId="2399646155" sldId="262"/>
            <ac:spMk id="3" creationId="{6968DB85-5203-4A41-80AD-FA8DD78A78F6}"/>
          </ac:spMkLst>
        </pc:spChg>
        <pc:spChg chg="add mod">
          <ac:chgData name="Nicole Anthony (2006515)" userId="S::2006515@student.uwtsd.ac.uk::bb661b2a-f352-4f5c-a362-c6df932028d8" providerId="AD" clId="Web-{91BF544A-ED93-4D93-8BE0-F8B51674475F}" dt="2021-01-14T20:08:58.111" v="106" actId="20577"/>
          <ac:spMkLst>
            <pc:docMk/>
            <pc:sldMk cId="2399646155" sldId="262"/>
            <ac:spMk id="4" creationId="{A136EA70-7115-4B5E-A330-1995B440AB03}"/>
          </ac:spMkLst>
        </pc:spChg>
        <pc:spChg chg="add del">
          <ac:chgData name="Nicole Anthony (2006515)" userId="S::2006515@student.uwtsd.ac.uk::bb661b2a-f352-4f5c-a362-c6df932028d8" providerId="AD" clId="Web-{91BF544A-ED93-4D93-8BE0-F8B51674475F}" dt="2021-01-14T20:08:55.720" v="105"/>
          <ac:spMkLst>
            <pc:docMk/>
            <pc:sldMk cId="2399646155" sldId="262"/>
            <ac:spMk id="5" creationId="{E160E491-D5D4-4DA1-AB81-4F67294FF8BA}"/>
          </ac:spMkLst>
        </pc:spChg>
        <pc:picChg chg="add mod">
          <ac:chgData name="Nicole Anthony (2006515)" userId="S::2006515@student.uwtsd.ac.uk::bb661b2a-f352-4f5c-a362-c6df932028d8" providerId="AD" clId="Web-{91BF544A-ED93-4D93-8BE0-F8B51674475F}" dt="2021-01-14T20:09:09.596" v="110" actId="14100"/>
          <ac:picMkLst>
            <pc:docMk/>
            <pc:sldMk cId="2399646155" sldId="262"/>
            <ac:picMk id="6" creationId="{F29F7406-8963-4EFC-BCE9-D11F46A6CF7F}"/>
          </ac:picMkLst>
        </pc:picChg>
      </pc:sldChg>
      <pc:sldChg chg="addSp delSp modSp new ord modNotes">
        <pc:chgData name="Nicole Anthony (2006515)" userId="S::2006515@student.uwtsd.ac.uk::bb661b2a-f352-4f5c-a362-c6df932028d8" providerId="AD" clId="Web-{91BF544A-ED93-4D93-8BE0-F8B51674475F}" dt="2021-01-14T23:46:29.033" v="1614"/>
        <pc:sldMkLst>
          <pc:docMk/>
          <pc:sldMk cId="3068223948" sldId="263"/>
        </pc:sldMkLst>
        <pc:spChg chg="mod">
          <ac:chgData name="Nicole Anthony (2006515)" userId="S::2006515@student.uwtsd.ac.uk::bb661b2a-f352-4f5c-a362-c6df932028d8" providerId="AD" clId="Web-{91BF544A-ED93-4D93-8BE0-F8B51674475F}" dt="2021-01-14T20:09:23.299" v="111" actId="20577"/>
          <ac:spMkLst>
            <pc:docMk/>
            <pc:sldMk cId="3068223948" sldId="263"/>
            <ac:spMk id="2" creationId="{283595DF-F6F0-4CCD-BB62-81E1FB48F1A6}"/>
          </ac:spMkLst>
        </pc:spChg>
        <pc:spChg chg="mod">
          <ac:chgData name="Nicole Anthony (2006515)" userId="S::2006515@student.uwtsd.ac.uk::bb661b2a-f352-4f5c-a362-c6df932028d8" providerId="AD" clId="Web-{91BF544A-ED93-4D93-8BE0-F8B51674475F}" dt="2021-01-14T20:09:44.409" v="114" actId="20577"/>
          <ac:spMkLst>
            <pc:docMk/>
            <pc:sldMk cId="3068223948" sldId="263"/>
            <ac:spMk id="3" creationId="{B459EA2C-9040-4208-B3A3-B2B04CBEC322}"/>
          </ac:spMkLst>
        </pc:spChg>
        <pc:spChg chg="add mod">
          <ac:chgData name="Nicole Anthony (2006515)" userId="S::2006515@student.uwtsd.ac.uk::bb661b2a-f352-4f5c-a362-c6df932028d8" providerId="AD" clId="Web-{91BF544A-ED93-4D93-8BE0-F8B51674475F}" dt="2021-01-14T20:10:21.285" v="121" actId="20577"/>
          <ac:spMkLst>
            <pc:docMk/>
            <pc:sldMk cId="3068223948" sldId="263"/>
            <ac:spMk id="4" creationId="{76F27DAD-82DB-4503-AFD3-0797D3AB97A5}"/>
          </ac:spMkLst>
        </pc:spChg>
        <pc:spChg chg="add del mod">
          <ac:chgData name="Nicole Anthony (2006515)" userId="S::2006515@student.uwtsd.ac.uk::bb661b2a-f352-4f5c-a362-c6df932028d8" providerId="AD" clId="Web-{91BF544A-ED93-4D93-8BE0-F8B51674475F}" dt="2021-01-14T20:10:18.519" v="118"/>
          <ac:spMkLst>
            <pc:docMk/>
            <pc:sldMk cId="3068223948" sldId="263"/>
            <ac:spMk id="5" creationId="{C46AEF23-4F1E-4EAC-9B30-9F54CA53A597}"/>
          </ac:spMkLst>
        </pc:spChg>
        <pc:picChg chg="add mod">
          <ac:chgData name="Nicole Anthony (2006515)" userId="S::2006515@student.uwtsd.ac.uk::bb661b2a-f352-4f5c-a362-c6df932028d8" providerId="AD" clId="Web-{91BF544A-ED93-4D93-8BE0-F8B51674475F}" dt="2021-01-14T20:10:41.441" v="127" actId="1076"/>
          <ac:picMkLst>
            <pc:docMk/>
            <pc:sldMk cId="3068223948" sldId="263"/>
            <ac:picMk id="6" creationId="{570AB9C8-918C-498B-A931-E2FE6355E4B9}"/>
          </ac:picMkLst>
        </pc:picChg>
      </pc:sldChg>
    </pc:docChg>
  </pc:docChgLst>
  <pc:docChgLst>
    <pc:chgData name="Nicole Anthony (2006515)" userId="S::2006515@student.uwtsd.ac.uk::bb661b2a-f352-4f5c-a362-c6df932028d8" providerId="AD" clId="Web-{5FBC20C9-A525-2D29-315C-08B2FE201C12}"/>
    <pc:docChg chg="modSld">
      <pc:chgData name="Nicole Anthony (2006515)" userId="S::2006515@student.uwtsd.ac.uk::bb661b2a-f352-4f5c-a362-c6df932028d8" providerId="AD" clId="Web-{5FBC20C9-A525-2D29-315C-08B2FE201C12}" dt="2021-01-14T23:50:15.398" v="48" actId="20577"/>
      <pc:docMkLst>
        <pc:docMk/>
      </pc:docMkLst>
      <pc:sldChg chg="delSp modSp">
        <pc:chgData name="Nicole Anthony (2006515)" userId="S::2006515@student.uwtsd.ac.uk::bb661b2a-f352-4f5c-a362-c6df932028d8" providerId="AD" clId="Web-{5FBC20C9-A525-2D29-315C-08B2FE201C12}" dt="2021-01-14T23:50:15.398" v="48" actId="20577"/>
        <pc:sldMkLst>
          <pc:docMk/>
          <pc:sldMk cId="2664153276" sldId="264"/>
        </pc:sldMkLst>
        <pc:spChg chg="del mod">
          <ac:chgData name="Nicole Anthony (2006515)" userId="S::2006515@student.uwtsd.ac.uk::bb661b2a-f352-4f5c-a362-c6df932028d8" providerId="AD" clId="Web-{5FBC20C9-A525-2D29-315C-08B2FE201C12}" dt="2021-01-14T23:49:38.989" v="32"/>
          <ac:spMkLst>
            <pc:docMk/>
            <pc:sldMk cId="2664153276" sldId="264"/>
            <ac:spMk id="2" creationId="{381BA90F-1A29-704F-AB77-F59E53A87A2B}"/>
          </ac:spMkLst>
        </pc:spChg>
        <pc:spChg chg="mod">
          <ac:chgData name="Nicole Anthony (2006515)" userId="S::2006515@student.uwtsd.ac.uk::bb661b2a-f352-4f5c-a362-c6df932028d8" providerId="AD" clId="Web-{5FBC20C9-A525-2D29-315C-08B2FE201C12}" dt="2021-01-14T23:50:15.398" v="48" actId="20577"/>
          <ac:spMkLst>
            <pc:docMk/>
            <pc:sldMk cId="2664153276" sldId="264"/>
            <ac:spMk id="3" creationId="{95991A38-EDA5-4344-B660-3F36C1886C3F}"/>
          </ac:spMkLst>
        </pc:spChg>
      </pc:sldChg>
    </pc:docChg>
  </pc:docChgLst>
  <pc:docChgLst>
    <pc:chgData name="Nicole Anthony (2006515)" userId="bb661b2a-f352-4f5c-a362-c6df932028d8" providerId="ADAL" clId="{26ACB93D-8A6D-1D42-B897-7AC73FB541D6}"/>
    <pc:docChg chg="addSld modSld">
      <pc:chgData name="Nicole Anthony (2006515)" userId="bb661b2a-f352-4f5c-a362-c6df932028d8" providerId="ADAL" clId="{26ACB93D-8A6D-1D42-B897-7AC73FB541D6}" dt="2021-01-14T23:22:05.437" v="1328" actId="680"/>
      <pc:docMkLst>
        <pc:docMk/>
      </pc:docMkLst>
      <pc:sldChg chg="modNotesTx">
        <pc:chgData name="Nicole Anthony (2006515)" userId="bb661b2a-f352-4f5c-a362-c6df932028d8" providerId="ADAL" clId="{26ACB93D-8A6D-1D42-B897-7AC73FB541D6}" dt="2021-01-14T23:16:07.189" v="500" actId="20577"/>
        <pc:sldMkLst>
          <pc:docMk/>
          <pc:sldMk cId="109857222" sldId="256"/>
        </pc:sldMkLst>
      </pc:sldChg>
      <pc:sldChg chg="modNotesTx">
        <pc:chgData name="Nicole Anthony (2006515)" userId="bb661b2a-f352-4f5c-a362-c6df932028d8" providerId="ADAL" clId="{26ACB93D-8A6D-1D42-B897-7AC73FB541D6}" dt="2021-01-14T23:19:40.492" v="1007" actId="20577"/>
        <pc:sldMkLst>
          <pc:docMk/>
          <pc:sldMk cId="2380590979" sldId="257"/>
        </pc:sldMkLst>
      </pc:sldChg>
      <pc:sldChg chg="modNotesTx">
        <pc:chgData name="Nicole Anthony (2006515)" userId="bb661b2a-f352-4f5c-a362-c6df932028d8" providerId="ADAL" clId="{26ACB93D-8A6D-1D42-B897-7AC73FB541D6}" dt="2021-01-14T23:21:49.980" v="1316" actId="20577"/>
        <pc:sldMkLst>
          <pc:docMk/>
          <pc:sldMk cId="4182284152" sldId="258"/>
        </pc:sldMkLst>
      </pc:sldChg>
      <pc:sldChg chg="new">
        <pc:chgData name="Nicole Anthony (2006515)" userId="bb661b2a-f352-4f5c-a362-c6df932028d8" providerId="ADAL" clId="{26ACB93D-8A6D-1D42-B897-7AC73FB541D6}" dt="2021-01-14T23:21:52.415" v="1317" actId="680"/>
        <pc:sldMkLst>
          <pc:docMk/>
          <pc:sldMk cId="2664153276" sldId="264"/>
        </pc:sldMkLst>
      </pc:sldChg>
      <pc:sldChg chg="new">
        <pc:chgData name="Nicole Anthony (2006515)" userId="bb661b2a-f352-4f5c-a362-c6df932028d8" providerId="ADAL" clId="{26ACB93D-8A6D-1D42-B897-7AC73FB541D6}" dt="2021-01-14T23:21:55.953" v="1318" actId="680"/>
        <pc:sldMkLst>
          <pc:docMk/>
          <pc:sldMk cId="4003736095" sldId="265"/>
        </pc:sldMkLst>
      </pc:sldChg>
      <pc:sldChg chg="new">
        <pc:chgData name="Nicole Anthony (2006515)" userId="bb661b2a-f352-4f5c-a362-c6df932028d8" providerId="ADAL" clId="{26ACB93D-8A6D-1D42-B897-7AC73FB541D6}" dt="2021-01-14T23:22:01.566" v="1319" actId="680"/>
        <pc:sldMkLst>
          <pc:docMk/>
          <pc:sldMk cId="2529411823" sldId="266"/>
        </pc:sldMkLst>
      </pc:sldChg>
      <pc:sldChg chg="new">
        <pc:chgData name="Nicole Anthony (2006515)" userId="bb661b2a-f352-4f5c-a362-c6df932028d8" providerId="ADAL" clId="{26ACB93D-8A6D-1D42-B897-7AC73FB541D6}" dt="2021-01-14T23:22:02.033" v="1320" actId="680"/>
        <pc:sldMkLst>
          <pc:docMk/>
          <pc:sldMk cId="282526290" sldId="267"/>
        </pc:sldMkLst>
      </pc:sldChg>
      <pc:sldChg chg="new">
        <pc:chgData name="Nicole Anthony (2006515)" userId="bb661b2a-f352-4f5c-a362-c6df932028d8" providerId="ADAL" clId="{26ACB93D-8A6D-1D42-B897-7AC73FB541D6}" dt="2021-01-14T23:22:02.616" v="1321" actId="680"/>
        <pc:sldMkLst>
          <pc:docMk/>
          <pc:sldMk cId="2830993154" sldId="268"/>
        </pc:sldMkLst>
      </pc:sldChg>
      <pc:sldChg chg="new">
        <pc:chgData name="Nicole Anthony (2006515)" userId="bb661b2a-f352-4f5c-a362-c6df932028d8" providerId="ADAL" clId="{26ACB93D-8A6D-1D42-B897-7AC73FB541D6}" dt="2021-01-14T23:22:03.163" v="1322" actId="680"/>
        <pc:sldMkLst>
          <pc:docMk/>
          <pc:sldMk cId="1637559429" sldId="269"/>
        </pc:sldMkLst>
      </pc:sldChg>
      <pc:sldChg chg="new">
        <pc:chgData name="Nicole Anthony (2006515)" userId="bb661b2a-f352-4f5c-a362-c6df932028d8" providerId="ADAL" clId="{26ACB93D-8A6D-1D42-B897-7AC73FB541D6}" dt="2021-01-14T23:22:03.757" v="1323" actId="680"/>
        <pc:sldMkLst>
          <pc:docMk/>
          <pc:sldMk cId="1347119425" sldId="270"/>
        </pc:sldMkLst>
      </pc:sldChg>
      <pc:sldChg chg="new">
        <pc:chgData name="Nicole Anthony (2006515)" userId="bb661b2a-f352-4f5c-a362-c6df932028d8" providerId="ADAL" clId="{26ACB93D-8A6D-1D42-B897-7AC73FB541D6}" dt="2021-01-14T23:22:04.320" v="1324" actId="680"/>
        <pc:sldMkLst>
          <pc:docMk/>
          <pc:sldMk cId="2588542108" sldId="271"/>
        </pc:sldMkLst>
      </pc:sldChg>
      <pc:sldChg chg="new">
        <pc:chgData name="Nicole Anthony (2006515)" userId="bb661b2a-f352-4f5c-a362-c6df932028d8" providerId="ADAL" clId="{26ACB93D-8A6D-1D42-B897-7AC73FB541D6}" dt="2021-01-14T23:22:04.730" v="1325" actId="680"/>
        <pc:sldMkLst>
          <pc:docMk/>
          <pc:sldMk cId="1389755442" sldId="272"/>
        </pc:sldMkLst>
      </pc:sldChg>
      <pc:sldChg chg="new">
        <pc:chgData name="Nicole Anthony (2006515)" userId="bb661b2a-f352-4f5c-a362-c6df932028d8" providerId="ADAL" clId="{26ACB93D-8A6D-1D42-B897-7AC73FB541D6}" dt="2021-01-14T23:22:04.999" v="1326" actId="680"/>
        <pc:sldMkLst>
          <pc:docMk/>
          <pc:sldMk cId="1735738808" sldId="273"/>
        </pc:sldMkLst>
      </pc:sldChg>
      <pc:sldChg chg="new">
        <pc:chgData name="Nicole Anthony (2006515)" userId="bb661b2a-f352-4f5c-a362-c6df932028d8" providerId="ADAL" clId="{26ACB93D-8A6D-1D42-B897-7AC73FB541D6}" dt="2021-01-14T23:22:05.188" v="1327" actId="680"/>
        <pc:sldMkLst>
          <pc:docMk/>
          <pc:sldMk cId="825615645" sldId="274"/>
        </pc:sldMkLst>
      </pc:sldChg>
      <pc:sldChg chg="new">
        <pc:chgData name="Nicole Anthony (2006515)" userId="bb661b2a-f352-4f5c-a362-c6df932028d8" providerId="ADAL" clId="{26ACB93D-8A6D-1D42-B897-7AC73FB541D6}" dt="2021-01-14T23:22:05.437" v="1328" actId="680"/>
        <pc:sldMkLst>
          <pc:docMk/>
          <pc:sldMk cId="3612948791" sldId="27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9FB107-7CF4-B247-A4CF-0CB3AA2CAFFE}" type="datetimeFigureOut">
              <a:rPr lang="en-US" smtClean="0"/>
              <a:t>1/14/2021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248A08-FE3D-7641-BF8A-5F2CF15FFD5D}" type="slidenum">
              <a:rPr lang="en-US" smtClean="0"/>
              <a:t>‹#›</a:t>
            </a:fld>
            <a:endParaRPr lang="en-US"/>
          </a:p>
        </p:txBody>
      </p:sp>
    </p:spTree>
    <p:extLst>
      <p:ext uri="{BB962C8B-B14F-4D97-AF65-F5344CB8AC3E}">
        <p14:creationId xmlns:p14="http://schemas.microsoft.com/office/powerpoint/2010/main" val="29862653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Thank you, I will now go on to give examples of theory’s that are Alpha bias and theory’s that are Beta bias. Sigmund Freuds theory of psychosexual development (1905) exaggerates differences between men and women. Freud believed that women are never equal to men. His theory proposed that personality develops during childhood through five psychosexual stages. These stages are Oral,Anal, Phallic, </a:t>
            </a:r>
            <a:r>
              <a:rPr lang="en-GB" err="1"/>
              <a:t>Latancy</a:t>
            </a:r>
            <a:r>
              <a:rPr lang="en-GB"/>
              <a:t> and genital. (Freud, 1905)</a:t>
            </a:r>
          </a:p>
          <a:p>
            <a:endParaRPr lang="en-US"/>
          </a:p>
        </p:txBody>
      </p:sp>
      <p:sp>
        <p:nvSpPr>
          <p:cNvPr id="4" name="Slide Number Placeholder 3"/>
          <p:cNvSpPr>
            <a:spLocks noGrp="1"/>
          </p:cNvSpPr>
          <p:nvPr>
            <p:ph type="sldNum" sz="quarter" idx="5"/>
          </p:nvPr>
        </p:nvSpPr>
        <p:spPr/>
        <p:txBody>
          <a:bodyPr/>
          <a:lstStyle/>
          <a:p>
            <a:fld id="{EA248A08-FE3D-7641-BF8A-5F2CF15FFD5D}" type="slidenum">
              <a:rPr lang="en-US" smtClean="0"/>
              <a:t>1</a:t>
            </a:fld>
            <a:endParaRPr lang="en-US"/>
          </a:p>
        </p:txBody>
      </p:sp>
    </p:spTree>
    <p:extLst>
      <p:ext uri="{BB962C8B-B14F-4D97-AF65-F5344CB8AC3E}">
        <p14:creationId xmlns:p14="http://schemas.microsoft.com/office/powerpoint/2010/main" val="17505659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third stage, which is the phallic stage, is where freud proposes that at this stage the girl desires her father, she then develops penis envy, when she realises that she does not have a penis. This leads to her secretly wishing to be male. Freud believed that femininity was failed masculinity, and he viewed women as being morally inferior to men. This theory shows that Freud had an alpha bias view on gender bias.</a:t>
            </a:r>
          </a:p>
        </p:txBody>
      </p:sp>
      <p:sp>
        <p:nvSpPr>
          <p:cNvPr id="4" name="Slide Number Placeholder 3"/>
          <p:cNvSpPr>
            <a:spLocks noGrp="1"/>
          </p:cNvSpPr>
          <p:nvPr>
            <p:ph type="sldNum" sz="quarter" idx="5"/>
          </p:nvPr>
        </p:nvSpPr>
        <p:spPr/>
        <p:txBody>
          <a:bodyPr/>
          <a:lstStyle/>
          <a:p>
            <a:fld id="{EA248A08-FE3D-7641-BF8A-5F2CF15FFD5D}" type="slidenum">
              <a:rPr lang="en-US" smtClean="0"/>
              <a:t>2</a:t>
            </a:fld>
            <a:endParaRPr lang="en-US"/>
          </a:p>
        </p:txBody>
      </p:sp>
    </p:spTree>
    <p:extLst>
      <p:ext uri="{BB962C8B-B14F-4D97-AF65-F5344CB8AC3E}">
        <p14:creationId xmlns:p14="http://schemas.microsoft.com/office/powerpoint/2010/main" val="27675968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Karen Horney  (1967) also had an alpha bias view when she argues that Freuds theory was demeaning to women, she proposed that men get womb envy and suggested that men are jealous of the woman’s ability to give birth.This leads to men needing too seek power from other areas. (Horney, 1967)</a:t>
            </a:r>
            <a:endParaRPr lang="en-US"/>
          </a:p>
        </p:txBody>
      </p:sp>
      <p:sp>
        <p:nvSpPr>
          <p:cNvPr id="4" name="Slide Number Placeholder 3"/>
          <p:cNvSpPr>
            <a:spLocks noGrp="1"/>
          </p:cNvSpPr>
          <p:nvPr>
            <p:ph type="sldNum" sz="quarter" idx="5"/>
          </p:nvPr>
        </p:nvSpPr>
        <p:spPr/>
        <p:txBody>
          <a:bodyPr/>
          <a:lstStyle/>
          <a:p>
            <a:fld id="{EA248A08-FE3D-7641-BF8A-5F2CF15FFD5D}" type="slidenum">
              <a:rPr lang="en-US" smtClean="0"/>
              <a:t>3</a:t>
            </a:fld>
            <a:endParaRPr lang="en-US"/>
          </a:p>
        </p:txBody>
      </p:sp>
    </p:spTree>
    <p:extLst>
      <p:ext uri="{BB962C8B-B14F-4D97-AF65-F5344CB8AC3E}">
        <p14:creationId xmlns:p14="http://schemas.microsoft.com/office/powerpoint/2010/main" val="25621425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Kohlbergs theory of moral development (1976) concentrated on peoples moral judgement. He belived that morality developed gradualy through six stages during childhood. His research was done on children that were male. He assesed their moral reasoning using moral dilemmas. Even though Kohlberg only used male participants in his research, he claimed that the six stages are universal therefore also apply to girls.This theory is a beta bias view on gender bias as he does not consider girls at all in his research, ignoring the differences between males and females. (Kohlberg, 1976)</a:t>
            </a:r>
          </a:p>
        </p:txBody>
      </p:sp>
      <p:sp>
        <p:nvSpPr>
          <p:cNvPr id="4" name="Slide Number Placeholder 3"/>
          <p:cNvSpPr>
            <a:spLocks noGrp="1"/>
          </p:cNvSpPr>
          <p:nvPr>
            <p:ph type="sldNum" sz="quarter" idx="5"/>
          </p:nvPr>
        </p:nvSpPr>
        <p:spPr/>
        <p:txBody>
          <a:bodyPr/>
          <a:lstStyle/>
          <a:p>
            <a:fld id="{EA248A08-FE3D-7641-BF8A-5F2CF15FFD5D}" type="slidenum">
              <a:rPr lang="en-US" smtClean="0"/>
              <a:t>4</a:t>
            </a:fld>
            <a:endParaRPr lang="en-US"/>
          </a:p>
        </p:txBody>
      </p:sp>
    </p:spTree>
    <p:extLst>
      <p:ext uri="{BB962C8B-B14F-4D97-AF65-F5344CB8AC3E}">
        <p14:creationId xmlns:p14="http://schemas.microsoft.com/office/powerpoint/2010/main" val="31034608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Carol Gilligan (1982) suggests that Kohlbergs theory of moral development is sexist and portrays women as deviants. Gilligan as a feminist psychologist,concentrates on the development of wome. She argues that men and women have quantitively different conceptions of morality. (Gilligan, 1982). Kohlberg's theory shows androsentrism,this is a consequence of beta bias. this is a male dominent view and can lead to women being misunderstood, whereas Gilligan shows gynocentrism, also a concequence of beta bias, this is a female dominent view and can lead to men being misunderstood. </a:t>
            </a:r>
          </a:p>
          <a:p>
            <a:endParaRPr lang="en-US">
              <a:cs typeface="Calibri"/>
            </a:endParaRPr>
          </a:p>
        </p:txBody>
      </p:sp>
      <p:sp>
        <p:nvSpPr>
          <p:cNvPr id="4" name="Slide Number Placeholder 3"/>
          <p:cNvSpPr>
            <a:spLocks noGrp="1"/>
          </p:cNvSpPr>
          <p:nvPr>
            <p:ph type="sldNum" sz="quarter" idx="5"/>
          </p:nvPr>
        </p:nvSpPr>
        <p:spPr/>
        <p:txBody>
          <a:bodyPr/>
          <a:lstStyle/>
          <a:p>
            <a:fld id="{EA248A08-FE3D-7641-BF8A-5F2CF15FFD5D}" type="slidenum">
              <a:rPr lang="en-US" smtClean="0"/>
              <a:t>5</a:t>
            </a:fld>
            <a:endParaRPr lang="en-US"/>
          </a:p>
        </p:txBody>
      </p:sp>
    </p:spTree>
    <p:extLst>
      <p:ext uri="{BB962C8B-B14F-4D97-AF65-F5344CB8AC3E}">
        <p14:creationId xmlns:p14="http://schemas.microsoft.com/office/powerpoint/2010/main" val="14538518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Mainstream psychology claims to be unbiased and value free, yet mots research shows gender bias. A study by Denmark et al (1988) shows how gender bias is found in all stages of the research process. The study showed the many problems that come from gender bias research. There are four stages of the research process. These are, question formalisation, research methods and desig, data analysis and interpretation and conclusion and dormulation. Denamrk et al gave examples of gender bias problems in each of these stages in their study. They have each problem a correction that eliminated gender bias. One example being a research method and design study measuring the threshold in shock sensitivity in male rats. The gender bias problem with this research method was that the results were based on one sex, yet they are generalised for both males and famales. (Denmark et al, 1988)</a:t>
            </a:r>
          </a:p>
        </p:txBody>
      </p:sp>
      <p:sp>
        <p:nvSpPr>
          <p:cNvPr id="4" name="Slide Number Placeholder 3"/>
          <p:cNvSpPr>
            <a:spLocks noGrp="1"/>
          </p:cNvSpPr>
          <p:nvPr>
            <p:ph type="sldNum" sz="quarter" idx="5"/>
          </p:nvPr>
        </p:nvSpPr>
        <p:spPr/>
        <p:txBody>
          <a:bodyPr/>
          <a:lstStyle/>
          <a:p>
            <a:fld id="{EA248A08-FE3D-7641-BF8A-5F2CF15FFD5D}" type="slidenum">
              <a:rPr lang="en-US" smtClean="0"/>
              <a:t>6</a:t>
            </a:fld>
            <a:endParaRPr lang="en-US"/>
          </a:p>
        </p:txBody>
      </p:sp>
    </p:spTree>
    <p:extLst>
      <p:ext uri="{BB962C8B-B14F-4D97-AF65-F5344CB8AC3E}">
        <p14:creationId xmlns:p14="http://schemas.microsoft.com/office/powerpoint/2010/main" val="33493226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correction that Denmark et al proposed was that they should empirically determain norms for male and female participants that reflect differences in wieght and body fat and so on. This would take everything in to account for both genders, therefore have a result that is better generalised for both males and females.</a:t>
            </a:r>
          </a:p>
        </p:txBody>
      </p:sp>
      <p:sp>
        <p:nvSpPr>
          <p:cNvPr id="4" name="Slide Number Placeholder 3"/>
          <p:cNvSpPr>
            <a:spLocks noGrp="1"/>
          </p:cNvSpPr>
          <p:nvPr>
            <p:ph type="sldNum" sz="quarter" idx="5"/>
          </p:nvPr>
        </p:nvSpPr>
        <p:spPr/>
        <p:txBody>
          <a:bodyPr/>
          <a:lstStyle/>
          <a:p>
            <a:fld id="{EA248A08-FE3D-7641-BF8A-5F2CF15FFD5D}" type="slidenum">
              <a:rPr lang="en-US" smtClean="0"/>
              <a:t>7</a:t>
            </a:fld>
            <a:endParaRPr lang="en-US"/>
          </a:p>
        </p:txBody>
      </p:sp>
    </p:spTree>
    <p:extLst>
      <p:ext uri="{BB962C8B-B14F-4D97-AF65-F5344CB8AC3E}">
        <p14:creationId xmlns:p14="http://schemas.microsoft.com/office/powerpoint/2010/main" val="37253405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It is not only gender bias that is found in these stages of the research process. There are many other forms of bias, such as cultural bias. I will now pass you on to chris to explain what cultural bias is.</a:t>
            </a:r>
          </a:p>
        </p:txBody>
      </p:sp>
      <p:sp>
        <p:nvSpPr>
          <p:cNvPr id="4" name="Slide Number Placeholder 3"/>
          <p:cNvSpPr>
            <a:spLocks noGrp="1"/>
          </p:cNvSpPr>
          <p:nvPr>
            <p:ph type="sldNum" sz="quarter" idx="5"/>
          </p:nvPr>
        </p:nvSpPr>
        <p:spPr/>
        <p:txBody>
          <a:bodyPr/>
          <a:lstStyle/>
          <a:p>
            <a:fld id="{EA248A08-FE3D-7641-BF8A-5F2CF15FFD5D}" type="slidenum">
              <a:rPr lang="en-US" smtClean="0"/>
              <a:t>8</a:t>
            </a:fld>
            <a:endParaRPr lang="en-US"/>
          </a:p>
        </p:txBody>
      </p:sp>
    </p:spTree>
    <p:extLst>
      <p:ext uri="{BB962C8B-B14F-4D97-AF65-F5344CB8AC3E}">
        <p14:creationId xmlns:p14="http://schemas.microsoft.com/office/powerpoint/2010/main" val="21361414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A248A08-FE3D-7641-BF8A-5F2CF15FFD5D}" type="slidenum">
              <a:rPr lang="en-US" smtClean="0"/>
              <a:t>20</a:t>
            </a:fld>
            <a:endParaRPr lang="en-US"/>
          </a:p>
        </p:txBody>
      </p:sp>
    </p:spTree>
    <p:extLst>
      <p:ext uri="{BB962C8B-B14F-4D97-AF65-F5344CB8AC3E}">
        <p14:creationId xmlns:p14="http://schemas.microsoft.com/office/powerpoint/2010/main" val="20383329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1/14/2021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1/14/2021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1/14/2021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psychologyhub.co.uk/GenderBiasinpsychology"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cap="all">
                <a:solidFill>
                  <a:schemeClr val="accent1">
                    <a:lumMod val="50000"/>
                  </a:schemeClr>
                </a:solidFill>
                <a:ea typeface="+mj-lt"/>
                <a:cs typeface="+mj-lt"/>
              </a:rPr>
              <a:t>SIGMUND FREUD'S THEORY OF PSYCHOSEXUAL DEVELOPMENT</a:t>
            </a:r>
            <a:endParaRPr lang="en-US">
              <a:solidFill>
                <a:schemeClr val="accent1">
                  <a:lumMod val="50000"/>
                </a:schemeClr>
              </a:solidFill>
              <a:ea typeface="+mj-lt"/>
              <a:cs typeface="+mj-lt"/>
            </a:endParaRPr>
          </a:p>
          <a:p>
            <a:endParaRPr lang="en-US">
              <a:cs typeface="Calibri Light"/>
            </a:endParaRPr>
          </a:p>
        </p:txBody>
      </p:sp>
      <p:sp>
        <p:nvSpPr>
          <p:cNvPr id="3" name="Subtitle 2"/>
          <p:cNvSpPr>
            <a:spLocks noGrp="1"/>
          </p:cNvSpPr>
          <p:nvPr>
            <p:ph type="subTitle" idx="1"/>
          </p:nvPr>
        </p:nvSpPr>
        <p:spPr>
          <a:xfrm>
            <a:off x="1011621" y="3234176"/>
            <a:ext cx="6858000" cy="2952498"/>
          </a:xfrm>
        </p:spPr>
        <p:txBody>
          <a:bodyPr vert="horz" lIns="91440" tIns="45720" rIns="91440" bIns="45720" rtlCol="0" anchor="t">
            <a:normAutofit fontScale="92500" lnSpcReduction="20000"/>
          </a:bodyPr>
          <a:lstStyle/>
          <a:p>
            <a:pPr marL="285750" indent="-285750" algn="l">
              <a:spcBef>
                <a:spcPts val="1800"/>
              </a:spcBef>
              <a:buFont typeface="Arial"/>
              <a:buChar char="•"/>
            </a:pPr>
            <a:r>
              <a:rPr lang="en-GB">
                <a:latin typeface="Century Gothic"/>
                <a:ea typeface="+mn-lt"/>
                <a:cs typeface="+mn-lt"/>
              </a:rPr>
              <a:t>Exaggerates differences between men and women</a:t>
            </a:r>
          </a:p>
          <a:p>
            <a:pPr algn="l">
              <a:spcBef>
                <a:spcPts val="1800"/>
              </a:spcBef>
            </a:pPr>
            <a:endParaRPr lang="en-GB">
              <a:latin typeface="Century Gothic"/>
              <a:ea typeface="+mn-lt"/>
              <a:cs typeface="+mn-lt"/>
            </a:endParaRPr>
          </a:p>
          <a:p>
            <a:pPr marL="285750" indent="-285750" algn="l">
              <a:spcBef>
                <a:spcPts val="1800"/>
              </a:spcBef>
              <a:buFont typeface="Arial"/>
              <a:buChar char="•"/>
            </a:pPr>
            <a:r>
              <a:rPr lang="en-GB">
                <a:latin typeface="Century Gothic"/>
                <a:ea typeface="+mn-lt"/>
                <a:cs typeface="+mn-lt"/>
              </a:rPr>
              <a:t>Freud believed that women are never equal to men</a:t>
            </a:r>
          </a:p>
          <a:p>
            <a:pPr marL="285750" indent="-285750" algn="l">
              <a:spcBef>
                <a:spcPts val="1800"/>
              </a:spcBef>
              <a:buFont typeface="Arial"/>
              <a:buChar char="•"/>
            </a:pPr>
            <a:endParaRPr lang="en-GB">
              <a:latin typeface="Century Gothic"/>
              <a:ea typeface="+mn-lt"/>
              <a:cs typeface="+mn-lt"/>
            </a:endParaRPr>
          </a:p>
          <a:p>
            <a:pPr marL="285750" indent="-285750" algn="l">
              <a:spcBef>
                <a:spcPts val="1800"/>
              </a:spcBef>
              <a:buFont typeface="Arial"/>
              <a:buChar char="•"/>
            </a:pPr>
            <a:r>
              <a:rPr lang="en-GB">
                <a:latin typeface="Century Gothic"/>
                <a:ea typeface="+mn-lt"/>
                <a:cs typeface="+mn-lt"/>
              </a:rPr>
              <a:t>Personality developed during childhood through five psychosexual stages (Freud,1905)</a:t>
            </a:r>
            <a:endParaRPr lang="en-US">
              <a:latin typeface="Century Gothic"/>
              <a:ea typeface="+mn-lt"/>
              <a:cs typeface="+mn-lt"/>
            </a:endParaRPr>
          </a:p>
          <a:p>
            <a:endParaRPr lang="en-US">
              <a:cs typeface="Calibri"/>
            </a:endParaRPr>
          </a:p>
        </p:txBody>
      </p:sp>
      <p:pic>
        <p:nvPicPr>
          <p:cNvPr id="4" name="Picture 4" descr="A person wearing a suit and tie&#10;&#10;Description automatically generated">
            <a:extLst>
              <a:ext uri="{FF2B5EF4-FFF2-40B4-BE49-F238E27FC236}">
                <a16:creationId xmlns:a16="http://schemas.microsoft.com/office/drawing/2014/main" id="{403665C2-B121-4417-950E-AAB445E878E9}"/>
              </a:ext>
            </a:extLst>
          </p:cNvPr>
          <p:cNvPicPr>
            <a:picLocks noChangeAspect="1"/>
          </p:cNvPicPr>
          <p:nvPr/>
        </p:nvPicPr>
        <p:blipFill>
          <a:blip r:embed="rId3"/>
          <a:stretch>
            <a:fillRect/>
          </a:stretch>
        </p:blipFill>
        <p:spPr>
          <a:xfrm>
            <a:off x="9042400" y="2694027"/>
            <a:ext cx="2743200" cy="3876261"/>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98C87A8-AA5B-4B67-B558-6573178D4CE9}"/>
              </a:ext>
            </a:extLst>
          </p:cNvPr>
          <p:cNvSpPr>
            <a:spLocks noGrp="1"/>
          </p:cNvSpPr>
          <p:nvPr>
            <p:ph type="title"/>
          </p:nvPr>
        </p:nvSpPr>
        <p:spPr>
          <a:xfrm>
            <a:off x="1137034" y="609597"/>
            <a:ext cx="9392421" cy="1330841"/>
          </a:xfrm>
        </p:spPr>
        <p:txBody>
          <a:bodyPr>
            <a:normAutofit/>
          </a:bodyPr>
          <a:lstStyle/>
          <a:p>
            <a:r>
              <a:rPr lang="en-US" cap="all">
                <a:ea typeface="+mj-lt"/>
                <a:cs typeface="+mj-lt"/>
              </a:rPr>
              <a:t>ALPHA BIAS THEORY</a:t>
            </a:r>
            <a:endParaRPr lang="en-US"/>
          </a:p>
        </p:txBody>
      </p:sp>
      <p:sp>
        <p:nvSpPr>
          <p:cNvPr id="3" name="Content Placeholder 2">
            <a:extLst>
              <a:ext uri="{FF2B5EF4-FFF2-40B4-BE49-F238E27FC236}">
                <a16:creationId xmlns:a16="http://schemas.microsoft.com/office/drawing/2014/main" id="{B2DF0C51-6ABC-4D92-9C5A-BC8CE6682098}"/>
              </a:ext>
            </a:extLst>
          </p:cNvPr>
          <p:cNvSpPr>
            <a:spLocks noGrp="1"/>
          </p:cNvSpPr>
          <p:nvPr>
            <p:ph idx="1"/>
          </p:nvPr>
        </p:nvSpPr>
        <p:spPr>
          <a:xfrm>
            <a:off x="1137034" y="2198362"/>
            <a:ext cx="4958966" cy="3917773"/>
          </a:xfrm>
        </p:spPr>
        <p:txBody>
          <a:bodyPr vert="horz" lIns="91440" tIns="45720" rIns="91440" bIns="45720" rtlCol="0" anchor="t">
            <a:normAutofit/>
          </a:bodyPr>
          <a:lstStyle/>
          <a:p>
            <a:pPr>
              <a:buNone/>
            </a:pPr>
            <a:r>
              <a:rPr lang="en-GB" sz="2000">
                <a:latin typeface="Century Gothic"/>
                <a:ea typeface="+mn-lt"/>
                <a:cs typeface="+mn-lt"/>
              </a:rPr>
              <a:t>   The third stage of psychosexual development, The phallic stage.</a:t>
            </a:r>
            <a:endParaRPr lang="en-US" sz="2000">
              <a:latin typeface="Century Gothic"/>
              <a:ea typeface="+mn-lt"/>
              <a:cs typeface="+mn-lt"/>
            </a:endParaRPr>
          </a:p>
          <a:p>
            <a:pPr marL="0" indent="0">
              <a:buNone/>
            </a:pPr>
            <a:endParaRPr lang="en-US" sz="2000">
              <a:latin typeface="Century Gothic"/>
              <a:cs typeface="Calibri" panose="020F0502020204030204"/>
            </a:endParaRPr>
          </a:p>
          <a:p>
            <a:pPr>
              <a:buNone/>
            </a:pPr>
            <a:r>
              <a:rPr lang="en-GB" sz="2000">
                <a:latin typeface="Century Gothic"/>
                <a:ea typeface="+mn-lt"/>
                <a:cs typeface="+mn-lt"/>
              </a:rPr>
              <a:t>   All girls develop penis envy and wish to be male</a:t>
            </a:r>
            <a:endParaRPr lang="en-US" sz="2000">
              <a:latin typeface="Century Gothic"/>
              <a:ea typeface="+mn-lt"/>
              <a:cs typeface="+mn-lt"/>
            </a:endParaRPr>
          </a:p>
          <a:p>
            <a:pPr>
              <a:buNone/>
            </a:pPr>
            <a:endParaRPr lang="en-GB" sz="2000">
              <a:latin typeface="Century Gothic"/>
              <a:cs typeface="Calibri" panose="020F0502020204030204"/>
            </a:endParaRPr>
          </a:p>
          <a:p>
            <a:pPr>
              <a:buNone/>
            </a:pPr>
            <a:r>
              <a:rPr lang="en-GB" sz="2000">
                <a:latin typeface="Century Gothic"/>
                <a:ea typeface="+mn-lt"/>
                <a:cs typeface="+mn-lt"/>
              </a:rPr>
              <a:t>   This is an alpha bias view</a:t>
            </a:r>
            <a:endParaRPr lang="en-US" sz="2000">
              <a:latin typeface="Century Gothic"/>
              <a:ea typeface="+mn-lt"/>
              <a:cs typeface="+mn-lt"/>
            </a:endParaRPr>
          </a:p>
          <a:p>
            <a:pPr marL="0" indent="0">
              <a:buNone/>
            </a:pPr>
            <a:endParaRPr lang="en-US" sz="2000">
              <a:cs typeface="Calibri" panose="020F0502020204030204"/>
            </a:endParaRPr>
          </a:p>
        </p:txBody>
      </p:sp>
      <p:pic>
        <p:nvPicPr>
          <p:cNvPr id="4" name="Picture 4" descr="A close up of a street sign on a pole&#10;&#10;Description automatically generated">
            <a:extLst>
              <a:ext uri="{FF2B5EF4-FFF2-40B4-BE49-F238E27FC236}">
                <a16:creationId xmlns:a16="http://schemas.microsoft.com/office/drawing/2014/main" id="{A12EBBFE-AC85-45D0-A45B-2A1C1994DF9A}"/>
              </a:ext>
            </a:extLst>
          </p:cNvPr>
          <p:cNvPicPr>
            <a:picLocks noChangeAspect="1"/>
          </p:cNvPicPr>
          <p:nvPr/>
        </p:nvPicPr>
        <p:blipFill>
          <a:blip r:embed="rId3"/>
          <a:stretch>
            <a:fillRect/>
          </a:stretch>
        </p:blipFill>
        <p:spPr>
          <a:xfrm>
            <a:off x="6719367" y="2466703"/>
            <a:ext cx="4788505" cy="3192336"/>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805909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5B6FE-0124-4F10-AEDF-EFAA02908FD5}"/>
              </a:ext>
            </a:extLst>
          </p:cNvPr>
          <p:cNvSpPr>
            <a:spLocks noGrp="1"/>
          </p:cNvSpPr>
          <p:nvPr>
            <p:ph type="title"/>
          </p:nvPr>
        </p:nvSpPr>
        <p:spPr/>
        <p:txBody>
          <a:bodyPr/>
          <a:lstStyle/>
          <a:p>
            <a:r>
              <a:rPr lang="en-GB" cap="all">
                <a:solidFill>
                  <a:schemeClr val="accent1">
                    <a:lumMod val="75000"/>
                  </a:schemeClr>
                </a:solidFill>
                <a:ea typeface="+mj-lt"/>
                <a:cs typeface="+mj-lt"/>
              </a:rPr>
              <a:t>KAREN HORNEY'S VIEW ON FREUDS THEORY</a:t>
            </a:r>
            <a:endParaRPr lang="en-US">
              <a:solidFill>
                <a:schemeClr val="accent1">
                  <a:lumMod val="75000"/>
                </a:schemeClr>
              </a:solidFill>
              <a:ea typeface="+mj-lt"/>
              <a:cs typeface="+mj-lt"/>
            </a:endParaRPr>
          </a:p>
          <a:p>
            <a:endParaRPr lang="en-US">
              <a:solidFill>
                <a:schemeClr val="accent1">
                  <a:lumMod val="75000"/>
                </a:schemeClr>
              </a:solidFill>
              <a:cs typeface="Calibri Light"/>
            </a:endParaRPr>
          </a:p>
        </p:txBody>
      </p:sp>
      <p:sp>
        <p:nvSpPr>
          <p:cNvPr id="3" name="Content Placeholder 2">
            <a:extLst>
              <a:ext uri="{FF2B5EF4-FFF2-40B4-BE49-F238E27FC236}">
                <a16:creationId xmlns:a16="http://schemas.microsoft.com/office/drawing/2014/main" id="{7EEB872C-0245-4DDF-9158-669D022F7C03}"/>
              </a:ext>
            </a:extLst>
          </p:cNvPr>
          <p:cNvSpPr>
            <a:spLocks noGrp="1"/>
          </p:cNvSpPr>
          <p:nvPr>
            <p:ph idx="1"/>
          </p:nvPr>
        </p:nvSpPr>
        <p:spPr>
          <a:xfrm>
            <a:off x="549166" y="2206624"/>
            <a:ext cx="7687258" cy="3070967"/>
          </a:xfrm>
        </p:spPr>
        <p:txBody>
          <a:bodyPr vert="horz" lIns="91440" tIns="45720" rIns="91440" bIns="45720" rtlCol="0" anchor="t">
            <a:noAutofit/>
          </a:bodyPr>
          <a:lstStyle/>
          <a:p>
            <a:pPr>
              <a:spcBef>
                <a:spcPts val="1800"/>
              </a:spcBef>
              <a:buFont typeface="Arial"/>
              <a:buChar char="•"/>
            </a:pPr>
            <a:r>
              <a:rPr lang="en-GB" sz="2400">
                <a:latin typeface="Century Gothic"/>
                <a:ea typeface="+mn-lt"/>
                <a:cs typeface="+mn-lt"/>
              </a:rPr>
              <a:t>Karen Horney argued that Freuds theory was demeaning to women</a:t>
            </a:r>
            <a:endParaRPr lang="en-US" sz="2400">
              <a:latin typeface="Century Gothic"/>
              <a:ea typeface="+mn-lt"/>
              <a:cs typeface="+mn-lt"/>
            </a:endParaRPr>
          </a:p>
          <a:p>
            <a:pPr>
              <a:spcBef>
                <a:spcPts val="1800"/>
              </a:spcBef>
              <a:buFont typeface="Arial"/>
              <a:buChar char="•"/>
            </a:pPr>
            <a:r>
              <a:rPr lang="en-GB" sz="2400">
                <a:latin typeface="Century Gothic"/>
                <a:ea typeface="+mn-lt"/>
                <a:cs typeface="+mn-lt"/>
              </a:rPr>
              <a:t>She proposed that men develop </a:t>
            </a:r>
          </a:p>
          <a:p>
            <a:pPr marL="0" indent="0">
              <a:spcBef>
                <a:spcPts val="1800"/>
              </a:spcBef>
              <a:buNone/>
            </a:pPr>
            <a:r>
              <a:rPr lang="en-GB" sz="2400">
                <a:latin typeface="Century Gothic"/>
                <a:ea typeface="+mn-lt"/>
                <a:cs typeface="+mn-lt"/>
              </a:rPr>
              <a:t>   womb envy</a:t>
            </a:r>
            <a:endParaRPr lang="en-US" sz="2400">
              <a:latin typeface="Century Gothic"/>
              <a:ea typeface="+mn-lt"/>
              <a:cs typeface="+mn-lt"/>
            </a:endParaRPr>
          </a:p>
          <a:p>
            <a:pPr>
              <a:spcBef>
                <a:spcPts val="1800"/>
              </a:spcBef>
              <a:buFont typeface="Arial"/>
              <a:buChar char="•"/>
            </a:pPr>
            <a:r>
              <a:rPr lang="en-GB" sz="2400">
                <a:latin typeface="Century Gothic"/>
                <a:ea typeface="+mn-lt"/>
                <a:cs typeface="+mn-lt"/>
              </a:rPr>
              <a:t>Men are jealous of the woman's ability to give birth</a:t>
            </a:r>
            <a:endParaRPr lang="en-US" sz="2400">
              <a:latin typeface="Century Gothic"/>
              <a:ea typeface="+mn-lt"/>
              <a:cs typeface="+mn-lt"/>
            </a:endParaRPr>
          </a:p>
          <a:p>
            <a:pPr>
              <a:spcBef>
                <a:spcPts val="1800"/>
              </a:spcBef>
              <a:buFont typeface="Arial"/>
              <a:buChar char="•"/>
            </a:pPr>
            <a:r>
              <a:rPr lang="en-GB" sz="2400">
                <a:latin typeface="Century Gothic"/>
                <a:ea typeface="+mn-lt"/>
                <a:cs typeface="+mn-lt"/>
              </a:rPr>
              <a:t>Men seek power from other areas</a:t>
            </a:r>
            <a:endParaRPr lang="en-US" sz="2400">
              <a:latin typeface="Century Gothic"/>
              <a:ea typeface="+mn-lt"/>
              <a:cs typeface="+mn-lt"/>
            </a:endParaRPr>
          </a:p>
          <a:p>
            <a:pPr marL="0" lvl="0" indent="0">
              <a:buNone/>
            </a:pPr>
            <a:endParaRPr lang="en-GB" b="1">
              <a:solidFill>
                <a:srgbClr val="545454"/>
              </a:solidFill>
              <a:latin typeface="Century Gothic"/>
              <a:cs typeface="Arial"/>
            </a:endParaRPr>
          </a:p>
        </p:txBody>
      </p:sp>
      <p:pic>
        <p:nvPicPr>
          <p:cNvPr id="5" name="Picture 5" descr="A drawing of a face&#10;&#10;Description automatically generated">
            <a:extLst>
              <a:ext uri="{FF2B5EF4-FFF2-40B4-BE49-F238E27FC236}">
                <a16:creationId xmlns:a16="http://schemas.microsoft.com/office/drawing/2014/main" id="{9C3B26D3-97E2-400F-9190-2EBE45DB4FBC}"/>
              </a:ext>
            </a:extLst>
          </p:cNvPr>
          <p:cNvPicPr>
            <a:picLocks noChangeAspect="1"/>
          </p:cNvPicPr>
          <p:nvPr/>
        </p:nvPicPr>
        <p:blipFill>
          <a:blip r:embed="rId3"/>
          <a:stretch>
            <a:fillRect/>
          </a:stretch>
        </p:blipFill>
        <p:spPr>
          <a:xfrm>
            <a:off x="8654716" y="2794307"/>
            <a:ext cx="2743200" cy="3140964"/>
          </a:xfrm>
          <a:prstGeom prst="rect">
            <a:avLst/>
          </a:prstGeom>
        </p:spPr>
      </p:pic>
    </p:spTree>
    <p:extLst>
      <p:ext uri="{BB962C8B-B14F-4D97-AF65-F5344CB8AC3E}">
        <p14:creationId xmlns:p14="http://schemas.microsoft.com/office/powerpoint/2010/main" val="41822841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4E683-68AD-4107-9C4F-CF04ACD43E46}"/>
              </a:ext>
            </a:extLst>
          </p:cNvPr>
          <p:cNvSpPr>
            <a:spLocks noGrp="1"/>
          </p:cNvSpPr>
          <p:nvPr>
            <p:ph type="title"/>
          </p:nvPr>
        </p:nvSpPr>
        <p:spPr/>
        <p:txBody>
          <a:bodyPr/>
          <a:lstStyle/>
          <a:p>
            <a:r>
              <a:rPr lang="en-GB" cap="all">
                <a:solidFill>
                  <a:schemeClr val="accent1">
                    <a:lumMod val="75000"/>
                  </a:schemeClr>
                </a:solidFill>
                <a:ea typeface="+mj-lt"/>
                <a:cs typeface="+mj-lt"/>
              </a:rPr>
              <a:t>KOHLBERG'S THEORY OF MORAL DEVELOPMENT</a:t>
            </a:r>
            <a:endParaRPr lang="en-US">
              <a:solidFill>
                <a:schemeClr val="accent1">
                  <a:lumMod val="75000"/>
                </a:schemeClr>
              </a:solidFill>
              <a:ea typeface="+mj-lt"/>
              <a:cs typeface="+mj-lt"/>
            </a:endParaRPr>
          </a:p>
          <a:p>
            <a:endParaRPr lang="en-US">
              <a:cs typeface="Calibri Light"/>
            </a:endParaRPr>
          </a:p>
        </p:txBody>
      </p:sp>
      <p:sp>
        <p:nvSpPr>
          <p:cNvPr id="3" name="Content Placeholder 2">
            <a:extLst>
              <a:ext uri="{FF2B5EF4-FFF2-40B4-BE49-F238E27FC236}">
                <a16:creationId xmlns:a16="http://schemas.microsoft.com/office/drawing/2014/main" id="{F9D6009E-9547-4573-94A7-31D403D0A3A4}"/>
              </a:ext>
            </a:extLst>
          </p:cNvPr>
          <p:cNvSpPr>
            <a:spLocks noGrp="1"/>
          </p:cNvSpPr>
          <p:nvPr>
            <p:ph idx="1"/>
          </p:nvPr>
        </p:nvSpPr>
        <p:spPr>
          <a:xfrm>
            <a:off x="838200" y="1825625"/>
            <a:ext cx="6665495" cy="4351338"/>
          </a:xfrm>
        </p:spPr>
        <p:txBody>
          <a:bodyPr vert="horz" lIns="91440" tIns="45720" rIns="91440" bIns="45720" rtlCol="0" anchor="t">
            <a:normAutofit lnSpcReduction="10000"/>
          </a:bodyPr>
          <a:lstStyle/>
          <a:p>
            <a:pPr marL="285750" indent="-285750">
              <a:lnSpc>
                <a:spcPct val="100000"/>
              </a:lnSpc>
              <a:spcBef>
                <a:spcPts val="0"/>
              </a:spcBef>
            </a:pPr>
            <a:r>
              <a:rPr lang="en-GB">
                <a:latin typeface="Century Gothic"/>
              </a:rPr>
              <a:t>Kohlberg (1958) believed that morality developed gradually through six stages</a:t>
            </a:r>
            <a:endParaRPr lang="en-US">
              <a:ea typeface="+mn-lt"/>
              <a:cs typeface="+mn-lt"/>
            </a:endParaRPr>
          </a:p>
          <a:p>
            <a:pPr marL="285750" indent="-285750">
              <a:lnSpc>
                <a:spcPct val="100000"/>
              </a:lnSpc>
              <a:spcBef>
                <a:spcPts val="0"/>
              </a:spcBef>
            </a:pPr>
            <a:endParaRPr lang="en-GB">
              <a:latin typeface="Century Gothic"/>
            </a:endParaRPr>
          </a:p>
          <a:p>
            <a:pPr marL="285750" indent="-285750">
              <a:lnSpc>
                <a:spcPct val="100000"/>
              </a:lnSpc>
              <a:spcBef>
                <a:spcPts val="0"/>
              </a:spcBef>
            </a:pPr>
            <a:r>
              <a:rPr lang="en-GB">
                <a:latin typeface="Century Gothic"/>
              </a:rPr>
              <a:t>His research was done using male subjects</a:t>
            </a:r>
            <a:endParaRPr lang="en-US">
              <a:ea typeface="+mn-lt"/>
              <a:cs typeface="+mn-lt"/>
            </a:endParaRPr>
          </a:p>
          <a:p>
            <a:pPr marL="285750" indent="-285750">
              <a:lnSpc>
                <a:spcPct val="100000"/>
              </a:lnSpc>
              <a:spcBef>
                <a:spcPts val="0"/>
              </a:spcBef>
            </a:pPr>
            <a:endParaRPr lang="en-GB">
              <a:latin typeface="Century Gothic"/>
            </a:endParaRPr>
          </a:p>
          <a:p>
            <a:pPr marL="285750" indent="-285750">
              <a:lnSpc>
                <a:spcPct val="100000"/>
              </a:lnSpc>
              <a:spcBef>
                <a:spcPts val="0"/>
              </a:spcBef>
            </a:pPr>
            <a:r>
              <a:rPr lang="en-GB">
                <a:latin typeface="Century Gothic"/>
              </a:rPr>
              <a:t>He claimed that the six stages of development were universal (Gross,6th Edition)</a:t>
            </a:r>
            <a:endParaRPr lang="en-GB">
              <a:ea typeface="+mn-lt"/>
              <a:cs typeface="+mn-lt"/>
            </a:endParaRPr>
          </a:p>
          <a:p>
            <a:endParaRPr lang="en-US">
              <a:cs typeface="Calibri"/>
            </a:endParaRPr>
          </a:p>
        </p:txBody>
      </p:sp>
      <p:pic>
        <p:nvPicPr>
          <p:cNvPr id="4" name="Picture 4" descr="Table&#10;&#10;Description automatically generated">
            <a:extLst>
              <a:ext uri="{FF2B5EF4-FFF2-40B4-BE49-F238E27FC236}">
                <a16:creationId xmlns:a16="http://schemas.microsoft.com/office/drawing/2014/main" id="{7D7BFC7C-E4C2-4CA0-87E2-93B62B672310}"/>
              </a:ext>
            </a:extLst>
          </p:cNvPr>
          <p:cNvPicPr>
            <a:picLocks noChangeAspect="1"/>
          </p:cNvPicPr>
          <p:nvPr/>
        </p:nvPicPr>
        <p:blipFill>
          <a:blip r:embed="rId3"/>
          <a:stretch>
            <a:fillRect/>
          </a:stretch>
        </p:blipFill>
        <p:spPr>
          <a:xfrm>
            <a:off x="7999663" y="2673903"/>
            <a:ext cx="3759200" cy="2900509"/>
          </a:xfrm>
          <a:prstGeom prst="rect">
            <a:avLst/>
          </a:prstGeom>
        </p:spPr>
      </p:pic>
    </p:spTree>
    <p:extLst>
      <p:ext uri="{BB962C8B-B14F-4D97-AF65-F5344CB8AC3E}">
        <p14:creationId xmlns:p14="http://schemas.microsoft.com/office/powerpoint/2010/main" val="17324593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FDE4F-ED58-4CBB-8B05-8D3707D03191}"/>
              </a:ext>
            </a:extLst>
          </p:cNvPr>
          <p:cNvSpPr>
            <a:spLocks noGrp="1"/>
          </p:cNvSpPr>
          <p:nvPr>
            <p:ph type="title"/>
          </p:nvPr>
        </p:nvSpPr>
        <p:spPr/>
        <p:txBody>
          <a:bodyPr/>
          <a:lstStyle/>
          <a:p>
            <a:r>
              <a:rPr lang="en-GB" cap="all">
                <a:solidFill>
                  <a:schemeClr val="accent1">
                    <a:lumMod val="50000"/>
                  </a:schemeClr>
                </a:solidFill>
                <a:ea typeface="+mj-lt"/>
                <a:cs typeface="+mj-lt"/>
              </a:rPr>
              <a:t>CAROL GILLIGAN, FEMINIST PSYCHOLOGY</a:t>
            </a:r>
            <a:endParaRPr lang="en-US">
              <a:solidFill>
                <a:schemeClr val="accent1">
                  <a:lumMod val="50000"/>
                </a:schemeClr>
              </a:solidFill>
              <a:ea typeface="+mj-lt"/>
              <a:cs typeface="+mj-lt"/>
            </a:endParaRPr>
          </a:p>
          <a:p>
            <a:endParaRPr lang="en-US">
              <a:cs typeface="Calibri Light"/>
            </a:endParaRPr>
          </a:p>
        </p:txBody>
      </p:sp>
      <p:sp>
        <p:nvSpPr>
          <p:cNvPr id="3" name="Content Placeholder 2">
            <a:extLst>
              <a:ext uri="{FF2B5EF4-FFF2-40B4-BE49-F238E27FC236}">
                <a16:creationId xmlns:a16="http://schemas.microsoft.com/office/drawing/2014/main" id="{23853CF4-5E5D-4BA0-8F91-A9BE5BF95667}"/>
              </a:ext>
            </a:extLst>
          </p:cNvPr>
          <p:cNvSpPr>
            <a:spLocks noGrp="1"/>
          </p:cNvSpPr>
          <p:nvPr>
            <p:ph idx="1"/>
          </p:nvPr>
        </p:nvSpPr>
        <p:spPr>
          <a:xfrm>
            <a:off x="838200" y="1825625"/>
            <a:ext cx="6197600" cy="4351338"/>
          </a:xfrm>
        </p:spPr>
        <p:txBody>
          <a:bodyPr vert="horz" lIns="91440" tIns="45720" rIns="91440" bIns="45720" rtlCol="0" anchor="t">
            <a:normAutofit lnSpcReduction="10000"/>
          </a:bodyPr>
          <a:lstStyle/>
          <a:p>
            <a:pPr marL="285750" indent="-285750">
              <a:lnSpc>
                <a:spcPct val="100000"/>
              </a:lnSpc>
              <a:spcBef>
                <a:spcPts val="0"/>
              </a:spcBef>
            </a:pPr>
            <a:r>
              <a:rPr lang="en-GB">
                <a:latin typeface="Century Gothic"/>
                <a:ea typeface="+mn-lt"/>
                <a:cs typeface="+mn-lt"/>
              </a:rPr>
              <a:t>Gilligan suggests that </a:t>
            </a:r>
            <a:r>
              <a:rPr lang="en-GB" err="1">
                <a:latin typeface="Century Gothic"/>
                <a:ea typeface="+mn-lt"/>
                <a:cs typeface="+mn-lt"/>
              </a:rPr>
              <a:t>kohlbergs</a:t>
            </a:r>
            <a:r>
              <a:rPr lang="en-GB">
                <a:latin typeface="Century Gothic"/>
                <a:ea typeface="+mn-lt"/>
                <a:cs typeface="+mn-lt"/>
              </a:rPr>
              <a:t> theory is sexist</a:t>
            </a:r>
            <a:endParaRPr lang="en-US">
              <a:latin typeface="Century Gothic"/>
              <a:ea typeface="+mn-lt"/>
              <a:cs typeface="+mn-lt"/>
            </a:endParaRPr>
          </a:p>
          <a:p>
            <a:pPr marL="285750" indent="-285750">
              <a:lnSpc>
                <a:spcPct val="100000"/>
              </a:lnSpc>
              <a:spcBef>
                <a:spcPts val="0"/>
              </a:spcBef>
            </a:pPr>
            <a:endParaRPr lang="en-GB">
              <a:latin typeface="Century Gothic"/>
              <a:ea typeface="+mn-lt"/>
              <a:cs typeface="+mn-lt"/>
            </a:endParaRPr>
          </a:p>
          <a:p>
            <a:pPr marL="285750" indent="-285750">
              <a:lnSpc>
                <a:spcPct val="100000"/>
              </a:lnSpc>
              <a:spcBef>
                <a:spcPts val="0"/>
              </a:spcBef>
            </a:pPr>
            <a:r>
              <a:rPr lang="en-GB">
                <a:latin typeface="Century Gothic"/>
                <a:ea typeface="+mn-lt"/>
                <a:cs typeface="+mn-lt"/>
              </a:rPr>
              <a:t>Carol Gilligan is a feminist psychologist </a:t>
            </a:r>
            <a:endParaRPr lang="en-US">
              <a:latin typeface="Century Gothic"/>
              <a:ea typeface="+mn-lt"/>
              <a:cs typeface="+mn-lt"/>
            </a:endParaRPr>
          </a:p>
          <a:p>
            <a:pPr marL="285750" indent="-285750">
              <a:lnSpc>
                <a:spcPct val="100000"/>
              </a:lnSpc>
              <a:spcBef>
                <a:spcPts val="0"/>
              </a:spcBef>
            </a:pPr>
            <a:endParaRPr lang="en-GB">
              <a:latin typeface="Century Gothic"/>
              <a:ea typeface="+mn-lt"/>
              <a:cs typeface="+mn-lt"/>
            </a:endParaRPr>
          </a:p>
          <a:p>
            <a:pPr marL="285750" indent="-285750">
              <a:lnSpc>
                <a:spcPct val="100000"/>
              </a:lnSpc>
              <a:spcBef>
                <a:spcPts val="0"/>
              </a:spcBef>
            </a:pPr>
            <a:r>
              <a:rPr lang="en-GB">
                <a:latin typeface="Century Gothic"/>
                <a:ea typeface="+mn-lt"/>
                <a:cs typeface="+mn-lt"/>
              </a:rPr>
              <a:t>Interested in the development of women</a:t>
            </a:r>
            <a:endParaRPr lang="en-US">
              <a:latin typeface="Century Gothic"/>
              <a:ea typeface="+mn-lt"/>
              <a:cs typeface="+mn-lt"/>
            </a:endParaRPr>
          </a:p>
          <a:p>
            <a:pPr marL="285750" indent="-285750">
              <a:lnSpc>
                <a:spcPct val="100000"/>
              </a:lnSpc>
              <a:spcBef>
                <a:spcPts val="0"/>
              </a:spcBef>
            </a:pPr>
            <a:endParaRPr lang="en-GB">
              <a:latin typeface="Century Gothic"/>
              <a:ea typeface="+mn-lt"/>
              <a:cs typeface="+mn-lt"/>
            </a:endParaRPr>
          </a:p>
          <a:p>
            <a:pPr marL="285750" indent="-285750">
              <a:lnSpc>
                <a:spcPct val="100000"/>
              </a:lnSpc>
              <a:spcBef>
                <a:spcPts val="0"/>
              </a:spcBef>
            </a:pPr>
            <a:r>
              <a:rPr lang="en-GB">
                <a:latin typeface="Century Gothic"/>
                <a:ea typeface="+mn-lt"/>
                <a:cs typeface="+mn-lt"/>
              </a:rPr>
              <a:t>Women have different concepts of morality</a:t>
            </a:r>
            <a:endParaRPr lang="en-US">
              <a:latin typeface="Century Gothic"/>
              <a:ea typeface="+mn-lt"/>
              <a:cs typeface="+mn-lt"/>
            </a:endParaRPr>
          </a:p>
          <a:p>
            <a:endParaRPr lang="en-US">
              <a:cs typeface="Calibri"/>
            </a:endParaRPr>
          </a:p>
        </p:txBody>
      </p:sp>
      <p:sp>
        <p:nvSpPr>
          <p:cNvPr id="4" name="TextBox 3">
            <a:extLst>
              <a:ext uri="{FF2B5EF4-FFF2-40B4-BE49-F238E27FC236}">
                <a16:creationId xmlns:a16="http://schemas.microsoft.com/office/drawing/2014/main" id="{E345A7CD-6C7B-4BC0-91E1-E5561BCC421D}"/>
              </a:ext>
            </a:extLst>
          </p:cNvPr>
          <p:cNvSpPr txBox="1"/>
          <p:nvPr/>
        </p:nvSpPr>
        <p:spPr>
          <a:xfrm>
            <a:off x="9122611" y="381534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cs typeface="Calibri"/>
            </a:endParaRPr>
          </a:p>
        </p:txBody>
      </p:sp>
      <p:pic>
        <p:nvPicPr>
          <p:cNvPr id="6" name="Picture 6" descr="A close up of a sign&#10;&#10;Description automatically generated">
            <a:extLst>
              <a:ext uri="{FF2B5EF4-FFF2-40B4-BE49-F238E27FC236}">
                <a16:creationId xmlns:a16="http://schemas.microsoft.com/office/drawing/2014/main" id="{84995586-9923-419E-8FFE-1F62399721D4}"/>
              </a:ext>
            </a:extLst>
          </p:cNvPr>
          <p:cNvPicPr>
            <a:picLocks noChangeAspect="1"/>
          </p:cNvPicPr>
          <p:nvPr/>
        </p:nvPicPr>
        <p:blipFill>
          <a:blip r:embed="rId3"/>
          <a:stretch>
            <a:fillRect/>
          </a:stretch>
        </p:blipFill>
        <p:spPr>
          <a:xfrm>
            <a:off x="8547768" y="1474704"/>
            <a:ext cx="2743200" cy="4095750"/>
          </a:xfrm>
          <a:prstGeom prst="rect">
            <a:avLst/>
          </a:prstGeom>
        </p:spPr>
      </p:pic>
    </p:spTree>
    <p:extLst>
      <p:ext uri="{BB962C8B-B14F-4D97-AF65-F5344CB8AC3E}">
        <p14:creationId xmlns:p14="http://schemas.microsoft.com/office/powerpoint/2010/main" val="35412398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0B0DA-4AE9-4D17-A918-F40DBCB038A2}"/>
              </a:ext>
            </a:extLst>
          </p:cNvPr>
          <p:cNvSpPr>
            <a:spLocks noGrp="1"/>
          </p:cNvSpPr>
          <p:nvPr>
            <p:ph type="title"/>
          </p:nvPr>
        </p:nvSpPr>
        <p:spPr/>
        <p:txBody>
          <a:bodyPr/>
          <a:lstStyle/>
          <a:p>
            <a:r>
              <a:rPr lang="en-GB" cap="all">
                <a:solidFill>
                  <a:schemeClr val="accent1">
                    <a:lumMod val="50000"/>
                  </a:schemeClr>
                </a:solidFill>
                <a:ea typeface="+mj-lt"/>
                <a:cs typeface="+mj-lt"/>
              </a:rPr>
              <a:t>GENDER BIAS IN RESEARCH</a:t>
            </a:r>
            <a:br>
              <a:rPr lang="en-GB" cap="all">
                <a:solidFill>
                  <a:schemeClr val="accent1">
                    <a:lumMod val="50000"/>
                  </a:schemeClr>
                </a:solidFill>
                <a:ea typeface="+mj-lt"/>
                <a:cs typeface="+mj-lt"/>
              </a:rPr>
            </a:br>
            <a:endParaRPr lang="en-US">
              <a:ea typeface="+mj-lt"/>
              <a:cs typeface="+mj-lt"/>
            </a:endParaRPr>
          </a:p>
        </p:txBody>
      </p:sp>
      <p:sp>
        <p:nvSpPr>
          <p:cNvPr id="3" name="Content Placeholder 2">
            <a:extLst>
              <a:ext uri="{FF2B5EF4-FFF2-40B4-BE49-F238E27FC236}">
                <a16:creationId xmlns:a16="http://schemas.microsoft.com/office/drawing/2014/main" id="{5A7DD42C-C692-4D66-B9ED-E22CCDFEB4C4}"/>
              </a:ext>
            </a:extLst>
          </p:cNvPr>
          <p:cNvSpPr>
            <a:spLocks noGrp="1"/>
          </p:cNvSpPr>
          <p:nvPr>
            <p:ph idx="1"/>
          </p:nvPr>
        </p:nvSpPr>
        <p:spPr>
          <a:xfrm>
            <a:off x="5249779" y="1651836"/>
            <a:ext cx="6344653" cy="4351338"/>
          </a:xfrm>
        </p:spPr>
        <p:txBody>
          <a:bodyPr vert="horz" lIns="91440" tIns="45720" rIns="91440" bIns="45720" rtlCol="0" anchor="t">
            <a:normAutofit lnSpcReduction="10000"/>
          </a:bodyPr>
          <a:lstStyle/>
          <a:p>
            <a:pPr>
              <a:spcBef>
                <a:spcPts val="1800"/>
              </a:spcBef>
            </a:pPr>
            <a:r>
              <a:rPr lang="en-GB">
                <a:latin typeface="Century Gothic"/>
                <a:ea typeface="+mn-lt"/>
                <a:cs typeface="+mn-lt"/>
              </a:rPr>
              <a:t>Psychology claims to be unbiased and value free (Gross,6th edition)</a:t>
            </a:r>
            <a:endParaRPr lang="en-US">
              <a:latin typeface="Century Gothic"/>
              <a:ea typeface="+mn-lt"/>
              <a:cs typeface="+mn-lt"/>
            </a:endParaRPr>
          </a:p>
          <a:p>
            <a:pPr>
              <a:spcBef>
                <a:spcPts val="1800"/>
              </a:spcBef>
            </a:pPr>
            <a:endParaRPr lang="en-GB">
              <a:latin typeface="Century Gothic"/>
              <a:ea typeface="+mn-lt"/>
              <a:cs typeface="+mn-lt"/>
            </a:endParaRPr>
          </a:p>
          <a:p>
            <a:pPr>
              <a:spcBef>
                <a:spcPts val="1800"/>
              </a:spcBef>
            </a:pPr>
            <a:r>
              <a:rPr lang="en-GB">
                <a:latin typeface="Century Gothic"/>
                <a:ea typeface="+mn-lt"/>
                <a:cs typeface="+mn-lt"/>
              </a:rPr>
              <a:t>Denmark et al (1988) gender bias is found in all stages of the research process</a:t>
            </a:r>
            <a:endParaRPr lang="en-US">
              <a:latin typeface="Century Gothic"/>
              <a:ea typeface="+mn-lt"/>
              <a:cs typeface="+mn-lt"/>
            </a:endParaRPr>
          </a:p>
          <a:p>
            <a:pPr>
              <a:spcBef>
                <a:spcPts val="1800"/>
              </a:spcBef>
            </a:pPr>
            <a:endParaRPr lang="en-GB">
              <a:latin typeface="Century Gothic"/>
              <a:ea typeface="+mn-lt"/>
              <a:cs typeface="+mn-lt"/>
            </a:endParaRPr>
          </a:p>
          <a:p>
            <a:pPr>
              <a:spcBef>
                <a:spcPts val="1800"/>
              </a:spcBef>
            </a:pPr>
            <a:r>
              <a:rPr lang="en-GB">
                <a:latin typeface="Century Gothic"/>
                <a:ea typeface="+mn-lt"/>
                <a:cs typeface="+mn-lt"/>
              </a:rPr>
              <a:t>There are four stages of the research process</a:t>
            </a:r>
            <a:endParaRPr lang="en-US">
              <a:latin typeface="Century Gothic"/>
              <a:ea typeface="+mn-lt"/>
              <a:cs typeface="+mn-lt"/>
            </a:endParaRPr>
          </a:p>
          <a:p>
            <a:endParaRPr lang="en-US">
              <a:cs typeface="Calibri"/>
            </a:endParaRPr>
          </a:p>
        </p:txBody>
      </p:sp>
      <p:sp>
        <p:nvSpPr>
          <p:cNvPr id="4" name="TextBox 3">
            <a:extLst>
              <a:ext uri="{FF2B5EF4-FFF2-40B4-BE49-F238E27FC236}">
                <a16:creationId xmlns:a16="http://schemas.microsoft.com/office/drawing/2014/main" id="{FBFF54AF-983A-4214-843D-879BD0564641}"/>
              </a:ext>
            </a:extLst>
          </p:cNvPr>
          <p:cNvSpPr txBox="1"/>
          <p:nvPr/>
        </p:nvSpPr>
        <p:spPr>
          <a:xfrm>
            <a:off x="1676400" y="274587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cs typeface="Calibri"/>
            </a:endParaRPr>
          </a:p>
        </p:txBody>
      </p:sp>
      <p:pic>
        <p:nvPicPr>
          <p:cNvPr id="5" name="Picture 5" descr="A picture containing table, display, sign, keyboard&#10;&#10;Description automatically generated">
            <a:extLst>
              <a:ext uri="{FF2B5EF4-FFF2-40B4-BE49-F238E27FC236}">
                <a16:creationId xmlns:a16="http://schemas.microsoft.com/office/drawing/2014/main" id="{892EFB90-BED6-4969-8A0E-3F127836F6F9}"/>
              </a:ext>
            </a:extLst>
          </p:cNvPr>
          <p:cNvPicPr>
            <a:picLocks noChangeAspect="1"/>
          </p:cNvPicPr>
          <p:nvPr/>
        </p:nvPicPr>
        <p:blipFill>
          <a:blip r:embed="rId3"/>
          <a:stretch>
            <a:fillRect/>
          </a:stretch>
        </p:blipFill>
        <p:spPr>
          <a:xfrm>
            <a:off x="1155032" y="2173937"/>
            <a:ext cx="3572042" cy="2844337"/>
          </a:xfrm>
          <a:prstGeom prst="rect">
            <a:avLst/>
          </a:prstGeom>
        </p:spPr>
      </p:pic>
    </p:spTree>
    <p:extLst>
      <p:ext uri="{BB962C8B-B14F-4D97-AF65-F5344CB8AC3E}">
        <p14:creationId xmlns:p14="http://schemas.microsoft.com/office/powerpoint/2010/main" val="24262710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46B6F-2A37-4E43-BD0B-BCCF6D06E53C}"/>
              </a:ext>
            </a:extLst>
          </p:cNvPr>
          <p:cNvSpPr>
            <a:spLocks noGrp="1"/>
          </p:cNvSpPr>
          <p:nvPr>
            <p:ph type="title"/>
          </p:nvPr>
        </p:nvSpPr>
        <p:spPr/>
        <p:txBody>
          <a:bodyPr/>
          <a:lstStyle/>
          <a:p>
            <a:r>
              <a:rPr lang="en-GB" cap="all">
                <a:solidFill>
                  <a:schemeClr val="accent1">
                    <a:lumMod val="50000"/>
                  </a:schemeClr>
                </a:solidFill>
                <a:ea typeface="+mj-lt"/>
                <a:cs typeface="+mj-lt"/>
              </a:rPr>
              <a:t>PROBLEMS WITH GENDER BIAS RESEARCH, CAN IT BE ELIMINATED?</a:t>
            </a:r>
            <a:endParaRPr lang="en-US">
              <a:ea typeface="+mj-lt"/>
              <a:cs typeface="+mj-lt"/>
            </a:endParaRPr>
          </a:p>
          <a:p>
            <a:endParaRPr lang="en-US">
              <a:cs typeface="Calibri Light"/>
            </a:endParaRPr>
          </a:p>
        </p:txBody>
      </p:sp>
      <p:sp>
        <p:nvSpPr>
          <p:cNvPr id="3" name="Content Placeholder 2">
            <a:extLst>
              <a:ext uri="{FF2B5EF4-FFF2-40B4-BE49-F238E27FC236}">
                <a16:creationId xmlns:a16="http://schemas.microsoft.com/office/drawing/2014/main" id="{6968DB85-5203-4A41-80AD-FA8DD78A78F6}"/>
              </a:ext>
            </a:extLst>
          </p:cNvPr>
          <p:cNvSpPr>
            <a:spLocks noGrp="1"/>
          </p:cNvSpPr>
          <p:nvPr>
            <p:ph idx="1"/>
          </p:nvPr>
        </p:nvSpPr>
        <p:spPr>
          <a:xfrm>
            <a:off x="838200" y="1825625"/>
            <a:ext cx="5408864" cy="4351338"/>
          </a:xfrm>
        </p:spPr>
        <p:txBody>
          <a:bodyPr vert="horz" lIns="91440" tIns="45720" rIns="91440" bIns="45720" rtlCol="0" anchor="t">
            <a:normAutofit lnSpcReduction="10000"/>
          </a:bodyPr>
          <a:lstStyle/>
          <a:p>
            <a:pPr marL="285750" indent="-285750">
              <a:spcBef>
                <a:spcPts val="0"/>
              </a:spcBef>
              <a:spcAft>
                <a:spcPts val="600"/>
              </a:spcAft>
            </a:pPr>
            <a:r>
              <a:rPr lang="en-GB">
                <a:latin typeface="Century Gothic"/>
                <a:ea typeface="+mn-lt"/>
                <a:cs typeface="+mn-lt"/>
              </a:rPr>
              <a:t>Results are based on one sex yet are generalised for both male and females</a:t>
            </a:r>
          </a:p>
          <a:p>
            <a:pPr marL="285750" indent="-285750">
              <a:spcBef>
                <a:spcPts val="0"/>
              </a:spcBef>
              <a:spcAft>
                <a:spcPts val="600"/>
              </a:spcAft>
            </a:pPr>
            <a:endParaRPr lang="en-GB">
              <a:latin typeface="Century Gothic"/>
              <a:ea typeface="+mn-lt"/>
              <a:cs typeface="+mn-lt"/>
            </a:endParaRPr>
          </a:p>
          <a:p>
            <a:pPr marL="285750" indent="-285750">
              <a:spcBef>
                <a:spcPts val="0"/>
              </a:spcBef>
              <a:spcAft>
                <a:spcPts val="600"/>
              </a:spcAft>
            </a:pPr>
            <a:r>
              <a:rPr lang="en-GB">
                <a:latin typeface="Century Gothic"/>
                <a:ea typeface="+mn-lt"/>
                <a:cs typeface="+mn-lt"/>
              </a:rPr>
              <a:t>Denmark et al (1988)gave corrections for each problem</a:t>
            </a:r>
          </a:p>
          <a:p>
            <a:pPr marL="285750" indent="-285750">
              <a:spcBef>
                <a:spcPts val="0"/>
              </a:spcBef>
              <a:spcAft>
                <a:spcPts val="600"/>
              </a:spcAft>
            </a:pPr>
            <a:endParaRPr lang="en-GB">
              <a:latin typeface="Century Gothic"/>
              <a:ea typeface="+mn-lt"/>
              <a:cs typeface="+mn-lt"/>
            </a:endParaRPr>
          </a:p>
          <a:p>
            <a:pPr marL="285750" indent="-285750">
              <a:spcBef>
                <a:spcPts val="0"/>
              </a:spcBef>
              <a:spcAft>
                <a:spcPts val="600"/>
              </a:spcAft>
            </a:pPr>
            <a:r>
              <a:rPr lang="en-GB">
                <a:latin typeface="Century Gothic"/>
                <a:ea typeface="+mn-lt"/>
                <a:cs typeface="+mn-lt"/>
              </a:rPr>
              <a:t>Eliminate gender bias in all stages of the research process</a:t>
            </a:r>
          </a:p>
          <a:p>
            <a:pPr marL="285750" indent="-285750">
              <a:spcBef>
                <a:spcPts val="0"/>
              </a:spcBef>
              <a:spcAft>
                <a:spcPts val="600"/>
              </a:spcAft>
            </a:pPr>
            <a:endParaRPr lang="en-GB">
              <a:ea typeface="+mn-lt"/>
              <a:cs typeface="+mn-lt"/>
            </a:endParaRPr>
          </a:p>
          <a:p>
            <a:endParaRPr lang="en-US">
              <a:cs typeface="Calibri"/>
            </a:endParaRPr>
          </a:p>
        </p:txBody>
      </p:sp>
      <p:sp>
        <p:nvSpPr>
          <p:cNvPr id="4" name="TextBox 3">
            <a:extLst>
              <a:ext uri="{FF2B5EF4-FFF2-40B4-BE49-F238E27FC236}">
                <a16:creationId xmlns:a16="http://schemas.microsoft.com/office/drawing/2014/main" id="{A136EA70-7115-4B5E-A330-1995B440AB03}"/>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cs typeface="Calibri"/>
            </a:endParaRPr>
          </a:p>
        </p:txBody>
      </p:sp>
      <p:pic>
        <p:nvPicPr>
          <p:cNvPr id="6" name="Picture 6" descr="A picture containing drawing&#10;&#10;Description automatically generated">
            <a:extLst>
              <a:ext uri="{FF2B5EF4-FFF2-40B4-BE49-F238E27FC236}">
                <a16:creationId xmlns:a16="http://schemas.microsoft.com/office/drawing/2014/main" id="{F29F7406-8963-4EFC-BCE9-D11F46A6CF7F}"/>
              </a:ext>
            </a:extLst>
          </p:cNvPr>
          <p:cNvPicPr>
            <a:picLocks noChangeAspect="1"/>
          </p:cNvPicPr>
          <p:nvPr/>
        </p:nvPicPr>
        <p:blipFill>
          <a:blip r:embed="rId3"/>
          <a:stretch>
            <a:fillRect/>
          </a:stretch>
        </p:blipFill>
        <p:spPr>
          <a:xfrm>
            <a:off x="7518400" y="2255351"/>
            <a:ext cx="3665621" cy="3109299"/>
          </a:xfrm>
          <a:prstGeom prst="rect">
            <a:avLst/>
          </a:prstGeom>
        </p:spPr>
      </p:pic>
    </p:spTree>
    <p:extLst>
      <p:ext uri="{BB962C8B-B14F-4D97-AF65-F5344CB8AC3E}">
        <p14:creationId xmlns:p14="http://schemas.microsoft.com/office/powerpoint/2010/main" val="23996461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595DF-F6F0-4CCD-BB62-81E1FB48F1A6}"/>
              </a:ext>
            </a:extLst>
          </p:cNvPr>
          <p:cNvSpPr>
            <a:spLocks noGrp="1"/>
          </p:cNvSpPr>
          <p:nvPr>
            <p:ph type="title"/>
          </p:nvPr>
        </p:nvSpPr>
        <p:spPr/>
        <p:txBody>
          <a:bodyPr/>
          <a:lstStyle/>
          <a:p>
            <a:r>
              <a:rPr lang="en-GB" cap="all">
                <a:solidFill>
                  <a:schemeClr val="accent1">
                    <a:lumMod val="50000"/>
                  </a:schemeClr>
                </a:solidFill>
                <a:ea typeface="+mj-lt"/>
                <a:cs typeface="+mj-lt"/>
              </a:rPr>
              <a:t>OTHER FORMS OF BIAS IN RESEARCH</a:t>
            </a:r>
            <a:endParaRPr lang="en-US">
              <a:ea typeface="+mj-lt"/>
              <a:cs typeface="+mj-lt"/>
            </a:endParaRPr>
          </a:p>
          <a:p>
            <a:endParaRPr lang="en-US">
              <a:cs typeface="Calibri Light"/>
            </a:endParaRPr>
          </a:p>
        </p:txBody>
      </p:sp>
      <p:sp>
        <p:nvSpPr>
          <p:cNvPr id="3" name="Content Placeholder 2">
            <a:extLst>
              <a:ext uri="{FF2B5EF4-FFF2-40B4-BE49-F238E27FC236}">
                <a16:creationId xmlns:a16="http://schemas.microsoft.com/office/drawing/2014/main" id="{B459EA2C-9040-4208-B3A3-B2B04CBEC322}"/>
              </a:ext>
            </a:extLst>
          </p:cNvPr>
          <p:cNvSpPr>
            <a:spLocks noGrp="1"/>
          </p:cNvSpPr>
          <p:nvPr>
            <p:ph idx="1"/>
          </p:nvPr>
        </p:nvSpPr>
        <p:spPr>
          <a:xfrm>
            <a:off x="838200" y="1825625"/>
            <a:ext cx="5783179" cy="4351338"/>
          </a:xfrm>
        </p:spPr>
        <p:txBody>
          <a:bodyPr vert="horz" lIns="91440" tIns="45720" rIns="91440" bIns="45720" rtlCol="0" anchor="t">
            <a:normAutofit/>
          </a:bodyPr>
          <a:lstStyle/>
          <a:p>
            <a:pPr>
              <a:spcBef>
                <a:spcPts val="1800"/>
              </a:spcBef>
            </a:pPr>
            <a:r>
              <a:rPr lang="en-GB">
                <a:latin typeface="Century Gothic"/>
                <a:ea typeface="+mn-lt"/>
                <a:cs typeface="+mn-lt"/>
              </a:rPr>
              <a:t>Not only Gender bias is a problem in research</a:t>
            </a:r>
            <a:endParaRPr lang="en-US">
              <a:latin typeface="Century Gothic"/>
              <a:ea typeface="+mn-lt"/>
              <a:cs typeface="+mn-lt"/>
            </a:endParaRPr>
          </a:p>
          <a:p>
            <a:pPr>
              <a:spcBef>
                <a:spcPts val="1800"/>
              </a:spcBef>
            </a:pPr>
            <a:endParaRPr lang="en-GB">
              <a:latin typeface="Century Gothic"/>
              <a:ea typeface="+mn-lt"/>
              <a:cs typeface="+mn-lt"/>
            </a:endParaRPr>
          </a:p>
          <a:p>
            <a:pPr>
              <a:spcBef>
                <a:spcPts val="1800"/>
              </a:spcBef>
            </a:pPr>
            <a:r>
              <a:rPr lang="en-GB">
                <a:latin typeface="Century Gothic"/>
                <a:ea typeface="+mn-lt"/>
                <a:cs typeface="+mn-lt"/>
              </a:rPr>
              <a:t>There are many other forms of Bias</a:t>
            </a:r>
            <a:endParaRPr lang="en-US">
              <a:latin typeface="Century Gothic"/>
              <a:ea typeface="+mn-lt"/>
              <a:cs typeface="+mn-lt"/>
            </a:endParaRPr>
          </a:p>
          <a:p>
            <a:pPr>
              <a:spcBef>
                <a:spcPts val="1800"/>
              </a:spcBef>
            </a:pPr>
            <a:endParaRPr lang="en-GB">
              <a:latin typeface="Century Gothic"/>
              <a:ea typeface="+mn-lt"/>
              <a:cs typeface="+mn-lt"/>
            </a:endParaRPr>
          </a:p>
          <a:p>
            <a:pPr>
              <a:spcBef>
                <a:spcPts val="1800"/>
              </a:spcBef>
            </a:pPr>
            <a:r>
              <a:rPr lang="en-GB">
                <a:latin typeface="Century Gothic"/>
                <a:ea typeface="+mn-lt"/>
                <a:cs typeface="+mn-lt"/>
              </a:rPr>
              <a:t>Cultural Bias</a:t>
            </a:r>
            <a:endParaRPr lang="en-US">
              <a:latin typeface="Century Gothic"/>
              <a:ea typeface="+mn-lt"/>
              <a:cs typeface="+mn-lt"/>
            </a:endParaRPr>
          </a:p>
          <a:p>
            <a:pPr>
              <a:spcBef>
                <a:spcPts val="1800"/>
              </a:spcBef>
            </a:pPr>
            <a:endParaRPr lang="en-GB">
              <a:ea typeface="+mn-lt"/>
              <a:cs typeface="+mn-lt"/>
            </a:endParaRPr>
          </a:p>
          <a:p>
            <a:endParaRPr lang="en-US">
              <a:cs typeface="Calibri"/>
            </a:endParaRPr>
          </a:p>
        </p:txBody>
      </p:sp>
      <p:sp>
        <p:nvSpPr>
          <p:cNvPr id="4" name="TextBox 3">
            <a:extLst>
              <a:ext uri="{FF2B5EF4-FFF2-40B4-BE49-F238E27FC236}">
                <a16:creationId xmlns:a16="http://schemas.microsoft.com/office/drawing/2014/main" id="{76F27DAD-82DB-4503-AFD3-0797D3AB97A5}"/>
              </a:ext>
            </a:extLst>
          </p:cNvPr>
          <p:cNvSpPr txBox="1"/>
          <p:nvPr/>
        </p:nvSpPr>
        <p:spPr>
          <a:xfrm>
            <a:off x="7531768" y="293303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cs typeface="Calibri"/>
            </a:endParaRPr>
          </a:p>
        </p:txBody>
      </p:sp>
      <p:pic>
        <p:nvPicPr>
          <p:cNvPr id="6" name="Picture 6" descr="A close up of a device&#10;&#10;Description automatically generated">
            <a:extLst>
              <a:ext uri="{FF2B5EF4-FFF2-40B4-BE49-F238E27FC236}">
                <a16:creationId xmlns:a16="http://schemas.microsoft.com/office/drawing/2014/main" id="{570AB9C8-918C-498B-A931-E2FE6355E4B9}"/>
              </a:ext>
            </a:extLst>
          </p:cNvPr>
          <p:cNvPicPr>
            <a:picLocks noChangeAspect="1"/>
          </p:cNvPicPr>
          <p:nvPr/>
        </p:nvPicPr>
        <p:blipFill>
          <a:blip r:embed="rId3"/>
          <a:stretch>
            <a:fillRect/>
          </a:stretch>
        </p:blipFill>
        <p:spPr>
          <a:xfrm>
            <a:off x="6783137" y="1897368"/>
            <a:ext cx="4507831" cy="3263790"/>
          </a:xfrm>
          <a:prstGeom prst="rect">
            <a:avLst/>
          </a:prstGeom>
        </p:spPr>
      </p:pic>
    </p:spTree>
    <p:extLst>
      <p:ext uri="{BB962C8B-B14F-4D97-AF65-F5344CB8AC3E}">
        <p14:creationId xmlns:p14="http://schemas.microsoft.com/office/powerpoint/2010/main" val="30682239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991A38-EDA5-4344-B660-3F36C1886C3F}"/>
              </a:ext>
            </a:extLst>
          </p:cNvPr>
          <p:cNvSpPr>
            <a:spLocks noGrp="1"/>
          </p:cNvSpPr>
          <p:nvPr>
            <p:ph idx="1"/>
          </p:nvPr>
        </p:nvSpPr>
        <p:spPr/>
        <p:txBody>
          <a:bodyPr vert="horz" lIns="91440" tIns="45720" rIns="91440" bIns="45720" rtlCol="0" anchor="t">
            <a:normAutofit fontScale="47500" lnSpcReduction="20000"/>
          </a:bodyPr>
          <a:lstStyle/>
          <a:p>
            <a:endParaRPr lang="en-US"/>
          </a:p>
          <a:p>
            <a:pPr marL="0" indent="0" algn="r">
              <a:buNone/>
            </a:pPr>
            <a:r>
              <a:rPr lang="en-GB">
                <a:ea typeface="+mn-lt"/>
                <a:cs typeface="+mn-lt"/>
              </a:rPr>
              <a:t>ef</a:t>
            </a:r>
          </a:p>
          <a:p>
            <a:r>
              <a:rPr lang="en-US" sz="4800" i="1">
                <a:ea typeface="+mn-lt"/>
                <a:cs typeface="+mn-lt"/>
              </a:rPr>
              <a:t>Reference list</a:t>
            </a:r>
          </a:p>
          <a:p>
            <a:r>
              <a:rPr lang="en-GB">
                <a:ea typeface="+mn-lt"/>
                <a:cs typeface="+mn-lt"/>
              </a:rPr>
              <a:t>Denmark, F., Russo, N. F., I. H. &amp; Sechzer, J. A (1988) Guidelines for avoiding</a:t>
            </a:r>
            <a:r>
              <a:rPr lang="en-GB" i="1">
                <a:ea typeface="+mn-lt"/>
                <a:cs typeface="+mn-lt"/>
              </a:rPr>
              <a:t> </a:t>
            </a:r>
            <a:r>
              <a:rPr lang="en-GB">
                <a:ea typeface="+mn-lt"/>
                <a:cs typeface="+mn-lt"/>
              </a:rPr>
              <a:t>sexism in psychological research</a:t>
            </a:r>
            <a:r>
              <a:rPr lang="en-GB" i="1">
                <a:ea typeface="+mn-lt"/>
                <a:cs typeface="+mn-lt"/>
              </a:rPr>
              <a:t>. American psychologist. 43 (7), 582-585.</a:t>
            </a:r>
            <a:endParaRPr lang="en-US">
              <a:ea typeface="+mn-lt"/>
              <a:cs typeface="+mn-lt"/>
            </a:endParaRPr>
          </a:p>
          <a:p>
            <a:endParaRPr lang="en-US">
              <a:ea typeface="+mn-lt"/>
              <a:cs typeface="+mn-lt"/>
            </a:endParaRPr>
          </a:p>
          <a:p>
            <a:r>
              <a:rPr lang="en-GB">
                <a:ea typeface="+mn-lt"/>
                <a:cs typeface="+mn-lt"/>
              </a:rPr>
              <a:t>Freud, S. (1905). Three essays on the theory of sexuality.</a:t>
            </a:r>
            <a:r>
              <a:rPr lang="en-GB" i="1">
                <a:ea typeface="+mn-lt"/>
                <a:cs typeface="+mn-lt"/>
              </a:rPr>
              <a:t> Standard edition. </a:t>
            </a:r>
            <a:r>
              <a:rPr lang="en-GB">
                <a:ea typeface="+mn-lt"/>
                <a:cs typeface="+mn-lt"/>
              </a:rPr>
              <a:t>123-246.</a:t>
            </a:r>
            <a:endParaRPr lang="en-US">
              <a:ea typeface="+mn-lt"/>
              <a:cs typeface="+mn-lt"/>
            </a:endParaRPr>
          </a:p>
          <a:p>
            <a:endParaRPr lang="en-US">
              <a:ea typeface="+mn-lt"/>
              <a:cs typeface="+mn-lt"/>
            </a:endParaRPr>
          </a:p>
          <a:p>
            <a:r>
              <a:rPr lang="en-GB">
                <a:ea typeface="+mn-lt"/>
                <a:cs typeface="+mn-lt"/>
              </a:rPr>
              <a:t>Gilligan, C. (1978) In a different voice: </a:t>
            </a:r>
            <a:r>
              <a:rPr lang="en-GB" i="1">
                <a:ea typeface="+mn-lt"/>
                <a:cs typeface="+mn-lt"/>
              </a:rPr>
              <a:t>Psychological theory and womens development.</a:t>
            </a:r>
            <a:r>
              <a:rPr lang="en-GB">
                <a:ea typeface="+mn-lt"/>
                <a:cs typeface="+mn-lt"/>
              </a:rPr>
              <a:t> Cambridge, M. A. Harvard university press.</a:t>
            </a:r>
            <a:endParaRPr lang="en-US">
              <a:ea typeface="+mn-lt"/>
              <a:cs typeface="+mn-lt"/>
            </a:endParaRPr>
          </a:p>
          <a:p>
            <a:endParaRPr lang="en-US">
              <a:ea typeface="+mn-lt"/>
              <a:cs typeface="+mn-lt"/>
            </a:endParaRPr>
          </a:p>
          <a:p>
            <a:r>
              <a:rPr lang="en-GB">
                <a:ea typeface="+mn-lt"/>
                <a:cs typeface="+mn-lt"/>
              </a:rPr>
              <a:t>Horney, K. (1967) </a:t>
            </a:r>
            <a:r>
              <a:rPr lang="en-GB" i="1">
                <a:ea typeface="+mn-lt"/>
                <a:cs typeface="+mn-lt"/>
              </a:rPr>
              <a:t>Feminist</a:t>
            </a:r>
            <a:r>
              <a:rPr lang="en-GB" b="1" i="1">
                <a:ea typeface="+mn-lt"/>
                <a:cs typeface="+mn-lt"/>
              </a:rPr>
              <a:t> </a:t>
            </a:r>
            <a:r>
              <a:rPr lang="en-GB" i="1">
                <a:ea typeface="+mn-lt"/>
                <a:cs typeface="+mn-lt"/>
              </a:rPr>
              <a:t>psychology.</a:t>
            </a:r>
            <a:r>
              <a:rPr lang="en-GB">
                <a:ea typeface="+mn-lt"/>
                <a:cs typeface="+mn-lt"/>
              </a:rPr>
              <a:t> New york : W.W. Norton.</a:t>
            </a:r>
            <a:endParaRPr lang="en-US">
              <a:ea typeface="+mn-lt"/>
              <a:cs typeface="+mn-lt"/>
            </a:endParaRPr>
          </a:p>
          <a:p>
            <a:endParaRPr lang="en-US">
              <a:ea typeface="+mn-lt"/>
              <a:cs typeface="+mn-lt"/>
            </a:endParaRPr>
          </a:p>
          <a:p>
            <a:endParaRPr lang="en-US">
              <a:ea typeface="+mn-lt"/>
              <a:cs typeface="+mn-lt"/>
            </a:endParaRPr>
          </a:p>
          <a:p>
            <a:r>
              <a:rPr lang="en-GB">
                <a:ea typeface="+mn-lt"/>
                <a:cs typeface="+mn-lt"/>
              </a:rPr>
              <a:t>Kohlberg, L. (1978) Revisions in the theory and practice or moral development. </a:t>
            </a:r>
            <a:r>
              <a:rPr lang="en-GB" i="1">
                <a:ea typeface="+mn-lt"/>
                <a:cs typeface="+mn-lt"/>
              </a:rPr>
              <a:t>Directions for child development, 2, 83-88.</a:t>
            </a:r>
            <a:endParaRPr lang="en-US">
              <a:ea typeface="+mn-lt"/>
              <a:cs typeface="+mn-lt"/>
            </a:endParaRPr>
          </a:p>
          <a:p>
            <a:endParaRPr lang="en-US">
              <a:ea typeface="+mn-lt"/>
              <a:cs typeface="+mn-lt"/>
            </a:endParaRPr>
          </a:p>
          <a:p>
            <a:r>
              <a:rPr lang="en-GB">
                <a:ea typeface="+mn-lt"/>
                <a:cs typeface="+mn-lt"/>
              </a:rPr>
              <a:t>Psychologyhub. </a:t>
            </a:r>
            <a:r>
              <a:rPr lang="en-GB" i="1">
                <a:ea typeface="+mn-lt"/>
                <a:cs typeface="+mn-lt"/>
              </a:rPr>
              <a:t>Gender Bias in psychology. </a:t>
            </a:r>
            <a:r>
              <a:rPr lang="en-GB" u="sng">
                <a:ea typeface="+mn-lt"/>
                <a:cs typeface="+mn-lt"/>
                <a:hlinkClick r:id="rId2"/>
              </a:rPr>
              <a:t>Http://Psychologyhub.co.uk/GenderBiasinpsychology</a:t>
            </a:r>
            <a:endParaRPr lang="en-US">
              <a:ea typeface="+mn-lt"/>
              <a:cs typeface="+mn-lt"/>
            </a:endParaRPr>
          </a:p>
          <a:p>
            <a:endParaRPr lang="en-US">
              <a:cs typeface="Calibri"/>
            </a:endParaRPr>
          </a:p>
        </p:txBody>
      </p:sp>
    </p:spTree>
    <p:extLst>
      <p:ext uri="{BB962C8B-B14F-4D97-AF65-F5344CB8AC3E}">
        <p14:creationId xmlns:p14="http://schemas.microsoft.com/office/powerpoint/2010/main" val="26641532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13FB5-BE8A-604A-9BBB-A0BAEECDA28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48A8D24-8F87-0D4B-8CD3-01084D034085}"/>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40037360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75655-3FAA-6041-99AF-5FFC8D8092A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94F5BD5-985D-B846-B18D-233AEE48EED4}"/>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5294118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CEC7A-249E-784E-9652-5382DF3046D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BC492D5-5F63-D34F-BF5A-8560BC3DE8BE}"/>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825262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9AD7D-1A15-664A-A1FC-88713D5EB43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335B378-2923-864C-9D07-8A850642187E}"/>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8309931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41F86-E6E2-604D-A17B-D06381D4490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5CED6ED-CE8E-074B-9179-0947CFE73805}"/>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6375594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0FB0A-9E00-1A43-91FD-7F05B55218B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605C2C0-C0AE-4545-8373-C2498E80E437}"/>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3471194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D3FFA-5631-BC48-9836-2D7CFCDC421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B390618-0BC6-F04E-AE5F-4ED003A64483}"/>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5885421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B35F9-2445-7143-BCEB-AB0BA131779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69EF559-A613-794A-8F07-6DF32CE18E74}"/>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3897554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D42B1-4C0F-1244-98D3-52517AA9E1C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4847D66-24CD-914E-854C-49F2C1445C84}"/>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7357388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9E1AE-4629-2241-B057-19E54AE481B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FBB52E4-16FB-B64C-ADD1-EEDA2861BC22}"/>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8256156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88602-67BF-7A41-BCAC-7057B19B97B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A400CD8-2C26-A948-BEC9-B5014F7B33B6}"/>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61294879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20</Slides>
  <Notes>9</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SIGMUND FREUD'S THEORY OF PSYCHOSEXUAL DEVELOPMENT </vt:lpstr>
      <vt:lpstr>ALPHA BIAS THEORY</vt:lpstr>
      <vt:lpstr>KAREN HORNEY'S VIEW ON FREUDS THEORY </vt:lpstr>
      <vt:lpstr>KOHLBERG'S THEORY OF MORAL DEVELOPMENT </vt:lpstr>
      <vt:lpstr>CAROL GILLIGAN, FEMINIST PSYCHOLOGY </vt:lpstr>
      <vt:lpstr>GENDER BIAS IN RESEARCH </vt:lpstr>
      <vt:lpstr>PROBLEMS WITH GENDER BIAS RESEARCH, CAN IT BE ELIMINATED? </vt:lpstr>
      <vt:lpstr>OTHER FORMS OF BIAS IN RESEARCH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2021-01-14T19:43:59Z</dcterms:created>
  <dcterms:modified xsi:type="dcterms:W3CDTF">2021-01-14T23:51:02Z</dcterms:modified>
</cp:coreProperties>
</file>