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  <p:sldMasterId id="2147483722" r:id="rId2"/>
  </p:sldMasterIdLst>
  <p:notesMasterIdLst>
    <p:notesMasterId r:id="rId36"/>
  </p:notesMasterIdLst>
  <p:sldIdLst>
    <p:sldId id="258" r:id="rId3"/>
    <p:sldId id="273" r:id="rId4"/>
    <p:sldId id="269" r:id="rId5"/>
    <p:sldId id="415" r:id="rId6"/>
    <p:sldId id="382" r:id="rId7"/>
    <p:sldId id="421" r:id="rId8"/>
    <p:sldId id="386" r:id="rId9"/>
    <p:sldId id="387" r:id="rId10"/>
    <p:sldId id="416" r:id="rId11"/>
    <p:sldId id="417" r:id="rId12"/>
    <p:sldId id="384" r:id="rId13"/>
    <p:sldId id="385" r:id="rId14"/>
    <p:sldId id="377" r:id="rId15"/>
    <p:sldId id="472" r:id="rId16"/>
    <p:sldId id="475" r:id="rId17"/>
    <p:sldId id="474" r:id="rId18"/>
    <p:sldId id="259" r:id="rId19"/>
    <p:sldId id="256" r:id="rId20"/>
    <p:sldId id="260" r:id="rId21"/>
    <p:sldId id="378" r:id="rId22"/>
    <p:sldId id="423" r:id="rId23"/>
    <p:sldId id="419" r:id="rId24"/>
    <p:sldId id="420" r:id="rId25"/>
    <p:sldId id="424" r:id="rId26"/>
    <p:sldId id="261" r:id="rId27"/>
    <p:sldId id="473" r:id="rId28"/>
    <p:sldId id="370" r:id="rId29"/>
    <p:sldId id="371" r:id="rId30"/>
    <p:sldId id="380" r:id="rId31"/>
    <p:sldId id="301" r:id="rId32"/>
    <p:sldId id="418" r:id="rId33"/>
    <p:sldId id="422" r:id="rId34"/>
    <p:sldId id="47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C3B0E2-6870-44F7-948F-353BA727E6E4}" v="288" dt="2026-01-19T08:27:33.3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60" autoAdjust="0"/>
  </p:normalViewPr>
  <p:slideViewPr>
    <p:cSldViewPr snapToGrid="0">
      <p:cViewPr varScale="1">
        <p:scale>
          <a:sx n="59" d="100"/>
          <a:sy n="59" d="100"/>
        </p:scale>
        <p:origin x="9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57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pher Wilkin" userId="10363294-769d-46d1-9962-1839b2820248" providerId="ADAL" clId="{B90458D2-BB21-4040-B9E3-65A3BBEC6E39}"/>
    <pc:docChg chg="undo custSel addSld delSld modSld sldOrd">
      <pc:chgData name="Christopher Wilkin" userId="10363294-769d-46d1-9962-1839b2820248" providerId="ADAL" clId="{B90458D2-BB21-4040-B9E3-65A3BBEC6E39}" dt="2026-01-19T08:27:33.395" v="4438" actId="313"/>
      <pc:docMkLst>
        <pc:docMk/>
      </pc:docMkLst>
      <pc:sldChg chg="addSp modSp mod setBg setClrOvrMap">
        <pc:chgData name="Christopher Wilkin" userId="10363294-769d-46d1-9962-1839b2820248" providerId="ADAL" clId="{B90458D2-BB21-4040-B9E3-65A3BBEC6E39}" dt="2026-01-19T08:13:55.933" v="4311" actId="20577"/>
        <pc:sldMkLst>
          <pc:docMk/>
          <pc:sldMk cId="1900683562" sldId="256"/>
        </pc:sldMkLst>
        <pc:spChg chg="mod">
          <ac:chgData name="Christopher Wilkin" userId="10363294-769d-46d1-9962-1839b2820248" providerId="ADAL" clId="{B90458D2-BB21-4040-B9E3-65A3BBEC6E39}" dt="2026-01-19T08:13:55.933" v="4311" actId="20577"/>
          <ac:spMkLst>
            <pc:docMk/>
            <pc:sldMk cId="1900683562" sldId="256"/>
            <ac:spMk id="4" creationId="{D3254D2A-C779-E5D7-701F-4086DD8A28BE}"/>
          </ac:spMkLst>
        </pc:spChg>
        <pc:spChg chg="mod">
          <ac:chgData name="Christopher Wilkin" userId="10363294-769d-46d1-9962-1839b2820248" providerId="ADAL" clId="{B90458D2-BB21-4040-B9E3-65A3BBEC6E39}" dt="2026-01-06T13:42:46.691" v="963" actId="26606"/>
          <ac:spMkLst>
            <pc:docMk/>
            <pc:sldMk cId="1900683562" sldId="256"/>
            <ac:spMk id="10" creationId="{94ABD82A-1682-B4A9-3761-81D71E554320}"/>
          </ac:spMkLst>
        </pc:spChg>
        <pc:spChg chg="add">
          <ac:chgData name="Christopher Wilkin" userId="10363294-769d-46d1-9962-1839b2820248" providerId="ADAL" clId="{B90458D2-BB21-4040-B9E3-65A3BBEC6E39}" dt="2026-01-06T13:42:46.691" v="963" actId="26606"/>
          <ac:spMkLst>
            <pc:docMk/>
            <pc:sldMk cId="1900683562" sldId="256"/>
            <ac:spMk id="21" creationId="{6478287C-E119-4E9C-95B0-518478BD9D07}"/>
          </ac:spMkLst>
        </pc:spChg>
        <pc:spChg chg="add">
          <ac:chgData name="Christopher Wilkin" userId="10363294-769d-46d1-9962-1839b2820248" providerId="ADAL" clId="{B90458D2-BB21-4040-B9E3-65A3BBEC6E39}" dt="2026-01-06T13:42:46.691" v="963" actId="26606"/>
          <ac:spMkLst>
            <pc:docMk/>
            <pc:sldMk cId="1900683562" sldId="256"/>
            <ac:spMk id="23" creationId="{EA4A294F-6D36-425B-8632-27FD6A284D09}"/>
          </ac:spMkLst>
        </pc:spChg>
        <pc:spChg chg="add">
          <ac:chgData name="Christopher Wilkin" userId="10363294-769d-46d1-9962-1839b2820248" providerId="ADAL" clId="{B90458D2-BB21-4040-B9E3-65A3BBEC6E39}" dt="2026-01-06T13:42:46.691" v="963" actId="26606"/>
          <ac:spMkLst>
            <pc:docMk/>
            <pc:sldMk cId="1900683562" sldId="256"/>
            <ac:spMk id="29" creationId="{9DD3589A-DB65-424B-ACF1-5C8155F1C3A8}"/>
          </ac:spMkLst>
        </pc:spChg>
        <pc:spChg chg="add">
          <ac:chgData name="Christopher Wilkin" userId="10363294-769d-46d1-9962-1839b2820248" providerId="ADAL" clId="{B90458D2-BB21-4040-B9E3-65A3BBEC6E39}" dt="2026-01-06T13:42:46.691" v="963" actId="26606"/>
          <ac:spMkLst>
            <pc:docMk/>
            <pc:sldMk cId="1900683562" sldId="256"/>
            <ac:spMk id="31" creationId="{9F784D76-D302-4160-A2D4-C2F4AB76D478}"/>
          </ac:spMkLst>
        </pc:spChg>
        <pc:spChg chg="add">
          <ac:chgData name="Christopher Wilkin" userId="10363294-769d-46d1-9962-1839b2820248" providerId="ADAL" clId="{B90458D2-BB21-4040-B9E3-65A3BBEC6E39}" dt="2026-01-06T13:42:46.691" v="963" actId="26606"/>
          <ac:spMkLst>
            <pc:docMk/>
            <pc:sldMk cId="1900683562" sldId="256"/>
            <ac:spMk id="35" creationId="{2B57E7D2-A94B-4A8D-B58F-D3E30C2353DE}"/>
          </ac:spMkLst>
        </pc:spChg>
        <pc:picChg chg="mod">
          <ac:chgData name="Christopher Wilkin" userId="10363294-769d-46d1-9962-1839b2820248" providerId="ADAL" clId="{B90458D2-BB21-4040-B9E3-65A3BBEC6E39}" dt="2026-01-06T13:42:46.691" v="963" actId="26606"/>
          <ac:picMkLst>
            <pc:docMk/>
            <pc:sldMk cId="1900683562" sldId="256"/>
            <ac:picMk id="5" creationId="{D43B6D21-1480-7ECC-117C-DA7E1F6D6B3F}"/>
          </ac:picMkLst>
        </pc:picChg>
        <pc:picChg chg="add">
          <ac:chgData name="Christopher Wilkin" userId="10363294-769d-46d1-9962-1839b2820248" providerId="ADAL" clId="{B90458D2-BB21-4040-B9E3-65A3BBEC6E39}" dt="2026-01-06T13:42:46.691" v="963" actId="26606"/>
          <ac:picMkLst>
            <pc:docMk/>
            <pc:sldMk cId="1900683562" sldId="256"/>
            <ac:picMk id="17" creationId="{224C28B3-E902-49D1-98A0-582D277A0E00}"/>
          </ac:picMkLst>
        </pc:picChg>
        <pc:picChg chg="add">
          <ac:chgData name="Christopher Wilkin" userId="10363294-769d-46d1-9962-1839b2820248" providerId="ADAL" clId="{B90458D2-BB21-4040-B9E3-65A3BBEC6E39}" dt="2026-01-06T13:42:46.691" v="963" actId="26606"/>
          <ac:picMkLst>
            <pc:docMk/>
            <pc:sldMk cId="1900683562" sldId="256"/>
            <ac:picMk id="25" creationId="{D8DF5C3E-BDAB-40E6-A40B-8C05D8CD3F52}"/>
          </ac:picMkLst>
        </pc:picChg>
      </pc:sldChg>
      <pc:sldChg chg="addSp delSp modSp mod setBg addAnim modAnim">
        <pc:chgData name="Christopher Wilkin" userId="10363294-769d-46d1-9962-1839b2820248" providerId="ADAL" clId="{B90458D2-BB21-4040-B9E3-65A3BBEC6E39}" dt="2026-01-12T08:50:05.809" v="2492" actId="20577"/>
        <pc:sldMkLst>
          <pc:docMk/>
          <pc:sldMk cId="537753196" sldId="258"/>
        </pc:sldMkLst>
        <pc:spChg chg="mod">
          <ac:chgData name="Christopher Wilkin" userId="10363294-769d-46d1-9962-1839b2820248" providerId="ADAL" clId="{B90458D2-BB21-4040-B9E3-65A3BBEC6E39}" dt="2026-01-12T08:50:05.809" v="2492" actId="20577"/>
          <ac:spMkLst>
            <pc:docMk/>
            <pc:sldMk cId="537753196" sldId="258"/>
            <ac:spMk id="2" creationId="{4CB53724-BC7D-4866-9EB2-D3490D144C47}"/>
          </ac:spMkLst>
        </pc:spChg>
        <pc:spChg chg="mod">
          <ac:chgData name="Christopher Wilkin" userId="10363294-769d-46d1-9962-1839b2820248" providerId="ADAL" clId="{B90458D2-BB21-4040-B9E3-65A3BBEC6E39}" dt="2026-01-06T13:03:03.297" v="167" actId="26606"/>
          <ac:spMkLst>
            <pc:docMk/>
            <pc:sldMk cId="537753196" sldId="258"/>
            <ac:spMk id="3" creationId="{6480E039-2511-4C0C-BAB2-A69392F762CC}"/>
          </ac:spMkLst>
        </pc:spChg>
        <pc:spChg chg="add">
          <ac:chgData name="Christopher Wilkin" userId="10363294-769d-46d1-9962-1839b2820248" providerId="ADAL" clId="{B90458D2-BB21-4040-B9E3-65A3BBEC6E39}" dt="2026-01-06T13:03:03.297" v="167" actId="26606"/>
          <ac:spMkLst>
            <pc:docMk/>
            <pc:sldMk cId="537753196" sldId="258"/>
            <ac:spMk id="22" creationId="{D1564798-5942-49A9-89E9-7BF6D023920E}"/>
          </ac:spMkLst>
        </pc:spChg>
        <pc:picChg chg="add mod">
          <ac:chgData name="Christopher Wilkin" userId="10363294-769d-46d1-9962-1839b2820248" providerId="ADAL" clId="{B90458D2-BB21-4040-B9E3-65A3BBEC6E39}" dt="2026-01-06T13:03:03.297" v="167" actId="26606"/>
          <ac:picMkLst>
            <pc:docMk/>
            <pc:sldMk cId="537753196" sldId="258"/>
            <ac:picMk id="5" creationId="{02742617-17A8-15ED-D8EF-8C6F33329E41}"/>
          </ac:picMkLst>
        </pc:picChg>
        <pc:picChg chg="add">
          <ac:chgData name="Christopher Wilkin" userId="10363294-769d-46d1-9962-1839b2820248" providerId="ADAL" clId="{B90458D2-BB21-4040-B9E3-65A3BBEC6E39}" dt="2026-01-06T13:03:03.297" v="167" actId="26606"/>
          <ac:picMkLst>
            <pc:docMk/>
            <pc:sldMk cId="537753196" sldId="258"/>
            <ac:picMk id="20" creationId="{25D611BD-13D6-4754-93F1-8ABAB8116923}"/>
          </ac:picMkLst>
        </pc:picChg>
      </pc:sldChg>
      <pc:sldChg chg="addSp delSp modSp mod setBg">
        <pc:chgData name="Christopher Wilkin" userId="10363294-769d-46d1-9962-1839b2820248" providerId="ADAL" clId="{B90458D2-BB21-4040-B9E3-65A3BBEC6E39}" dt="2026-01-06T13:42:38.039" v="962" actId="26606"/>
        <pc:sldMkLst>
          <pc:docMk/>
          <pc:sldMk cId="3136170306" sldId="259"/>
        </pc:sldMkLst>
        <pc:spChg chg="mod">
          <ac:chgData name="Christopher Wilkin" userId="10363294-769d-46d1-9962-1839b2820248" providerId="ADAL" clId="{B90458D2-BB21-4040-B9E3-65A3BBEC6E39}" dt="2026-01-06T13:42:38.039" v="962" actId="26606"/>
          <ac:spMkLst>
            <pc:docMk/>
            <pc:sldMk cId="3136170306" sldId="259"/>
            <ac:spMk id="2" creationId="{9FC427CC-B86B-C32D-76D7-1799CAF8C7F0}"/>
          </ac:spMkLst>
        </pc:spChg>
        <pc:spChg chg="add">
          <ac:chgData name="Christopher Wilkin" userId="10363294-769d-46d1-9962-1839b2820248" providerId="ADAL" clId="{B90458D2-BB21-4040-B9E3-65A3BBEC6E39}" dt="2026-01-06T13:42:38.039" v="962" actId="26606"/>
          <ac:spMkLst>
            <pc:docMk/>
            <pc:sldMk cId="3136170306" sldId="259"/>
            <ac:spMk id="35" creationId="{CDBCB3D0-62EC-4D8A-A9E7-991AF662DC1B}"/>
          </ac:spMkLst>
        </pc:spChg>
        <pc:spChg chg="add">
          <ac:chgData name="Christopher Wilkin" userId="10363294-769d-46d1-9962-1839b2820248" providerId="ADAL" clId="{B90458D2-BB21-4040-B9E3-65A3BBEC6E39}" dt="2026-01-06T13:42:38.039" v="962" actId="26606"/>
          <ac:spMkLst>
            <pc:docMk/>
            <pc:sldMk cId="3136170306" sldId="259"/>
            <ac:spMk id="37" creationId="{A890917F-0A64-4C0A-91F8-E4F6BE6AB857}"/>
          </ac:spMkLst>
        </pc:spChg>
        <pc:spChg chg="add">
          <ac:chgData name="Christopher Wilkin" userId="10363294-769d-46d1-9962-1839b2820248" providerId="ADAL" clId="{B90458D2-BB21-4040-B9E3-65A3BBEC6E39}" dt="2026-01-06T13:42:38.039" v="962" actId="26606"/>
          <ac:spMkLst>
            <pc:docMk/>
            <pc:sldMk cId="3136170306" sldId="259"/>
            <ac:spMk id="39" creationId="{9044F20B-3F79-4BBD-A9B8-33672B6A4A84}"/>
          </ac:spMkLst>
        </pc:spChg>
        <pc:graphicFrameChg chg="add">
          <ac:chgData name="Christopher Wilkin" userId="10363294-769d-46d1-9962-1839b2820248" providerId="ADAL" clId="{B90458D2-BB21-4040-B9E3-65A3BBEC6E39}" dt="2026-01-06T13:42:38.039" v="962" actId="26606"/>
          <ac:graphicFrameMkLst>
            <pc:docMk/>
            <pc:sldMk cId="3136170306" sldId="259"/>
            <ac:graphicFrameMk id="40" creationId="{DA85D1ED-15DB-7E8C-A1BB-6CA57DD3F1EA}"/>
          </ac:graphicFrameMkLst>
        </pc:graphicFrameChg>
        <pc:picChg chg="add">
          <ac:chgData name="Christopher Wilkin" userId="10363294-769d-46d1-9962-1839b2820248" providerId="ADAL" clId="{B90458D2-BB21-4040-B9E3-65A3BBEC6E39}" dt="2026-01-06T13:42:38.039" v="962" actId="26606"/>
          <ac:picMkLst>
            <pc:docMk/>
            <pc:sldMk cId="3136170306" sldId="259"/>
            <ac:picMk id="36" creationId="{62C758D7-9BCC-44AD-98FB-A68CA52677FA}"/>
          </ac:picMkLst>
        </pc:picChg>
        <pc:picChg chg="add">
          <ac:chgData name="Christopher Wilkin" userId="10363294-769d-46d1-9962-1839b2820248" providerId="ADAL" clId="{B90458D2-BB21-4040-B9E3-65A3BBEC6E39}" dt="2026-01-06T13:42:38.039" v="962" actId="26606"/>
          <ac:picMkLst>
            <pc:docMk/>
            <pc:sldMk cId="3136170306" sldId="259"/>
            <ac:picMk id="38" creationId="{938C8E05-3629-4B19-A965-0C926F9DE4F3}"/>
          </ac:picMkLst>
        </pc:picChg>
      </pc:sldChg>
      <pc:sldChg chg="addSp modSp mod setBg">
        <pc:chgData name="Christopher Wilkin" userId="10363294-769d-46d1-9962-1839b2820248" providerId="ADAL" clId="{B90458D2-BB21-4040-B9E3-65A3BBEC6E39}" dt="2026-01-06T13:47:39.966" v="1117" actId="207"/>
        <pc:sldMkLst>
          <pc:docMk/>
          <pc:sldMk cId="4251540066" sldId="260"/>
        </pc:sldMkLst>
        <pc:spChg chg="mod">
          <ac:chgData name="Christopher Wilkin" userId="10363294-769d-46d1-9962-1839b2820248" providerId="ADAL" clId="{B90458D2-BB21-4040-B9E3-65A3BBEC6E39}" dt="2026-01-06T13:43:15.225" v="968" actId="26606"/>
          <ac:spMkLst>
            <pc:docMk/>
            <pc:sldMk cId="4251540066" sldId="260"/>
            <ac:spMk id="2" creationId="{BABD233F-895B-9E46-B30F-270E356E63DA}"/>
          </ac:spMkLst>
        </pc:spChg>
        <pc:spChg chg="mod">
          <ac:chgData name="Christopher Wilkin" userId="10363294-769d-46d1-9962-1839b2820248" providerId="ADAL" clId="{B90458D2-BB21-4040-B9E3-65A3BBEC6E39}" dt="2026-01-06T13:47:39.966" v="1117" actId="207"/>
          <ac:spMkLst>
            <pc:docMk/>
            <pc:sldMk cId="4251540066" sldId="260"/>
            <ac:spMk id="3" creationId="{4567A671-22A7-57D6-C903-9BBA78E8270F}"/>
          </ac:spMkLst>
        </pc:spChg>
        <pc:spChg chg="add">
          <ac:chgData name="Christopher Wilkin" userId="10363294-769d-46d1-9962-1839b2820248" providerId="ADAL" clId="{B90458D2-BB21-4040-B9E3-65A3BBEC6E39}" dt="2026-01-06T13:43:15.225" v="968" actId="26606"/>
          <ac:spMkLst>
            <pc:docMk/>
            <pc:sldMk cId="4251540066" sldId="260"/>
            <ac:spMk id="13" creationId="{78A4CDE5-C7BC-41E1-8A4A-79E024CC09F3}"/>
          </ac:spMkLst>
        </pc:spChg>
        <pc:grpChg chg="add">
          <ac:chgData name="Christopher Wilkin" userId="10363294-769d-46d1-9962-1839b2820248" providerId="ADAL" clId="{B90458D2-BB21-4040-B9E3-65A3BBEC6E39}" dt="2026-01-06T13:43:15.225" v="968" actId="26606"/>
          <ac:grpSpMkLst>
            <pc:docMk/>
            <pc:sldMk cId="4251540066" sldId="260"/>
            <ac:grpSpMk id="9" creationId="{905A9BAA-B344-45D2-838C-73856C4B15D4}"/>
          </ac:grpSpMkLst>
        </pc:grpChg>
        <pc:picChg chg="add">
          <ac:chgData name="Christopher Wilkin" userId="10363294-769d-46d1-9962-1839b2820248" providerId="ADAL" clId="{B90458D2-BB21-4040-B9E3-65A3BBEC6E39}" dt="2026-01-06T13:43:15.225" v="968" actId="26606"/>
          <ac:picMkLst>
            <pc:docMk/>
            <pc:sldMk cId="4251540066" sldId="260"/>
            <ac:picMk id="5" creationId="{919DCB49-5095-BF34-FA87-1F9ACCDFBC16}"/>
          </ac:picMkLst>
        </pc:picChg>
        <pc:picChg chg="add">
          <ac:chgData name="Christopher Wilkin" userId="10363294-769d-46d1-9962-1839b2820248" providerId="ADAL" clId="{B90458D2-BB21-4040-B9E3-65A3BBEC6E39}" dt="2026-01-06T13:43:15.225" v="968" actId="26606"/>
          <ac:picMkLst>
            <pc:docMk/>
            <pc:sldMk cId="4251540066" sldId="260"/>
            <ac:picMk id="15" creationId="{025C7952-5703-489E-8DBD-F2EFAC8EEB05}"/>
          </ac:picMkLst>
        </pc:picChg>
      </pc:sldChg>
      <pc:sldChg chg="addSp modSp mod setBg">
        <pc:chgData name="Christopher Wilkin" userId="10363294-769d-46d1-9962-1839b2820248" providerId="ADAL" clId="{B90458D2-BB21-4040-B9E3-65A3BBEC6E39}" dt="2026-01-06T14:07:03.888" v="1821" actId="20577"/>
        <pc:sldMkLst>
          <pc:docMk/>
          <pc:sldMk cId="2560904886" sldId="261"/>
        </pc:sldMkLst>
        <pc:spChg chg="mod">
          <ac:chgData name="Christopher Wilkin" userId="10363294-769d-46d1-9962-1839b2820248" providerId="ADAL" clId="{B90458D2-BB21-4040-B9E3-65A3BBEC6E39}" dt="2026-01-06T14:03:03.200" v="1644" actId="26606"/>
          <ac:spMkLst>
            <pc:docMk/>
            <pc:sldMk cId="2560904886" sldId="261"/>
            <ac:spMk id="2" creationId="{DFA4C138-61A5-C1EC-9233-0C43FAB6E85A}"/>
          </ac:spMkLst>
        </pc:spChg>
        <pc:spChg chg="mod">
          <ac:chgData name="Christopher Wilkin" userId="10363294-769d-46d1-9962-1839b2820248" providerId="ADAL" clId="{B90458D2-BB21-4040-B9E3-65A3BBEC6E39}" dt="2026-01-06T14:07:03.888" v="1821" actId="20577"/>
          <ac:spMkLst>
            <pc:docMk/>
            <pc:sldMk cId="2560904886" sldId="261"/>
            <ac:spMk id="3" creationId="{8FD32B9F-F95A-13CC-72CD-088051B4B5F6}"/>
          </ac:spMkLst>
        </pc:spChg>
        <pc:spChg chg="add">
          <ac:chgData name="Christopher Wilkin" userId="10363294-769d-46d1-9962-1839b2820248" providerId="ADAL" clId="{B90458D2-BB21-4040-B9E3-65A3BBEC6E39}" dt="2026-01-06T14:03:03.200" v="1644" actId="26606"/>
          <ac:spMkLst>
            <pc:docMk/>
            <pc:sldMk cId="2560904886" sldId="261"/>
            <ac:spMk id="8" creationId="{4B0FA309-807F-4C17-98EF-A3BA7388E213}"/>
          </ac:spMkLst>
        </pc:spChg>
        <pc:spChg chg="add">
          <ac:chgData name="Christopher Wilkin" userId="10363294-769d-46d1-9962-1839b2820248" providerId="ADAL" clId="{B90458D2-BB21-4040-B9E3-65A3BBEC6E39}" dt="2026-01-06T14:03:03.200" v="1644" actId="26606"/>
          <ac:spMkLst>
            <pc:docMk/>
            <pc:sldMk cId="2560904886" sldId="261"/>
            <ac:spMk id="12" creationId="{C8FA1749-B91A-40E7-AD01-0B9C9C6AF74E}"/>
          </ac:spMkLst>
        </pc:spChg>
        <pc:spChg chg="add">
          <ac:chgData name="Christopher Wilkin" userId="10363294-769d-46d1-9962-1839b2820248" providerId="ADAL" clId="{B90458D2-BB21-4040-B9E3-65A3BBEC6E39}" dt="2026-01-06T14:03:03.200" v="1644" actId="26606"/>
          <ac:spMkLst>
            <pc:docMk/>
            <pc:sldMk cId="2560904886" sldId="261"/>
            <ac:spMk id="16" creationId="{700676C8-6DE8-47DD-9A23-D42063A12E10}"/>
          </ac:spMkLst>
        </pc:spChg>
        <pc:picChg chg="add">
          <ac:chgData name="Christopher Wilkin" userId="10363294-769d-46d1-9962-1839b2820248" providerId="ADAL" clId="{B90458D2-BB21-4040-B9E3-65A3BBEC6E39}" dt="2026-01-06T14:03:03.200" v="1644" actId="26606"/>
          <ac:picMkLst>
            <pc:docMk/>
            <pc:sldMk cId="2560904886" sldId="261"/>
            <ac:picMk id="10" creationId="{2642A87B-CAE9-4F8F-B293-28388E45D9EE}"/>
          </ac:picMkLst>
        </pc:picChg>
        <pc:picChg chg="add">
          <ac:chgData name="Christopher Wilkin" userId="10363294-769d-46d1-9962-1839b2820248" providerId="ADAL" clId="{B90458D2-BB21-4040-B9E3-65A3BBEC6E39}" dt="2026-01-06T14:03:03.200" v="1644" actId="26606"/>
          <ac:picMkLst>
            <pc:docMk/>
            <pc:sldMk cId="2560904886" sldId="261"/>
            <ac:picMk id="14" creationId="{3B7A934F-FFF7-4353-83D3-4EF66E93EEF8}"/>
          </ac:picMkLst>
        </pc:picChg>
      </pc:sldChg>
      <pc:sldChg chg="addSp delSp modSp add mod setBg modAnim delDesignElem">
        <pc:chgData name="Christopher Wilkin" userId="10363294-769d-46d1-9962-1839b2820248" providerId="ADAL" clId="{B90458D2-BB21-4040-B9E3-65A3BBEC6E39}" dt="2026-01-07T15:02:19.213" v="2120" actId="20577"/>
        <pc:sldMkLst>
          <pc:docMk/>
          <pc:sldMk cId="2176470278" sldId="269"/>
        </pc:sldMkLst>
        <pc:spChg chg="mod">
          <ac:chgData name="Christopher Wilkin" userId="10363294-769d-46d1-9962-1839b2820248" providerId="ADAL" clId="{B90458D2-BB21-4040-B9E3-65A3BBEC6E39}" dt="2026-01-06T13:31:55.283" v="507" actId="1076"/>
          <ac:spMkLst>
            <pc:docMk/>
            <pc:sldMk cId="2176470278" sldId="269"/>
            <ac:spMk id="3" creationId="{ACE87437-4D89-4B97-AA54-4B2835A4158D}"/>
          </ac:spMkLst>
        </pc:spChg>
        <pc:spChg chg="add mod">
          <ac:chgData name="Christopher Wilkin" userId="10363294-769d-46d1-9962-1839b2820248" providerId="ADAL" clId="{B90458D2-BB21-4040-B9E3-65A3BBEC6E39}" dt="2026-01-06T13:32:51.633" v="602" actId="1036"/>
          <ac:spMkLst>
            <pc:docMk/>
            <pc:sldMk cId="2176470278" sldId="269"/>
            <ac:spMk id="4" creationId="{2469CEFA-7432-7038-6550-75A4983542A3}"/>
          </ac:spMkLst>
        </pc:spChg>
        <pc:spChg chg="add mod">
          <ac:chgData name="Christopher Wilkin" userId="10363294-769d-46d1-9962-1839b2820248" providerId="ADAL" clId="{B90458D2-BB21-4040-B9E3-65A3BBEC6E39}" dt="2026-01-06T13:32:51.633" v="602" actId="1036"/>
          <ac:spMkLst>
            <pc:docMk/>
            <pc:sldMk cId="2176470278" sldId="269"/>
            <ac:spMk id="5" creationId="{3C82DBE4-92C7-7066-5B2A-2BDB98C7C6E2}"/>
          </ac:spMkLst>
        </pc:spChg>
        <pc:spChg chg="add mod">
          <ac:chgData name="Christopher Wilkin" userId="10363294-769d-46d1-9962-1839b2820248" providerId="ADAL" clId="{B90458D2-BB21-4040-B9E3-65A3BBEC6E39}" dt="2026-01-07T15:02:19.213" v="2120" actId="20577"/>
          <ac:spMkLst>
            <pc:docMk/>
            <pc:sldMk cId="2176470278" sldId="269"/>
            <ac:spMk id="6" creationId="{F7CCEF9E-9487-6394-7ADC-4382D713E9B5}"/>
          </ac:spMkLst>
        </pc:spChg>
        <pc:spChg chg="add mod">
          <ac:chgData name="Christopher Wilkin" userId="10363294-769d-46d1-9962-1839b2820248" providerId="ADAL" clId="{B90458D2-BB21-4040-B9E3-65A3BBEC6E39}" dt="2026-01-06T13:32:51.633" v="602" actId="1036"/>
          <ac:spMkLst>
            <pc:docMk/>
            <pc:sldMk cId="2176470278" sldId="269"/>
            <ac:spMk id="8" creationId="{9D6E53D3-AC9A-0B53-BF1A-EFD0E8B54F2C}"/>
          </ac:spMkLst>
        </pc:spChg>
        <pc:spChg chg="add mod">
          <ac:chgData name="Christopher Wilkin" userId="10363294-769d-46d1-9962-1839b2820248" providerId="ADAL" clId="{B90458D2-BB21-4040-B9E3-65A3BBEC6E39}" dt="2026-01-06T13:32:43.070" v="581" actId="1076"/>
          <ac:spMkLst>
            <pc:docMk/>
            <pc:sldMk cId="2176470278" sldId="269"/>
            <ac:spMk id="9" creationId="{9E8C7E89-C18D-ACB3-402E-19D4E5AF9774}"/>
          </ac:spMkLst>
        </pc:spChg>
        <pc:spChg chg="add mod">
          <ac:chgData name="Christopher Wilkin" userId="10363294-769d-46d1-9962-1839b2820248" providerId="ADAL" clId="{B90458D2-BB21-4040-B9E3-65A3BBEC6E39}" dt="2026-01-06T13:30:34.930" v="482" actId="1076"/>
          <ac:spMkLst>
            <pc:docMk/>
            <pc:sldMk cId="2176470278" sldId="269"/>
            <ac:spMk id="21" creationId="{0E46FDD5-B9C9-3579-1E0B-7339EFCA1510}"/>
          </ac:spMkLst>
        </pc:spChg>
        <pc:spChg chg="add mod">
          <ac:chgData name="Christopher Wilkin" userId="10363294-769d-46d1-9962-1839b2820248" providerId="ADAL" clId="{B90458D2-BB21-4040-B9E3-65A3BBEC6E39}" dt="2026-01-06T13:30:34.930" v="482" actId="1076"/>
          <ac:spMkLst>
            <pc:docMk/>
            <pc:sldMk cId="2176470278" sldId="269"/>
            <ac:spMk id="25" creationId="{3F845512-7669-1204-22E1-6D974D25CFE3}"/>
          </ac:spMkLst>
        </pc:spChg>
        <pc:picChg chg="mod">
          <ac:chgData name="Christopher Wilkin" userId="10363294-769d-46d1-9962-1839b2820248" providerId="ADAL" clId="{B90458D2-BB21-4040-B9E3-65A3BBEC6E39}" dt="2026-01-06T13:32:51.633" v="602" actId="1036"/>
          <ac:picMkLst>
            <pc:docMk/>
            <pc:sldMk cId="2176470278" sldId="269"/>
            <ac:picMk id="7" creationId="{EE301F29-5598-0C03-8EB9-4056D5A1CD85}"/>
          </ac:picMkLst>
        </pc:picChg>
        <pc:picChg chg="mod">
          <ac:chgData name="Christopher Wilkin" userId="10363294-769d-46d1-9962-1839b2820248" providerId="ADAL" clId="{B90458D2-BB21-4040-B9E3-65A3BBEC6E39}" dt="2026-01-06T13:32:58.753" v="603" actId="1076"/>
          <ac:picMkLst>
            <pc:docMk/>
            <pc:sldMk cId="2176470278" sldId="269"/>
            <ac:picMk id="10" creationId="{946B340C-C1AA-D079-6446-9B4BD26EDB5E}"/>
          </ac:picMkLst>
        </pc:picChg>
        <pc:picChg chg="mod">
          <ac:chgData name="Christopher Wilkin" userId="10363294-769d-46d1-9962-1839b2820248" providerId="ADAL" clId="{B90458D2-BB21-4040-B9E3-65A3BBEC6E39}" dt="2026-01-06T13:30:52.635" v="491" actId="1076"/>
          <ac:picMkLst>
            <pc:docMk/>
            <pc:sldMk cId="2176470278" sldId="269"/>
            <ac:picMk id="11" creationId="{9FDD27D3-EE9B-9210-1DAF-87237BEC0B1B}"/>
          </ac:picMkLst>
        </pc:picChg>
        <pc:picChg chg="mod">
          <ac:chgData name="Christopher Wilkin" userId="10363294-769d-46d1-9962-1839b2820248" providerId="ADAL" clId="{B90458D2-BB21-4040-B9E3-65A3BBEC6E39}" dt="2026-01-06T13:30:55.019" v="492" actId="1076"/>
          <ac:picMkLst>
            <pc:docMk/>
            <pc:sldMk cId="2176470278" sldId="269"/>
            <ac:picMk id="12" creationId="{6E23E3EB-6066-7717-C968-575B0018392D}"/>
          </ac:picMkLst>
        </pc:picChg>
        <pc:picChg chg="mod">
          <ac:chgData name="Christopher Wilkin" userId="10363294-769d-46d1-9962-1839b2820248" providerId="ADAL" clId="{B90458D2-BB21-4040-B9E3-65A3BBEC6E39}" dt="2026-01-06T13:30:58.353" v="494" actId="1076"/>
          <ac:picMkLst>
            <pc:docMk/>
            <pc:sldMk cId="2176470278" sldId="269"/>
            <ac:picMk id="13" creationId="{D29C4CF8-AC76-C97F-AAB2-146916E85AA9}"/>
          </ac:picMkLst>
        </pc:picChg>
        <pc:picChg chg="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14" creationId="{4AB17F44-8526-6DED-41A0-374D766C53B0}"/>
          </ac:picMkLst>
        </pc:picChg>
        <pc:picChg chg="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15" creationId="{3252FB24-24F7-C8FA-8849-101BFEAD6F28}"/>
          </ac:picMkLst>
        </pc:picChg>
        <pc:picChg chg="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16" creationId="{923C3D30-CB41-1EEC-52EE-EDE37EF40D1F}"/>
          </ac:picMkLst>
        </pc:picChg>
        <pc:picChg chg="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17" creationId="{26450F1F-889E-A257-D78D-E6B389F873AC}"/>
          </ac:picMkLst>
        </pc:picChg>
        <pc:picChg chg="add 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18" creationId="{E3CBEE7B-24A0-CDDC-F8BC-6CCDAF2A35F9}"/>
          </ac:picMkLst>
        </pc:picChg>
        <pc:picChg chg="add 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19" creationId="{A3B5BEDB-7D80-F8B3-80FF-2EBD79D50A87}"/>
          </ac:picMkLst>
        </pc:picChg>
        <pc:picChg chg="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20" creationId="{8056F646-C39F-AB8B-6326-C0163194EF04}"/>
          </ac:picMkLst>
        </pc:picChg>
        <pc:picChg chg="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22" creationId="{596E6B6B-1B09-BE14-DA59-235818EE9659}"/>
          </ac:picMkLst>
        </pc:picChg>
        <pc:picChg chg="add 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23" creationId="{12AEF045-A0EF-AA74-E307-70DACAB0A81C}"/>
          </ac:picMkLst>
        </pc:picChg>
        <pc:picChg chg="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24" creationId="{B8E464C5-F379-0A38-DAE5-733EBA9D00CC}"/>
          </ac:picMkLst>
        </pc:picChg>
        <pc:picChg chg="mod">
          <ac:chgData name="Christopher Wilkin" userId="10363294-769d-46d1-9962-1839b2820248" providerId="ADAL" clId="{B90458D2-BB21-4040-B9E3-65A3BBEC6E39}" dt="2026-01-06T13:31:51.056" v="506" actId="1076"/>
          <ac:picMkLst>
            <pc:docMk/>
            <pc:sldMk cId="2176470278" sldId="269"/>
            <ac:picMk id="1026" creationId="{B1FA5468-1562-8114-C63E-7D75135B2B4A}"/>
          </ac:picMkLst>
        </pc:picChg>
      </pc:sldChg>
      <pc:sldChg chg="addSp delSp modSp add del mod setBg setClrOvrMap delDesignElem">
        <pc:chgData name="Christopher Wilkin" userId="10363294-769d-46d1-9962-1839b2820248" providerId="ADAL" clId="{B90458D2-BB21-4040-B9E3-65A3BBEC6E39}" dt="2026-01-06T13:03:12.435" v="168" actId="26606"/>
        <pc:sldMkLst>
          <pc:docMk/>
          <pc:sldMk cId="2941564429" sldId="273"/>
        </pc:sldMkLst>
        <pc:spChg chg="mod">
          <ac:chgData name="Christopher Wilkin" userId="10363294-769d-46d1-9962-1839b2820248" providerId="ADAL" clId="{B90458D2-BB21-4040-B9E3-65A3BBEC6E39}" dt="2026-01-06T13:03:12.435" v="168" actId="26606"/>
          <ac:spMkLst>
            <pc:docMk/>
            <pc:sldMk cId="2941564429" sldId="273"/>
            <ac:spMk id="2" creationId="{422CCE67-C34A-480C-92CB-3D52CECD0757}"/>
          </ac:spMkLst>
        </pc:spChg>
        <pc:spChg chg="mod">
          <ac:chgData name="Christopher Wilkin" userId="10363294-769d-46d1-9962-1839b2820248" providerId="ADAL" clId="{B90458D2-BB21-4040-B9E3-65A3BBEC6E39}" dt="2026-01-06T13:03:12.435" v="168" actId="26606"/>
          <ac:spMkLst>
            <pc:docMk/>
            <pc:sldMk cId="2941564429" sldId="273"/>
            <ac:spMk id="3" creationId="{129DA15B-EDB7-4EA8-93F9-99BFC0601F7E}"/>
          </ac:spMkLst>
        </pc:spChg>
        <pc:spChg chg="add">
          <ac:chgData name="Christopher Wilkin" userId="10363294-769d-46d1-9962-1839b2820248" providerId="ADAL" clId="{B90458D2-BB21-4040-B9E3-65A3BBEC6E39}" dt="2026-01-06T13:03:12.435" v="168" actId="26606"/>
          <ac:spMkLst>
            <pc:docMk/>
            <pc:sldMk cId="2941564429" sldId="273"/>
            <ac:spMk id="17" creationId="{C6DB8A24-0DF2-4AB3-9191-C02AB6937C1F}"/>
          </ac:spMkLst>
        </pc:spChg>
        <pc:spChg chg="add">
          <ac:chgData name="Christopher Wilkin" userId="10363294-769d-46d1-9962-1839b2820248" providerId="ADAL" clId="{B90458D2-BB21-4040-B9E3-65A3BBEC6E39}" dt="2026-01-06T13:03:12.435" v="168" actId="26606"/>
          <ac:spMkLst>
            <pc:docMk/>
            <pc:sldMk cId="2941564429" sldId="273"/>
            <ac:spMk id="19" creationId="{6924F406-F250-4FCF-A28E-52F364A5AA1D}"/>
          </ac:spMkLst>
        </pc:spChg>
        <pc:spChg chg="add">
          <ac:chgData name="Christopher Wilkin" userId="10363294-769d-46d1-9962-1839b2820248" providerId="ADAL" clId="{B90458D2-BB21-4040-B9E3-65A3BBEC6E39}" dt="2026-01-06T13:03:12.435" v="168" actId="26606"/>
          <ac:spMkLst>
            <pc:docMk/>
            <pc:sldMk cId="2941564429" sldId="273"/>
            <ac:spMk id="25" creationId="{78A4CDE5-C7BC-41E1-8A4A-79E024CC09F3}"/>
          </ac:spMkLst>
        </pc:spChg>
        <pc:picChg chg="mod">
          <ac:chgData name="Christopher Wilkin" userId="10363294-769d-46d1-9962-1839b2820248" providerId="ADAL" clId="{B90458D2-BB21-4040-B9E3-65A3BBEC6E39}" dt="2026-01-06T13:03:12.435" v="168" actId="26606"/>
          <ac:picMkLst>
            <pc:docMk/>
            <pc:sldMk cId="2941564429" sldId="273"/>
            <ac:picMk id="6" creationId="{B97F6D9A-FBC6-2CB5-256A-533D49F6E9FC}"/>
          </ac:picMkLst>
        </pc:picChg>
        <pc:picChg chg="add">
          <ac:chgData name="Christopher Wilkin" userId="10363294-769d-46d1-9962-1839b2820248" providerId="ADAL" clId="{B90458D2-BB21-4040-B9E3-65A3BBEC6E39}" dt="2026-01-06T13:03:12.435" v="168" actId="26606"/>
          <ac:picMkLst>
            <pc:docMk/>
            <pc:sldMk cId="2941564429" sldId="273"/>
            <ac:picMk id="11" creationId="{01CFC1BB-C5B3-4479-9752-C53221627F91}"/>
          </ac:picMkLst>
        </pc:picChg>
        <pc:picChg chg="add">
          <ac:chgData name="Christopher Wilkin" userId="10363294-769d-46d1-9962-1839b2820248" providerId="ADAL" clId="{B90458D2-BB21-4040-B9E3-65A3BBEC6E39}" dt="2026-01-06T13:03:12.435" v="168" actId="26606"/>
          <ac:picMkLst>
            <pc:docMk/>
            <pc:sldMk cId="2941564429" sldId="273"/>
            <ac:picMk id="13" creationId="{C56FCE19-3103-4473-A92E-E38D00FCD006}"/>
          </ac:picMkLst>
        </pc:picChg>
        <pc:picChg chg="add">
          <ac:chgData name="Christopher Wilkin" userId="10363294-769d-46d1-9962-1839b2820248" providerId="ADAL" clId="{B90458D2-BB21-4040-B9E3-65A3BBEC6E39}" dt="2026-01-06T13:03:12.435" v="168" actId="26606"/>
          <ac:picMkLst>
            <pc:docMk/>
            <pc:sldMk cId="2941564429" sldId="273"/>
            <ac:picMk id="15" creationId="{E909C556-FC01-4870-ABC0-8D5C17BD0F3D}"/>
          </ac:picMkLst>
        </pc:picChg>
        <pc:picChg chg="add">
          <ac:chgData name="Christopher Wilkin" userId="10363294-769d-46d1-9962-1839b2820248" providerId="ADAL" clId="{B90458D2-BB21-4040-B9E3-65A3BBEC6E39}" dt="2026-01-06T13:03:12.435" v="168" actId="26606"/>
          <ac:picMkLst>
            <pc:docMk/>
            <pc:sldMk cId="2941564429" sldId="273"/>
            <ac:picMk id="27" creationId="{025C7952-5703-489E-8DBD-F2EFAC8EEB05}"/>
          </ac:picMkLst>
        </pc:picChg>
      </pc:sldChg>
      <pc:sldChg chg="modSp mod">
        <pc:chgData name="Christopher Wilkin" userId="10363294-769d-46d1-9962-1839b2820248" providerId="ADAL" clId="{B90458D2-BB21-4040-B9E3-65A3BBEC6E39}" dt="2026-01-06T14:10:14.713" v="1892" actId="20577"/>
        <pc:sldMkLst>
          <pc:docMk/>
          <pc:sldMk cId="1069594597" sldId="301"/>
        </pc:sldMkLst>
        <pc:spChg chg="mod">
          <ac:chgData name="Christopher Wilkin" userId="10363294-769d-46d1-9962-1839b2820248" providerId="ADAL" clId="{B90458D2-BB21-4040-B9E3-65A3BBEC6E39}" dt="2026-01-06T14:10:14.713" v="1892" actId="20577"/>
          <ac:spMkLst>
            <pc:docMk/>
            <pc:sldMk cId="1069594597" sldId="301"/>
            <ac:spMk id="6" creationId="{00000000-0000-0000-0000-000000000000}"/>
          </ac:spMkLst>
        </pc:spChg>
        <pc:picChg chg="mod">
          <ac:chgData name="Christopher Wilkin" userId="10363294-769d-46d1-9962-1839b2820248" providerId="ADAL" clId="{B90458D2-BB21-4040-B9E3-65A3BBEC6E39}" dt="2026-01-06T14:10:01.209" v="1873" actId="1076"/>
          <ac:picMkLst>
            <pc:docMk/>
            <pc:sldMk cId="1069594597" sldId="301"/>
            <ac:picMk id="4" creationId="{08E11CC7-CC37-6F43-B876-1A54DD60677F}"/>
          </ac:picMkLst>
        </pc:picChg>
      </pc:sldChg>
      <pc:sldChg chg="addSp delSp modSp mod setBg addAnim delAnim setClrOvrMap">
        <pc:chgData name="Christopher Wilkin" userId="10363294-769d-46d1-9962-1839b2820248" providerId="ADAL" clId="{B90458D2-BB21-4040-B9E3-65A3BBEC6E39}" dt="2026-01-06T14:07:56.522" v="1832"/>
        <pc:sldMkLst>
          <pc:docMk/>
          <pc:sldMk cId="1357315661" sldId="370"/>
        </pc:sldMkLst>
        <pc:spChg chg="mod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2" creationId="{7FC6E3FF-7884-CD42-B2A8-36BC4F9E0419}"/>
          </ac:spMkLst>
        </pc:spChg>
        <pc:spChg chg="add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63" creationId="{A3C6F7F0-46EA-4F8E-A112-1B517C2B5A00}"/>
          </ac:spMkLst>
        </pc:spChg>
        <pc:spChg chg="add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65" creationId="{1691A3CC-CDA1-4C3B-9150-FCFB5373D82B}"/>
          </ac:spMkLst>
        </pc:spChg>
        <pc:spChg chg="add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71" creationId="{51B680D3-33DA-4AED-8452-A96B49AAA8D8}"/>
          </ac:spMkLst>
        </pc:spChg>
        <pc:spChg chg="add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75" creationId="{2170F728-C2F1-46CE-BA22-F8F0CDF9CFFB}"/>
          </ac:spMkLst>
        </pc:spChg>
        <pc:spChg chg="add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77" creationId="{212791CF-354A-4144-A3C0-4AC897843315}"/>
          </ac:spMkLst>
        </pc:spChg>
        <pc:picChg chg="mod">
          <ac:chgData name="Christopher Wilkin" userId="10363294-769d-46d1-9962-1839b2820248" providerId="ADAL" clId="{B90458D2-BB21-4040-B9E3-65A3BBEC6E39}" dt="2026-01-06T14:07:53.674" v="1830" actId="1076"/>
          <ac:picMkLst>
            <pc:docMk/>
            <pc:sldMk cId="1357315661" sldId="370"/>
            <ac:picMk id="5" creationId="{617E7F0F-579D-E246-9995-A92A3B1CBF73}"/>
          </ac:picMkLst>
        </pc:picChg>
      </pc:sldChg>
      <pc:sldChg chg="addSp delSp modSp mod setBg delDesignElem">
        <pc:chgData name="Christopher Wilkin" userId="10363294-769d-46d1-9962-1839b2820248" providerId="ADAL" clId="{B90458D2-BB21-4040-B9E3-65A3BBEC6E39}" dt="2026-01-19T08:18:43.028" v="4437" actId="20577"/>
        <pc:sldMkLst>
          <pc:docMk/>
          <pc:sldMk cId="1680895837" sldId="371"/>
        </pc:sldMkLst>
        <pc:spChg chg="mod">
          <ac:chgData name="Christopher Wilkin" userId="10363294-769d-46d1-9962-1839b2820248" providerId="ADAL" clId="{B90458D2-BB21-4040-B9E3-65A3BBEC6E39}" dt="2026-01-06T14:08:22.184" v="1833" actId="26606"/>
          <ac:spMkLst>
            <pc:docMk/>
            <pc:sldMk cId="1680895837" sldId="371"/>
            <ac:spMk id="2" creationId="{D63B5F5F-7A4F-CD4A-AC9C-A89B2FD1DDF2}"/>
          </ac:spMkLst>
        </pc:spChg>
        <pc:spChg chg="mod">
          <ac:chgData name="Christopher Wilkin" userId="10363294-769d-46d1-9962-1839b2820248" providerId="ADAL" clId="{B90458D2-BB21-4040-B9E3-65A3BBEC6E39}" dt="2026-01-19T08:18:43.028" v="4437" actId="20577"/>
          <ac:spMkLst>
            <pc:docMk/>
            <pc:sldMk cId="1680895837" sldId="371"/>
            <ac:spMk id="3" creationId="{08C9E543-9097-F942-A9D5-0361C581D93F}"/>
          </ac:spMkLst>
        </pc:spChg>
        <pc:spChg chg="add">
          <ac:chgData name="Christopher Wilkin" userId="10363294-769d-46d1-9962-1839b2820248" providerId="ADAL" clId="{B90458D2-BB21-4040-B9E3-65A3BBEC6E39}" dt="2026-01-06T14:08:22.184" v="1833" actId="26606"/>
          <ac:spMkLst>
            <pc:docMk/>
            <pc:sldMk cId="1680895837" sldId="371"/>
            <ac:spMk id="14" creationId="{78A4CDE5-C7BC-41E1-8A4A-79E024CC09F3}"/>
          </ac:spMkLst>
        </pc:spChg>
        <pc:grpChg chg="add">
          <ac:chgData name="Christopher Wilkin" userId="10363294-769d-46d1-9962-1839b2820248" providerId="ADAL" clId="{B90458D2-BB21-4040-B9E3-65A3BBEC6E39}" dt="2026-01-06T14:08:22.184" v="1833" actId="26606"/>
          <ac:grpSpMkLst>
            <pc:docMk/>
            <pc:sldMk cId="1680895837" sldId="371"/>
            <ac:grpSpMk id="10" creationId="{905A9BAA-B344-45D2-838C-73856C4B15D4}"/>
          </ac:grpSpMkLst>
        </pc:grpChg>
        <pc:picChg chg="mod ord">
          <ac:chgData name="Christopher Wilkin" userId="10363294-769d-46d1-9962-1839b2820248" providerId="ADAL" clId="{B90458D2-BB21-4040-B9E3-65A3BBEC6E39}" dt="2026-01-06T14:08:22.184" v="1833" actId="26606"/>
          <ac:picMkLst>
            <pc:docMk/>
            <pc:sldMk cId="1680895837" sldId="371"/>
            <ac:picMk id="5" creationId="{F9B2EA39-6005-4AFB-A2F1-EB04CA59C9EB}"/>
          </ac:picMkLst>
        </pc:picChg>
        <pc:picChg chg="add">
          <ac:chgData name="Christopher Wilkin" userId="10363294-769d-46d1-9962-1839b2820248" providerId="ADAL" clId="{B90458D2-BB21-4040-B9E3-65A3BBEC6E39}" dt="2026-01-06T14:08:22.184" v="1833" actId="26606"/>
          <ac:picMkLst>
            <pc:docMk/>
            <pc:sldMk cId="1680895837" sldId="371"/>
            <ac:picMk id="16" creationId="{025C7952-5703-489E-8DBD-F2EFAC8EEB05}"/>
          </ac:picMkLst>
        </pc:picChg>
      </pc:sldChg>
      <pc:sldChg chg="addSp modSp mod setBg addAnim">
        <pc:chgData name="Christopher Wilkin" userId="10363294-769d-46d1-9962-1839b2820248" providerId="ADAL" clId="{B90458D2-BB21-4040-B9E3-65A3BBEC6E39}" dt="2026-01-06T13:41:41.987" v="953" actId="20577"/>
        <pc:sldMkLst>
          <pc:docMk/>
          <pc:sldMk cId="1194599243" sldId="377"/>
        </pc:sldMkLst>
        <pc:spChg chg="mod">
          <ac:chgData name="Christopher Wilkin" userId="10363294-769d-46d1-9962-1839b2820248" providerId="ADAL" clId="{B90458D2-BB21-4040-B9E3-65A3BBEC6E39}" dt="2026-01-06T13:41:41.987" v="953" actId="20577"/>
          <ac:spMkLst>
            <pc:docMk/>
            <pc:sldMk cId="1194599243" sldId="377"/>
            <ac:spMk id="2" creationId="{D3C83496-9F67-5F92-AC86-AC9A497352AD}"/>
          </ac:spMkLst>
        </pc:spChg>
        <pc:spChg chg="add">
          <ac:chgData name="Christopher Wilkin" userId="10363294-769d-46d1-9962-1839b2820248" providerId="ADAL" clId="{B90458D2-BB21-4040-B9E3-65A3BBEC6E39}" dt="2026-01-06T13:41:35.105" v="950" actId="26606"/>
          <ac:spMkLst>
            <pc:docMk/>
            <pc:sldMk cId="1194599243" sldId="377"/>
            <ac:spMk id="14" creationId="{A3C6F7F0-46EA-4F8E-A112-1B517C2B5A00}"/>
          </ac:spMkLst>
        </pc:spChg>
        <pc:spChg chg="add">
          <ac:chgData name="Christopher Wilkin" userId="10363294-769d-46d1-9962-1839b2820248" providerId="ADAL" clId="{B90458D2-BB21-4040-B9E3-65A3BBEC6E39}" dt="2026-01-06T13:41:35.105" v="950" actId="26606"/>
          <ac:spMkLst>
            <pc:docMk/>
            <pc:sldMk cId="1194599243" sldId="377"/>
            <ac:spMk id="16" creationId="{1691A3CC-CDA1-4C3B-9150-FCFB5373D82B}"/>
          </ac:spMkLst>
        </pc:spChg>
        <pc:spChg chg="add">
          <ac:chgData name="Christopher Wilkin" userId="10363294-769d-46d1-9962-1839b2820248" providerId="ADAL" clId="{B90458D2-BB21-4040-B9E3-65A3BBEC6E39}" dt="2026-01-06T13:41:35.105" v="950" actId="26606"/>
          <ac:spMkLst>
            <pc:docMk/>
            <pc:sldMk cId="1194599243" sldId="377"/>
            <ac:spMk id="20" creationId="{1D369348-41FF-46AE-8D88-31B1A1C4E9AD}"/>
          </ac:spMkLst>
        </pc:spChg>
        <pc:picChg chg="add">
          <ac:chgData name="Christopher Wilkin" userId="10363294-769d-46d1-9962-1839b2820248" providerId="ADAL" clId="{B90458D2-BB21-4040-B9E3-65A3BBEC6E39}" dt="2026-01-06T13:41:35.105" v="950" actId="26606"/>
          <ac:picMkLst>
            <pc:docMk/>
            <pc:sldMk cId="1194599243" sldId="377"/>
            <ac:picMk id="4" creationId="{B07D9232-7A4C-C5B7-465A-BD7506809CA8}"/>
          </ac:picMkLst>
        </pc:picChg>
        <pc:picChg chg="add">
          <ac:chgData name="Christopher Wilkin" userId="10363294-769d-46d1-9962-1839b2820248" providerId="ADAL" clId="{B90458D2-BB21-4040-B9E3-65A3BBEC6E39}" dt="2026-01-06T13:41:35.105" v="950" actId="26606"/>
          <ac:picMkLst>
            <pc:docMk/>
            <pc:sldMk cId="1194599243" sldId="377"/>
            <ac:picMk id="8" creationId="{01CFC1BB-C5B3-4479-9752-C53221627F91}"/>
          </ac:picMkLst>
        </pc:picChg>
        <pc:picChg chg="add">
          <ac:chgData name="Christopher Wilkin" userId="10363294-769d-46d1-9962-1839b2820248" providerId="ADAL" clId="{B90458D2-BB21-4040-B9E3-65A3BBEC6E39}" dt="2026-01-06T13:41:35.105" v="950" actId="26606"/>
          <ac:picMkLst>
            <pc:docMk/>
            <pc:sldMk cId="1194599243" sldId="377"/>
            <ac:picMk id="10" creationId="{5B5FB5AC-39B2-4094-B486-0FCD501D5044}"/>
          </ac:picMkLst>
        </pc:picChg>
        <pc:picChg chg="add">
          <ac:chgData name="Christopher Wilkin" userId="10363294-769d-46d1-9962-1839b2820248" providerId="ADAL" clId="{B90458D2-BB21-4040-B9E3-65A3BBEC6E39}" dt="2026-01-06T13:41:35.105" v="950" actId="26606"/>
          <ac:picMkLst>
            <pc:docMk/>
            <pc:sldMk cId="1194599243" sldId="377"/>
            <ac:picMk id="12" creationId="{7150CFE4-97B0-48C6-ACD6-9399CBA11906}"/>
          </ac:picMkLst>
        </pc:picChg>
        <pc:picChg chg="add">
          <ac:chgData name="Christopher Wilkin" userId="10363294-769d-46d1-9962-1839b2820248" providerId="ADAL" clId="{B90458D2-BB21-4040-B9E3-65A3BBEC6E39}" dt="2026-01-06T13:41:35.105" v="950" actId="26606"/>
          <ac:picMkLst>
            <pc:docMk/>
            <pc:sldMk cId="1194599243" sldId="377"/>
            <ac:picMk id="18" creationId="{0A59D270-32B9-42B3-935F-106B21241470}"/>
          </ac:picMkLst>
        </pc:picChg>
      </pc:sldChg>
      <pc:sldChg chg="modSp mod modAnim">
        <pc:chgData name="Christopher Wilkin" userId="10363294-769d-46d1-9962-1839b2820248" providerId="ADAL" clId="{B90458D2-BB21-4040-B9E3-65A3BBEC6E39}" dt="2026-01-16T16:24:02.092" v="2745" actId="313"/>
        <pc:sldMkLst>
          <pc:docMk/>
          <pc:sldMk cId="1880433203" sldId="378"/>
        </pc:sldMkLst>
        <pc:spChg chg="mod">
          <ac:chgData name="Christopher Wilkin" userId="10363294-769d-46d1-9962-1839b2820248" providerId="ADAL" clId="{B90458D2-BB21-4040-B9E3-65A3BBEC6E39}" dt="2026-01-06T13:48:46.383" v="1134" actId="20577"/>
          <ac:spMkLst>
            <pc:docMk/>
            <pc:sldMk cId="1880433203" sldId="378"/>
            <ac:spMk id="2" creationId="{44E3B2A5-24F8-D25B-F5FB-03D4903136AD}"/>
          </ac:spMkLst>
        </pc:spChg>
        <pc:spChg chg="mod">
          <ac:chgData name="Christopher Wilkin" userId="10363294-769d-46d1-9962-1839b2820248" providerId="ADAL" clId="{B90458D2-BB21-4040-B9E3-65A3BBEC6E39}" dt="2026-01-16T16:24:02.092" v="2745" actId="313"/>
          <ac:spMkLst>
            <pc:docMk/>
            <pc:sldMk cId="1880433203" sldId="378"/>
            <ac:spMk id="3" creationId="{B2B66FC5-DF94-F9FC-B5F4-A27F52CF1921}"/>
          </ac:spMkLst>
        </pc:spChg>
      </pc:sldChg>
      <pc:sldChg chg="modSp mod">
        <pc:chgData name="Christopher Wilkin" userId="10363294-769d-46d1-9962-1839b2820248" providerId="ADAL" clId="{B90458D2-BB21-4040-B9E3-65A3BBEC6E39}" dt="2026-01-06T14:09:02.809" v="1856" actId="20577"/>
        <pc:sldMkLst>
          <pc:docMk/>
          <pc:sldMk cId="335478730" sldId="380"/>
        </pc:sldMkLst>
        <pc:graphicFrameChg chg="modGraphic">
          <ac:chgData name="Christopher Wilkin" userId="10363294-769d-46d1-9962-1839b2820248" providerId="ADAL" clId="{B90458D2-BB21-4040-B9E3-65A3BBEC6E39}" dt="2026-01-06T14:09:02.809" v="1856" actId="20577"/>
          <ac:graphicFrameMkLst>
            <pc:docMk/>
            <pc:sldMk cId="335478730" sldId="380"/>
            <ac:graphicFrameMk id="5" creationId="{65357036-BBAE-F642-273A-7A467D2738EB}"/>
          </ac:graphicFrameMkLst>
        </pc:graphicFrameChg>
      </pc:sldChg>
      <pc:sldChg chg="addSp modSp mod setBg">
        <pc:chgData name="Christopher Wilkin" userId="10363294-769d-46d1-9962-1839b2820248" providerId="ADAL" clId="{B90458D2-BB21-4040-B9E3-65A3BBEC6E39}" dt="2026-01-06T15:12:05.981" v="2113" actId="20577"/>
        <pc:sldMkLst>
          <pc:docMk/>
          <pc:sldMk cId="355021003" sldId="382"/>
        </pc:sldMkLst>
        <pc:spChg chg="mod ord">
          <ac:chgData name="Christopher Wilkin" userId="10363294-769d-46d1-9962-1839b2820248" providerId="ADAL" clId="{B90458D2-BB21-4040-B9E3-65A3BBEC6E39}" dt="2026-01-06T13:37:07.733" v="847" actId="26606"/>
          <ac:spMkLst>
            <pc:docMk/>
            <pc:sldMk cId="355021003" sldId="382"/>
            <ac:spMk id="2" creationId="{4DBCA5B2-6BCC-AF20-D2EB-0366D4BAC291}"/>
          </ac:spMkLst>
        </pc:spChg>
        <pc:spChg chg="mod">
          <ac:chgData name="Christopher Wilkin" userId="10363294-769d-46d1-9962-1839b2820248" providerId="ADAL" clId="{B90458D2-BB21-4040-B9E3-65A3BBEC6E39}" dt="2026-01-06T15:12:05.981" v="2113" actId="20577"/>
          <ac:spMkLst>
            <pc:docMk/>
            <pc:sldMk cId="355021003" sldId="382"/>
            <ac:spMk id="3" creationId="{8FC50057-0C46-E816-CF10-E05D70D1F3D3}"/>
          </ac:spMkLst>
        </pc:spChg>
        <pc:spChg chg="add">
          <ac:chgData name="Christopher Wilkin" userId="10363294-769d-46d1-9962-1839b2820248" providerId="ADAL" clId="{B90458D2-BB21-4040-B9E3-65A3BBEC6E39}" dt="2026-01-06T13:37:07.733" v="847" actId="26606"/>
          <ac:spMkLst>
            <pc:docMk/>
            <pc:sldMk cId="355021003" sldId="382"/>
            <ac:spMk id="13" creationId="{13BC1C09-8FD1-4619-B317-E9EED5E55DD8}"/>
          </ac:spMkLst>
        </pc:spChg>
        <pc:grpChg chg="add">
          <ac:chgData name="Christopher Wilkin" userId="10363294-769d-46d1-9962-1839b2820248" providerId="ADAL" clId="{B90458D2-BB21-4040-B9E3-65A3BBEC6E39}" dt="2026-01-06T13:37:07.733" v="847" actId="26606"/>
          <ac:grpSpMkLst>
            <pc:docMk/>
            <pc:sldMk cId="355021003" sldId="382"/>
            <ac:grpSpMk id="9" creationId="{7A865E47-4365-4F21-B8EA-13B2C12BCB98}"/>
          </ac:grpSpMkLst>
        </pc:grpChg>
        <pc:picChg chg="add">
          <ac:chgData name="Christopher Wilkin" userId="10363294-769d-46d1-9962-1839b2820248" providerId="ADAL" clId="{B90458D2-BB21-4040-B9E3-65A3BBEC6E39}" dt="2026-01-06T13:37:07.733" v="847" actId="26606"/>
          <ac:picMkLst>
            <pc:docMk/>
            <pc:sldMk cId="355021003" sldId="382"/>
            <ac:picMk id="5" creationId="{F28FC58A-4FB8-2721-2F88-93F26816FAB8}"/>
          </ac:picMkLst>
        </pc:picChg>
        <pc:picChg chg="add">
          <ac:chgData name="Christopher Wilkin" userId="10363294-769d-46d1-9962-1839b2820248" providerId="ADAL" clId="{B90458D2-BB21-4040-B9E3-65A3BBEC6E39}" dt="2026-01-06T13:37:07.733" v="847" actId="26606"/>
          <ac:picMkLst>
            <pc:docMk/>
            <pc:sldMk cId="355021003" sldId="382"/>
            <ac:picMk id="15" creationId="{D3143E80-C928-46DB-9299-0BD06348A928}"/>
          </ac:picMkLst>
        </pc:picChg>
      </pc:sldChg>
      <pc:sldChg chg="modSp mod">
        <pc:chgData name="Christopher Wilkin" userId="10363294-769d-46d1-9962-1839b2820248" providerId="ADAL" clId="{B90458D2-BB21-4040-B9E3-65A3BBEC6E39}" dt="2026-01-07T15:06:18.713" v="2215" actId="20577"/>
        <pc:sldMkLst>
          <pc:docMk/>
          <pc:sldMk cId="1382574841" sldId="384"/>
        </pc:sldMkLst>
        <pc:spChg chg="mod">
          <ac:chgData name="Christopher Wilkin" userId="10363294-769d-46d1-9962-1839b2820248" providerId="ADAL" clId="{B90458D2-BB21-4040-B9E3-65A3BBEC6E39}" dt="2026-01-06T13:02:39.430" v="131"/>
          <ac:spMkLst>
            <pc:docMk/>
            <pc:sldMk cId="1382574841" sldId="384"/>
            <ac:spMk id="2" creationId="{FED36A69-E33C-1B2D-C4CC-72BD64B0B775}"/>
          </ac:spMkLst>
        </pc:spChg>
        <pc:spChg chg="mod">
          <ac:chgData name="Christopher Wilkin" userId="10363294-769d-46d1-9962-1839b2820248" providerId="ADAL" clId="{B90458D2-BB21-4040-B9E3-65A3BBEC6E39}" dt="2026-01-07T15:06:18.713" v="2215" actId="20577"/>
          <ac:spMkLst>
            <pc:docMk/>
            <pc:sldMk cId="1382574841" sldId="384"/>
            <ac:spMk id="3" creationId="{77441CCF-3CB7-2912-A9D8-2EB67ED96E03}"/>
          </ac:spMkLst>
        </pc:spChg>
      </pc:sldChg>
      <pc:sldChg chg="addSp modSp mod setBg">
        <pc:chgData name="Christopher Wilkin" userId="10363294-769d-46d1-9962-1839b2820248" providerId="ADAL" clId="{B90458D2-BB21-4040-B9E3-65A3BBEC6E39}" dt="2026-01-12T08:59:51.244" v="2662" actId="20577"/>
        <pc:sldMkLst>
          <pc:docMk/>
          <pc:sldMk cId="3974645051" sldId="385"/>
        </pc:sldMkLst>
        <pc:spChg chg="mod">
          <ac:chgData name="Christopher Wilkin" userId="10363294-769d-46d1-9962-1839b2820248" providerId="ADAL" clId="{B90458D2-BB21-4040-B9E3-65A3BBEC6E39}" dt="2026-01-06T13:41:26.006" v="949" actId="26606"/>
          <ac:spMkLst>
            <pc:docMk/>
            <pc:sldMk cId="3974645051" sldId="385"/>
            <ac:spMk id="2" creationId="{17E56D95-1811-053C-85D9-833D00E9F0D9}"/>
          </ac:spMkLst>
        </pc:spChg>
        <pc:spChg chg="mod">
          <ac:chgData name="Christopher Wilkin" userId="10363294-769d-46d1-9962-1839b2820248" providerId="ADAL" clId="{B90458D2-BB21-4040-B9E3-65A3BBEC6E39}" dt="2026-01-12T08:59:51.244" v="2662" actId="20577"/>
          <ac:spMkLst>
            <pc:docMk/>
            <pc:sldMk cId="3974645051" sldId="385"/>
            <ac:spMk id="3" creationId="{FCB580DF-5440-7F63-CB9D-15AC1842C8ED}"/>
          </ac:spMkLst>
        </pc:spChg>
        <pc:spChg chg="add">
          <ac:chgData name="Christopher Wilkin" userId="10363294-769d-46d1-9962-1839b2820248" providerId="ADAL" clId="{B90458D2-BB21-4040-B9E3-65A3BBEC6E39}" dt="2026-01-06T13:41:26.006" v="949" actId="26606"/>
          <ac:spMkLst>
            <pc:docMk/>
            <pc:sldMk cId="3974645051" sldId="385"/>
            <ac:spMk id="8" creationId="{4B0FA309-807F-4C17-98EF-A3BA7388E213}"/>
          </ac:spMkLst>
        </pc:spChg>
        <pc:spChg chg="add">
          <ac:chgData name="Christopher Wilkin" userId="10363294-769d-46d1-9962-1839b2820248" providerId="ADAL" clId="{B90458D2-BB21-4040-B9E3-65A3BBEC6E39}" dt="2026-01-06T13:41:26.006" v="949" actId="26606"/>
          <ac:spMkLst>
            <pc:docMk/>
            <pc:sldMk cId="3974645051" sldId="385"/>
            <ac:spMk id="12" creationId="{C8FA1749-B91A-40E7-AD01-0B9C9C6AF74E}"/>
          </ac:spMkLst>
        </pc:spChg>
        <pc:spChg chg="add">
          <ac:chgData name="Christopher Wilkin" userId="10363294-769d-46d1-9962-1839b2820248" providerId="ADAL" clId="{B90458D2-BB21-4040-B9E3-65A3BBEC6E39}" dt="2026-01-06T13:41:26.006" v="949" actId="26606"/>
          <ac:spMkLst>
            <pc:docMk/>
            <pc:sldMk cId="3974645051" sldId="385"/>
            <ac:spMk id="16" creationId="{700676C8-6DE8-47DD-9A23-D42063A12E10}"/>
          </ac:spMkLst>
        </pc:spChg>
        <pc:picChg chg="add">
          <ac:chgData name="Christopher Wilkin" userId="10363294-769d-46d1-9962-1839b2820248" providerId="ADAL" clId="{B90458D2-BB21-4040-B9E3-65A3BBEC6E39}" dt="2026-01-06T13:41:26.006" v="949" actId="26606"/>
          <ac:picMkLst>
            <pc:docMk/>
            <pc:sldMk cId="3974645051" sldId="385"/>
            <ac:picMk id="10" creationId="{2642A87B-CAE9-4F8F-B293-28388E45D9EE}"/>
          </ac:picMkLst>
        </pc:picChg>
        <pc:picChg chg="add">
          <ac:chgData name="Christopher Wilkin" userId="10363294-769d-46d1-9962-1839b2820248" providerId="ADAL" clId="{B90458D2-BB21-4040-B9E3-65A3BBEC6E39}" dt="2026-01-06T13:41:26.006" v="949" actId="26606"/>
          <ac:picMkLst>
            <pc:docMk/>
            <pc:sldMk cId="3974645051" sldId="385"/>
            <ac:picMk id="14" creationId="{3B7A934F-FFF7-4353-83D3-4EF66E93EEF8}"/>
          </ac:picMkLst>
        </pc:picChg>
      </pc:sldChg>
      <pc:sldChg chg="addSp modSp mod setBg">
        <pc:chgData name="Christopher Wilkin" userId="10363294-769d-46d1-9962-1839b2820248" providerId="ADAL" clId="{B90458D2-BB21-4040-B9E3-65A3BBEC6E39}" dt="2026-01-12T09:10:31.670" v="2663" actId="5793"/>
        <pc:sldMkLst>
          <pc:docMk/>
          <pc:sldMk cId="3032832889" sldId="386"/>
        </pc:sldMkLst>
        <pc:spChg chg="mo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2" creationId="{E2C1C774-6BD7-4607-F8CD-C75B64207507}"/>
          </ac:spMkLst>
        </pc:spChg>
        <pc:spChg chg="mod">
          <ac:chgData name="Christopher Wilkin" userId="10363294-769d-46d1-9962-1839b2820248" providerId="ADAL" clId="{B90458D2-BB21-4040-B9E3-65A3BBEC6E39}" dt="2026-01-12T09:10:31.670" v="2663" actId="5793"/>
          <ac:spMkLst>
            <pc:docMk/>
            <pc:sldMk cId="3032832889" sldId="386"/>
            <ac:spMk id="12" creationId="{F7D76F31-EA37-19E7-EED5-A0374471A200}"/>
          </ac:spMkLst>
        </pc:spChg>
        <pc:spChg chg="ad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037" creationId="{FC563705-9678-4052-A909-B5114B9A20BD}"/>
          </ac:spMkLst>
        </pc:spChg>
        <pc:spChg chg="ad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039" creationId="{22FEEF27-DE57-43BD-AD75-1F367403B6D4}"/>
          </ac:spMkLst>
        </pc:spChg>
        <pc:spChg chg="ad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045" creationId="{320AC2FD-9C9F-4609-914D-6112A3185AEB}"/>
          </ac:spMkLst>
        </pc:spChg>
        <pc:spChg chg="ad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049" creationId="{87E45DA9-7D26-4B39-8D40-6DBA171A1409}"/>
          </ac:spMkLst>
        </pc:spChg>
        <pc:spChg chg="ad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051" creationId="{38FCB955-9576-4C78-BABF-20937A9D1E1B}"/>
          </ac:spMkLst>
        </pc:spChg>
        <pc:spChg chg="ad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053" creationId="{56CCD1EB-9408-4CB6-AE2C-F4910716A831}"/>
          </ac:spMkLst>
        </pc:spChg>
        <pc:spChg chg="ad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055" creationId="{1276A3BD-889E-43C9-988C-DE6A00B69949}"/>
          </ac:spMkLst>
        </pc:spChg>
        <pc:picChg chg="mod">
          <ac:chgData name="Christopher Wilkin" userId="10363294-769d-46d1-9962-1839b2820248" providerId="ADAL" clId="{B90458D2-BB21-4040-B9E3-65A3BBEC6E39}" dt="2026-01-06T13:37:22.746" v="848" actId="26606"/>
          <ac:picMkLst>
            <pc:docMk/>
            <pc:sldMk cId="3032832889" sldId="386"/>
            <ac:picMk id="1026" creationId="{BBBD3727-028F-4590-C2E0-65F250F15FF9}"/>
          </ac:picMkLst>
        </pc:picChg>
      </pc:sldChg>
      <pc:sldChg chg="addSp modSp mod setBg setClrOvrMap">
        <pc:chgData name="Christopher Wilkin" userId="10363294-769d-46d1-9962-1839b2820248" providerId="ADAL" clId="{B90458D2-BB21-4040-B9E3-65A3BBEC6E39}" dt="2026-01-06T13:39:05.200" v="860" actId="14100"/>
        <pc:sldMkLst>
          <pc:docMk/>
          <pc:sldMk cId="1319682883" sldId="387"/>
        </pc:sldMkLst>
        <pc:spChg chg="mod">
          <ac:chgData name="Christopher Wilkin" userId="10363294-769d-46d1-9962-1839b2820248" providerId="ADAL" clId="{B90458D2-BB21-4040-B9E3-65A3BBEC6E39}" dt="2026-01-06T13:37:42.247" v="849" actId="26606"/>
          <ac:spMkLst>
            <pc:docMk/>
            <pc:sldMk cId="1319682883" sldId="387"/>
            <ac:spMk id="2" creationId="{65AD2121-1786-9278-6245-34850E7E195A}"/>
          </ac:spMkLst>
        </pc:spChg>
        <pc:spChg chg="mod">
          <ac:chgData name="Christopher Wilkin" userId="10363294-769d-46d1-9962-1839b2820248" providerId="ADAL" clId="{B90458D2-BB21-4040-B9E3-65A3BBEC6E39}" dt="2026-01-06T13:39:03.048" v="859" actId="1076"/>
          <ac:spMkLst>
            <pc:docMk/>
            <pc:sldMk cId="1319682883" sldId="387"/>
            <ac:spMk id="3" creationId="{333224DE-2A7E-0AA4-9A4C-D573788D8500}"/>
          </ac:spMkLst>
        </pc:spChg>
        <pc:spChg chg="add">
          <ac:chgData name="Christopher Wilkin" userId="10363294-769d-46d1-9962-1839b2820248" providerId="ADAL" clId="{B90458D2-BB21-4040-B9E3-65A3BBEC6E39}" dt="2026-01-06T13:37:42.247" v="849" actId="26606"/>
          <ac:spMkLst>
            <pc:docMk/>
            <pc:sldMk cId="1319682883" sldId="387"/>
            <ac:spMk id="14" creationId="{D0D98427-7B26-46E2-93FE-CB8CD38542AE}"/>
          </ac:spMkLst>
        </pc:spChg>
        <pc:spChg chg="add">
          <ac:chgData name="Christopher Wilkin" userId="10363294-769d-46d1-9962-1839b2820248" providerId="ADAL" clId="{B90458D2-BB21-4040-B9E3-65A3BBEC6E39}" dt="2026-01-06T13:37:42.247" v="849" actId="26606"/>
          <ac:spMkLst>
            <pc:docMk/>
            <pc:sldMk cId="1319682883" sldId="387"/>
            <ac:spMk id="16" creationId="{B15A4233-F980-4EF6-B2C0-D7C63E752ADF}"/>
          </ac:spMkLst>
        </pc:spChg>
        <pc:spChg chg="add">
          <ac:chgData name="Christopher Wilkin" userId="10363294-769d-46d1-9962-1839b2820248" providerId="ADAL" clId="{B90458D2-BB21-4040-B9E3-65A3BBEC6E39}" dt="2026-01-06T13:37:42.247" v="849" actId="26606"/>
          <ac:spMkLst>
            <pc:docMk/>
            <pc:sldMk cId="1319682883" sldId="387"/>
            <ac:spMk id="20" creationId="{421B5709-714B-4EA8-8C75-C105D9B4D5DD}"/>
          </ac:spMkLst>
        </pc:spChg>
        <pc:picChg chg="mod">
          <ac:chgData name="Christopher Wilkin" userId="10363294-769d-46d1-9962-1839b2820248" providerId="ADAL" clId="{B90458D2-BB21-4040-B9E3-65A3BBEC6E39}" dt="2026-01-06T13:37:42.247" v="849" actId="26606"/>
          <ac:picMkLst>
            <pc:docMk/>
            <pc:sldMk cId="1319682883" sldId="387"/>
            <ac:picMk id="5" creationId="{4B567D27-C653-68CA-D36F-9636ECE6F024}"/>
          </ac:picMkLst>
        </pc:picChg>
        <pc:picChg chg="add mod">
          <ac:chgData name="Christopher Wilkin" userId="10363294-769d-46d1-9962-1839b2820248" providerId="ADAL" clId="{B90458D2-BB21-4040-B9E3-65A3BBEC6E39}" dt="2026-01-06T13:39:05.200" v="860" actId="14100"/>
          <ac:picMkLst>
            <pc:docMk/>
            <pc:sldMk cId="1319682883" sldId="387"/>
            <ac:picMk id="6" creationId="{0124D410-5C26-730C-4D34-B2A8444454A0}"/>
          </ac:picMkLst>
        </pc:picChg>
        <pc:picChg chg="add">
          <ac:chgData name="Christopher Wilkin" userId="10363294-769d-46d1-9962-1839b2820248" providerId="ADAL" clId="{B90458D2-BB21-4040-B9E3-65A3BBEC6E39}" dt="2026-01-06T13:37:42.247" v="849" actId="26606"/>
          <ac:picMkLst>
            <pc:docMk/>
            <pc:sldMk cId="1319682883" sldId="387"/>
            <ac:picMk id="10" creationId="{B3F9E774-F054-4892-8E69-C76B2C8545F2}"/>
          </ac:picMkLst>
        </pc:picChg>
        <pc:picChg chg="add">
          <ac:chgData name="Christopher Wilkin" userId="10363294-769d-46d1-9962-1839b2820248" providerId="ADAL" clId="{B90458D2-BB21-4040-B9E3-65A3BBEC6E39}" dt="2026-01-06T13:37:42.247" v="849" actId="26606"/>
          <ac:picMkLst>
            <pc:docMk/>
            <pc:sldMk cId="1319682883" sldId="387"/>
            <ac:picMk id="12" creationId="{BEF6A099-2A38-4C66-88FF-FDBCB564E5F8}"/>
          </ac:picMkLst>
        </pc:picChg>
        <pc:picChg chg="add">
          <ac:chgData name="Christopher Wilkin" userId="10363294-769d-46d1-9962-1839b2820248" providerId="ADAL" clId="{B90458D2-BB21-4040-B9E3-65A3BBEC6E39}" dt="2026-01-06T13:37:42.247" v="849" actId="26606"/>
          <ac:picMkLst>
            <pc:docMk/>
            <pc:sldMk cId="1319682883" sldId="387"/>
            <ac:picMk id="18" creationId="{3B7E3E62-AACE-4D18-93B3-B4C452E287C4}"/>
          </ac:picMkLst>
        </pc:picChg>
      </pc:sldChg>
      <pc:sldChg chg="addSp modSp mod">
        <pc:chgData name="Christopher Wilkin" userId="10363294-769d-46d1-9962-1839b2820248" providerId="ADAL" clId="{B90458D2-BB21-4040-B9E3-65A3BBEC6E39}" dt="2026-01-07T15:02:48.094" v="2140" actId="20577"/>
        <pc:sldMkLst>
          <pc:docMk/>
          <pc:sldMk cId="1531656361" sldId="415"/>
        </pc:sldMkLst>
        <pc:spChg chg="mod">
          <ac:chgData name="Christopher Wilkin" userId="10363294-769d-46d1-9962-1839b2820248" providerId="ADAL" clId="{B90458D2-BB21-4040-B9E3-65A3BBEC6E39}" dt="2026-01-06T13:02:39.430" v="131"/>
          <ac:spMkLst>
            <pc:docMk/>
            <pc:sldMk cId="1531656361" sldId="415"/>
            <ac:spMk id="2" creationId="{474EBCEE-6521-54C4-9B54-F412A09019F8}"/>
          </ac:spMkLst>
        </pc:spChg>
        <pc:spChg chg="mod">
          <ac:chgData name="Christopher Wilkin" userId="10363294-769d-46d1-9962-1839b2820248" providerId="ADAL" clId="{B90458D2-BB21-4040-B9E3-65A3BBEC6E39}" dt="2026-01-07T15:02:48.094" v="2140" actId="20577"/>
          <ac:spMkLst>
            <pc:docMk/>
            <pc:sldMk cId="1531656361" sldId="415"/>
            <ac:spMk id="3" creationId="{F36D5BE6-FCF6-AA97-056C-B20F092241B9}"/>
          </ac:spMkLst>
        </pc:spChg>
        <pc:picChg chg="add mod">
          <ac:chgData name="Christopher Wilkin" userId="10363294-769d-46d1-9962-1839b2820248" providerId="ADAL" clId="{B90458D2-BB21-4040-B9E3-65A3BBEC6E39}" dt="2026-01-06T13:33:54.660" v="606"/>
          <ac:picMkLst>
            <pc:docMk/>
            <pc:sldMk cId="1531656361" sldId="415"/>
            <ac:picMk id="4" creationId="{B63FF00A-5370-8798-646F-096E61CEEAB7}"/>
          </ac:picMkLst>
        </pc:picChg>
      </pc:sldChg>
      <pc:sldChg chg="addSp delSp modSp mod setBg">
        <pc:chgData name="Christopher Wilkin" userId="10363294-769d-46d1-9962-1839b2820248" providerId="ADAL" clId="{B90458D2-BB21-4040-B9E3-65A3BBEC6E39}" dt="2026-01-19T08:27:33.395" v="4438" actId="313"/>
        <pc:sldMkLst>
          <pc:docMk/>
          <pc:sldMk cId="2649254941" sldId="416"/>
        </pc:sldMkLst>
        <pc:spChg chg="mod">
          <ac:chgData name="Christopher Wilkin" userId="10363294-769d-46d1-9962-1839b2820248" providerId="ADAL" clId="{B90458D2-BB21-4040-B9E3-65A3BBEC6E39}" dt="2026-01-06T13:39:11.365" v="861" actId="26606"/>
          <ac:spMkLst>
            <pc:docMk/>
            <pc:sldMk cId="2649254941" sldId="416"/>
            <ac:spMk id="2" creationId="{E372F623-6FA3-9D95-975F-6A1319DF12AB}"/>
          </ac:spMkLst>
        </pc:spChg>
        <pc:spChg chg="add">
          <ac:chgData name="Christopher Wilkin" userId="10363294-769d-46d1-9962-1839b2820248" providerId="ADAL" clId="{B90458D2-BB21-4040-B9E3-65A3BBEC6E39}" dt="2026-01-06T13:39:11.365" v="861" actId="26606"/>
          <ac:spMkLst>
            <pc:docMk/>
            <pc:sldMk cId="2649254941" sldId="416"/>
            <ac:spMk id="9" creationId="{B2A773CA-28F4-49C2-BFA3-49A5867C7AFB}"/>
          </ac:spMkLst>
        </pc:spChg>
        <pc:spChg chg="add">
          <ac:chgData name="Christopher Wilkin" userId="10363294-769d-46d1-9962-1839b2820248" providerId="ADAL" clId="{B90458D2-BB21-4040-B9E3-65A3BBEC6E39}" dt="2026-01-06T13:39:11.365" v="861" actId="26606"/>
          <ac:spMkLst>
            <pc:docMk/>
            <pc:sldMk cId="2649254941" sldId="416"/>
            <ac:spMk id="13" creationId="{3009A16D-868B-4145-BBC6-555098537EC2}"/>
          </ac:spMkLst>
        </pc:spChg>
        <pc:spChg chg="add">
          <ac:chgData name="Christopher Wilkin" userId="10363294-769d-46d1-9962-1839b2820248" providerId="ADAL" clId="{B90458D2-BB21-4040-B9E3-65A3BBEC6E39}" dt="2026-01-06T13:39:11.365" v="861" actId="26606"/>
          <ac:spMkLst>
            <pc:docMk/>
            <pc:sldMk cId="2649254941" sldId="416"/>
            <ac:spMk id="17" creationId="{2DCAE5CF-5D29-4779-83E1-BDB64E4F30E5}"/>
          </ac:spMkLst>
        </pc:spChg>
        <pc:graphicFrameChg chg="add mod modGraphic">
          <ac:chgData name="Christopher Wilkin" userId="10363294-769d-46d1-9962-1839b2820248" providerId="ADAL" clId="{B90458D2-BB21-4040-B9E3-65A3BBEC6E39}" dt="2026-01-19T08:27:33.395" v="4438" actId="313"/>
          <ac:graphicFrameMkLst>
            <pc:docMk/>
            <pc:sldMk cId="2649254941" sldId="416"/>
            <ac:graphicFrameMk id="5" creationId="{D15DFC87-AEA4-7479-F8ED-900904F6E629}"/>
          </ac:graphicFrameMkLst>
        </pc:graphicFrameChg>
        <pc:picChg chg="add">
          <ac:chgData name="Christopher Wilkin" userId="10363294-769d-46d1-9962-1839b2820248" providerId="ADAL" clId="{B90458D2-BB21-4040-B9E3-65A3BBEC6E39}" dt="2026-01-06T13:39:11.365" v="861" actId="26606"/>
          <ac:picMkLst>
            <pc:docMk/>
            <pc:sldMk cId="2649254941" sldId="416"/>
            <ac:picMk id="11" creationId="{5D7C72BA-4476-4E4B-BC37-9A75FD0C5951}"/>
          </ac:picMkLst>
        </pc:picChg>
        <pc:picChg chg="add">
          <ac:chgData name="Christopher Wilkin" userId="10363294-769d-46d1-9962-1839b2820248" providerId="ADAL" clId="{B90458D2-BB21-4040-B9E3-65A3BBEC6E39}" dt="2026-01-06T13:39:11.365" v="861" actId="26606"/>
          <ac:picMkLst>
            <pc:docMk/>
            <pc:sldMk cId="2649254941" sldId="416"/>
            <ac:picMk id="15" creationId="{3992EB33-38E1-4175-8EE2-9BB8CC159C7B}"/>
          </ac:picMkLst>
        </pc:picChg>
      </pc:sldChg>
      <pc:sldChg chg="addSp delSp modSp mod setBg">
        <pc:chgData name="Christopher Wilkin" userId="10363294-769d-46d1-9962-1839b2820248" providerId="ADAL" clId="{B90458D2-BB21-4040-B9E3-65A3BBEC6E39}" dt="2026-01-06T13:39:59.824" v="863" actId="20577"/>
        <pc:sldMkLst>
          <pc:docMk/>
          <pc:sldMk cId="844366812" sldId="417"/>
        </pc:sldMkLst>
        <pc:spChg chg="mod">
          <ac:chgData name="Christopher Wilkin" userId="10363294-769d-46d1-9962-1839b2820248" providerId="ADAL" clId="{B90458D2-BB21-4040-B9E3-65A3BBEC6E39}" dt="2026-01-06T13:39:40.393" v="862" actId="26606"/>
          <ac:spMkLst>
            <pc:docMk/>
            <pc:sldMk cId="844366812" sldId="417"/>
            <ac:spMk id="2" creationId="{DB993A24-B4B6-48D9-A67D-B033177B8B07}"/>
          </ac:spMkLst>
        </pc:spChg>
        <pc:spChg chg="add">
          <ac:chgData name="Christopher Wilkin" userId="10363294-769d-46d1-9962-1839b2820248" providerId="ADAL" clId="{B90458D2-BB21-4040-B9E3-65A3BBEC6E39}" dt="2026-01-06T13:39:40.393" v="862" actId="26606"/>
          <ac:spMkLst>
            <pc:docMk/>
            <pc:sldMk cId="844366812" sldId="417"/>
            <ac:spMk id="9" creationId="{B2A773CA-28F4-49C2-BFA3-49A5867C7AFB}"/>
          </ac:spMkLst>
        </pc:spChg>
        <pc:spChg chg="add">
          <ac:chgData name="Christopher Wilkin" userId="10363294-769d-46d1-9962-1839b2820248" providerId="ADAL" clId="{B90458D2-BB21-4040-B9E3-65A3BBEC6E39}" dt="2026-01-06T13:39:40.393" v="862" actId="26606"/>
          <ac:spMkLst>
            <pc:docMk/>
            <pc:sldMk cId="844366812" sldId="417"/>
            <ac:spMk id="13" creationId="{3009A16D-868B-4145-BBC6-555098537EC2}"/>
          </ac:spMkLst>
        </pc:spChg>
        <pc:spChg chg="add">
          <ac:chgData name="Christopher Wilkin" userId="10363294-769d-46d1-9962-1839b2820248" providerId="ADAL" clId="{B90458D2-BB21-4040-B9E3-65A3BBEC6E39}" dt="2026-01-06T13:39:40.393" v="862" actId="26606"/>
          <ac:spMkLst>
            <pc:docMk/>
            <pc:sldMk cId="844366812" sldId="417"/>
            <ac:spMk id="17" creationId="{2DCAE5CF-5D29-4779-83E1-BDB64E4F30E5}"/>
          </ac:spMkLst>
        </pc:spChg>
        <pc:graphicFrameChg chg="add modGraphic">
          <ac:chgData name="Christopher Wilkin" userId="10363294-769d-46d1-9962-1839b2820248" providerId="ADAL" clId="{B90458D2-BB21-4040-B9E3-65A3BBEC6E39}" dt="2026-01-06T13:39:59.824" v="863" actId="20577"/>
          <ac:graphicFrameMkLst>
            <pc:docMk/>
            <pc:sldMk cId="844366812" sldId="417"/>
            <ac:graphicFrameMk id="5" creationId="{6A4F3F4A-F656-5138-D87D-476E742277E2}"/>
          </ac:graphicFrameMkLst>
        </pc:graphicFrameChg>
        <pc:picChg chg="add">
          <ac:chgData name="Christopher Wilkin" userId="10363294-769d-46d1-9962-1839b2820248" providerId="ADAL" clId="{B90458D2-BB21-4040-B9E3-65A3BBEC6E39}" dt="2026-01-06T13:39:40.393" v="862" actId="26606"/>
          <ac:picMkLst>
            <pc:docMk/>
            <pc:sldMk cId="844366812" sldId="417"/>
            <ac:picMk id="11" creationId="{5D7C72BA-4476-4E4B-BC37-9A75FD0C5951}"/>
          </ac:picMkLst>
        </pc:picChg>
        <pc:picChg chg="add">
          <ac:chgData name="Christopher Wilkin" userId="10363294-769d-46d1-9962-1839b2820248" providerId="ADAL" clId="{B90458D2-BB21-4040-B9E3-65A3BBEC6E39}" dt="2026-01-06T13:39:40.393" v="862" actId="26606"/>
          <ac:picMkLst>
            <pc:docMk/>
            <pc:sldMk cId="844366812" sldId="417"/>
            <ac:picMk id="15" creationId="{3992EB33-38E1-4175-8EE2-9BB8CC159C7B}"/>
          </ac:picMkLst>
        </pc:picChg>
      </pc:sldChg>
      <pc:sldChg chg="addSp modSp mod setBg modAnim">
        <pc:chgData name="Christopher Wilkin" userId="10363294-769d-46d1-9962-1839b2820248" providerId="ADAL" clId="{B90458D2-BB21-4040-B9E3-65A3BBEC6E39}" dt="2026-01-06T14:25:57.739" v="2045" actId="1076"/>
        <pc:sldMkLst>
          <pc:docMk/>
          <pc:sldMk cId="2218870948" sldId="418"/>
        </pc:sldMkLst>
        <pc:spChg chg="mod">
          <ac:chgData name="Christopher Wilkin" userId="10363294-769d-46d1-9962-1839b2820248" providerId="ADAL" clId="{B90458D2-BB21-4040-B9E3-65A3BBEC6E39}" dt="2026-01-06T14:25:41.654" v="2041" actId="26606"/>
          <ac:spMkLst>
            <pc:docMk/>
            <pc:sldMk cId="2218870948" sldId="418"/>
            <ac:spMk id="2" creationId="{64761B9E-2016-12CE-6D91-A05392251106}"/>
          </ac:spMkLst>
        </pc:spChg>
        <pc:spChg chg="add">
          <ac:chgData name="Christopher Wilkin" userId="10363294-769d-46d1-9962-1839b2820248" providerId="ADAL" clId="{B90458D2-BB21-4040-B9E3-65A3BBEC6E39}" dt="2026-01-06T14:25:41.654" v="2041" actId="26606"/>
          <ac:spMkLst>
            <pc:docMk/>
            <pc:sldMk cId="2218870948" sldId="418"/>
            <ac:spMk id="14" creationId="{78C9D07A-5A22-4E55-B18A-47CF07E5080D}"/>
          </ac:spMkLst>
        </pc:spChg>
        <pc:spChg chg="add">
          <ac:chgData name="Christopher Wilkin" userId="10363294-769d-46d1-9962-1839b2820248" providerId="ADAL" clId="{B90458D2-BB21-4040-B9E3-65A3BBEC6E39}" dt="2026-01-06T14:25:41.654" v="2041" actId="26606"/>
          <ac:spMkLst>
            <pc:docMk/>
            <pc:sldMk cId="2218870948" sldId="418"/>
            <ac:spMk id="16" creationId="{3D71E629-0739-4A59-972B-A9E9A4500E31}"/>
          </ac:spMkLst>
        </pc:spChg>
        <pc:spChg chg="add">
          <ac:chgData name="Christopher Wilkin" userId="10363294-769d-46d1-9962-1839b2820248" providerId="ADAL" clId="{B90458D2-BB21-4040-B9E3-65A3BBEC6E39}" dt="2026-01-06T14:25:41.654" v="2041" actId="26606"/>
          <ac:spMkLst>
            <pc:docMk/>
            <pc:sldMk cId="2218870948" sldId="418"/>
            <ac:spMk id="18" creationId="{2F84762E-7FCC-4EAF-B9E7-CE7214491E0D}"/>
          </ac:spMkLst>
        </pc:spChg>
        <pc:spChg chg="add">
          <ac:chgData name="Christopher Wilkin" userId="10363294-769d-46d1-9962-1839b2820248" providerId="ADAL" clId="{B90458D2-BB21-4040-B9E3-65A3BBEC6E39}" dt="2026-01-06T14:25:41.654" v="2041" actId="26606"/>
          <ac:spMkLst>
            <pc:docMk/>
            <pc:sldMk cId="2218870948" sldId="418"/>
            <ac:spMk id="22" creationId="{A1038667-0C3F-4764-A24D-DA9D9B474851}"/>
          </ac:spMkLst>
        </pc:spChg>
        <pc:spChg chg="add">
          <ac:chgData name="Christopher Wilkin" userId="10363294-769d-46d1-9962-1839b2820248" providerId="ADAL" clId="{B90458D2-BB21-4040-B9E3-65A3BBEC6E39}" dt="2026-01-06T14:25:41.654" v="2041" actId="26606"/>
          <ac:spMkLst>
            <pc:docMk/>
            <pc:sldMk cId="2218870948" sldId="418"/>
            <ac:spMk id="26" creationId="{571EEFCA-9235-4BC2-85C3-A4EC6EE57AC4}"/>
          </ac:spMkLst>
        </pc:spChg>
        <pc:picChg chg="add mod">
          <ac:chgData name="Christopher Wilkin" userId="10363294-769d-46d1-9962-1839b2820248" providerId="ADAL" clId="{B90458D2-BB21-4040-B9E3-65A3BBEC6E39}" dt="2026-01-06T14:25:57.739" v="2045" actId="1076"/>
          <ac:picMkLst>
            <pc:docMk/>
            <pc:sldMk cId="2218870948" sldId="418"/>
            <ac:picMk id="3" creationId="{B09E4BFB-58EF-3209-172D-282B58DD51F7}"/>
          </ac:picMkLst>
        </pc:picChg>
        <pc:picChg chg="add">
          <ac:chgData name="Christopher Wilkin" userId="10363294-769d-46d1-9962-1839b2820248" providerId="ADAL" clId="{B90458D2-BB21-4040-B9E3-65A3BBEC6E39}" dt="2026-01-06T14:25:41.654" v="2041" actId="26606"/>
          <ac:picMkLst>
            <pc:docMk/>
            <pc:sldMk cId="2218870948" sldId="418"/>
            <ac:picMk id="8" creationId="{5321D838-2C7E-4177-9DD3-DAC78324A2B2}"/>
          </ac:picMkLst>
        </pc:picChg>
        <pc:picChg chg="add">
          <ac:chgData name="Christopher Wilkin" userId="10363294-769d-46d1-9962-1839b2820248" providerId="ADAL" clId="{B90458D2-BB21-4040-B9E3-65A3BBEC6E39}" dt="2026-01-06T14:25:41.654" v="2041" actId="26606"/>
          <ac:picMkLst>
            <pc:docMk/>
            <pc:sldMk cId="2218870948" sldId="418"/>
            <ac:picMk id="10" creationId="{0146E45C-1450-4186-B501-74F221F897A8}"/>
          </ac:picMkLst>
        </pc:picChg>
        <pc:picChg chg="add">
          <ac:chgData name="Christopher Wilkin" userId="10363294-769d-46d1-9962-1839b2820248" providerId="ADAL" clId="{B90458D2-BB21-4040-B9E3-65A3BBEC6E39}" dt="2026-01-06T14:25:41.654" v="2041" actId="26606"/>
          <ac:picMkLst>
            <pc:docMk/>
            <pc:sldMk cId="2218870948" sldId="418"/>
            <ac:picMk id="20" creationId="{927A1389-2A5D-4886-AD82-F213767E673F}"/>
          </ac:picMkLst>
        </pc:picChg>
        <pc:picChg chg="add">
          <ac:chgData name="Christopher Wilkin" userId="10363294-769d-46d1-9962-1839b2820248" providerId="ADAL" clId="{B90458D2-BB21-4040-B9E3-65A3BBEC6E39}" dt="2026-01-06T14:25:41.654" v="2041" actId="26606"/>
          <ac:picMkLst>
            <pc:docMk/>
            <pc:sldMk cId="2218870948" sldId="418"/>
            <ac:picMk id="24" creationId="{6AC2195B-895A-4535-8ECD-9F5B669C5CA5}"/>
          </ac:picMkLst>
        </pc:picChg>
      </pc:sldChg>
      <pc:sldChg chg="addSp delSp modSp mod setBg">
        <pc:chgData name="Christopher Wilkin" userId="10363294-769d-46d1-9962-1839b2820248" providerId="ADAL" clId="{B90458D2-BB21-4040-B9E3-65A3BBEC6E39}" dt="2026-01-12T09:13:09.676" v="2694" actId="20577"/>
        <pc:sldMkLst>
          <pc:docMk/>
          <pc:sldMk cId="1138960677" sldId="419"/>
        </pc:sldMkLst>
        <pc:spChg chg="mod">
          <ac:chgData name="Christopher Wilkin" userId="10363294-769d-46d1-9962-1839b2820248" providerId="ADAL" clId="{B90458D2-BB21-4040-B9E3-65A3BBEC6E39}" dt="2026-01-06T13:51:03.244" v="1253" actId="26606"/>
          <ac:spMkLst>
            <pc:docMk/>
            <pc:sldMk cId="1138960677" sldId="419"/>
            <ac:spMk id="2" creationId="{91C0190D-7A1B-0EBA-CE58-9801231A0BAB}"/>
          </ac:spMkLst>
        </pc:spChg>
        <pc:spChg chg="add">
          <ac:chgData name="Christopher Wilkin" userId="10363294-769d-46d1-9962-1839b2820248" providerId="ADAL" clId="{B90458D2-BB21-4040-B9E3-65A3BBEC6E39}" dt="2026-01-06T13:51:03.244" v="1253" actId="26606"/>
          <ac:spMkLst>
            <pc:docMk/>
            <pc:sldMk cId="1138960677" sldId="419"/>
            <ac:spMk id="9" creationId="{B2A773CA-28F4-49C2-BFA3-49A5867C7AFB}"/>
          </ac:spMkLst>
        </pc:spChg>
        <pc:spChg chg="add">
          <ac:chgData name="Christopher Wilkin" userId="10363294-769d-46d1-9962-1839b2820248" providerId="ADAL" clId="{B90458D2-BB21-4040-B9E3-65A3BBEC6E39}" dt="2026-01-06T13:51:03.244" v="1253" actId="26606"/>
          <ac:spMkLst>
            <pc:docMk/>
            <pc:sldMk cId="1138960677" sldId="419"/>
            <ac:spMk id="13" creationId="{3009A16D-868B-4145-BBC6-555098537EC2}"/>
          </ac:spMkLst>
        </pc:spChg>
        <pc:spChg chg="add">
          <ac:chgData name="Christopher Wilkin" userId="10363294-769d-46d1-9962-1839b2820248" providerId="ADAL" clId="{B90458D2-BB21-4040-B9E3-65A3BBEC6E39}" dt="2026-01-06T13:51:03.244" v="1253" actId="26606"/>
          <ac:spMkLst>
            <pc:docMk/>
            <pc:sldMk cId="1138960677" sldId="419"/>
            <ac:spMk id="17" creationId="{2DCAE5CF-5D29-4779-83E1-BDB64E4F30E5}"/>
          </ac:spMkLst>
        </pc:spChg>
        <pc:graphicFrameChg chg="add modGraphic">
          <ac:chgData name="Christopher Wilkin" userId="10363294-769d-46d1-9962-1839b2820248" providerId="ADAL" clId="{B90458D2-BB21-4040-B9E3-65A3BBEC6E39}" dt="2026-01-12T09:13:09.676" v="2694" actId="20577"/>
          <ac:graphicFrameMkLst>
            <pc:docMk/>
            <pc:sldMk cId="1138960677" sldId="419"/>
            <ac:graphicFrameMk id="5" creationId="{B9DB8D13-515E-B683-3DA7-8A18D8FAB127}"/>
          </ac:graphicFrameMkLst>
        </pc:graphicFrameChg>
        <pc:picChg chg="add">
          <ac:chgData name="Christopher Wilkin" userId="10363294-769d-46d1-9962-1839b2820248" providerId="ADAL" clId="{B90458D2-BB21-4040-B9E3-65A3BBEC6E39}" dt="2026-01-06T13:51:03.244" v="1253" actId="26606"/>
          <ac:picMkLst>
            <pc:docMk/>
            <pc:sldMk cId="1138960677" sldId="419"/>
            <ac:picMk id="11" creationId="{5D7C72BA-4476-4E4B-BC37-9A75FD0C5951}"/>
          </ac:picMkLst>
        </pc:picChg>
        <pc:picChg chg="add">
          <ac:chgData name="Christopher Wilkin" userId="10363294-769d-46d1-9962-1839b2820248" providerId="ADAL" clId="{B90458D2-BB21-4040-B9E3-65A3BBEC6E39}" dt="2026-01-06T13:51:03.244" v="1253" actId="26606"/>
          <ac:picMkLst>
            <pc:docMk/>
            <pc:sldMk cId="1138960677" sldId="419"/>
            <ac:picMk id="15" creationId="{3992EB33-38E1-4175-8EE2-9BB8CC159C7B}"/>
          </ac:picMkLst>
        </pc:picChg>
      </pc:sldChg>
      <pc:sldChg chg="addSp modSp mod modAnim">
        <pc:chgData name="Christopher Wilkin" userId="10363294-769d-46d1-9962-1839b2820248" providerId="ADAL" clId="{B90458D2-BB21-4040-B9E3-65A3BBEC6E39}" dt="2026-01-07T15:07:48.432" v="2219" actId="313"/>
        <pc:sldMkLst>
          <pc:docMk/>
          <pc:sldMk cId="1869195718" sldId="420"/>
        </pc:sldMkLst>
        <pc:spChg chg="mod">
          <ac:chgData name="Christopher Wilkin" userId="10363294-769d-46d1-9962-1839b2820248" providerId="ADAL" clId="{B90458D2-BB21-4040-B9E3-65A3BBEC6E39}" dt="2026-01-06T14:00:38.337" v="1583" actId="20577"/>
          <ac:spMkLst>
            <pc:docMk/>
            <pc:sldMk cId="1869195718" sldId="420"/>
            <ac:spMk id="2" creationId="{F898B3B9-B779-BEA1-2DCC-CF04812508FC}"/>
          </ac:spMkLst>
        </pc:spChg>
        <pc:spChg chg="mod">
          <ac:chgData name="Christopher Wilkin" userId="10363294-769d-46d1-9962-1839b2820248" providerId="ADAL" clId="{B90458D2-BB21-4040-B9E3-65A3BBEC6E39}" dt="2026-01-07T15:07:48.432" v="2219" actId="313"/>
          <ac:spMkLst>
            <pc:docMk/>
            <pc:sldMk cId="1869195718" sldId="420"/>
            <ac:spMk id="3" creationId="{C2C4B6D5-A442-DAF8-4C9F-35EC728BF1AE}"/>
          </ac:spMkLst>
        </pc:spChg>
        <pc:spChg chg="add mod">
          <ac:chgData name="Christopher Wilkin" userId="10363294-769d-46d1-9962-1839b2820248" providerId="ADAL" clId="{B90458D2-BB21-4040-B9E3-65A3BBEC6E39}" dt="2026-01-06T15:06:54.663" v="2082" actId="1076"/>
          <ac:spMkLst>
            <pc:docMk/>
            <pc:sldMk cId="1869195718" sldId="420"/>
            <ac:spMk id="8" creationId="{EBE254A2-F508-4881-5A2C-42D87A571A09}"/>
          </ac:spMkLst>
        </pc:spChg>
        <pc:spChg chg="add mod">
          <ac:chgData name="Christopher Wilkin" userId="10363294-769d-46d1-9962-1839b2820248" providerId="ADAL" clId="{B90458D2-BB21-4040-B9E3-65A3BBEC6E39}" dt="2026-01-06T15:06:54.663" v="2082" actId="1076"/>
          <ac:spMkLst>
            <pc:docMk/>
            <pc:sldMk cId="1869195718" sldId="420"/>
            <ac:spMk id="9" creationId="{131A759D-6CF2-9791-0E9B-73AC46E7B16B}"/>
          </ac:spMkLst>
        </pc:spChg>
        <pc:spChg chg="add mod">
          <ac:chgData name="Christopher Wilkin" userId="10363294-769d-46d1-9962-1839b2820248" providerId="ADAL" clId="{B90458D2-BB21-4040-B9E3-65A3BBEC6E39}" dt="2026-01-06T15:06:54.663" v="2082" actId="1076"/>
          <ac:spMkLst>
            <pc:docMk/>
            <pc:sldMk cId="1869195718" sldId="420"/>
            <ac:spMk id="10" creationId="{D45C488E-9DE1-4DD4-F5B8-4AFA063E6E73}"/>
          </ac:spMkLst>
        </pc:spChg>
        <pc:spChg chg="add mod">
          <ac:chgData name="Christopher Wilkin" userId="10363294-769d-46d1-9962-1839b2820248" providerId="ADAL" clId="{B90458D2-BB21-4040-B9E3-65A3BBEC6E39}" dt="2026-01-06T15:06:54.663" v="2082" actId="1076"/>
          <ac:spMkLst>
            <pc:docMk/>
            <pc:sldMk cId="1869195718" sldId="420"/>
            <ac:spMk id="12" creationId="{39AD79D9-30F2-2E6B-56A8-0A620A4AE720}"/>
          </ac:spMkLst>
        </pc:spChg>
        <pc:picChg chg="add mod">
          <ac:chgData name="Christopher Wilkin" userId="10363294-769d-46d1-9962-1839b2820248" providerId="ADAL" clId="{B90458D2-BB21-4040-B9E3-65A3BBEC6E39}" dt="2026-01-06T15:06:54.663" v="2082" actId="1076"/>
          <ac:picMkLst>
            <pc:docMk/>
            <pc:sldMk cId="1869195718" sldId="420"/>
            <ac:picMk id="4" creationId="{A300FB85-CBD2-EE84-11F6-CDB6AA01F7F8}"/>
          </ac:picMkLst>
        </pc:picChg>
        <pc:picChg chg="add mod">
          <ac:chgData name="Christopher Wilkin" userId="10363294-769d-46d1-9962-1839b2820248" providerId="ADAL" clId="{B90458D2-BB21-4040-B9E3-65A3BBEC6E39}" dt="2026-01-06T15:06:54.663" v="2082" actId="1076"/>
          <ac:picMkLst>
            <pc:docMk/>
            <pc:sldMk cId="1869195718" sldId="420"/>
            <ac:picMk id="5" creationId="{A766869E-B2E6-5CD4-C30B-EFCF86DBD8C3}"/>
          </ac:picMkLst>
        </pc:picChg>
        <pc:picChg chg="add mod">
          <ac:chgData name="Christopher Wilkin" userId="10363294-769d-46d1-9962-1839b2820248" providerId="ADAL" clId="{B90458D2-BB21-4040-B9E3-65A3BBEC6E39}" dt="2026-01-06T15:06:54.663" v="2082" actId="1076"/>
          <ac:picMkLst>
            <pc:docMk/>
            <pc:sldMk cId="1869195718" sldId="420"/>
            <ac:picMk id="6" creationId="{D12F9FA7-B811-796B-3601-4B0959CBBA1C}"/>
          </ac:picMkLst>
        </pc:picChg>
        <pc:picChg chg="add mod">
          <ac:chgData name="Christopher Wilkin" userId="10363294-769d-46d1-9962-1839b2820248" providerId="ADAL" clId="{B90458D2-BB21-4040-B9E3-65A3BBEC6E39}" dt="2026-01-06T15:06:54.663" v="2082" actId="1076"/>
          <ac:picMkLst>
            <pc:docMk/>
            <pc:sldMk cId="1869195718" sldId="420"/>
            <ac:picMk id="7" creationId="{FE69561F-F961-2D10-3BDF-440B60C1CB3F}"/>
          </ac:picMkLst>
        </pc:picChg>
        <pc:picChg chg="add mod">
          <ac:chgData name="Christopher Wilkin" userId="10363294-769d-46d1-9962-1839b2820248" providerId="ADAL" clId="{B90458D2-BB21-4040-B9E3-65A3BBEC6E39}" dt="2026-01-06T15:06:54.663" v="2082" actId="1076"/>
          <ac:picMkLst>
            <pc:docMk/>
            <pc:sldMk cId="1869195718" sldId="420"/>
            <ac:picMk id="11" creationId="{02A07D5C-7074-C425-A0E3-FE21F953208E}"/>
          </ac:picMkLst>
        </pc:picChg>
        <pc:picChg chg="add mod">
          <ac:chgData name="Christopher Wilkin" userId="10363294-769d-46d1-9962-1839b2820248" providerId="ADAL" clId="{B90458D2-BB21-4040-B9E3-65A3BBEC6E39}" dt="2026-01-06T15:06:54.663" v="2082" actId="1076"/>
          <ac:picMkLst>
            <pc:docMk/>
            <pc:sldMk cId="1869195718" sldId="420"/>
            <ac:picMk id="13" creationId="{A5F95780-ED21-9A40-1FB5-8C0AB45F43D0}"/>
          </ac:picMkLst>
        </pc:picChg>
        <pc:picChg chg="add mod">
          <ac:chgData name="Christopher Wilkin" userId="10363294-769d-46d1-9962-1839b2820248" providerId="ADAL" clId="{B90458D2-BB21-4040-B9E3-65A3BBEC6E39}" dt="2026-01-06T15:06:21.473" v="2072" actId="14100"/>
          <ac:picMkLst>
            <pc:docMk/>
            <pc:sldMk cId="1869195718" sldId="420"/>
            <ac:picMk id="2050" creationId="{463E8797-EB81-C130-1419-B3432F242051}"/>
          </ac:picMkLst>
        </pc:picChg>
        <pc:picChg chg="add mod">
          <ac:chgData name="Christopher Wilkin" userId="10363294-769d-46d1-9962-1839b2820248" providerId="ADAL" clId="{B90458D2-BB21-4040-B9E3-65A3BBEC6E39}" dt="2026-01-06T15:06:32.507" v="2077" actId="1076"/>
          <ac:picMkLst>
            <pc:docMk/>
            <pc:sldMk cId="1869195718" sldId="420"/>
            <ac:picMk id="2052" creationId="{33A3D474-E08E-158A-1698-A23A5387128B}"/>
          </ac:picMkLst>
        </pc:picChg>
      </pc:sldChg>
      <pc:sldChg chg="addSp delSp modSp mod setBg">
        <pc:chgData name="Christopher Wilkin" userId="10363294-769d-46d1-9962-1839b2820248" providerId="ADAL" clId="{B90458D2-BB21-4040-B9E3-65A3BBEC6E39}" dt="2026-01-07T15:03:16.593" v="2155" actId="20577"/>
        <pc:sldMkLst>
          <pc:docMk/>
          <pc:sldMk cId="2635550181" sldId="421"/>
        </pc:sldMkLst>
        <pc:spChg chg="mod">
          <ac:chgData name="Christopher Wilkin" userId="10363294-769d-46d1-9962-1839b2820248" providerId="ADAL" clId="{B90458D2-BB21-4040-B9E3-65A3BBEC6E39}" dt="2026-01-06T13:37:00.717" v="846" actId="26606"/>
          <ac:spMkLst>
            <pc:docMk/>
            <pc:sldMk cId="2635550181" sldId="421"/>
            <ac:spMk id="2" creationId="{79ED93B8-BC37-CEED-7331-A7685760EC48}"/>
          </ac:spMkLst>
        </pc:spChg>
        <pc:spChg chg="add">
          <ac:chgData name="Christopher Wilkin" userId="10363294-769d-46d1-9962-1839b2820248" providerId="ADAL" clId="{B90458D2-BB21-4040-B9E3-65A3BBEC6E39}" dt="2026-01-06T13:37:00.717" v="846" actId="26606"/>
          <ac:spMkLst>
            <pc:docMk/>
            <pc:sldMk cId="2635550181" sldId="421"/>
            <ac:spMk id="9" creationId="{B2A773CA-28F4-49C2-BFA3-49A5867C7AFB}"/>
          </ac:spMkLst>
        </pc:spChg>
        <pc:spChg chg="add">
          <ac:chgData name="Christopher Wilkin" userId="10363294-769d-46d1-9962-1839b2820248" providerId="ADAL" clId="{B90458D2-BB21-4040-B9E3-65A3BBEC6E39}" dt="2026-01-06T13:37:00.717" v="846" actId="26606"/>
          <ac:spMkLst>
            <pc:docMk/>
            <pc:sldMk cId="2635550181" sldId="421"/>
            <ac:spMk id="13" creationId="{3009A16D-868B-4145-BBC6-555098537EC2}"/>
          </ac:spMkLst>
        </pc:spChg>
        <pc:spChg chg="add">
          <ac:chgData name="Christopher Wilkin" userId="10363294-769d-46d1-9962-1839b2820248" providerId="ADAL" clId="{B90458D2-BB21-4040-B9E3-65A3BBEC6E39}" dt="2026-01-06T13:37:00.717" v="846" actId="26606"/>
          <ac:spMkLst>
            <pc:docMk/>
            <pc:sldMk cId="2635550181" sldId="421"/>
            <ac:spMk id="17" creationId="{2DCAE5CF-5D29-4779-83E1-BDB64E4F30E5}"/>
          </ac:spMkLst>
        </pc:spChg>
        <pc:graphicFrameChg chg="add modGraphic">
          <ac:chgData name="Christopher Wilkin" userId="10363294-769d-46d1-9962-1839b2820248" providerId="ADAL" clId="{B90458D2-BB21-4040-B9E3-65A3BBEC6E39}" dt="2026-01-07T15:03:16.593" v="2155" actId="20577"/>
          <ac:graphicFrameMkLst>
            <pc:docMk/>
            <pc:sldMk cId="2635550181" sldId="421"/>
            <ac:graphicFrameMk id="5" creationId="{B7EE159D-1FDC-8852-377F-470333702C76}"/>
          </ac:graphicFrameMkLst>
        </pc:graphicFrameChg>
        <pc:picChg chg="add">
          <ac:chgData name="Christopher Wilkin" userId="10363294-769d-46d1-9962-1839b2820248" providerId="ADAL" clId="{B90458D2-BB21-4040-B9E3-65A3BBEC6E39}" dt="2026-01-06T13:37:00.717" v="846" actId="26606"/>
          <ac:picMkLst>
            <pc:docMk/>
            <pc:sldMk cId="2635550181" sldId="421"/>
            <ac:picMk id="11" creationId="{5D7C72BA-4476-4E4B-BC37-9A75FD0C5951}"/>
          </ac:picMkLst>
        </pc:picChg>
        <pc:picChg chg="add">
          <ac:chgData name="Christopher Wilkin" userId="10363294-769d-46d1-9962-1839b2820248" providerId="ADAL" clId="{B90458D2-BB21-4040-B9E3-65A3BBEC6E39}" dt="2026-01-06T13:37:00.717" v="846" actId="26606"/>
          <ac:picMkLst>
            <pc:docMk/>
            <pc:sldMk cId="2635550181" sldId="421"/>
            <ac:picMk id="15" creationId="{3992EB33-38E1-4175-8EE2-9BB8CC159C7B}"/>
          </ac:picMkLst>
        </pc:picChg>
      </pc:sldChg>
      <pc:sldChg chg="modSp mod">
        <pc:chgData name="Christopher Wilkin" userId="10363294-769d-46d1-9962-1839b2820248" providerId="ADAL" clId="{B90458D2-BB21-4040-B9E3-65A3BBEC6E39}" dt="2026-01-06T13:02:39.805" v="139" actId="27636"/>
        <pc:sldMkLst>
          <pc:docMk/>
          <pc:sldMk cId="784473520" sldId="422"/>
        </pc:sldMkLst>
        <pc:spChg chg="mod">
          <ac:chgData name="Christopher Wilkin" userId="10363294-769d-46d1-9962-1839b2820248" providerId="ADAL" clId="{B90458D2-BB21-4040-B9E3-65A3BBEC6E39}" dt="2026-01-06T13:02:39.430" v="131"/>
          <ac:spMkLst>
            <pc:docMk/>
            <pc:sldMk cId="784473520" sldId="422"/>
            <ac:spMk id="2" creationId="{F591D9EE-DF1B-A039-9C3E-459A1A09854E}"/>
          </ac:spMkLst>
        </pc:spChg>
        <pc:spChg chg="mod">
          <ac:chgData name="Christopher Wilkin" userId="10363294-769d-46d1-9962-1839b2820248" providerId="ADAL" clId="{B90458D2-BB21-4040-B9E3-65A3BBEC6E39}" dt="2026-01-06T13:02:39.805" v="139" actId="27636"/>
          <ac:spMkLst>
            <pc:docMk/>
            <pc:sldMk cId="784473520" sldId="422"/>
            <ac:spMk id="3" creationId="{8C2CDF0B-AD94-9FB4-B208-410F0B25F6F1}"/>
          </ac:spMkLst>
        </pc:spChg>
      </pc:sldChg>
      <pc:sldChg chg="addSp modSp mod setBg">
        <pc:chgData name="Christopher Wilkin" userId="10363294-769d-46d1-9962-1839b2820248" providerId="ADAL" clId="{B90458D2-BB21-4040-B9E3-65A3BBEC6E39}" dt="2026-01-06T13:50:51.641" v="1252" actId="26606"/>
        <pc:sldMkLst>
          <pc:docMk/>
          <pc:sldMk cId="1763649864" sldId="423"/>
        </pc:sldMkLst>
        <pc:spChg chg="mod">
          <ac:chgData name="Christopher Wilkin" userId="10363294-769d-46d1-9962-1839b2820248" providerId="ADAL" clId="{B90458D2-BB21-4040-B9E3-65A3BBEC6E39}" dt="2026-01-06T13:50:51.641" v="1252" actId="26606"/>
          <ac:spMkLst>
            <pc:docMk/>
            <pc:sldMk cId="1763649864" sldId="423"/>
            <ac:spMk id="2" creationId="{8540BEDB-3790-6609-A50B-E22E64716274}"/>
          </ac:spMkLst>
        </pc:spChg>
        <pc:spChg chg="add">
          <ac:chgData name="Christopher Wilkin" userId="10363294-769d-46d1-9962-1839b2820248" providerId="ADAL" clId="{B90458D2-BB21-4040-B9E3-65A3BBEC6E39}" dt="2026-01-06T13:50:51.641" v="1252" actId="26606"/>
          <ac:spMkLst>
            <pc:docMk/>
            <pc:sldMk cId="1763649864" sldId="423"/>
            <ac:spMk id="13" creationId="{7EF5ECB8-D49C-48FB-A93E-88EB2FFDFD42}"/>
          </ac:spMkLst>
        </pc:spChg>
        <pc:spChg chg="add">
          <ac:chgData name="Christopher Wilkin" userId="10363294-769d-46d1-9962-1839b2820248" providerId="ADAL" clId="{B90458D2-BB21-4040-B9E3-65A3BBEC6E39}" dt="2026-01-06T13:50:51.641" v="1252" actId="26606"/>
          <ac:spMkLst>
            <pc:docMk/>
            <pc:sldMk cId="1763649864" sldId="423"/>
            <ac:spMk id="15" creationId="{411B77A2-BD5C-432D-B52E-C12612C74C17}"/>
          </ac:spMkLst>
        </pc:spChg>
        <pc:spChg chg="add">
          <ac:chgData name="Christopher Wilkin" userId="10363294-769d-46d1-9962-1839b2820248" providerId="ADAL" clId="{B90458D2-BB21-4040-B9E3-65A3BBEC6E39}" dt="2026-01-06T13:50:51.641" v="1252" actId="26606"/>
          <ac:spMkLst>
            <pc:docMk/>
            <pc:sldMk cId="1763649864" sldId="423"/>
            <ac:spMk id="17" creationId="{B5C18694-F55B-41C0-ABF3-C1D971F99ADB}"/>
          </ac:spMkLst>
        </pc:spChg>
        <pc:picChg chg="add">
          <ac:chgData name="Christopher Wilkin" userId="10363294-769d-46d1-9962-1839b2820248" providerId="ADAL" clId="{B90458D2-BB21-4040-B9E3-65A3BBEC6E39}" dt="2026-01-06T13:50:51.641" v="1252" actId="26606"/>
          <ac:picMkLst>
            <pc:docMk/>
            <pc:sldMk cId="1763649864" sldId="423"/>
            <ac:picMk id="7" creationId="{AC3E6C53-102E-4ACA-BCBB-3CC973B99486}"/>
          </ac:picMkLst>
        </pc:picChg>
        <pc:picChg chg="add">
          <ac:chgData name="Christopher Wilkin" userId="10363294-769d-46d1-9962-1839b2820248" providerId="ADAL" clId="{B90458D2-BB21-4040-B9E3-65A3BBEC6E39}" dt="2026-01-06T13:50:51.641" v="1252" actId="26606"/>
          <ac:picMkLst>
            <pc:docMk/>
            <pc:sldMk cId="1763649864" sldId="423"/>
            <ac:picMk id="9" creationId="{17B2B42C-0777-4D6E-9432-535281803A88}"/>
          </ac:picMkLst>
        </pc:picChg>
        <pc:picChg chg="add">
          <ac:chgData name="Christopher Wilkin" userId="10363294-769d-46d1-9962-1839b2820248" providerId="ADAL" clId="{B90458D2-BB21-4040-B9E3-65A3BBEC6E39}" dt="2026-01-06T13:50:51.641" v="1252" actId="26606"/>
          <ac:picMkLst>
            <pc:docMk/>
            <pc:sldMk cId="1763649864" sldId="423"/>
            <ac:picMk id="11" creationId="{EFEAAB60-93E2-4DC6-99AC-939637BCE864}"/>
          </ac:picMkLst>
        </pc:picChg>
        <pc:picChg chg="add">
          <ac:chgData name="Christopher Wilkin" userId="10363294-769d-46d1-9962-1839b2820248" providerId="ADAL" clId="{B90458D2-BB21-4040-B9E3-65A3BBEC6E39}" dt="2026-01-06T13:50:51.641" v="1252" actId="26606"/>
          <ac:picMkLst>
            <pc:docMk/>
            <pc:sldMk cId="1763649864" sldId="423"/>
            <ac:picMk id="19" creationId="{E3E46CA8-7278-4BA3-AACE-235B5B3B53E0}"/>
          </ac:picMkLst>
        </pc:picChg>
      </pc:sldChg>
      <pc:sldChg chg="addSp modSp mod setBg addAnim">
        <pc:chgData name="Christopher Wilkin" userId="10363294-769d-46d1-9962-1839b2820248" providerId="ADAL" clId="{B90458D2-BB21-4040-B9E3-65A3BBEC6E39}" dt="2026-01-06T14:02:59.466" v="1643"/>
        <pc:sldMkLst>
          <pc:docMk/>
          <pc:sldMk cId="2904166533" sldId="424"/>
        </pc:sldMkLst>
        <pc:spChg chg="mod">
          <ac:chgData name="Christopher Wilkin" userId="10363294-769d-46d1-9962-1839b2820248" providerId="ADAL" clId="{B90458D2-BB21-4040-B9E3-65A3BBEC6E39}" dt="2026-01-06T14:02:59.444" v="1642" actId="26606"/>
          <ac:spMkLst>
            <pc:docMk/>
            <pc:sldMk cId="2904166533" sldId="424"/>
            <ac:spMk id="2" creationId="{8584B59D-390A-2035-B734-C0F484DFD2D3}"/>
          </ac:spMkLst>
        </pc:spChg>
        <pc:spChg chg="add">
          <ac:chgData name="Christopher Wilkin" userId="10363294-769d-46d1-9962-1839b2820248" providerId="ADAL" clId="{B90458D2-BB21-4040-B9E3-65A3BBEC6E39}" dt="2026-01-06T14:02:59.444" v="1642" actId="26606"/>
          <ac:spMkLst>
            <pc:docMk/>
            <pc:sldMk cId="2904166533" sldId="424"/>
            <ac:spMk id="14" creationId="{A3C6F7F0-46EA-4F8E-A112-1B517C2B5A00}"/>
          </ac:spMkLst>
        </pc:spChg>
        <pc:spChg chg="add">
          <ac:chgData name="Christopher Wilkin" userId="10363294-769d-46d1-9962-1839b2820248" providerId="ADAL" clId="{B90458D2-BB21-4040-B9E3-65A3BBEC6E39}" dt="2026-01-06T14:02:59.444" v="1642" actId="26606"/>
          <ac:spMkLst>
            <pc:docMk/>
            <pc:sldMk cId="2904166533" sldId="424"/>
            <ac:spMk id="16" creationId="{1691A3CC-CDA1-4C3B-9150-FCFB5373D82B}"/>
          </ac:spMkLst>
        </pc:spChg>
        <pc:spChg chg="add">
          <ac:chgData name="Christopher Wilkin" userId="10363294-769d-46d1-9962-1839b2820248" providerId="ADAL" clId="{B90458D2-BB21-4040-B9E3-65A3BBEC6E39}" dt="2026-01-06T14:02:59.444" v="1642" actId="26606"/>
          <ac:spMkLst>
            <pc:docMk/>
            <pc:sldMk cId="2904166533" sldId="424"/>
            <ac:spMk id="18" creationId="{41704883-D088-4683-A1FD-AEE53B336130}"/>
          </ac:spMkLst>
        </pc:spChg>
        <pc:spChg chg="add">
          <ac:chgData name="Christopher Wilkin" userId="10363294-769d-46d1-9962-1839b2820248" providerId="ADAL" clId="{B90458D2-BB21-4040-B9E3-65A3BBEC6E39}" dt="2026-01-06T14:02:59.444" v="1642" actId="26606"/>
          <ac:spMkLst>
            <pc:docMk/>
            <pc:sldMk cId="2904166533" sldId="424"/>
            <ac:spMk id="20" creationId="{A9C04EC1-26B9-40BD-84A6-B2C0A913D0F9}"/>
          </ac:spMkLst>
        </pc:spChg>
        <pc:spChg chg="add">
          <ac:chgData name="Christopher Wilkin" userId="10363294-769d-46d1-9962-1839b2820248" providerId="ADAL" clId="{B90458D2-BB21-4040-B9E3-65A3BBEC6E39}" dt="2026-01-06T14:02:59.444" v="1642" actId="26606"/>
          <ac:spMkLst>
            <pc:docMk/>
            <pc:sldMk cId="2904166533" sldId="424"/>
            <ac:spMk id="22" creationId="{9BAB74E2-5A82-47FD-BBB4-BFD47779FFB9}"/>
          </ac:spMkLst>
        </pc:spChg>
        <pc:spChg chg="add">
          <ac:chgData name="Christopher Wilkin" userId="10363294-769d-46d1-9962-1839b2820248" providerId="ADAL" clId="{B90458D2-BB21-4040-B9E3-65A3BBEC6E39}" dt="2026-01-06T14:02:59.444" v="1642" actId="26606"/>
          <ac:spMkLst>
            <pc:docMk/>
            <pc:sldMk cId="2904166533" sldId="424"/>
            <ac:spMk id="24" creationId="{9C4FFB60-A034-4994-8F55-E38D4F31C874}"/>
          </ac:spMkLst>
        </pc:spChg>
        <pc:picChg chg="add">
          <ac:chgData name="Christopher Wilkin" userId="10363294-769d-46d1-9962-1839b2820248" providerId="ADAL" clId="{B90458D2-BB21-4040-B9E3-65A3BBEC6E39}" dt="2026-01-06T14:02:59.444" v="1642" actId="26606"/>
          <ac:picMkLst>
            <pc:docMk/>
            <pc:sldMk cId="2904166533" sldId="424"/>
            <ac:picMk id="4" creationId="{CBF30F79-7540-C231-A2F7-D5F6B9D31A1D}"/>
          </ac:picMkLst>
        </pc:picChg>
        <pc:picChg chg="add">
          <ac:chgData name="Christopher Wilkin" userId="10363294-769d-46d1-9962-1839b2820248" providerId="ADAL" clId="{B90458D2-BB21-4040-B9E3-65A3BBEC6E39}" dt="2026-01-06T14:02:59.444" v="1642" actId="26606"/>
          <ac:picMkLst>
            <pc:docMk/>
            <pc:sldMk cId="2904166533" sldId="424"/>
            <ac:picMk id="8" creationId="{01CFC1BB-C5B3-4479-9752-C53221627F91}"/>
          </ac:picMkLst>
        </pc:picChg>
        <pc:picChg chg="add">
          <ac:chgData name="Christopher Wilkin" userId="10363294-769d-46d1-9962-1839b2820248" providerId="ADAL" clId="{B90458D2-BB21-4040-B9E3-65A3BBEC6E39}" dt="2026-01-06T14:02:59.444" v="1642" actId="26606"/>
          <ac:picMkLst>
            <pc:docMk/>
            <pc:sldMk cId="2904166533" sldId="424"/>
            <ac:picMk id="10" creationId="{5B5FB5AC-39B2-4094-B486-0FCD501D5044}"/>
          </ac:picMkLst>
        </pc:picChg>
      </pc:sldChg>
      <pc:sldChg chg="addSp delSp modSp add mod setBg delDesignElem">
        <pc:chgData name="Christopher Wilkin" userId="10363294-769d-46d1-9962-1839b2820248" providerId="ADAL" clId="{B90458D2-BB21-4040-B9E3-65A3BBEC6E39}" dt="2026-01-12T09:14:52.262" v="2731" actId="20577"/>
        <pc:sldMkLst>
          <pc:docMk/>
          <pc:sldMk cId="2407868052" sldId="471"/>
        </pc:sldMkLst>
        <pc:spChg chg="mod">
          <ac:chgData name="Christopher Wilkin" userId="10363294-769d-46d1-9962-1839b2820248" providerId="ADAL" clId="{B90458D2-BB21-4040-B9E3-65A3BBEC6E39}" dt="2026-01-06T15:10:47.306" v="2097" actId="1076"/>
          <ac:spMkLst>
            <pc:docMk/>
            <pc:sldMk cId="2407868052" sldId="471"/>
            <ac:spMk id="2" creationId="{5796AC5B-D734-A682-5BCF-3ED108030E26}"/>
          </ac:spMkLst>
        </pc:spChg>
        <pc:spChg chg="mod">
          <ac:chgData name="Christopher Wilkin" userId="10363294-769d-46d1-9962-1839b2820248" providerId="ADAL" clId="{B90458D2-BB21-4040-B9E3-65A3BBEC6E39}" dt="2026-01-12T09:14:52.262" v="2731" actId="20577"/>
          <ac:spMkLst>
            <pc:docMk/>
            <pc:sldMk cId="2407868052" sldId="471"/>
            <ac:spMk id="3" creationId="{0C162D24-680E-2CF1-58C8-50D9BB4965F0}"/>
          </ac:spMkLst>
        </pc:spChg>
        <pc:picChg chg="add mod">
          <ac:chgData name="Christopher Wilkin" userId="10363294-769d-46d1-9962-1839b2820248" providerId="ADAL" clId="{B90458D2-BB21-4040-B9E3-65A3BBEC6E39}" dt="2026-01-06T15:10:35.580" v="2095" actId="14100"/>
          <ac:picMkLst>
            <pc:docMk/>
            <pc:sldMk cId="2407868052" sldId="471"/>
            <ac:picMk id="5122" creationId="{7E1A0521-7044-95E7-C65E-69F4A5CAEDCB}"/>
          </ac:picMkLst>
        </pc:picChg>
      </pc:sldChg>
      <pc:sldChg chg="addSp modSp new mod">
        <pc:chgData name="Christopher Wilkin" userId="10363294-769d-46d1-9962-1839b2820248" providerId="ADAL" clId="{B90458D2-BB21-4040-B9E3-65A3BBEC6E39}" dt="2026-01-13T09:14:20.011" v="2744" actId="1076"/>
        <pc:sldMkLst>
          <pc:docMk/>
          <pc:sldMk cId="2190525874" sldId="472"/>
        </pc:sldMkLst>
        <pc:spChg chg="mod">
          <ac:chgData name="Christopher Wilkin" userId="10363294-769d-46d1-9962-1839b2820248" providerId="ADAL" clId="{B90458D2-BB21-4040-B9E3-65A3BBEC6E39}" dt="2026-01-11T16:51:41.149" v="2490" actId="20577"/>
          <ac:spMkLst>
            <pc:docMk/>
            <pc:sldMk cId="2190525874" sldId="472"/>
            <ac:spMk id="2" creationId="{8E984FA6-E60A-377A-C59E-6FEAD3144ABB}"/>
          </ac:spMkLst>
        </pc:spChg>
        <pc:spChg chg="add mod">
          <ac:chgData name="Christopher Wilkin" userId="10363294-769d-46d1-9962-1839b2820248" providerId="ADAL" clId="{B90458D2-BB21-4040-B9E3-65A3BBEC6E39}" dt="2026-01-09T12:01:45.029" v="2429" actId="13926"/>
          <ac:spMkLst>
            <pc:docMk/>
            <pc:sldMk cId="2190525874" sldId="472"/>
            <ac:spMk id="4" creationId="{24383552-BFE2-9EB2-10F7-032DA7CC801E}"/>
          </ac:spMkLst>
        </pc:spChg>
        <pc:spChg chg="add mod">
          <ac:chgData name="Christopher Wilkin" userId="10363294-769d-46d1-9962-1839b2820248" providerId="ADAL" clId="{B90458D2-BB21-4040-B9E3-65A3BBEC6E39}" dt="2026-01-12T09:12:00.352" v="2665"/>
          <ac:spMkLst>
            <pc:docMk/>
            <pc:sldMk cId="2190525874" sldId="472"/>
            <ac:spMk id="6" creationId="{A62C2C28-8CAC-B178-800B-12DC67F9B4A9}"/>
          </ac:spMkLst>
        </pc:spChg>
        <pc:picChg chg="add mod">
          <ac:chgData name="Christopher Wilkin" userId="10363294-769d-46d1-9962-1839b2820248" providerId="ADAL" clId="{B90458D2-BB21-4040-B9E3-65A3BBEC6E39}" dt="2026-01-13T09:14:20.011" v="2744" actId="1076"/>
          <ac:picMkLst>
            <pc:docMk/>
            <pc:sldMk cId="2190525874" sldId="472"/>
            <ac:picMk id="5" creationId="{087D8AF1-A6C9-BE3D-9372-2E21F8ADBFB0}"/>
          </ac:picMkLst>
        </pc:picChg>
      </pc:sldChg>
      <pc:sldChg chg="modSp add mod">
        <pc:chgData name="Christopher Wilkin" userId="10363294-769d-46d1-9962-1839b2820248" providerId="ADAL" clId="{B90458D2-BB21-4040-B9E3-65A3BBEC6E39}" dt="2026-01-19T08:17:58.787" v="4413" actId="27636"/>
        <pc:sldMkLst>
          <pc:docMk/>
          <pc:sldMk cId="792981262" sldId="473"/>
        </pc:sldMkLst>
        <pc:spChg chg="mod">
          <ac:chgData name="Christopher Wilkin" userId="10363294-769d-46d1-9962-1839b2820248" providerId="ADAL" clId="{B90458D2-BB21-4040-B9E3-65A3BBEC6E39}" dt="2026-01-19T08:17:58.787" v="4413" actId="27636"/>
          <ac:spMkLst>
            <pc:docMk/>
            <pc:sldMk cId="792981262" sldId="473"/>
            <ac:spMk id="3" creationId="{4DA32073-8F84-E262-E5A0-0E0BD2454A63}"/>
          </ac:spMkLst>
        </pc:spChg>
      </pc:sldChg>
      <pc:sldChg chg="addSp delSp modSp new mod ord delAnim modAnim">
        <pc:chgData name="Christopher Wilkin" userId="10363294-769d-46d1-9962-1839b2820248" providerId="ADAL" clId="{B90458D2-BB21-4040-B9E3-65A3BBEC6E39}" dt="2026-01-19T08:09:34.377" v="4052"/>
        <pc:sldMkLst>
          <pc:docMk/>
          <pc:sldMk cId="669853170" sldId="474"/>
        </pc:sldMkLst>
        <pc:spChg chg="mod">
          <ac:chgData name="Christopher Wilkin" userId="10363294-769d-46d1-9962-1839b2820248" providerId="ADAL" clId="{B90458D2-BB21-4040-B9E3-65A3BBEC6E39}" dt="2026-01-16T17:00:30.791" v="3152" actId="20577"/>
          <ac:spMkLst>
            <pc:docMk/>
            <pc:sldMk cId="669853170" sldId="474"/>
            <ac:spMk id="2" creationId="{F503CA38-64A7-8DAE-4E10-B8FA75E7F1A1}"/>
          </ac:spMkLst>
        </pc:spChg>
        <pc:spChg chg="mod">
          <ac:chgData name="Christopher Wilkin" userId="10363294-769d-46d1-9962-1839b2820248" providerId="ADAL" clId="{B90458D2-BB21-4040-B9E3-65A3BBEC6E39}" dt="2026-01-16T17:06:36.076" v="3205" actId="1076"/>
          <ac:spMkLst>
            <pc:docMk/>
            <pc:sldMk cId="669853170" sldId="474"/>
            <ac:spMk id="3" creationId="{CDF7F858-6442-D90E-DABC-B435AE083868}"/>
          </ac:spMkLst>
        </pc:spChg>
        <pc:spChg chg="add mod">
          <ac:chgData name="Christopher Wilkin" userId="10363294-769d-46d1-9962-1839b2820248" providerId="ADAL" clId="{B90458D2-BB21-4040-B9E3-65A3BBEC6E39}" dt="2026-01-16T17:08:23.685" v="3292" actId="1076"/>
          <ac:spMkLst>
            <pc:docMk/>
            <pc:sldMk cId="669853170" sldId="474"/>
            <ac:spMk id="8" creationId="{271EBDCD-7634-FBEE-244C-3DBACDAC5636}"/>
          </ac:spMkLst>
        </pc:spChg>
        <pc:spChg chg="add mod">
          <ac:chgData name="Christopher Wilkin" userId="10363294-769d-46d1-9962-1839b2820248" providerId="ADAL" clId="{B90458D2-BB21-4040-B9E3-65A3BBEC6E39}" dt="2026-01-16T17:08:08.626" v="3288" actId="20577"/>
          <ac:spMkLst>
            <pc:docMk/>
            <pc:sldMk cId="669853170" sldId="474"/>
            <ac:spMk id="11" creationId="{8F9B4649-9107-B98A-66A0-471C22493846}"/>
          </ac:spMkLst>
        </pc:spChg>
        <pc:spChg chg="add mod">
          <ac:chgData name="Christopher Wilkin" userId="10363294-769d-46d1-9962-1839b2820248" providerId="ADAL" clId="{B90458D2-BB21-4040-B9E3-65A3BBEC6E39}" dt="2026-01-16T17:10:19.208" v="3427" actId="1076"/>
          <ac:spMkLst>
            <pc:docMk/>
            <pc:sldMk cId="669853170" sldId="474"/>
            <ac:spMk id="12" creationId="{D8A821EA-0FD1-5E23-E087-4CF503ACB2FC}"/>
          </ac:spMkLst>
        </pc:spChg>
        <pc:spChg chg="add mod">
          <ac:chgData name="Christopher Wilkin" userId="10363294-769d-46d1-9962-1839b2820248" providerId="ADAL" clId="{B90458D2-BB21-4040-B9E3-65A3BBEC6E39}" dt="2026-01-16T17:19:14.858" v="3698" actId="1076"/>
          <ac:spMkLst>
            <pc:docMk/>
            <pc:sldMk cId="669853170" sldId="474"/>
            <ac:spMk id="15" creationId="{CAE84959-69B3-2558-4D54-621149E02F93}"/>
          </ac:spMkLst>
        </pc:spChg>
        <pc:spChg chg="add mod">
          <ac:chgData name="Christopher Wilkin" userId="10363294-769d-46d1-9962-1839b2820248" providerId="ADAL" clId="{B90458D2-BB21-4040-B9E3-65A3BBEC6E39}" dt="2026-01-16T17:19:02.578" v="3697" actId="20577"/>
          <ac:spMkLst>
            <pc:docMk/>
            <pc:sldMk cId="669853170" sldId="474"/>
            <ac:spMk id="16" creationId="{CF99EAE5-29CB-4EBE-DE49-884BCBB766C6}"/>
          </ac:spMkLst>
        </pc:spChg>
        <pc:spChg chg="add mod">
          <ac:chgData name="Christopher Wilkin" userId="10363294-769d-46d1-9962-1839b2820248" providerId="ADAL" clId="{B90458D2-BB21-4040-B9E3-65A3BBEC6E39}" dt="2026-01-16T17:20:10.013" v="3719" actId="1076"/>
          <ac:spMkLst>
            <pc:docMk/>
            <pc:sldMk cId="669853170" sldId="474"/>
            <ac:spMk id="17" creationId="{637F54F3-2FB2-0311-EA90-FC838E01878C}"/>
          </ac:spMkLst>
        </pc:spChg>
        <pc:picChg chg="add mod">
          <ac:chgData name="Christopher Wilkin" userId="10363294-769d-46d1-9962-1839b2820248" providerId="ADAL" clId="{B90458D2-BB21-4040-B9E3-65A3BBEC6E39}" dt="2026-01-16T17:06:38.185" v="3206" actId="1076"/>
          <ac:picMkLst>
            <pc:docMk/>
            <pc:sldMk cId="669853170" sldId="474"/>
            <ac:picMk id="4" creationId="{D10077F8-9D4B-C285-F317-8FD1F0365104}"/>
          </ac:picMkLst>
        </pc:picChg>
        <pc:picChg chg="add mod">
          <ac:chgData name="Christopher Wilkin" userId="10363294-769d-46d1-9962-1839b2820248" providerId="ADAL" clId="{B90458D2-BB21-4040-B9E3-65A3BBEC6E39}" dt="2026-01-16T17:10:11.190" v="3423" actId="1076"/>
          <ac:picMkLst>
            <pc:docMk/>
            <pc:sldMk cId="669853170" sldId="474"/>
            <ac:picMk id="5" creationId="{2EBBADA8-FE8A-76B4-14DB-B80079BC7CD1}"/>
          </ac:picMkLst>
        </pc:picChg>
        <pc:picChg chg="add mod">
          <ac:chgData name="Christopher Wilkin" userId="10363294-769d-46d1-9962-1839b2820248" providerId="ADAL" clId="{B90458D2-BB21-4040-B9E3-65A3BBEC6E39}" dt="2026-01-16T17:19:16.377" v="3699" actId="1076"/>
          <ac:picMkLst>
            <pc:docMk/>
            <pc:sldMk cId="669853170" sldId="474"/>
            <ac:picMk id="13" creationId="{B0D81DBF-9BD6-6DA2-66C2-E9D97480CC6F}"/>
          </ac:picMkLst>
        </pc:picChg>
      </pc:sldChg>
      <pc:sldChg chg="addSp modSp new mod modAnim">
        <pc:chgData name="Christopher Wilkin" userId="10363294-769d-46d1-9962-1839b2820248" providerId="ADAL" clId="{B90458D2-BB21-4040-B9E3-65A3BBEC6E39}" dt="2026-01-19T08:13:09.497" v="4222"/>
        <pc:sldMkLst>
          <pc:docMk/>
          <pc:sldMk cId="3932171858" sldId="475"/>
        </pc:sldMkLst>
        <pc:spChg chg="mod">
          <ac:chgData name="Christopher Wilkin" userId="10363294-769d-46d1-9962-1839b2820248" providerId="ADAL" clId="{B90458D2-BB21-4040-B9E3-65A3BBEC6E39}" dt="2026-01-19T08:11:27.453" v="4187" actId="20577"/>
          <ac:spMkLst>
            <pc:docMk/>
            <pc:sldMk cId="3932171858" sldId="475"/>
            <ac:spMk id="2" creationId="{13CFEA7E-8E8D-BF34-B487-2FEB226772D0}"/>
          </ac:spMkLst>
        </pc:spChg>
        <pc:spChg chg="mod">
          <ac:chgData name="Christopher Wilkin" userId="10363294-769d-46d1-9962-1839b2820248" providerId="ADAL" clId="{B90458D2-BB21-4040-B9E3-65A3BBEC6E39}" dt="2026-01-19T08:12:09.992" v="4221" actId="27636"/>
          <ac:spMkLst>
            <pc:docMk/>
            <pc:sldMk cId="3932171858" sldId="475"/>
            <ac:spMk id="3" creationId="{A14DFC1E-E62C-EB9A-0B3F-4F0434B5E741}"/>
          </ac:spMkLst>
        </pc:spChg>
        <pc:picChg chg="add mod">
          <ac:chgData name="Christopher Wilkin" userId="10363294-769d-46d1-9962-1839b2820248" providerId="ADAL" clId="{B90458D2-BB21-4040-B9E3-65A3BBEC6E39}" dt="2026-01-19T08:10:14.460" v="4055" actId="1076"/>
          <ac:picMkLst>
            <pc:docMk/>
            <pc:sldMk cId="3932171858" sldId="475"/>
            <ac:picMk id="1026" creationId="{63BE51BB-867A-0C37-89C0-8F0470999190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5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5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5B3728-1E51-43C6-963A-79C9A4E5F30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ACCB4B0-FAE5-41D6-927A-C07EC2A4C999}">
      <dgm:prSet/>
      <dgm:spPr/>
      <dgm:t>
        <a:bodyPr/>
        <a:lstStyle/>
        <a:p>
          <a:r>
            <a:rPr lang="en-GB" b="0" i="0" baseline="0"/>
            <a:t>Upon the successful completion of this module, the student should be able to: </a:t>
          </a:r>
          <a:endParaRPr lang="en-US"/>
        </a:p>
      </dgm:t>
    </dgm:pt>
    <dgm:pt modelId="{B9757B2C-DF6C-42D3-9568-1BC37C45DFEB}" type="parTrans" cxnId="{50036A9C-B775-490B-BA22-6CA6DB9E0336}">
      <dgm:prSet/>
      <dgm:spPr/>
      <dgm:t>
        <a:bodyPr/>
        <a:lstStyle/>
        <a:p>
          <a:endParaRPr lang="en-US"/>
        </a:p>
      </dgm:t>
    </dgm:pt>
    <dgm:pt modelId="{778482DD-A7D2-45E0-8C16-113DED2EB343}" type="sibTrans" cxnId="{50036A9C-B775-490B-BA22-6CA6DB9E0336}">
      <dgm:prSet/>
      <dgm:spPr/>
      <dgm:t>
        <a:bodyPr/>
        <a:lstStyle/>
        <a:p>
          <a:endParaRPr lang="en-US"/>
        </a:p>
      </dgm:t>
    </dgm:pt>
    <dgm:pt modelId="{F3589B9F-79DA-4FB5-A689-62E650BE8AE3}">
      <dgm:prSet/>
      <dgm:spPr/>
      <dgm:t>
        <a:bodyPr/>
        <a:lstStyle/>
        <a:p>
          <a:r>
            <a:rPr lang="en-GB" b="0" i="0" baseline="0" dirty="0"/>
            <a:t>Demonstrate knowledge and understanding of organisation logistics, innovation and creativity to develop value creation within an operations context;</a:t>
          </a:r>
          <a:endParaRPr lang="en-US" dirty="0"/>
        </a:p>
      </dgm:t>
    </dgm:pt>
    <dgm:pt modelId="{9B98775F-C8A6-475A-A80E-DD5DFE7787FD}" type="parTrans" cxnId="{CE265570-4CE5-4A79-B2EE-C9FEE8FF8678}">
      <dgm:prSet/>
      <dgm:spPr/>
      <dgm:t>
        <a:bodyPr/>
        <a:lstStyle/>
        <a:p>
          <a:endParaRPr lang="en-US"/>
        </a:p>
      </dgm:t>
    </dgm:pt>
    <dgm:pt modelId="{E8A2B9A3-A7F5-4AED-B854-7AC90C3D5C45}" type="sibTrans" cxnId="{CE265570-4CE5-4A79-B2EE-C9FEE8FF8678}">
      <dgm:prSet/>
      <dgm:spPr/>
      <dgm:t>
        <a:bodyPr/>
        <a:lstStyle/>
        <a:p>
          <a:endParaRPr lang="en-US"/>
        </a:p>
      </dgm:t>
    </dgm:pt>
    <dgm:pt modelId="{F33ED0A6-FE97-4FEC-A158-840C9B54A255}">
      <dgm:prSet/>
      <dgm:spPr/>
      <dgm:t>
        <a:bodyPr/>
        <a:lstStyle/>
        <a:p>
          <a:r>
            <a:rPr lang="en-GB" b="0" i="0" baseline="0" dirty="0"/>
            <a:t>Apply creative thinking within a work-based or academic context to develop novel solutions and/or value creation to an identified operational problem;</a:t>
          </a:r>
          <a:endParaRPr lang="en-US" dirty="0"/>
        </a:p>
      </dgm:t>
    </dgm:pt>
    <dgm:pt modelId="{04CD68F6-CC4D-4F8C-819B-FCE2D1090372}" type="parTrans" cxnId="{1AE5FC3F-385B-43A6-B953-61961DB6B9C8}">
      <dgm:prSet/>
      <dgm:spPr/>
      <dgm:t>
        <a:bodyPr/>
        <a:lstStyle/>
        <a:p>
          <a:endParaRPr lang="en-US"/>
        </a:p>
      </dgm:t>
    </dgm:pt>
    <dgm:pt modelId="{2B959EE6-23E3-443C-85E0-F3F1478F0DC1}" type="sibTrans" cxnId="{1AE5FC3F-385B-43A6-B953-61961DB6B9C8}">
      <dgm:prSet/>
      <dgm:spPr/>
      <dgm:t>
        <a:bodyPr/>
        <a:lstStyle/>
        <a:p>
          <a:endParaRPr lang="en-US"/>
        </a:p>
      </dgm:t>
    </dgm:pt>
    <dgm:pt modelId="{2E10B472-D25A-431D-9516-487BEC34D9F2}">
      <dgm:prSet/>
      <dgm:spPr/>
      <dgm:t>
        <a:bodyPr/>
        <a:lstStyle/>
        <a:p>
          <a:r>
            <a:rPr lang="en-GB" b="0" i="0" baseline="0" dirty="0"/>
            <a:t>Write a report which investigates an identified problem within the operations of an organisation and offers innovative and creative solutions which add value.</a:t>
          </a:r>
          <a:endParaRPr lang="en-US" dirty="0"/>
        </a:p>
      </dgm:t>
    </dgm:pt>
    <dgm:pt modelId="{13085C6C-C19A-4C99-BA03-0975AFDB99A7}" type="parTrans" cxnId="{02A5B2F9-53B7-468F-8B8B-5CF9B2C7AAA1}">
      <dgm:prSet/>
      <dgm:spPr/>
      <dgm:t>
        <a:bodyPr/>
        <a:lstStyle/>
        <a:p>
          <a:endParaRPr lang="en-US"/>
        </a:p>
      </dgm:t>
    </dgm:pt>
    <dgm:pt modelId="{9CFFD7B2-C51C-4A33-8580-6DC7B5F3D2B2}" type="sibTrans" cxnId="{02A5B2F9-53B7-468F-8B8B-5CF9B2C7AAA1}">
      <dgm:prSet/>
      <dgm:spPr/>
      <dgm:t>
        <a:bodyPr/>
        <a:lstStyle/>
        <a:p>
          <a:endParaRPr lang="en-US"/>
        </a:p>
      </dgm:t>
    </dgm:pt>
    <dgm:pt modelId="{B01B5817-3668-4BC8-A8E3-C8506DA39D1E}" type="pres">
      <dgm:prSet presAssocID="{A75B3728-1E51-43C6-963A-79C9A4E5F307}" presName="root" presStyleCnt="0">
        <dgm:presLayoutVars>
          <dgm:dir/>
          <dgm:resizeHandles val="exact"/>
        </dgm:presLayoutVars>
      </dgm:prSet>
      <dgm:spPr/>
    </dgm:pt>
    <dgm:pt modelId="{15B8FF58-30CD-4744-9FAA-31D64BA0509C}" type="pres">
      <dgm:prSet presAssocID="{3ACCB4B0-FAE5-41D6-927A-C07EC2A4C999}" presName="compNode" presStyleCnt="0"/>
      <dgm:spPr/>
    </dgm:pt>
    <dgm:pt modelId="{697D094A-D7B3-4C94-BC7D-0B2BCB0D884B}" type="pres">
      <dgm:prSet presAssocID="{3ACCB4B0-FAE5-41D6-927A-C07EC2A4C999}" presName="bgRect" presStyleLbl="bgShp" presStyleIdx="0" presStyleCnt="4"/>
      <dgm:spPr/>
    </dgm:pt>
    <dgm:pt modelId="{908537C5-055A-4D3B-A0C1-EB8B6ACC5EFD}" type="pres">
      <dgm:prSet presAssocID="{3ACCB4B0-FAE5-41D6-927A-C07EC2A4C99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DCA47D64-4B5B-44A5-ABAC-BAC48DE9E766}" type="pres">
      <dgm:prSet presAssocID="{3ACCB4B0-FAE5-41D6-927A-C07EC2A4C999}" presName="spaceRect" presStyleCnt="0"/>
      <dgm:spPr/>
    </dgm:pt>
    <dgm:pt modelId="{C821684C-5747-4E9B-B5E8-AC28481CC618}" type="pres">
      <dgm:prSet presAssocID="{3ACCB4B0-FAE5-41D6-927A-C07EC2A4C999}" presName="parTx" presStyleLbl="revTx" presStyleIdx="0" presStyleCnt="4">
        <dgm:presLayoutVars>
          <dgm:chMax val="0"/>
          <dgm:chPref val="0"/>
        </dgm:presLayoutVars>
      </dgm:prSet>
      <dgm:spPr/>
    </dgm:pt>
    <dgm:pt modelId="{9520A91F-856A-4A83-9BD7-6D111D799321}" type="pres">
      <dgm:prSet presAssocID="{778482DD-A7D2-45E0-8C16-113DED2EB343}" presName="sibTrans" presStyleCnt="0"/>
      <dgm:spPr/>
    </dgm:pt>
    <dgm:pt modelId="{405B9CF6-C5C1-4751-9AA2-26B0212034DC}" type="pres">
      <dgm:prSet presAssocID="{F3589B9F-79DA-4FB5-A689-62E650BE8AE3}" presName="compNode" presStyleCnt="0"/>
      <dgm:spPr/>
    </dgm:pt>
    <dgm:pt modelId="{8FA58C82-AE41-40C0-8E66-221BC0E3B2CF}" type="pres">
      <dgm:prSet presAssocID="{F3589B9F-79DA-4FB5-A689-62E650BE8AE3}" presName="bgRect" presStyleLbl="bgShp" presStyleIdx="1" presStyleCnt="4"/>
      <dgm:spPr/>
    </dgm:pt>
    <dgm:pt modelId="{09F06FC4-DEF4-4689-8906-FF414D23ABFF}" type="pres">
      <dgm:prSet presAssocID="{F3589B9F-79DA-4FB5-A689-62E650BE8AE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DF1A66E-3E84-4B4A-B30E-C8E268C598DB}" type="pres">
      <dgm:prSet presAssocID="{F3589B9F-79DA-4FB5-A689-62E650BE8AE3}" presName="spaceRect" presStyleCnt="0"/>
      <dgm:spPr/>
    </dgm:pt>
    <dgm:pt modelId="{317E4DA0-D414-4565-80A0-01BD8AD4775D}" type="pres">
      <dgm:prSet presAssocID="{F3589B9F-79DA-4FB5-A689-62E650BE8AE3}" presName="parTx" presStyleLbl="revTx" presStyleIdx="1" presStyleCnt="4">
        <dgm:presLayoutVars>
          <dgm:chMax val="0"/>
          <dgm:chPref val="0"/>
        </dgm:presLayoutVars>
      </dgm:prSet>
      <dgm:spPr/>
    </dgm:pt>
    <dgm:pt modelId="{5338CB17-6ED6-48B9-B6BA-855FD9D3032B}" type="pres">
      <dgm:prSet presAssocID="{E8A2B9A3-A7F5-4AED-B854-7AC90C3D5C45}" presName="sibTrans" presStyleCnt="0"/>
      <dgm:spPr/>
    </dgm:pt>
    <dgm:pt modelId="{72D301D0-6BFE-493B-A465-080C3AA801B6}" type="pres">
      <dgm:prSet presAssocID="{F33ED0A6-FE97-4FEC-A158-840C9B54A255}" presName="compNode" presStyleCnt="0"/>
      <dgm:spPr/>
    </dgm:pt>
    <dgm:pt modelId="{3B318F56-669E-4FBA-9F25-BF2EE4347FED}" type="pres">
      <dgm:prSet presAssocID="{F33ED0A6-FE97-4FEC-A158-840C9B54A255}" presName="bgRect" presStyleLbl="bgShp" presStyleIdx="2" presStyleCnt="4"/>
      <dgm:spPr/>
    </dgm:pt>
    <dgm:pt modelId="{AA771601-3F31-4CA4-9C2E-A4F2540F1F62}" type="pres">
      <dgm:prSet presAssocID="{F33ED0A6-FE97-4FEC-A158-840C9B54A25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B13209C-3675-4653-A554-0B1DF128024B}" type="pres">
      <dgm:prSet presAssocID="{F33ED0A6-FE97-4FEC-A158-840C9B54A255}" presName="spaceRect" presStyleCnt="0"/>
      <dgm:spPr/>
    </dgm:pt>
    <dgm:pt modelId="{CFD84427-CDC2-42D6-90AA-6B6D553E9F21}" type="pres">
      <dgm:prSet presAssocID="{F33ED0A6-FE97-4FEC-A158-840C9B54A255}" presName="parTx" presStyleLbl="revTx" presStyleIdx="2" presStyleCnt="4">
        <dgm:presLayoutVars>
          <dgm:chMax val="0"/>
          <dgm:chPref val="0"/>
        </dgm:presLayoutVars>
      </dgm:prSet>
      <dgm:spPr/>
    </dgm:pt>
    <dgm:pt modelId="{9E5CC9BC-1E34-48D6-A8ED-B3E4FE0ADADE}" type="pres">
      <dgm:prSet presAssocID="{2B959EE6-23E3-443C-85E0-F3F1478F0DC1}" presName="sibTrans" presStyleCnt="0"/>
      <dgm:spPr/>
    </dgm:pt>
    <dgm:pt modelId="{464955B4-A928-49E4-ABE9-7C966845ED88}" type="pres">
      <dgm:prSet presAssocID="{2E10B472-D25A-431D-9516-487BEC34D9F2}" presName="compNode" presStyleCnt="0"/>
      <dgm:spPr/>
    </dgm:pt>
    <dgm:pt modelId="{DB37B163-E97B-4A7D-B85A-5CCE7F6DDE29}" type="pres">
      <dgm:prSet presAssocID="{2E10B472-D25A-431D-9516-487BEC34D9F2}" presName="bgRect" presStyleLbl="bgShp" presStyleIdx="3" presStyleCnt="4"/>
      <dgm:spPr/>
    </dgm:pt>
    <dgm:pt modelId="{E32119A8-C257-469F-BF95-86D1775E0EA8}" type="pres">
      <dgm:prSet presAssocID="{2E10B472-D25A-431D-9516-487BEC34D9F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6B2844F0-6932-435A-8102-6F94362BC06A}" type="pres">
      <dgm:prSet presAssocID="{2E10B472-D25A-431D-9516-487BEC34D9F2}" presName="spaceRect" presStyleCnt="0"/>
      <dgm:spPr/>
    </dgm:pt>
    <dgm:pt modelId="{EC712C7E-CAAC-436E-A009-0383FA8211D9}" type="pres">
      <dgm:prSet presAssocID="{2E10B472-D25A-431D-9516-487BEC34D9F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AE5FC3F-385B-43A6-B953-61961DB6B9C8}" srcId="{A75B3728-1E51-43C6-963A-79C9A4E5F307}" destId="{F33ED0A6-FE97-4FEC-A158-840C9B54A255}" srcOrd="2" destOrd="0" parTransId="{04CD68F6-CC4D-4F8C-819B-FCE2D1090372}" sibTransId="{2B959EE6-23E3-443C-85E0-F3F1478F0DC1}"/>
    <dgm:cxn modelId="{996E384F-3E97-4C8C-9C9A-46A9F2C05C5E}" type="presOf" srcId="{3ACCB4B0-FAE5-41D6-927A-C07EC2A4C999}" destId="{C821684C-5747-4E9B-B5E8-AC28481CC618}" srcOrd="0" destOrd="0" presId="urn:microsoft.com/office/officeart/2018/2/layout/IconVerticalSolidList"/>
    <dgm:cxn modelId="{CE265570-4CE5-4A79-B2EE-C9FEE8FF8678}" srcId="{A75B3728-1E51-43C6-963A-79C9A4E5F307}" destId="{F3589B9F-79DA-4FB5-A689-62E650BE8AE3}" srcOrd="1" destOrd="0" parTransId="{9B98775F-C8A6-475A-A80E-DD5DFE7787FD}" sibTransId="{E8A2B9A3-A7F5-4AED-B854-7AC90C3D5C45}"/>
    <dgm:cxn modelId="{50036A9C-B775-490B-BA22-6CA6DB9E0336}" srcId="{A75B3728-1E51-43C6-963A-79C9A4E5F307}" destId="{3ACCB4B0-FAE5-41D6-927A-C07EC2A4C999}" srcOrd="0" destOrd="0" parTransId="{B9757B2C-DF6C-42D3-9568-1BC37C45DFEB}" sibTransId="{778482DD-A7D2-45E0-8C16-113DED2EB343}"/>
    <dgm:cxn modelId="{F68106A5-1FFA-4736-8CF0-A3EFE3D8D025}" type="presOf" srcId="{2E10B472-D25A-431D-9516-487BEC34D9F2}" destId="{EC712C7E-CAAC-436E-A009-0383FA8211D9}" srcOrd="0" destOrd="0" presId="urn:microsoft.com/office/officeart/2018/2/layout/IconVerticalSolidList"/>
    <dgm:cxn modelId="{147C26DD-B2F6-4D11-BFC8-E55736120E75}" type="presOf" srcId="{F3589B9F-79DA-4FB5-A689-62E650BE8AE3}" destId="{317E4DA0-D414-4565-80A0-01BD8AD4775D}" srcOrd="0" destOrd="0" presId="urn:microsoft.com/office/officeart/2018/2/layout/IconVerticalSolidList"/>
    <dgm:cxn modelId="{4BCB9FF1-A90B-4457-BED1-0D2361D02E11}" type="presOf" srcId="{A75B3728-1E51-43C6-963A-79C9A4E5F307}" destId="{B01B5817-3668-4BC8-A8E3-C8506DA39D1E}" srcOrd="0" destOrd="0" presId="urn:microsoft.com/office/officeart/2018/2/layout/IconVerticalSolidList"/>
    <dgm:cxn modelId="{EEAC40F3-CD5F-4CBF-8438-12F09478E468}" type="presOf" srcId="{F33ED0A6-FE97-4FEC-A158-840C9B54A255}" destId="{CFD84427-CDC2-42D6-90AA-6B6D553E9F21}" srcOrd="0" destOrd="0" presId="urn:microsoft.com/office/officeart/2018/2/layout/IconVerticalSolidList"/>
    <dgm:cxn modelId="{02A5B2F9-53B7-468F-8B8B-5CF9B2C7AAA1}" srcId="{A75B3728-1E51-43C6-963A-79C9A4E5F307}" destId="{2E10B472-D25A-431D-9516-487BEC34D9F2}" srcOrd="3" destOrd="0" parTransId="{13085C6C-C19A-4C99-BA03-0975AFDB99A7}" sibTransId="{9CFFD7B2-C51C-4A33-8580-6DC7B5F3D2B2}"/>
    <dgm:cxn modelId="{D4E7D781-280F-4ED6-8640-536D97501B37}" type="presParOf" srcId="{B01B5817-3668-4BC8-A8E3-C8506DA39D1E}" destId="{15B8FF58-30CD-4744-9FAA-31D64BA0509C}" srcOrd="0" destOrd="0" presId="urn:microsoft.com/office/officeart/2018/2/layout/IconVerticalSolidList"/>
    <dgm:cxn modelId="{A91CFC90-0D63-4468-9BE8-4EA705CFD5C8}" type="presParOf" srcId="{15B8FF58-30CD-4744-9FAA-31D64BA0509C}" destId="{697D094A-D7B3-4C94-BC7D-0B2BCB0D884B}" srcOrd="0" destOrd="0" presId="urn:microsoft.com/office/officeart/2018/2/layout/IconVerticalSolidList"/>
    <dgm:cxn modelId="{BFE7AA77-C9AE-42A9-B917-A2B8C4BF0B05}" type="presParOf" srcId="{15B8FF58-30CD-4744-9FAA-31D64BA0509C}" destId="{908537C5-055A-4D3B-A0C1-EB8B6ACC5EFD}" srcOrd="1" destOrd="0" presId="urn:microsoft.com/office/officeart/2018/2/layout/IconVerticalSolidList"/>
    <dgm:cxn modelId="{16CD818C-F304-4E3A-8807-7E078908148A}" type="presParOf" srcId="{15B8FF58-30CD-4744-9FAA-31D64BA0509C}" destId="{DCA47D64-4B5B-44A5-ABAC-BAC48DE9E766}" srcOrd="2" destOrd="0" presId="urn:microsoft.com/office/officeart/2018/2/layout/IconVerticalSolidList"/>
    <dgm:cxn modelId="{E10000B1-3727-42C9-B0DB-6AC843D8D532}" type="presParOf" srcId="{15B8FF58-30CD-4744-9FAA-31D64BA0509C}" destId="{C821684C-5747-4E9B-B5E8-AC28481CC618}" srcOrd="3" destOrd="0" presId="urn:microsoft.com/office/officeart/2018/2/layout/IconVerticalSolidList"/>
    <dgm:cxn modelId="{284F07BE-EFC4-4A2E-8017-A0E39C27BA93}" type="presParOf" srcId="{B01B5817-3668-4BC8-A8E3-C8506DA39D1E}" destId="{9520A91F-856A-4A83-9BD7-6D111D799321}" srcOrd="1" destOrd="0" presId="urn:microsoft.com/office/officeart/2018/2/layout/IconVerticalSolidList"/>
    <dgm:cxn modelId="{CEAC12B4-7459-4B18-8C6B-C42EAC0045CE}" type="presParOf" srcId="{B01B5817-3668-4BC8-A8E3-C8506DA39D1E}" destId="{405B9CF6-C5C1-4751-9AA2-26B0212034DC}" srcOrd="2" destOrd="0" presId="urn:microsoft.com/office/officeart/2018/2/layout/IconVerticalSolidList"/>
    <dgm:cxn modelId="{334601A2-32C4-4C31-A728-F82B8094DC7D}" type="presParOf" srcId="{405B9CF6-C5C1-4751-9AA2-26B0212034DC}" destId="{8FA58C82-AE41-40C0-8E66-221BC0E3B2CF}" srcOrd="0" destOrd="0" presId="urn:microsoft.com/office/officeart/2018/2/layout/IconVerticalSolidList"/>
    <dgm:cxn modelId="{BF1E703F-7AE0-4D29-BCAC-06EA746D03E2}" type="presParOf" srcId="{405B9CF6-C5C1-4751-9AA2-26B0212034DC}" destId="{09F06FC4-DEF4-4689-8906-FF414D23ABFF}" srcOrd="1" destOrd="0" presId="urn:microsoft.com/office/officeart/2018/2/layout/IconVerticalSolidList"/>
    <dgm:cxn modelId="{4F1E096B-3AD9-46C6-B127-DB93B3CD0EB2}" type="presParOf" srcId="{405B9CF6-C5C1-4751-9AA2-26B0212034DC}" destId="{5DF1A66E-3E84-4B4A-B30E-C8E268C598DB}" srcOrd="2" destOrd="0" presId="urn:microsoft.com/office/officeart/2018/2/layout/IconVerticalSolidList"/>
    <dgm:cxn modelId="{69EED54F-5AD9-497D-9D21-1981949D731E}" type="presParOf" srcId="{405B9CF6-C5C1-4751-9AA2-26B0212034DC}" destId="{317E4DA0-D414-4565-80A0-01BD8AD4775D}" srcOrd="3" destOrd="0" presId="urn:microsoft.com/office/officeart/2018/2/layout/IconVerticalSolidList"/>
    <dgm:cxn modelId="{58FCA345-CE28-4683-9AD0-27F74336A207}" type="presParOf" srcId="{B01B5817-3668-4BC8-A8E3-C8506DA39D1E}" destId="{5338CB17-6ED6-48B9-B6BA-855FD9D3032B}" srcOrd="3" destOrd="0" presId="urn:microsoft.com/office/officeart/2018/2/layout/IconVerticalSolidList"/>
    <dgm:cxn modelId="{1DED2A62-37E5-4C55-A6BA-12AB72262755}" type="presParOf" srcId="{B01B5817-3668-4BC8-A8E3-C8506DA39D1E}" destId="{72D301D0-6BFE-493B-A465-080C3AA801B6}" srcOrd="4" destOrd="0" presId="urn:microsoft.com/office/officeart/2018/2/layout/IconVerticalSolidList"/>
    <dgm:cxn modelId="{E5499AF6-3F53-48BF-B506-2F6526190D9A}" type="presParOf" srcId="{72D301D0-6BFE-493B-A465-080C3AA801B6}" destId="{3B318F56-669E-4FBA-9F25-BF2EE4347FED}" srcOrd="0" destOrd="0" presId="urn:microsoft.com/office/officeart/2018/2/layout/IconVerticalSolidList"/>
    <dgm:cxn modelId="{44DBF379-7F25-405E-9FE5-C08A9CFF8A55}" type="presParOf" srcId="{72D301D0-6BFE-493B-A465-080C3AA801B6}" destId="{AA771601-3F31-4CA4-9C2E-A4F2540F1F62}" srcOrd="1" destOrd="0" presId="urn:microsoft.com/office/officeart/2018/2/layout/IconVerticalSolidList"/>
    <dgm:cxn modelId="{1A52116E-9461-4437-B9AC-0BB8F2A4302F}" type="presParOf" srcId="{72D301D0-6BFE-493B-A465-080C3AA801B6}" destId="{7B13209C-3675-4653-A554-0B1DF128024B}" srcOrd="2" destOrd="0" presId="urn:microsoft.com/office/officeart/2018/2/layout/IconVerticalSolidList"/>
    <dgm:cxn modelId="{D6C464CE-490F-4BDB-B3F4-2170285F8A2A}" type="presParOf" srcId="{72D301D0-6BFE-493B-A465-080C3AA801B6}" destId="{CFD84427-CDC2-42D6-90AA-6B6D553E9F21}" srcOrd="3" destOrd="0" presId="urn:microsoft.com/office/officeart/2018/2/layout/IconVerticalSolidList"/>
    <dgm:cxn modelId="{C48AA9EB-74E3-4F34-B9A3-D5CFD8D0180C}" type="presParOf" srcId="{B01B5817-3668-4BC8-A8E3-C8506DA39D1E}" destId="{9E5CC9BC-1E34-48D6-A8ED-B3E4FE0ADADE}" srcOrd="5" destOrd="0" presId="urn:microsoft.com/office/officeart/2018/2/layout/IconVerticalSolidList"/>
    <dgm:cxn modelId="{3591F677-236C-4CBE-8A3A-E12C3BA03141}" type="presParOf" srcId="{B01B5817-3668-4BC8-A8E3-C8506DA39D1E}" destId="{464955B4-A928-49E4-ABE9-7C966845ED88}" srcOrd="6" destOrd="0" presId="urn:microsoft.com/office/officeart/2018/2/layout/IconVerticalSolidList"/>
    <dgm:cxn modelId="{75AB5B03-493E-4543-90D7-B79A6E22A758}" type="presParOf" srcId="{464955B4-A928-49E4-ABE9-7C966845ED88}" destId="{DB37B163-E97B-4A7D-B85A-5CCE7F6DDE29}" srcOrd="0" destOrd="0" presId="urn:microsoft.com/office/officeart/2018/2/layout/IconVerticalSolidList"/>
    <dgm:cxn modelId="{BD213C9F-3EFF-4639-ACDD-CD849E4F9845}" type="presParOf" srcId="{464955B4-A928-49E4-ABE9-7C966845ED88}" destId="{E32119A8-C257-469F-BF95-86D1775E0EA8}" srcOrd="1" destOrd="0" presId="urn:microsoft.com/office/officeart/2018/2/layout/IconVerticalSolidList"/>
    <dgm:cxn modelId="{C22F741E-60AA-4476-856C-88E0AD2C24D9}" type="presParOf" srcId="{464955B4-A928-49E4-ABE9-7C966845ED88}" destId="{6B2844F0-6932-435A-8102-6F94362BC06A}" srcOrd="2" destOrd="0" presId="urn:microsoft.com/office/officeart/2018/2/layout/IconVerticalSolidList"/>
    <dgm:cxn modelId="{B131B4C3-9B16-4520-8AD5-3C563B969FDC}" type="presParOf" srcId="{464955B4-A928-49E4-ABE9-7C966845ED88}" destId="{EC712C7E-CAAC-436E-A009-0383FA8211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58FABB-E593-4AFB-AF95-641C3A4BAF0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98FCBA-866A-4CDC-8E36-7068CE08076D}">
      <dgm:prSet/>
      <dgm:spPr/>
      <dgm:t>
        <a:bodyPr/>
        <a:lstStyle/>
        <a:p>
          <a:r>
            <a:rPr lang="en-GB"/>
            <a:t>First session today</a:t>
          </a:r>
          <a:endParaRPr lang="en-US"/>
        </a:p>
      </dgm:t>
    </dgm:pt>
    <dgm:pt modelId="{6F7AC473-AF72-493A-BC1E-9963226AEEE7}" type="parTrans" cxnId="{8CA9DC4E-840E-44AC-8D3A-6375D74ED2D8}">
      <dgm:prSet/>
      <dgm:spPr/>
      <dgm:t>
        <a:bodyPr/>
        <a:lstStyle/>
        <a:p>
          <a:endParaRPr lang="en-US"/>
        </a:p>
      </dgm:t>
    </dgm:pt>
    <dgm:pt modelId="{196F8C0A-DF2F-4C72-9EFB-9744DFFD586A}" type="sibTrans" cxnId="{8CA9DC4E-840E-44AC-8D3A-6375D74ED2D8}">
      <dgm:prSet/>
      <dgm:spPr/>
      <dgm:t>
        <a:bodyPr/>
        <a:lstStyle/>
        <a:p>
          <a:endParaRPr lang="en-US"/>
        </a:p>
      </dgm:t>
    </dgm:pt>
    <dgm:pt modelId="{5E9DE7AC-4DFA-470A-B7E8-D2A68C7879CB}">
      <dgm:prSet/>
      <dgm:spPr/>
      <dgm:t>
        <a:bodyPr/>
        <a:lstStyle/>
        <a:p>
          <a:r>
            <a:rPr lang="en-GB" dirty="0"/>
            <a:t>Reading week (no session) – half term w/c 23rd</a:t>
          </a:r>
          <a:r>
            <a:rPr lang="en-GB" baseline="30000" dirty="0"/>
            <a:t> </a:t>
          </a:r>
          <a:r>
            <a:rPr lang="en-GB" dirty="0"/>
            <a:t>February</a:t>
          </a:r>
          <a:endParaRPr lang="en-US" dirty="0"/>
        </a:p>
      </dgm:t>
    </dgm:pt>
    <dgm:pt modelId="{E575EFAF-E4C4-4FF4-AE1B-3068D346010A}" type="parTrans" cxnId="{9D1E7B1E-02B9-484C-A03C-2BDECE226A43}">
      <dgm:prSet/>
      <dgm:spPr/>
      <dgm:t>
        <a:bodyPr/>
        <a:lstStyle/>
        <a:p>
          <a:endParaRPr lang="en-US"/>
        </a:p>
      </dgm:t>
    </dgm:pt>
    <dgm:pt modelId="{3A6FBB54-2503-4CCD-A3EC-85704937AC18}" type="sibTrans" cxnId="{9D1E7B1E-02B9-484C-A03C-2BDECE226A43}">
      <dgm:prSet/>
      <dgm:spPr/>
      <dgm:t>
        <a:bodyPr/>
        <a:lstStyle/>
        <a:p>
          <a:endParaRPr lang="en-US"/>
        </a:p>
      </dgm:t>
    </dgm:pt>
    <dgm:pt modelId="{BBF0960C-2630-4176-8EDE-0389EC425886}">
      <dgm:prSet/>
      <dgm:spPr/>
      <dgm:t>
        <a:bodyPr/>
        <a:lstStyle/>
        <a:p>
          <a:r>
            <a:rPr lang="en-GB" dirty="0"/>
            <a:t>Final week – draft reading (book by appointment) w/c 23</a:t>
          </a:r>
          <a:r>
            <a:rPr lang="en-GB" baseline="30000" dirty="0"/>
            <a:t>rd</a:t>
          </a:r>
          <a:r>
            <a:rPr lang="en-GB" dirty="0"/>
            <a:t> March </a:t>
          </a:r>
          <a:endParaRPr lang="en-US" dirty="0"/>
        </a:p>
      </dgm:t>
    </dgm:pt>
    <dgm:pt modelId="{66CECC84-5443-47A3-A8D5-8DE909A0A18D}" type="parTrans" cxnId="{09904408-F3E2-44FD-8DAB-294A90862C4E}">
      <dgm:prSet/>
      <dgm:spPr/>
      <dgm:t>
        <a:bodyPr/>
        <a:lstStyle/>
        <a:p>
          <a:endParaRPr lang="en-US"/>
        </a:p>
      </dgm:t>
    </dgm:pt>
    <dgm:pt modelId="{EC01D71C-FF6B-4607-878B-03E98D5CF10B}" type="sibTrans" cxnId="{09904408-F3E2-44FD-8DAB-294A90862C4E}">
      <dgm:prSet/>
      <dgm:spPr/>
      <dgm:t>
        <a:bodyPr/>
        <a:lstStyle/>
        <a:p>
          <a:endParaRPr lang="en-US"/>
        </a:p>
      </dgm:t>
    </dgm:pt>
    <dgm:pt modelId="{387F228F-62B3-4C0C-A95B-3D27D54104C3}">
      <dgm:prSet/>
      <dgm:spPr/>
      <dgm:t>
        <a:bodyPr/>
        <a:lstStyle/>
        <a:p>
          <a:r>
            <a:rPr lang="en-GB" dirty="0"/>
            <a:t>Submission of assignment </a:t>
          </a:r>
          <a:r>
            <a:rPr lang="en-GB"/>
            <a:t>– Tuesday </a:t>
          </a:r>
          <a:r>
            <a:rPr lang="en-GB" dirty="0"/>
            <a:t>31st March 2025, 11.59pm</a:t>
          </a:r>
          <a:endParaRPr lang="en-US" dirty="0"/>
        </a:p>
      </dgm:t>
    </dgm:pt>
    <dgm:pt modelId="{40DB88EB-73B4-4A05-B392-1848F89890CA}" type="parTrans" cxnId="{D74F601E-95A3-4FB8-8889-452D1C49367C}">
      <dgm:prSet/>
      <dgm:spPr/>
      <dgm:t>
        <a:bodyPr/>
        <a:lstStyle/>
        <a:p>
          <a:endParaRPr lang="en-US"/>
        </a:p>
      </dgm:t>
    </dgm:pt>
    <dgm:pt modelId="{5B66C118-49A3-4354-96F0-58EBAF3B3B52}" type="sibTrans" cxnId="{D74F601E-95A3-4FB8-8889-452D1C49367C}">
      <dgm:prSet/>
      <dgm:spPr/>
      <dgm:t>
        <a:bodyPr/>
        <a:lstStyle/>
        <a:p>
          <a:endParaRPr lang="en-US"/>
        </a:p>
      </dgm:t>
    </dgm:pt>
    <dgm:pt modelId="{27221C70-6710-4B0A-9429-595E3A72C9BA}" type="pres">
      <dgm:prSet presAssocID="{4B58FABB-E593-4AFB-AF95-641C3A4BAF04}" presName="root" presStyleCnt="0">
        <dgm:presLayoutVars>
          <dgm:dir/>
          <dgm:resizeHandles val="exact"/>
        </dgm:presLayoutVars>
      </dgm:prSet>
      <dgm:spPr/>
    </dgm:pt>
    <dgm:pt modelId="{1CF7A7E8-973B-4E58-87F9-01B1217304B0}" type="pres">
      <dgm:prSet presAssocID="{3098FCBA-866A-4CDC-8E36-7068CE08076D}" presName="compNode" presStyleCnt="0"/>
      <dgm:spPr/>
    </dgm:pt>
    <dgm:pt modelId="{672B53E2-07BE-4BAC-A036-0DC3E3B0C0C0}" type="pres">
      <dgm:prSet presAssocID="{3098FCBA-866A-4CDC-8E36-7068CE08076D}" presName="bgRect" presStyleLbl="bgShp" presStyleIdx="0" presStyleCnt="4"/>
      <dgm:spPr/>
    </dgm:pt>
    <dgm:pt modelId="{BD3D3C48-333C-4B70-A131-CAAD41E0EE60}" type="pres">
      <dgm:prSet presAssocID="{3098FCBA-866A-4CDC-8E36-7068CE08076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B03C1EF-3C88-4666-8724-05800A6BF73E}" type="pres">
      <dgm:prSet presAssocID="{3098FCBA-866A-4CDC-8E36-7068CE08076D}" presName="spaceRect" presStyleCnt="0"/>
      <dgm:spPr/>
    </dgm:pt>
    <dgm:pt modelId="{931259A2-DC7E-4B26-B436-E729B061538E}" type="pres">
      <dgm:prSet presAssocID="{3098FCBA-866A-4CDC-8E36-7068CE08076D}" presName="parTx" presStyleLbl="revTx" presStyleIdx="0" presStyleCnt="4">
        <dgm:presLayoutVars>
          <dgm:chMax val="0"/>
          <dgm:chPref val="0"/>
        </dgm:presLayoutVars>
      </dgm:prSet>
      <dgm:spPr/>
    </dgm:pt>
    <dgm:pt modelId="{4214B6D2-ED6F-453F-8CDD-3A5BBE4997D7}" type="pres">
      <dgm:prSet presAssocID="{196F8C0A-DF2F-4C72-9EFB-9744DFFD586A}" presName="sibTrans" presStyleCnt="0"/>
      <dgm:spPr/>
    </dgm:pt>
    <dgm:pt modelId="{42271079-9616-4B58-8027-70A8594C4796}" type="pres">
      <dgm:prSet presAssocID="{5E9DE7AC-4DFA-470A-B7E8-D2A68C7879CB}" presName="compNode" presStyleCnt="0"/>
      <dgm:spPr/>
    </dgm:pt>
    <dgm:pt modelId="{60C47FA7-9191-482C-A478-29A4F26A8464}" type="pres">
      <dgm:prSet presAssocID="{5E9DE7AC-4DFA-470A-B7E8-D2A68C7879CB}" presName="bgRect" presStyleLbl="bgShp" presStyleIdx="1" presStyleCnt="4"/>
      <dgm:spPr/>
    </dgm:pt>
    <dgm:pt modelId="{E1B797DB-7690-4F9B-9BE6-C7EBC2AA60AC}" type="pres">
      <dgm:prSet presAssocID="{5E9DE7AC-4DFA-470A-B7E8-D2A68C7879C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A783BD6-9981-433A-B638-44348EAEB44F}" type="pres">
      <dgm:prSet presAssocID="{5E9DE7AC-4DFA-470A-B7E8-D2A68C7879CB}" presName="spaceRect" presStyleCnt="0"/>
      <dgm:spPr/>
    </dgm:pt>
    <dgm:pt modelId="{AD1E58D4-2927-4039-BD05-B9DB019A493E}" type="pres">
      <dgm:prSet presAssocID="{5E9DE7AC-4DFA-470A-B7E8-D2A68C7879CB}" presName="parTx" presStyleLbl="revTx" presStyleIdx="1" presStyleCnt="4">
        <dgm:presLayoutVars>
          <dgm:chMax val="0"/>
          <dgm:chPref val="0"/>
        </dgm:presLayoutVars>
      </dgm:prSet>
      <dgm:spPr/>
    </dgm:pt>
    <dgm:pt modelId="{DCCF572D-FB36-4B9B-A19F-874ED3275AE3}" type="pres">
      <dgm:prSet presAssocID="{3A6FBB54-2503-4CCD-A3EC-85704937AC18}" presName="sibTrans" presStyleCnt="0"/>
      <dgm:spPr/>
    </dgm:pt>
    <dgm:pt modelId="{EDE3022C-99C3-4AE3-85D6-B951ADD2620E}" type="pres">
      <dgm:prSet presAssocID="{BBF0960C-2630-4176-8EDE-0389EC425886}" presName="compNode" presStyleCnt="0"/>
      <dgm:spPr/>
    </dgm:pt>
    <dgm:pt modelId="{5AB63F60-87EF-481A-A547-C9E962DE365E}" type="pres">
      <dgm:prSet presAssocID="{BBF0960C-2630-4176-8EDE-0389EC425886}" presName="bgRect" presStyleLbl="bgShp" presStyleIdx="2" presStyleCnt="4"/>
      <dgm:spPr/>
    </dgm:pt>
    <dgm:pt modelId="{769174D9-3926-49C8-96CB-3A47A95C0C62}" type="pres">
      <dgm:prSet presAssocID="{BBF0960C-2630-4176-8EDE-0389EC42588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37CFB696-2DC5-4B31-A5B6-8C891DFCE031}" type="pres">
      <dgm:prSet presAssocID="{BBF0960C-2630-4176-8EDE-0389EC425886}" presName="spaceRect" presStyleCnt="0"/>
      <dgm:spPr/>
    </dgm:pt>
    <dgm:pt modelId="{2C7E6689-59F9-4647-8146-0FFC2B3AAA0A}" type="pres">
      <dgm:prSet presAssocID="{BBF0960C-2630-4176-8EDE-0389EC425886}" presName="parTx" presStyleLbl="revTx" presStyleIdx="2" presStyleCnt="4">
        <dgm:presLayoutVars>
          <dgm:chMax val="0"/>
          <dgm:chPref val="0"/>
        </dgm:presLayoutVars>
      </dgm:prSet>
      <dgm:spPr/>
    </dgm:pt>
    <dgm:pt modelId="{5677C25D-84D2-4414-9F60-CC6C9A05D369}" type="pres">
      <dgm:prSet presAssocID="{EC01D71C-FF6B-4607-878B-03E98D5CF10B}" presName="sibTrans" presStyleCnt="0"/>
      <dgm:spPr/>
    </dgm:pt>
    <dgm:pt modelId="{DF603D30-5608-4BAA-8483-73A11E8D3C00}" type="pres">
      <dgm:prSet presAssocID="{387F228F-62B3-4C0C-A95B-3D27D54104C3}" presName="compNode" presStyleCnt="0"/>
      <dgm:spPr/>
    </dgm:pt>
    <dgm:pt modelId="{E380EB1A-D639-4809-BFD1-1349EC3BE286}" type="pres">
      <dgm:prSet presAssocID="{387F228F-62B3-4C0C-A95B-3D27D54104C3}" presName="bgRect" presStyleLbl="bgShp" presStyleIdx="3" presStyleCnt="4"/>
      <dgm:spPr/>
    </dgm:pt>
    <dgm:pt modelId="{AE179577-374C-468D-AADA-B01C6B9ACAC7}" type="pres">
      <dgm:prSet presAssocID="{387F228F-62B3-4C0C-A95B-3D27D54104C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ip Calendar"/>
        </a:ext>
      </dgm:extLst>
    </dgm:pt>
    <dgm:pt modelId="{8CB6FC3C-BBBD-41C5-A698-CC45A773C30E}" type="pres">
      <dgm:prSet presAssocID="{387F228F-62B3-4C0C-A95B-3D27D54104C3}" presName="spaceRect" presStyleCnt="0"/>
      <dgm:spPr/>
    </dgm:pt>
    <dgm:pt modelId="{0CF30009-8138-4BCB-9F82-2ED6C77EDA66}" type="pres">
      <dgm:prSet presAssocID="{387F228F-62B3-4C0C-A95B-3D27D54104C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9904408-F3E2-44FD-8DAB-294A90862C4E}" srcId="{4B58FABB-E593-4AFB-AF95-641C3A4BAF04}" destId="{BBF0960C-2630-4176-8EDE-0389EC425886}" srcOrd="2" destOrd="0" parTransId="{66CECC84-5443-47A3-A8D5-8DE909A0A18D}" sibTransId="{EC01D71C-FF6B-4607-878B-03E98D5CF10B}"/>
    <dgm:cxn modelId="{D74F601E-95A3-4FB8-8889-452D1C49367C}" srcId="{4B58FABB-E593-4AFB-AF95-641C3A4BAF04}" destId="{387F228F-62B3-4C0C-A95B-3D27D54104C3}" srcOrd="3" destOrd="0" parTransId="{40DB88EB-73B4-4A05-B392-1848F89890CA}" sibTransId="{5B66C118-49A3-4354-96F0-58EBAF3B3B52}"/>
    <dgm:cxn modelId="{9D1E7B1E-02B9-484C-A03C-2BDECE226A43}" srcId="{4B58FABB-E593-4AFB-AF95-641C3A4BAF04}" destId="{5E9DE7AC-4DFA-470A-B7E8-D2A68C7879CB}" srcOrd="1" destOrd="0" parTransId="{E575EFAF-E4C4-4FF4-AE1B-3068D346010A}" sibTransId="{3A6FBB54-2503-4CCD-A3EC-85704937AC18}"/>
    <dgm:cxn modelId="{38CD5D62-2928-4630-8D18-AB58CA6BD52F}" type="presOf" srcId="{387F228F-62B3-4C0C-A95B-3D27D54104C3}" destId="{0CF30009-8138-4BCB-9F82-2ED6C77EDA66}" srcOrd="0" destOrd="0" presId="urn:microsoft.com/office/officeart/2018/2/layout/IconVerticalSolidList"/>
    <dgm:cxn modelId="{8CA9DC4E-840E-44AC-8D3A-6375D74ED2D8}" srcId="{4B58FABB-E593-4AFB-AF95-641C3A4BAF04}" destId="{3098FCBA-866A-4CDC-8E36-7068CE08076D}" srcOrd="0" destOrd="0" parTransId="{6F7AC473-AF72-493A-BC1E-9963226AEEE7}" sibTransId="{196F8C0A-DF2F-4C72-9EFB-9744DFFD586A}"/>
    <dgm:cxn modelId="{5F50D778-3AF1-41E7-A4AF-A1680BCEEAFE}" type="presOf" srcId="{3098FCBA-866A-4CDC-8E36-7068CE08076D}" destId="{931259A2-DC7E-4B26-B436-E729B061538E}" srcOrd="0" destOrd="0" presId="urn:microsoft.com/office/officeart/2018/2/layout/IconVerticalSolidList"/>
    <dgm:cxn modelId="{17DA1FD8-A64B-4905-8E5A-8BFB50A8E0D4}" type="presOf" srcId="{5E9DE7AC-4DFA-470A-B7E8-D2A68C7879CB}" destId="{AD1E58D4-2927-4039-BD05-B9DB019A493E}" srcOrd="0" destOrd="0" presId="urn:microsoft.com/office/officeart/2018/2/layout/IconVerticalSolidList"/>
    <dgm:cxn modelId="{9982CCF0-9E4A-4C5F-817E-DCF9D1ADF698}" type="presOf" srcId="{4B58FABB-E593-4AFB-AF95-641C3A4BAF04}" destId="{27221C70-6710-4B0A-9429-595E3A72C9BA}" srcOrd="0" destOrd="0" presId="urn:microsoft.com/office/officeart/2018/2/layout/IconVerticalSolidList"/>
    <dgm:cxn modelId="{1CA6BDF7-D099-4785-9BA3-86AAE074A5AD}" type="presOf" srcId="{BBF0960C-2630-4176-8EDE-0389EC425886}" destId="{2C7E6689-59F9-4647-8146-0FFC2B3AAA0A}" srcOrd="0" destOrd="0" presId="urn:microsoft.com/office/officeart/2018/2/layout/IconVerticalSolidList"/>
    <dgm:cxn modelId="{BF860EF5-1591-4FD7-95DE-8B506CD79090}" type="presParOf" srcId="{27221C70-6710-4B0A-9429-595E3A72C9BA}" destId="{1CF7A7E8-973B-4E58-87F9-01B1217304B0}" srcOrd="0" destOrd="0" presId="urn:microsoft.com/office/officeart/2018/2/layout/IconVerticalSolidList"/>
    <dgm:cxn modelId="{85FC9D6C-BF7B-421E-A895-343E06E2E2EA}" type="presParOf" srcId="{1CF7A7E8-973B-4E58-87F9-01B1217304B0}" destId="{672B53E2-07BE-4BAC-A036-0DC3E3B0C0C0}" srcOrd="0" destOrd="0" presId="urn:microsoft.com/office/officeart/2018/2/layout/IconVerticalSolidList"/>
    <dgm:cxn modelId="{9ABFC47B-F00A-4D74-96B0-DAAF478C07D7}" type="presParOf" srcId="{1CF7A7E8-973B-4E58-87F9-01B1217304B0}" destId="{BD3D3C48-333C-4B70-A131-CAAD41E0EE60}" srcOrd="1" destOrd="0" presId="urn:microsoft.com/office/officeart/2018/2/layout/IconVerticalSolidList"/>
    <dgm:cxn modelId="{5BFEEDD8-4D25-4F9B-B6F9-98A92BC0E634}" type="presParOf" srcId="{1CF7A7E8-973B-4E58-87F9-01B1217304B0}" destId="{FB03C1EF-3C88-4666-8724-05800A6BF73E}" srcOrd="2" destOrd="0" presId="urn:microsoft.com/office/officeart/2018/2/layout/IconVerticalSolidList"/>
    <dgm:cxn modelId="{E27325A3-0A85-4B87-BCB1-DC13B9BBB8AE}" type="presParOf" srcId="{1CF7A7E8-973B-4E58-87F9-01B1217304B0}" destId="{931259A2-DC7E-4B26-B436-E729B061538E}" srcOrd="3" destOrd="0" presId="urn:microsoft.com/office/officeart/2018/2/layout/IconVerticalSolidList"/>
    <dgm:cxn modelId="{0978555D-E81B-401B-8D26-801E98D74C70}" type="presParOf" srcId="{27221C70-6710-4B0A-9429-595E3A72C9BA}" destId="{4214B6D2-ED6F-453F-8CDD-3A5BBE4997D7}" srcOrd="1" destOrd="0" presId="urn:microsoft.com/office/officeart/2018/2/layout/IconVerticalSolidList"/>
    <dgm:cxn modelId="{C6BBDF45-344B-42C3-9979-45DEF5881D08}" type="presParOf" srcId="{27221C70-6710-4B0A-9429-595E3A72C9BA}" destId="{42271079-9616-4B58-8027-70A8594C4796}" srcOrd="2" destOrd="0" presId="urn:microsoft.com/office/officeart/2018/2/layout/IconVerticalSolidList"/>
    <dgm:cxn modelId="{577301AE-5EEF-4E09-A906-46D75A316CBE}" type="presParOf" srcId="{42271079-9616-4B58-8027-70A8594C4796}" destId="{60C47FA7-9191-482C-A478-29A4F26A8464}" srcOrd="0" destOrd="0" presId="urn:microsoft.com/office/officeart/2018/2/layout/IconVerticalSolidList"/>
    <dgm:cxn modelId="{49CC54AF-3EB2-4D12-A0CA-9DC64B8302B4}" type="presParOf" srcId="{42271079-9616-4B58-8027-70A8594C4796}" destId="{E1B797DB-7690-4F9B-9BE6-C7EBC2AA60AC}" srcOrd="1" destOrd="0" presId="urn:microsoft.com/office/officeart/2018/2/layout/IconVerticalSolidList"/>
    <dgm:cxn modelId="{0E0AFF4D-BE37-4386-B567-EDF34A3A109E}" type="presParOf" srcId="{42271079-9616-4B58-8027-70A8594C4796}" destId="{DA783BD6-9981-433A-B638-44348EAEB44F}" srcOrd="2" destOrd="0" presId="urn:microsoft.com/office/officeart/2018/2/layout/IconVerticalSolidList"/>
    <dgm:cxn modelId="{7553C5CD-A032-4C86-9E57-654487CD0E98}" type="presParOf" srcId="{42271079-9616-4B58-8027-70A8594C4796}" destId="{AD1E58D4-2927-4039-BD05-B9DB019A493E}" srcOrd="3" destOrd="0" presId="urn:microsoft.com/office/officeart/2018/2/layout/IconVerticalSolidList"/>
    <dgm:cxn modelId="{C4EC1D4F-467A-4994-86D9-936C33B83694}" type="presParOf" srcId="{27221C70-6710-4B0A-9429-595E3A72C9BA}" destId="{DCCF572D-FB36-4B9B-A19F-874ED3275AE3}" srcOrd="3" destOrd="0" presId="urn:microsoft.com/office/officeart/2018/2/layout/IconVerticalSolidList"/>
    <dgm:cxn modelId="{A7D0C1DC-76B1-41D8-9AFA-3AFA241D2F13}" type="presParOf" srcId="{27221C70-6710-4B0A-9429-595E3A72C9BA}" destId="{EDE3022C-99C3-4AE3-85D6-B951ADD2620E}" srcOrd="4" destOrd="0" presId="urn:microsoft.com/office/officeart/2018/2/layout/IconVerticalSolidList"/>
    <dgm:cxn modelId="{22E9F6AA-5A4E-4597-BF32-045857DE66CB}" type="presParOf" srcId="{EDE3022C-99C3-4AE3-85D6-B951ADD2620E}" destId="{5AB63F60-87EF-481A-A547-C9E962DE365E}" srcOrd="0" destOrd="0" presId="urn:microsoft.com/office/officeart/2018/2/layout/IconVerticalSolidList"/>
    <dgm:cxn modelId="{9275E3CD-861E-42DB-A1FF-FC40047970B3}" type="presParOf" srcId="{EDE3022C-99C3-4AE3-85D6-B951ADD2620E}" destId="{769174D9-3926-49C8-96CB-3A47A95C0C62}" srcOrd="1" destOrd="0" presId="urn:microsoft.com/office/officeart/2018/2/layout/IconVerticalSolidList"/>
    <dgm:cxn modelId="{E7FDD506-1E29-4C9E-91D3-CEECDF4DBAF1}" type="presParOf" srcId="{EDE3022C-99C3-4AE3-85D6-B951ADD2620E}" destId="{37CFB696-2DC5-4B31-A5B6-8C891DFCE031}" srcOrd="2" destOrd="0" presId="urn:microsoft.com/office/officeart/2018/2/layout/IconVerticalSolidList"/>
    <dgm:cxn modelId="{5FCC56B8-5628-44A5-8AFF-84158BAF1459}" type="presParOf" srcId="{EDE3022C-99C3-4AE3-85D6-B951ADD2620E}" destId="{2C7E6689-59F9-4647-8146-0FFC2B3AAA0A}" srcOrd="3" destOrd="0" presId="urn:microsoft.com/office/officeart/2018/2/layout/IconVerticalSolidList"/>
    <dgm:cxn modelId="{5ECC522E-B5F9-4DB2-ACE9-DF6623E36B0E}" type="presParOf" srcId="{27221C70-6710-4B0A-9429-595E3A72C9BA}" destId="{5677C25D-84D2-4414-9F60-CC6C9A05D369}" srcOrd="5" destOrd="0" presId="urn:microsoft.com/office/officeart/2018/2/layout/IconVerticalSolidList"/>
    <dgm:cxn modelId="{F2495AB9-AF32-4D79-81A9-6F9BE98E08C6}" type="presParOf" srcId="{27221C70-6710-4B0A-9429-595E3A72C9BA}" destId="{DF603D30-5608-4BAA-8483-73A11E8D3C00}" srcOrd="6" destOrd="0" presId="urn:microsoft.com/office/officeart/2018/2/layout/IconVerticalSolidList"/>
    <dgm:cxn modelId="{594D3327-CFEF-4A7C-9572-06DCEA9361EC}" type="presParOf" srcId="{DF603D30-5608-4BAA-8483-73A11E8D3C00}" destId="{E380EB1A-D639-4809-BFD1-1349EC3BE286}" srcOrd="0" destOrd="0" presId="urn:microsoft.com/office/officeart/2018/2/layout/IconVerticalSolidList"/>
    <dgm:cxn modelId="{54F760E5-B1BB-48B0-99F3-54510E2B2579}" type="presParOf" srcId="{DF603D30-5608-4BAA-8483-73A11E8D3C00}" destId="{AE179577-374C-468D-AADA-B01C6B9ACAC7}" srcOrd="1" destOrd="0" presId="urn:microsoft.com/office/officeart/2018/2/layout/IconVerticalSolidList"/>
    <dgm:cxn modelId="{E0B54356-732D-45A4-AB49-2F51A9CD6454}" type="presParOf" srcId="{DF603D30-5608-4BAA-8483-73A11E8D3C00}" destId="{8CB6FC3C-BBBD-41C5-A698-CC45A773C30E}" srcOrd="2" destOrd="0" presId="urn:microsoft.com/office/officeart/2018/2/layout/IconVerticalSolidList"/>
    <dgm:cxn modelId="{25E7AC5A-B94C-4D77-A373-AD68A1BE1DF6}" type="presParOf" srcId="{DF603D30-5608-4BAA-8483-73A11E8D3C00}" destId="{0CF30009-8138-4BCB-9F82-2ED6C77EDA6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4E7C59-3801-4DB5-B9E2-7EE01121894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630A084-2E32-4447-9EF1-9DAC9E46AA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 Handbook</a:t>
          </a:r>
          <a:endParaRPr lang="en-US"/>
        </a:p>
      </dgm:t>
    </dgm:pt>
    <dgm:pt modelId="{35B623D9-E6C8-4969-B098-5E1EC1960A26}" type="parTrans" cxnId="{D5FBEB1E-0F66-4E34-B5C7-0BDB9329DDF8}">
      <dgm:prSet/>
      <dgm:spPr/>
      <dgm:t>
        <a:bodyPr/>
        <a:lstStyle/>
        <a:p>
          <a:endParaRPr lang="en-US"/>
        </a:p>
      </dgm:t>
    </dgm:pt>
    <dgm:pt modelId="{F9B569ED-972C-48B7-A432-1CBDBBC122C9}" type="sibTrans" cxnId="{D5FBEB1E-0F66-4E34-B5C7-0BDB9329DDF8}">
      <dgm:prSet/>
      <dgm:spPr/>
      <dgm:t>
        <a:bodyPr/>
        <a:lstStyle/>
        <a:p>
          <a:endParaRPr lang="en-US"/>
        </a:p>
      </dgm:t>
    </dgm:pt>
    <dgm:pt modelId="{54C34946-D704-4E80-9C62-579B46A5C8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Assignment</a:t>
          </a:r>
          <a:endParaRPr lang="en-US"/>
        </a:p>
      </dgm:t>
    </dgm:pt>
    <dgm:pt modelId="{4CB90449-69FD-4343-A9B8-A81037463323}" type="parTrans" cxnId="{32DABA61-B8EE-438F-83A4-F8977011A180}">
      <dgm:prSet/>
      <dgm:spPr/>
      <dgm:t>
        <a:bodyPr/>
        <a:lstStyle/>
        <a:p>
          <a:endParaRPr lang="en-US"/>
        </a:p>
      </dgm:t>
    </dgm:pt>
    <dgm:pt modelId="{AE89AE2F-C320-466A-9FC4-92495AD8DFFB}" type="sibTrans" cxnId="{32DABA61-B8EE-438F-83A4-F8977011A180}">
      <dgm:prSet/>
      <dgm:spPr/>
      <dgm:t>
        <a:bodyPr/>
        <a:lstStyle/>
        <a:p>
          <a:endParaRPr lang="en-US"/>
        </a:p>
      </dgm:t>
    </dgm:pt>
    <dgm:pt modelId="{F081CC2F-E4E8-4CE0-A167-9453F64220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Leganto Reading List</a:t>
          </a:r>
          <a:endParaRPr lang="en-US"/>
        </a:p>
      </dgm:t>
    </dgm:pt>
    <dgm:pt modelId="{916CDF5F-368D-4CB9-BD1A-429860994684}" type="parTrans" cxnId="{644CDDCB-ED79-4629-8AC0-0C570B457235}">
      <dgm:prSet/>
      <dgm:spPr/>
      <dgm:t>
        <a:bodyPr/>
        <a:lstStyle/>
        <a:p>
          <a:endParaRPr lang="en-US"/>
        </a:p>
      </dgm:t>
    </dgm:pt>
    <dgm:pt modelId="{7B9172E8-C853-4A37-804A-48B1AC25D253}" type="sibTrans" cxnId="{644CDDCB-ED79-4629-8AC0-0C570B457235}">
      <dgm:prSet/>
      <dgm:spPr/>
      <dgm:t>
        <a:bodyPr/>
        <a:lstStyle/>
        <a:p>
          <a:endParaRPr lang="en-US"/>
        </a:p>
      </dgm:t>
    </dgm:pt>
    <dgm:pt modelId="{E0F26C6F-FA6A-4603-AA33-8FFDCB57C3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Useful resources</a:t>
          </a:r>
          <a:endParaRPr lang="en-US"/>
        </a:p>
      </dgm:t>
    </dgm:pt>
    <dgm:pt modelId="{FC52D60E-ED3C-4FA8-A38E-1B63C49B63BC}" type="parTrans" cxnId="{B0D8D193-A1C6-4541-8360-2C0CF0825B1F}">
      <dgm:prSet/>
      <dgm:spPr/>
      <dgm:t>
        <a:bodyPr/>
        <a:lstStyle/>
        <a:p>
          <a:endParaRPr lang="en-US"/>
        </a:p>
      </dgm:t>
    </dgm:pt>
    <dgm:pt modelId="{FCC27E9F-E944-4DCC-816A-C2F659FFDBED}" type="sibTrans" cxnId="{B0D8D193-A1C6-4541-8360-2C0CF0825B1F}">
      <dgm:prSet/>
      <dgm:spPr/>
      <dgm:t>
        <a:bodyPr/>
        <a:lstStyle/>
        <a:p>
          <a:endParaRPr lang="en-US"/>
        </a:p>
      </dgm:t>
    </dgm:pt>
    <dgm:pt modelId="{8A915447-C1F5-4BB6-9531-8AFC9CE64C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Slides for each week</a:t>
          </a:r>
          <a:endParaRPr lang="en-US"/>
        </a:p>
      </dgm:t>
    </dgm:pt>
    <dgm:pt modelId="{F1C2DA4A-370A-4EFE-A741-6C98A540379F}" type="parTrans" cxnId="{9AD9EC8E-C304-4FD1-86B1-DA670DB4B162}">
      <dgm:prSet/>
      <dgm:spPr/>
      <dgm:t>
        <a:bodyPr/>
        <a:lstStyle/>
        <a:p>
          <a:endParaRPr lang="en-US"/>
        </a:p>
      </dgm:t>
    </dgm:pt>
    <dgm:pt modelId="{D985E711-366F-4A68-9AD0-3F170D126330}" type="sibTrans" cxnId="{9AD9EC8E-C304-4FD1-86B1-DA670DB4B162}">
      <dgm:prSet/>
      <dgm:spPr/>
      <dgm:t>
        <a:bodyPr/>
        <a:lstStyle/>
        <a:p>
          <a:endParaRPr lang="en-US"/>
        </a:p>
      </dgm:t>
    </dgm:pt>
    <dgm:pt modelId="{ED25E591-8951-4621-A83B-71971F4C0D3A}" type="pres">
      <dgm:prSet presAssocID="{154E7C59-3801-4DB5-B9E2-7EE011218947}" presName="root" presStyleCnt="0">
        <dgm:presLayoutVars>
          <dgm:dir/>
          <dgm:resizeHandles val="exact"/>
        </dgm:presLayoutVars>
      </dgm:prSet>
      <dgm:spPr/>
    </dgm:pt>
    <dgm:pt modelId="{0D78278A-CD37-4472-857B-3337E7CDC6CF}" type="pres">
      <dgm:prSet presAssocID="{1630A084-2E32-4447-9EF1-9DAC9E46AA84}" presName="compNode" presStyleCnt="0"/>
      <dgm:spPr/>
    </dgm:pt>
    <dgm:pt modelId="{6A5F1AF1-CEAF-42F2-AAEF-C449B7755ADC}" type="pres">
      <dgm:prSet presAssocID="{1630A084-2E32-4447-9EF1-9DAC9E46AA84}" presName="bgRect" presStyleLbl="bgShp" presStyleIdx="0" presStyleCnt="5"/>
      <dgm:spPr/>
    </dgm:pt>
    <dgm:pt modelId="{8B9A492C-D331-4A0C-9002-30DB25CEE1EF}" type="pres">
      <dgm:prSet presAssocID="{1630A084-2E32-4447-9EF1-9DAC9E46AA8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A0B5A74-9C21-4AB2-A5E0-443553297715}" type="pres">
      <dgm:prSet presAssocID="{1630A084-2E32-4447-9EF1-9DAC9E46AA84}" presName="spaceRect" presStyleCnt="0"/>
      <dgm:spPr/>
    </dgm:pt>
    <dgm:pt modelId="{6D272A3C-B8D3-4E6C-B9CF-A4A89D5A7ED8}" type="pres">
      <dgm:prSet presAssocID="{1630A084-2E32-4447-9EF1-9DAC9E46AA84}" presName="parTx" presStyleLbl="revTx" presStyleIdx="0" presStyleCnt="5">
        <dgm:presLayoutVars>
          <dgm:chMax val="0"/>
          <dgm:chPref val="0"/>
        </dgm:presLayoutVars>
      </dgm:prSet>
      <dgm:spPr/>
    </dgm:pt>
    <dgm:pt modelId="{A49E05D1-A6F1-4B82-986C-0ECA130B27E8}" type="pres">
      <dgm:prSet presAssocID="{F9B569ED-972C-48B7-A432-1CBDBBC122C9}" presName="sibTrans" presStyleCnt="0"/>
      <dgm:spPr/>
    </dgm:pt>
    <dgm:pt modelId="{8F6C0167-C5A9-4AFA-B6FF-588AC33E37D8}" type="pres">
      <dgm:prSet presAssocID="{54C34946-D704-4E80-9C62-579B46A5C805}" presName="compNode" presStyleCnt="0"/>
      <dgm:spPr/>
    </dgm:pt>
    <dgm:pt modelId="{D7740D53-8E4B-4AF3-A815-E7138084DCC9}" type="pres">
      <dgm:prSet presAssocID="{54C34946-D704-4E80-9C62-579B46A5C805}" presName="bgRect" presStyleLbl="bgShp" presStyleIdx="1" presStyleCnt="5"/>
      <dgm:spPr/>
    </dgm:pt>
    <dgm:pt modelId="{A2A558E8-94ED-4F2D-9028-EE901878129F}" type="pres">
      <dgm:prSet presAssocID="{54C34946-D704-4E80-9C62-579B46A5C80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4893A06-32F7-434D-BA1A-982C82D22FB5}" type="pres">
      <dgm:prSet presAssocID="{54C34946-D704-4E80-9C62-579B46A5C805}" presName="spaceRect" presStyleCnt="0"/>
      <dgm:spPr/>
    </dgm:pt>
    <dgm:pt modelId="{B8682FEB-A982-495D-BE6D-78B448E834C4}" type="pres">
      <dgm:prSet presAssocID="{54C34946-D704-4E80-9C62-579B46A5C805}" presName="parTx" presStyleLbl="revTx" presStyleIdx="1" presStyleCnt="5">
        <dgm:presLayoutVars>
          <dgm:chMax val="0"/>
          <dgm:chPref val="0"/>
        </dgm:presLayoutVars>
      </dgm:prSet>
      <dgm:spPr/>
    </dgm:pt>
    <dgm:pt modelId="{10240EB4-47CC-4CFF-8AAB-41BBFA67FB65}" type="pres">
      <dgm:prSet presAssocID="{AE89AE2F-C320-466A-9FC4-92495AD8DFFB}" presName="sibTrans" presStyleCnt="0"/>
      <dgm:spPr/>
    </dgm:pt>
    <dgm:pt modelId="{86D96B03-143C-4BC0-890E-072E69960D40}" type="pres">
      <dgm:prSet presAssocID="{F081CC2F-E4E8-4CE0-A167-9453F64220BB}" presName="compNode" presStyleCnt="0"/>
      <dgm:spPr/>
    </dgm:pt>
    <dgm:pt modelId="{EC5D6DDA-9832-425B-B86C-82F27B31597E}" type="pres">
      <dgm:prSet presAssocID="{F081CC2F-E4E8-4CE0-A167-9453F64220BB}" presName="bgRect" presStyleLbl="bgShp" presStyleIdx="2" presStyleCnt="5"/>
      <dgm:spPr/>
    </dgm:pt>
    <dgm:pt modelId="{01B3F92C-3D3C-42F1-B3F1-A66AC0486F9D}" type="pres">
      <dgm:prSet presAssocID="{F081CC2F-E4E8-4CE0-A167-9453F64220B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CD6B54FA-3CCD-470E-8C5E-B43E90668ACD}" type="pres">
      <dgm:prSet presAssocID="{F081CC2F-E4E8-4CE0-A167-9453F64220BB}" presName="spaceRect" presStyleCnt="0"/>
      <dgm:spPr/>
    </dgm:pt>
    <dgm:pt modelId="{48E1BA81-616B-47D7-A53F-90DB84CD4F62}" type="pres">
      <dgm:prSet presAssocID="{F081CC2F-E4E8-4CE0-A167-9453F64220BB}" presName="parTx" presStyleLbl="revTx" presStyleIdx="2" presStyleCnt="5">
        <dgm:presLayoutVars>
          <dgm:chMax val="0"/>
          <dgm:chPref val="0"/>
        </dgm:presLayoutVars>
      </dgm:prSet>
      <dgm:spPr/>
    </dgm:pt>
    <dgm:pt modelId="{8A704516-B973-41A3-B1CF-2AF8E288B3EC}" type="pres">
      <dgm:prSet presAssocID="{7B9172E8-C853-4A37-804A-48B1AC25D253}" presName="sibTrans" presStyleCnt="0"/>
      <dgm:spPr/>
    </dgm:pt>
    <dgm:pt modelId="{FAFA44E4-0059-455B-9334-248EB9CC0732}" type="pres">
      <dgm:prSet presAssocID="{E0F26C6F-FA6A-4603-AA33-8FFDCB57C338}" presName="compNode" presStyleCnt="0"/>
      <dgm:spPr/>
    </dgm:pt>
    <dgm:pt modelId="{0C0AEFC9-6A0B-46AB-91AC-29A1A6DA5A69}" type="pres">
      <dgm:prSet presAssocID="{E0F26C6F-FA6A-4603-AA33-8FFDCB57C338}" presName="bgRect" presStyleLbl="bgShp" presStyleIdx="3" presStyleCnt="5"/>
      <dgm:spPr/>
    </dgm:pt>
    <dgm:pt modelId="{7566C9E2-1C96-4004-BB97-2679C111437E}" type="pres">
      <dgm:prSet presAssocID="{E0F26C6F-FA6A-4603-AA33-8FFDCB57C33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65EAB46D-33A2-4F2A-B22C-3943E9AB6A82}" type="pres">
      <dgm:prSet presAssocID="{E0F26C6F-FA6A-4603-AA33-8FFDCB57C338}" presName="spaceRect" presStyleCnt="0"/>
      <dgm:spPr/>
    </dgm:pt>
    <dgm:pt modelId="{A677ECAC-4AF8-49DF-AC57-71949A1CBB0D}" type="pres">
      <dgm:prSet presAssocID="{E0F26C6F-FA6A-4603-AA33-8FFDCB57C338}" presName="parTx" presStyleLbl="revTx" presStyleIdx="3" presStyleCnt="5">
        <dgm:presLayoutVars>
          <dgm:chMax val="0"/>
          <dgm:chPref val="0"/>
        </dgm:presLayoutVars>
      </dgm:prSet>
      <dgm:spPr/>
    </dgm:pt>
    <dgm:pt modelId="{7170CAE0-7954-443D-9420-3FF09B4C1100}" type="pres">
      <dgm:prSet presAssocID="{FCC27E9F-E944-4DCC-816A-C2F659FFDBED}" presName="sibTrans" presStyleCnt="0"/>
      <dgm:spPr/>
    </dgm:pt>
    <dgm:pt modelId="{2E599D98-5CB5-4FE4-8CA1-B689B9700090}" type="pres">
      <dgm:prSet presAssocID="{8A915447-C1F5-4BB6-9531-8AFC9CE64CAC}" presName="compNode" presStyleCnt="0"/>
      <dgm:spPr/>
    </dgm:pt>
    <dgm:pt modelId="{3F3D937D-6B72-4403-A6DA-739B94C5322D}" type="pres">
      <dgm:prSet presAssocID="{8A915447-C1F5-4BB6-9531-8AFC9CE64CAC}" presName="bgRect" presStyleLbl="bgShp" presStyleIdx="4" presStyleCnt="5"/>
      <dgm:spPr/>
    </dgm:pt>
    <dgm:pt modelId="{AD5526A6-DBD8-473D-9FC4-CCE786B9F316}" type="pres">
      <dgm:prSet presAssocID="{8A915447-C1F5-4BB6-9531-8AFC9CE64CA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75511AB-83D3-4F6C-9323-5EB219A6B91F}" type="pres">
      <dgm:prSet presAssocID="{8A915447-C1F5-4BB6-9531-8AFC9CE64CAC}" presName="spaceRect" presStyleCnt="0"/>
      <dgm:spPr/>
    </dgm:pt>
    <dgm:pt modelId="{2B38882F-8A5C-4172-9522-B98EC17AA09A}" type="pres">
      <dgm:prSet presAssocID="{8A915447-C1F5-4BB6-9531-8AFC9CE64CA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ACE240D-7535-4A95-B33B-C71D16DCE165}" type="presOf" srcId="{154E7C59-3801-4DB5-B9E2-7EE011218947}" destId="{ED25E591-8951-4621-A83B-71971F4C0D3A}" srcOrd="0" destOrd="0" presId="urn:microsoft.com/office/officeart/2018/2/layout/IconVerticalSolidList"/>
    <dgm:cxn modelId="{D5FBEB1E-0F66-4E34-B5C7-0BDB9329DDF8}" srcId="{154E7C59-3801-4DB5-B9E2-7EE011218947}" destId="{1630A084-2E32-4447-9EF1-9DAC9E46AA84}" srcOrd="0" destOrd="0" parTransId="{35B623D9-E6C8-4969-B098-5E1EC1960A26}" sibTransId="{F9B569ED-972C-48B7-A432-1CBDBBC122C9}"/>
    <dgm:cxn modelId="{FC33445F-1779-4BEE-8605-88BCD4BF91D8}" type="presOf" srcId="{E0F26C6F-FA6A-4603-AA33-8FFDCB57C338}" destId="{A677ECAC-4AF8-49DF-AC57-71949A1CBB0D}" srcOrd="0" destOrd="0" presId="urn:microsoft.com/office/officeart/2018/2/layout/IconVerticalSolidList"/>
    <dgm:cxn modelId="{32DABA61-B8EE-438F-83A4-F8977011A180}" srcId="{154E7C59-3801-4DB5-B9E2-7EE011218947}" destId="{54C34946-D704-4E80-9C62-579B46A5C805}" srcOrd="1" destOrd="0" parTransId="{4CB90449-69FD-4343-A9B8-A81037463323}" sibTransId="{AE89AE2F-C320-466A-9FC4-92495AD8DFFB}"/>
    <dgm:cxn modelId="{965DD070-110D-4D65-8AB7-AE786F12E367}" type="presOf" srcId="{8A915447-C1F5-4BB6-9531-8AFC9CE64CAC}" destId="{2B38882F-8A5C-4172-9522-B98EC17AA09A}" srcOrd="0" destOrd="0" presId="urn:microsoft.com/office/officeart/2018/2/layout/IconVerticalSolidList"/>
    <dgm:cxn modelId="{9AD9EC8E-C304-4FD1-86B1-DA670DB4B162}" srcId="{154E7C59-3801-4DB5-B9E2-7EE011218947}" destId="{8A915447-C1F5-4BB6-9531-8AFC9CE64CAC}" srcOrd="4" destOrd="0" parTransId="{F1C2DA4A-370A-4EFE-A741-6C98A540379F}" sibTransId="{D985E711-366F-4A68-9AD0-3F170D126330}"/>
    <dgm:cxn modelId="{B0D8D193-A1C6-4541-8360-2C0CF0825B1F}" srcId="{154E7C59-3801-4DB5-B9E2-7EE011218947}" destId="{E0F26C6F-FA6A-4603-AA33-8FFDCB57C338}" srcOrd="3" destOrd="0" parTransId="{FC52D60E-ED3C-4FA8-A38E-1B63C49B63BC}" sibTransId="{FCC27E9F-E944-4DCC-816A-C2F659FFDBED}"/>
    <dgm:cxn modelId="{FDCD919B-3A38-4245-80FA-93C4B5BBF865}" type="presOf" srcId="{F081CC2F-E4E8-4CE0-A167-9453F64220BB}" destId="{48E1BA81-616B-47D7-A53F-90DB84CD4F62}" srcOrd="0" destOrd="0" presId="urn:microsoft.com/office/officeart/2018/2/layout/IconVerticalSolidList"/>
    <dgm:cxn modelId="{CFCE08A7-8638-41DA-BD14-540E4FA002B5}" type="presOf" srcId="{1630A084-2E32-4447-9EF1-9DAC9E46AA84}" destId="{6D272A3C-B8D3-4E6C-B9CF-A4A89D5A7ED8}" srcOrd="0" destOrd="0" presId="urn:microsoft.com/office/officeart/2018/2/layout/IconVerticalSolidList"/>
    <dgm:cxn modelId="{54281DCA-6222-4692-BE3F-8710B49348EB}" type="presOf" srcId="{54C34946-D704-4E80-9C62-579B46A5C805}" destId="{B8682FEB-A982-495D-BE6D-78B448E834C4}" srcOrd="0" destOrd="0" presId="urn:microsoft.com/office/officeart/2018/2/layout/IconVerticalSolidList"/>
    <dgm:cxn modelId="{644CDDCB-ED79-4629-8AC0-0C570B457235}" srcId="{154E7C59-3801-4DB5-B9E2-7EE011218947}" destId="{F081CC2F-E4E8-4CE0-A167-9453F64220BB}" srcOrd="2" destOrd="0" parTransId="{916CDF5F-368D-4CB9-BD1A-429860994684}" sibTransId="{7B9172E8-C853-4A37-804A-48B1AC25D253}"/>
    <dgm:cxn modelId="{ACA020C9-D94D-4326-988F-AD22F53841C8}" type="presParOf" srcId="{ED25E591-8951-4621-A83B-71971F4C0D3A}" destId="{0D78278A-CD37-4472-857B-3337E7CDC6CF}" srcOrd="0" destOrd="0" presId="urn:microsoft.com/office/officeart/2018/2/layout/IconVerticalSolidList"/>
    <dgm:cxn modelId="{FB00D77B-1C1F-4B59-B936-E51A5C7F9237}" type="presParOf" srcId="{0D78278A-CD37-4472-857B-3337E7CDC6CF}" destId="{6A5F1AF1-CEAF-42F2-AAEF-C449B7755ADC}" srcOrd="0" destOrd="0" presId="urn:microsoft.com/office/officeart/2018/2/layout/IconVerticalSolidList"/>
    <dgm:cxn modelId="{CB6A6ED4-4973-496D-9180-56E4A9ABD38F}" type="presParOf" srcId="{0D78278A-CD37-4472-857B-3337E7CDC6CF}" destId="{8B9A492C-D331-4A0C-9002-30DB25CEE1EF}" srcOrd="1" destOrd="0" presId="urn:microsoft.com/office/officeart/2018/2/layout/IconVerticalSolidList"/>
    <dgm:cxn modelId="{2881C83B-2248-4828-8E8E-0107A3E74A85}" type="presParOf" srcId="{0D78278A-CD37-4472-857B-3337E7CDC6CF}" destId="{AA0B5A74-9C21-4AB2-A5E0-443553297715}" srcOrd="2" destOrd="0" presId="urn:microsoft.com/office/officeart/2018/2/layout/IconVerticalSolidList"/>
    <dgm:cxn modelId="{57D0C59B-CCE0-4947-9BC6-A3B5B47A9A6B}" type="presParOf" srcId="{0D78278A-CD37-4472-857B-3337E7CDC6CF}" destId="{6D272A3C-B8D3-4E6C-B9CF-A4A89D5A7ED8}" srcOrd="3" destOrd="0" presId="urn:microsoft.com/office/officeart/2018/2/layout/IconVerticalSolidList"/>
    <dgm:cxn modelId="{F36DD243-5CDA-42DE-AB38-00AB13B92AD0}" type="presParOf" srcId="{ED25E591-8951-4621-A83B-71971F4C0D3A}" destId="{A49E05D1-A6F1-4B82-986C-0ECA130B27E8}" srcOrd="1" destOrd="0" presId="urn:microsoft.com/office/officeart/2018/2/layout/IconVerticalSolidList"/>
    <dgm:cxn modelId="{2C2821DC-BD3E-461B-96D3-69D65AF05886}" type="presParOf" srcId="{ED25E591-8951-4621-A83B-71971F4C0D3A}" destId="{8F6C0167-C5A9-4AFA-B6FF-588AC33E37D8}" srcOrd="2" destOrd="0" presId="urn:microsoft.com/office/officeart/2018/2/layout/IconVerticalSolidList"/>
    <dgm:cxn modelId="{1E69DE9D-0BEA-402D-95AA-F271E4DC2BBD}" type="presParOf" srcId="{8F6C0167-C5A9-4AFA-B6FF-588AC33E37D8}" destId="{D7740D53-8E4B-4AF3-A815-E7138084DCC9}" srcOrd="0" destOrd="0" presId="urn:microsoft.com/office/officeart/2018/2/layout/IconVerticalSolidList"/>
    <dgm:cxn modelId="{3DC628F3-503F-435A-BA1F-DA99C6D40310}" type="presParOf" srcId="{8F6C0167-C5A9-4AFA-B6FF-588AC33E37D8}" destId="{A2A558E8-94ED-4F2D-9028-EE901878129F}" srcOrd="1" destOrd="0" presId="urn:microsoft.com/office/officeart/2018/2/layout/IconVerticalSolidList"/>
    <dgm:cxn modelId="{DAA5E953-1FBD-41B1-8E64-D9C955507887}" type="presParOf" srcId="{8F6C0167-C5A9-4AFA-B6FF-588AC33E37D8}" destId="{C4893A06-32F7-434D-BA1A-982C82D22FB5}" srcOrd="2" destOrd="0" presId="urn:microsoft.com/office/officeart/2018/2/layout/IconVerticalSolidList"/>
    <dgm:cxn modelId="{C4BE0DA7-E1EC-4C2B-8A49-7B53B9DF2327}" type="presParOf" srcId="{8F6C0167-C5A9-4AFA-B6FF-588AC33E37D8}" destId="{B8682FEB-A982-495D-BE6D-78B448E834C4}" srcOrd="3" destOrd="0" presId="urn:microsoft.com/office/officeart/2018/2/layout/IconVerticalSolidList"/>
    <dgm:cxn modelId="{88D21A06-4469-440B-9EE3-C337EED352F9}" type="presParOf" srcId="{ED25E591-8951-4621-A83B-71971F4C0D3A}" destId="{10240EB4-47CC-4CFF-8AAB-41BBFA67FB65}" srcOrd="3" destOrd="0" presId="urn:microsoft.com/office/officeart/2018/2/layout/IconVerticalSolidList"/>
    <dgm:cxn modelId="{848B3836-2D6A-457C-B19D-B9C97CFD6ACF}" type="presParOf" srcId="{ED25E591-8951-4621-A83B-71971F4C0D3A}" destId="{86D96B03-143C-4BC0-890E-072E69960D40}" srcOrd="4" destOrd="0" presId="urn:microsoft.com/office/officeart/2018/2/layout/IconVerticalSolidList"/>
    <dgm:cxn modelId="{04CA6DE9-A757-4B2F-8935-69842D4BF87F}" type="presParOf" srcId="{86D96B03-143C-4BC0-890E-072E69960D40}" destId="{EC5D6DDA-9832-425B-B86C-82F27B31597E}" srcOrd="0" destOrd="0" presId="urn:microsoft.com/office/officeart/2018/2/layout/IconVerticalSolidList"/>
    <dgm:cxn modelId="{9B95233D-645B-4AAA-855B-ED032EBDEDAA}" type="presParOf" srcId="{86D96B03-143C-4BC0-890E-072E69960D40}" destId="{01B3F92C-3D3C-42F1-B3F1-A66AC0486F9D}" srcOrd="1" destOrd="0" presId="urn:microsoft.com/office/officeart/2018/2/layout/IconVerticalSolidList"/>
    <dgm:cxn modelId="{76D824DB-C7C2-4B40-B6F0-574284445022}" type="presParOf" srcId="{86D96B03-143C-4BC0-890E-072E69960D40}" destId="{CD6B54FA-3CCD-470E-8C5E-B43E90668ACD}" srcOrd="2" destOrd="0" presId="urn:microsoft.com/office/officeart/2018/2/layout/IconVerticalSolidList"/>
    <dgm:cxn modelId="{C546C3B7-C2E1-43CE-A0FF-FD9BFDBA8F42}" type="presParOf" srcId="{86D96B03-143C-4BC0-890E-072E69960D40}" destId="{48E1BA81-616B-47D7-A53F-90DB84CD4F62}" srcOrd="3" destOrd="0" presId="urn:microsoft.com/office/officeart/2018/2/layout/IconVerticalSolidList"/>
    <dgm:cxn modelId="{D539015B-4F50-4588-ABBC-99046BD741FE}" type="presParOf" srcId="{ED25E591-8951-4621-A83B-71971F4C0D3A}" destId="{8A704516-B973-41A3-B1CF-2AF8E288B3EC}" srcOrd="5" destOrd="0" presId="urn:microsoft.com/office/officeart/2018/2/layout/IconVerticalSolidList"/>
    <dgm:cxn modelId="{1791B785-00B0-4684-BFEB-8B2C674A6B57}" type="presParOf" srcId="{ED25E591-8951-4621-A83B-71971F4C0D3A}" destId="{FAFA44E4-0059-455B-9334-248EB9CC0732}" srcOrd="6" destOrd="0" presId="urn:microsoft.com/office/officeart/2018/2/layout/IconVerticalSolidList"/>
    <dgm:cxn modelId="{1115ED7E-2CFF-42E7-AEF7-3BF88B82AFB9}" type="presParOf" srcId="{FAFA44E4-0059-455B-9334-248EB9CC0732}" destId="{0C0AEFC9-6A0B-46AB-91AC-29A1A6DA5A69}" srcOrd="0" destOrd="0" presId="urn:microsoft.com/office/officeart/2018/2/layout/IconVerticalSolidList"/>
    <dgm:cxn modelId="{CDFC3D2D-DA99-48CD-ACBC-3224C5FD65B4}" type="presParOf" srcId="{FAFA44E4-0059-455B-9334-248EB9CC0732}" destId="{7566C9E2-1C96-4004-BB97-2679C111437E}" srcOrd="1" destOrd="0" presId="urn:microsoft.com/office/officeart/2018/2/layout/IconVerticalSolidList"/>
    <dgm:cxn modelId="{7CD568A6-5046-482A-BCAE-516D9C52ED10}" type="presParOf" srcId="{FAFA44E4-0059-455B-9334-248EB9CC0732}" destId="{65EAB46D-33A2-4F2A-B22C-3943E9AB6A82}" srcOrd="2" destOrd="0" presId="urn:microsoft.com/office/officeart/2018/2/layout/IconVerticalSolidList"/>
    <dgm:cxn modelId="{BABE465E-0573-45DD-92A7-3129CC02FF00}" type="presParOf" srcId="{FAFA44E4-0059-455B-9334-248EB9CC0732}" destId="{A677ECAC-4AF8-49DF-AC57-71949A1CBB0D}" srcOrd="3" destOrd="0" presId="urn:microsoft.com/office/officeart/2018/2/layout/IconVerticalSolidList"/>
    <dgm:cxn modelId="{E02A5AF9-C88A-4CD8-8260-23BB242C8B37}" type="presParOf" srcId="{ED25E591-8951-4621-A83B-71971F4C0D3A}" destId="{7170CAE0-7954-443D-9420-3FF09B4C1100}" srcOrd="7" destOrd="0" presId="urn:microsoft.com/office/officeart/2018/2/layout/IconVerticalSolidList"/>
    <dgm:cxn modelId="{B433B31B-B3B4-4B1B-B931-E86365B86C16}" type="presParOf" srcId="{ED25E591-8951-4621-A83B-71971F4C0D3A}" destId="{2E599D98-5CB5-4FE4-8CA1-B689B9700090}" srcOrd="8" destOrd="0" presId="urn:microsoft.com/office/officeart/2018/2/layout/IconVerticalSolidList"/>
    <dgm:cxn modelId="{C44730D1-7854-4198-998D-C4181B90EC4A}" type="presParOf" srcId="{2E599D98-5CB5-4FE4-8CA1-B689B9700090}" destId="{3F3D937D-6B72-4403-A6DA-739B94C5322D}" srcOrd="0" destOrd="0" presId="urn:microsoft.com/office/officeart/2018/2/layout/IconVerticalSolidList"/>
    <dgm:cxn modelId="{B8D687BF-621C-409F-985D-C050CDD94319}" type="presParOf" srcId="{2E599D98-5CB5-4FE4-8CA1-B689B9700090}" destId="{AD5526A6-DBD8-473D-9FC4-CCE786B9F316}" srcOrd="1" destOrd="0" presId="urn:microsoft.com/office/officeart/2018/2/layout/IconVerticalSolidList"/>
    <dgm:cxn modelId="{924B715E-1618-43AB-9E83-385A312BF0AD}" type="presParOf" srcId="{2E599D98-5CB5-4FE4-8CA1-B689B9700090}" destId="{375511AB-83D3-4F6C-9323-5EB219A6B91F}" srcOrd="2" destOrd="0" presId="urn:microsoft.com/office/officeart/2018/2/layout/IconVerticalSolidList"/>
    <dgm:cxn modelId="{D65CB694-A2F3-4934-AD98-1AE1AF555513}" type="presParOf" srcId="{2E599D98-5CB5-4FE4-8CA1-B689B9700090}" destId="{2B38882F-8A5C-4172-9522-B98EC17AA09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86DFF17-9FD6-4B9A-99DF-0512D86E8B73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EF4BE4B-31A3-466D-AA55-3F72D9E414F1}">
      <dgm:prSet/>
      <dgm:spPr/>
      <dgm:t>
        <a:bodyPr/>
        <a:lstStyle/>
        <a:p>
          <a:r>
            <a:rPr lang="en-GB"/>
            <a:t>‘The process of generating new ideas or concepts’</a:t>
          </a:r>
          <a:endParaRPr lang="en-US"/>
        </a:p>
      </dgm:t>
    </dgm:pt>
    <dgm:pt modelId="{F9724535-7DE8-4810-9719-0236FCA23033}" type="parTrans" cxnId="{87CF185B-957A-4F2C-B41D-20C4A9F27356}">
      <dgm:prSet/>
      <dgm:spPr/>
      <dgm:t>
        <a:bodyPr/>
        <a:lstStyle/>
        <a:p>
          <a:endParaRPr lang="en-US"/>
        </a:p>
      </dgm:t>
    </dgm:pt>
    <dgm:pt modelId="{C0A9C78D-9C41-4C12-BC5A-C27E95993B62}" type="sibTrans" cxnId="{87CF185B-957A-4F2C-B41D-20C4A9F27356}">
      <dgm:prSet/>
      <dgm:spPr/>
      <dgm:t>
        <a:bodyPr/>
        <a:lstStyle/>
        <a:p>
          <a:endParaRPr lang="en-US"/>
        </a:p>
      </dgm:t>
    </dgm:pt>
    <dgm:pt modelId="{AC49DD02-BB35-472A-ADA1-07BF31053A71}">
      <dgm:prSet/>
      <dgm:spPr/>
      <dgm:t>
        <a:bodyPr/>
        <a:lstStyle/>
        <a:p>
          <a:r>
            <a:rPr lang="en-GB" dirty="0"/>
            <a:t>‘The application of imaginative thought which results in innovative solutions to many problems’</a:t>
          </a:r>
          <a:endParaRPr lang="en-US" dirty="0"/>
        </a:p>
      </dgm:t>
    </dgm:pt>
    <dgm:pt modelId="{0EEEB57A-9D4D-41D2-8DCB-D270C1A300C3}" type="parTrans" cxnId="{85ACC483-3D0C-4F2E-AD18-22D9E8FCE88D}">
      <dgm:prSet/>
      <dgm:spPr/>
      <dgm:t>
        <a:bodyPr/>
        <a:lstStyle/>
        <a:p>
          <a:endParaRPr lang="en-US"/>
        </a:p>
      </dgm:t>
    </dgm:pt>
    <dgm:pt modelId="{BA6168BA-F1A9-44FF-B404-201BFBD73837}" type="sibTrans" cxnId="{85ACC483-3D0C-4F2E-AD18-22D9E8FCE88D}">
      <dgm:prSet/>
      <dgm:spPr/>
      <dgm:t>
        <a:bodyPr/>
        <a:lstStyle/>
        <a:p>
          <a:endParaRPr lang="en-US"/>
        </a:p>
      </dgm:t>
    </dgm:pt>
    <dgm:pt modelId="{B0603A1E-B739-4452-BA21-F78A9CC3A8BA}">
      <dgm:prSet/>
      <dgm:spPr/>
      <dgm:t>
        <a:bodyPr/>
        <a:lstStyle/>
        <a:p>
          <a:r>
            <a:rPr lang="en-GB"/>
            <a:t>(Goodman, 1995, as cited in Mullins, 2016)</a:t>
          </a:r>
          <a:endParaRPr lang="en-US"/>
        </a:p>
      </dgm:t>
    </dgm:pt>
    <dgm:pt modelId="{ACC63AFD-8D54-4FF9-8682-5D913017CAA4}" type="parTrans" cxnId="{A33B8A6D-1F62-472E-9DF0-3FC2A8AC59D1}">
      <dgm:prSet/>
      <dgm:spPr/>
      <dgm:t>
        <a:bodyPr/>
        <a:lstStyle/>
        <a:p>
          <a:endParaRPr lang="en-US"/>
        </a:p>
      </dgm:t>
    </dgm:pt>
    <dgm:pt modelId="{61288B1A-14FD-4C7E-8CA1-49CB76C1D27C}" type="sibTrans" cxnId="{A33B8A6D-1F62-472E-9DF0-3FC2A8AC59D1}">
      <dgm:prSet/>
      <dgm:spPr/>
      <dgm:t>
        <a:bodyPr/>
        <a:lstStyle/>
        <a:p>
          <a:endParaRPr lang="en-US"/>
        </a:p>
      </dgm:t>
    </dgm:pt>
    <dgm:pt modelId="{65BFA3BC-C204-4F41-A2CE-016BD45DB27B}" type="pres">
      <dgm:prSet presAssocID="{D86DFF17-9FD6-4B9A-99DF-0512D86E8B73}" presName="vert0" presStyleCnt="0">
        <dgm:presLayoutVars>
          <dgm:dir/>
          <dgm:animOne val="branch"/>
          <dgm:animLvl val="lvl"/>
        </dgm:presLayoutVars>
      </dgm:prSet>
      <dgm:spPr/>
    </dgm:pt>
    <dgm:pt modelId="{E949DD45-A2E1-4B71-9AE7-0F73CA893F33}" type="pres">
      <dgm:prSet presAssocID="{4EF4BE4B-31A3-466D-AA55-3F72D9E414F1}" presName="thickLine" presStyleLbl="alignNode1" presStyleIdx="0" presStyleCnt="3"/>
      <dgm:spPr/>
    </dgm:pt>
    <dgm:pt modelId="{C344B4DF-7ABC-49EB-B1D9-2C941181CD42}" type="pres">
      <dgm:prSet presAssocID="{4EF4BE4B-31A3-466D-AA55-3F72D9E414F1}" presName="horz1" presStyleCnt="0"/>
      <dgm:spPr/>
    </dgm:pt>
    <dgm:pt modelId="{70322166-CAEA-4E78-942F-B3CD13EAE486}" type="pres">
      <dgm:prSet presAssocID="{4EF4BE4B-31A3-466D-AA55-3F72D9E414F1}" presName="tx1" presStyleLbl="revTx" presStyleIdx="0" presStyleCnt="3"/>
      <dgm:spPr/>
    </dgm:pt>
    <dgm:pt modelId="{06B7959C-54A1-46FC-A40F-72CD8360C181}" type="pres">
      <dgm:prSet presAssocID="{4EF4BE4B-31A3-466D-AA55-3F72D9E414F1}" presName="vert1" presStyleCnt="0"/>
      <dgm:spPr/>
    </dgm:pt>
    <dgm:pt modelId="{7605FBC4-6CCD-4DF2-B65E-B162D8AB45C3}" type="pres">
      <dgm:prSet presAssocID="{AC49DD02-BB35-472A-ADA1-07BF31053A71}" presName="thickLine" presStyleLbl="alignNode1" presStyleIdx="1" presStyleCnt="3"/>
      <dgm:spPr/>
    </dgm:pt>
    <dgm:pt modelId="{808EAB87-8CBD-4714-B563-EE75C83617CC}" type="pres">
      <dgm:prSet presAssocID="{AC49DD02-BB35-472A-ADA1-07BF31053A71}" presName="horz1" presStyleCnt="0"/>
      <dgm:spPr/>
    </dgm:pt>
    <dgm:pt modelId="{02DE14CC-59F8-4ABC-A389-3F270D8031B0}" type="pres">
      <dgm:prSet presAssocID="{AC49DD02-BB35-472A-ADA1-07BF31053A71}" presName="tx1" presStyleLbl="revTx" presStyleIdx="1" presStyleCnt="3"/>
      <dgm:spPr/>
    </dgm:pt>
    <dgm:pt modelId="{5A4B34DC-6C38-48EC-94BC-F71C05698F2D}" type="pres">
      <dgm:prSet presAssocID="{AC49DD02-BB35-472A-ADA1-07BF31053A71}" presName="vert1" presStyleCnt="0"/>
      <dgm:spPr/>
    </dgm:pt>
    <dgm:pt modelId="{6FC5427E-4C97-4E30-B2E9-5B4719D94F61}" type="pres">
      <dgm:prSet presAssocID="{B0603A1E-B739-4452-BA21-F78A9CC3A8BA}" presName="thickLine" presStyleLbl="alignNode1" presStyleIdx="2" presStyleCnt="3"/>
      <dgm:spPr/>
    </dgm:pt>
    <dgm:pt modelId="{924F802D-9282-4AF7-856D-C8900A241BEB}" type="pres">
      <dgm:prSet presAssocID="{B0603A1E-B739-4452-BA21-F78A9CC3A8BA}" presName="horz1" presStyleCnt="0"/>
      <dgm:spPr/>
    </dgm:pt>
    <dgm:pt modelId="{9A29CB4A-D805-4A97-9825-B4C27AD4C80B}" type="pres">
      <dgm:prSet presAssocID="{B0603A1E-B739-4452-BA21-F78A9CC3A8BA}" presName="tx1" presStyleLbl="revTx" presStyleIdx="2" presStyleCnt="3"/>
      <dgm:spPr/>
    </dgm:pt>
    <dgm:pt modelId="{0BB981BF-B8B4-4464-AFA7-4AA42A3E028D}" type="pres">
      <dgm:prSet presAssocID="{B0603A1E-B739-4452-BA21-F78A9CC3A8BA}" presName="vert1" presStyleCnt="0"/>
      <dgm:spPr/>
    </dgm:pt>
  </dgm:ptLst>
  <dgm:cxnLst>
    <dgm:cxn modelId="{E5686618-642E-4298-81D8-250D770F5797}" type="presOf" srcId="{AC49DD02-BB35-472A-ADA1-07BF31053A71}" destId="{02DE14CC-59F8-4ABC-A389-3F270D8031B0}" srcOrd="0" destOrd="0" presId="urn:microsoft.com/office/officeart/2008/layout/LinedList"/>
    <dgm:cxn modelId="{EEAA9726-B336-4496-B822-1E7F0EF5B10D}" type="presOf" srcId="{4EF4BE4B-31A3-466D-AA55-3F72D9E414F1}" destId="{70322166-CAEA-4E78-942F-B3CD13EAE486}" srcOrd="0" destOrd="0" presId="urn:microsoft.com/office/officeart/2008/layout/LinedList"/>
    <dgm:cxn modelId="{87CF185B-957A-4F2C-B41D-20C4A9F27356}" srcId="{D86DFF17-9FD6-4B9A-99DF-0512D86E8B73}" destId="{4EF4BE4B-31A3-466D-AA55-3F72D9E414F1}" srcOrd="0" destOrd="0" parTransId="{F9724535-7DE8-4810-9719-0236FCA23033}" sibTransId="{C0A9C78D-9C41-4C12-BC5A-C27E95993B62}"/>
    <dgm:cxn modelId="{A33B8A6D-1F62-472E-9DF0-3FC2A8AC59D1}" srcId="{D86DFF17-9FD6-4B9A-99DF-0512D86E8B73}" destId="{B0603A1E-B739-4452-BA21-F78A9CC3A8BA}" srcOrd="2" destOrd="0" parTransId="{ACC63AFD-8D54-4FF9-8682-5D913017CAA4}" sibTransId="{61288B1A-14FD-4C7E-8CA1-49CB76C1D27C}"/>
    <dgm:cxn modelId="{85ACC483-3D0C-4F2E-AD18-22D9E8FCE88D}" srcId="{D86DFF17-9FD6-4B9A-99DF-0512D86E8B73}" destId="{AC49DD02-BB35-472A-ADA1-07BF31053A71}" srcOrd="1" destOrd="0" parTransId="{0EEEB57A-9D4D-41D2-8DCB-D270C1A300C3}" sibTransId="{BA6168BA-F1A9-44FF-B404-201BFBD73837}"/>
    <dgm:cxn modelId="{9C88A895-DF01-430C-85BC-C2B31B336600}" type="presOf" srcId="{D86DFF17-9FD6-4B9A-99DF-0512D86E8B73}" destId="{65BFA3BC-C204-4F41-A2CE-016BD45DB27B}" srcOrd="0" destOrd="0" presId="urn:microsoft.com/office/officeart/2008/layout/LinedList"/>
    <dgm:cxn modelId="{5F2E049B-2660-48F3-93F2-124DA15C48E5}" type="presOf" srcId="{B0603A1E-B739-4452-BA21-F78A9CC3A8BA}" destId="{9A29CB4A-D805-4A97-9825-B4C27AD4C80B}" srcOrd="0" destOrd="0" presId="urn:microsoft.com/office/officeart/2008/layout/LinedList"/>
    <dgm:cxn modelId="{452A818E-54FC-43F2-A175-0A208D77A56D}" type="presParOf" srcId="{65BFA3BC-C204-4F41-A2CE-016BD45DB27B}" destId="{E949DD45-A2E1-4B71-9AE7-0F73CA893F33}" srcOrd="0" destOrd="0" presId="urn:microsoft.com/office/officeart/2008/layout/LinedList"/>
    <dgm:cxn modelId="{B95DAF80-7759-4D3C-B0AD-7501E775B023}" type="presParOf" srcId="{65BFA3BC-C204-4F41-A2CE-016BD45DB27B}" destId="{C344B4DF-7ABC-49EB-B1D9-2C941181CD42}" srcOrd="1" destOrd="0" presId="urn:microsoft.com/office/officeart/2008/layout/LinedList"/>
    <dgm:cxn modelId="{84B59BF8-3534-4AB4-8678-A67B052B2C66}" type="presParOf" srcId="{C344B4DF-7ABC-49EB-B1D9-2C941181CD42}" destId="{70322166-CAEA-4E78-942F-B3CD13EAE486}" srcOrd="0" destOrd="0" presId="urn:microsoft.com/office/officeart/2008/layout/LinedList"/>
    <dgm:cxn modelId="{6D718EA8-7A0F-499C-913B-4961F0A3127E}" type="presParOf" srcId="{C344B4DF-7ABC-49EB-B1D9-2C941181CD42}" destId="{06B7959C-54A1-46FC-A40F-72CD8360C181}" srcOrd="1" destOrd="0" presId="urn:microsoft.com/office/officeart/2008/layout/LinedList"/>
    <dgm:cxn modelId="{B25EDF17-61B5-435B-B923-F1973E223C92}" type="presParOf" srcId="{65BFA3BC-C204-4F41-A2CE-016BD45DB27B}" destId="{7605FBC4-6CCD-4DF2-B65E-B162D8AB45C3}" srcOrd="2" destOrd="0" presId="urn:microsoft.com/office/officeart/2008/layout/LinedList"/>
    <dgm:cxn modelId="{1904D7F3-E8D3-4E20-B41D-3BE34E24B2BE}" type="presParOf" srcId="{65BFA3BC-C204-4F41-A2CE-016BD45DB27B}" destId="{808EAB87-8CBD-4714-B563-EE75C83617CC}" srcOrd="3" destOrd="0" presId="urn:microsoft.com/office/officeart/2008/layout/LinedList"/>
    <dgm:cxn modelId="{8F6FAB0F-579A-417D-84C9-868AFD76EDD0}" type="presParOf" srcId="{808EAB87-8CBD-4714-B563-EE75C83617CC}" destId="{02DE14CC-59F8-4ABC-A389-3F270D8031B0}" srcOrd="0" destOrd="0" presId="urn:microsoft.com/office/officeart/2008/layout/LinedList"/>
    <dgm:cxn modelId="{23E89564-70F1-4531-9207-6DD1AC60EBEF}" type="presParOf" srcId="{808EAB87-8CBD-4714-B563-EE75C83617CC}" destId="{5A4B34DC-6C38-48EC-94BC-F71C05698F2D}" srcOrd="1" destOrd="0" presId="urn:microsoft.com/office/officeart/2008/layout/LinedList"/>
    <dgm:cxn modelId="{726CEF7C-657D-46B3-B781-39DDE49ED39C}" type="presParOf" srcId="{65BFA3BC-C204-4F41-A2CE-016BD45DB27B}" destId="{6FC5427E-4C97-4E30-B2E9-5B4719D94F61}" srcOrd="4" destOrd="0" presId="urn:microsoft.com/office/officeart/2008/layout/LinedList"/>
    <dgm:cxn modelId="{C6996DAB-424D-428E-85BB-853B81997065}" type="presParOf" srcId="{65BFA3BC-C204-4F41-A2CE-016BD45DB27B}" destId="{924F802D-9282-4AF7-856D-C8900A241BEB}" srcOrd="5" destOrd="0" presId="urn:microsoft.com/office/officeart/2008/layout/LinedList"/>
    <dgm:cxn modelId="{387F4B31-EDFE-4B71-8B0B-0058EBA9EBF1}" type="presParOf" srcId="{924F802D-9282-4AF7-856D-C8900A241BEB}" destId="{9A29CB4A-D805-4A97-9825-B4C27AD4C80B}" srcOrd="0" destOrd="0" presId="urn:microsoft.com/office/officeart/2008/layout/LinedList"/>
    <dgm:cxn modelId="{A242A5F1-9D2C-4C3C-A0E9-566DAA154FBD}" type="presParOf" srcId="{924F802D-9282-4AF7-856D-C8900A241BEB}" destId="{0BB981BF-B8B4-4464-AFA7-4AA42A3E02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B052284-6116-42B2-B2AF-7583197165C8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A0243CE-407E-4DB1-837B-9A8F45EFFCCF}">
      <dgm:prSet/>
      <dgm:spPr/>
      <dgm:t>
        <a:bodyPr/>
        <a:lstStyle/>
        <a:p>
          <a:r>
            <a:rPr lang="en-GB" dirty="0"/>
            <a:t>Invention focuses on creating (often a single product or concept), innovation concerns itself with implementing and continuous improvement.</a:t>
          </a:r>
          <a:endParaRPr lang="en-US" dirty="0"/>
        </a:p>
      </dgm:t>
    </dgm:pt>
    <dgm:pt modelId="{75761B36-BD00-4716-9D6B-47D95C4FB31C}" type="parTrans" cxnId="{1B165843-767F-498E-B067-80F3E47D90D6}">
      <dgm:prSet/>
      <dgm:spPr/>
      <dgm:t>
        <a:bodyPr/>
        <a:lstStyle/>
        <a:p>
          <a:endParaRPr lang="en-US"/>
        </a:p>
      </dgm:t>
    </dgm:pt>
    <dgm:pt modelId="{AA15CFB9-355C-4B94-AE2C-C2DB0413E512}" type="sibTrans" cxnId="{1B165843-767F-498E-B067-80F3E47D90D6}">
      <dgm:prSet/>
      <dgm:spPr/>
      <dgm:t>
        <a:bodyPr/>
        <a:lstStyle/>
        <a:p>
          <a:endParaRPr lang="en-US"/>
        </a:p>
      </dgm:t>
    </dgm:pt>
    <dgm:pt modelId="{6B9958D7-7E3A-4604-A251-9537AE8C6725}">
      <dgm:prSet/>
      <dgm:spPr/>
      <dgm:t>
        <a:bodyPr/>
        <a:lstStyle/>
        <a:p>
          <a:r>
            <a:rPr lang="en-GB" dirty="0"/>
            <a:t>Invention involves the creation of a new product, process, service or system. It has potential value through utility and is often protected by patents – the light bulb, transport, telephone.</a:t>
          </a:r>
          <a:endParaRPr lang="en-US" dirty="0"/>
        </a:p>
      </dgm:t>
    </dgm:pt>
    <dgm:pt modelId="{352E5099-0604-48E9-B666-9741A589300F}" type="parTrans" cxnId="{5D7CE9E4-69DB-4D5B-852B-47EABE1ADC6A}">
      <dgm:prSet/>
      <dgm:spPr/>
      <dgm:t>
        <a:bodyPr/>
        <a:lstStyle/>
        <a:p>
          <a:endParaRPr lang="en-US"/>
        </a:p>
      </dgm:t>
    </dgm:pt>
    <dgm:pt modelId="{65426191-22E4-4C43-A6A0-60A4B2CE0872}" type="sibTrans" cxnId="{5D7CE9E4-69DB-4D5B-852B-47EABE1ADC6A}">
      <dgm:prSet/>
      <dgm:spPr/>
      <dgm:t>
        <a:bodyPr/>
        <a:lstStyle/>
        <a:p>
          <a:endParaRPr lang="en-US"/>
        </a:p>
      </dgm:t>
    </dgm:pt>
    <dgm:pt modelId="{0891AD8C-64AF-4B07-9D05-57A392CAE861}">
      <dgm:prSet/>
      <dgm:spPr/>
      <dgm:t>
        <a:bodyPr/>
        <a:lstStyle/>
        <a:p>
          <a:r>
            <a:rPr lang="en-GB"/>
            <a:t>Innovation is the implementation of a new or significantly improved product, process, service or system that solves a problem or creates value for customers or society. Think how mobile phones have evolved over the years!</a:t>
          </a:r>
          <a:endParaRPr lang="en-US"/>
        </a:p>
      </dgm:t>
    </dgm:pt>
    <dgm:pt modelId="{FB3963FC-CB8D-4E3F-B8E2-BF6EF520F897}" type="parTrans" cxnId="{414E7CD2-FAEE-4D65-801F-AC34DC7045CD}">
      <dgm:prSet/>
      <dgm:spPr/>
      <dgm:t>
        <a:bodyPr/>
        <a:lstStyle/>
        <a:p>
          <a:endParaRPr lang="en-US"/>
        </a:p>
      </dgm:t>
    </dgm:pt>
    <dgm:pt modelId="{FD4FE788-3103-4060-8859-89B73D22696A}" type="sibTrans" cxnId="{414E7CD2-FAEE-4D65-801F-AC34DC7045CD}">
      <dgm:prSet/>
      <dgm:spPr/>
      <dgm:t>
        <a:bodyPr/>
        <a:lstStyle/>
        <a:p>
          <a:endParaRPr lang="en-US"/>
        </a:p>
      </dgm:t>
    </dgm:pt>
    <dgm:pt modelId="{87A14818-F448-404D-8EBB-D79F77092941}" type="pres">
      <dgm:prSet presAssocID="{EB052284-6116-42B2-B2AF-7583197165C8}" presName="linear" presStyleCnt="0">
        <dgm:presLayoutVars>
          <dgm:animLvl val="lvl"/>
          <dgm:resizeHandles val="exact"/>
        </dgm:presLayoutVars>
      </dgm:prSet>
      <dgm:spPr/>
    </dgm:pt>
    <dgm:pt modelId="{C983DE26-BE34-4AC0-8BA1-A6783C979205}" type="pres">
      <dgm:prSet presAssocID="{CA0243CE-407E-4DB1-837B-9A8F45EFFCC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02BD85A-DF63-4354-87F2-75CFDE457FE1}" type="pres">
      <dgm:prSet presAssocID="{AA15CFB9-355C-4B94-AE2C-C2DB0413E512}" presName="spacer" presStyleCnt="0"/>
      <dgm:spPr/>
    </dgm:pt>
    <dgm:pt modelId="{A7CFFCCE-BCAD-4DDD-820A-F5B5825B30AE}" type="pres">
      <dgm:prSet presAssocID="{6B9958D7-7E3A-4604-A251-9537AE8C672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D816A31-981F-4773-AAE4-B6735948684B}" type="pres">
      <dgm:prSet presAssocID="{65426191-22E4-4C43-A6A0-60A4B2CE0872}" presName="spacer" presStyleCnt="0"/>
      <dgm:spPr/>
    </dgm:pt>
    <dgm:pt modelId="{4CBD0070-522B-44D4-9114-66099C18ABE0}" type="pres">
      <dgm:prSet presAssocID="{0891AD8C-64AF-4B07-9D05-57A392CAE86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8C81906-76F1-4392-9125-F71D14E7C90C}" type="presOf" srcId="{6B9958D7-7E3A-4604-A251-9537AE8C6725}" destId="{A7CFFCCE-BCAD-4DDD-820A-F5B5825B30AE}" srcOrd="0" destOrd="0" presId="urn:microsoft.com/office/officeart/2005/8/layout/vList2"/>
    <dgm:cxn modelId="{1B165843-767F-498E-B067-80F3E47D90D6}" srcId="{EB052284-6116-42B2-B2AF-7583197165C8}" destId="{CA0243CE-407E-4DB1-837B-9A8F45EFFCCF}" srcOrd="0" destOrd="0" parTransId="{75761B36-BD00-4716-9D6B-47D95C4FB31C}" sibTransId="{AA15CFB9-355C-4B94-AE2C-C2DB0413E512}"/>
    <dgm:cxn modelId="{442D734E-5CCB-4EF9-A6AF-A58ACF845DB5}" type="presOf" srcId="{CA0243CE-407E-4DB1-837B-9A8F45EFFCCF}" destId="{C983DE26-BE34-4AC0-8BA1-A6783C979205}" srcOrd="0" destOrd="0" presId="urn:microsoft.com/office/officeart/2005/8/layout/vList2"/>
    <dgm:cxn modelId="{A5BAA685-9C87-4B2A-9C9E-4AFDD9E2265A}" type="presOf" srcId="{0891AD8C-64AF-4B07-9D05-57A392CAE861}" destId="{4CBD0070-522B-44D4-9114-66099C18ABE0}" srcOrd="0" destOrd="0" presId="urn:microsoft.com/office/officeart/2005/8/layout/vList2"/>
    <dgm:cxn modelId="{414E7CD2-FAEE-4D65-801F-AC34DC7045CD}" srcId="{EB052284-6116-42B2-B2AF-7583197165C8}" destId="{0891AD8C-64AF-4B07-9D05-57A392CAE861}" srcOrd="2" destOrd="0" parTransId="{FB3963FC-CB8D-4E3F-B8E2-BF6EF520F897}" sibTransId="{FD4FE788-3103-4060-8859-89B73D22696A}"/>
    <dgm:cxn modelId="{C878F2E3-2362-43DF-99FA-C672822B4B7C}" type="presOf" srcId="{EB052284-6116-42B2-B2AF-7583197165C8}" destId="{87A14818-F448-404D-8EBB-D79F77092941}" srcOrd="0" destOrd="0" presId="urn:microsoft.com/office/officeart/2005/8/layout/vList2"/>
    <dgm:cxn modelId="{5D7CE9E4-69DB-4D5B-852B-47EABE1ADC6A}" srcId="{EB052284-6116-42B2-B2AF-7583197165C8}" destId="{6B9958D7-7E3A-4604-A251-9537AE8C6725}" srcOrd="1" destOrd="0" parTransId="{352E5099-0604-48E9-B666-9741A589300F}" sibTransId="{65426191-22E4-4C43-A6A0-60A4B2CE0872}"/>
    <dgm:cxn modelId="{A955C433-FF6B-4763-90D3-141DE651B59D}" type="presParOf" srcId="{87A14818-F448-404D-8EBB-D79F77092941}" destId="{C983DE26-BE34-4AC0-8BA1-A6783C979205}" srcOrd="0" destOrd="0" presId="urn:microsoft.com/office/officeart/2005/8/layout/vList2"/>
    <dgm:cxn modelId="{E1165758-C6DF-4C0E-8778-1CE51B7265CA}" type="presParOf" srcId="{87A14818-F448-404D-8EBB-D79F77092941}" destId="{B02BD85A-DF63-4354-87F2-75CFDE457FE1}" srcOrd="1" destOrd="0" presId="urn:microsoft.com/office/officeart/2005/8/layout/vList2"/>
    <dgm:cxn modelId="{60CF1FF2-D9AB-4CE1-A4F5-1A21CA227476}" type="presParOf" srcId="{87A14818-F448-404D-8EBB-D79F77092941}" destId="{A7CFFCCE-BCAD-4DDD-820A-F5B5825B30AE}" srcOrd="2" destOrd="0" presId="urn:microsoft.com/office/officeart/2005/8/layout/vList2"/>
    <dgm:cxn modelId="{02AB18C4-486B-4A25-A81C-2398B0DC8A31}" type="presParOf" srcId="{87A14818-F448-404D-8EBB-D79F77092941}" destId="{3D816A31-981F-4773-AAE4-B6735948684B}" srcOrd="3" destOrd="0" presId="urn:microsoft.com/office/officeart/2005/8/layout/vList2"/>
    <dgm:cxn modelId="{EBF13C1A-6429-45D8-8E8D-F41336B6F674}" type="presParOf" srcId="{87A14818-F448-404D-8EBB-D79F77092941}" destId="{4CBD0070-522B-44D4-9114-66099C18ABE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3A796F9-9939-4A90-8923-AB8C07315130}" type="doc">
      <dgm:prSet loTypeId="urn:microsoft.com/office/officeart/2005/8/layout/process5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C8AB0A2-4E3A-4B15-8CD6-B2AB4834BDBB}">
      <dgm:prSet/>
      <dgm:spPr/>
      <dgm:t>
        <a:bodyPr/>
        <a:lstStyle/>
        <a:p>
          <a:r>
            <a:rPr lang="en-GB" dirty="0"/>
            <a:t>Incremental – doing what we do but better or differently</a:t>
          </a:r>
          <a:endParaRPr lang="en-US" dirty="0"/>
        </a:p>
      </dgm:t>
    </dgm:pt>
    <dgm:pt modelId="{48CF48F8-11A4-4AD3-AC22-35A23E191153}" type="parTrans" cxnId="{2C3ABA41-7160-4EC2-87C6-490EB7C9FD75}">
      <dgm:prSet/>
      <dgm:spPr/>
      <dgm:t>
        <a:bodyPr/>
        <a:lstStyle/>
        <a:p>
          <a:endParaRPr lang="en-US"/>
        </a:p>
      </dgm:t>
    </dgm:pt>
    <dgm:pt modelId="{DB9523B5-536B-422B-B01A-53A89EC0E750}" type="sibTrans" cxnId="{2C3ABA41-7160-4EC2-87C6-490EB7C9FD75}">
      <dgm:prSet/>
      <dgm:spPr/>
      <dgm:t>
        <a:bodyPr/>
        <a:lstStyle/>
        <a:p>
          <a:endParaRPr lang="en-US"/>
        </a:p>
      </dgm:t>
    </dgm:pt>
    <dgm:pt modelId="{EF07CE6A-15F8-4573-B7AD-08320A3B2C3A}">
      <dgm:prSet/>
      <dgm:spPr/>
      <dgm:t>
        <a:bodyPr/>
        <a:lstStyle/>
        <a:p>
          <a:r>
            <a:rPr lang="en-GB" dirty="0"/>
            <a:t>Radical – new to the world/market</a:t>
          </a:r>
          <a:endParaRPr lang="en-US" dirty="0"/>
        </a:p>
      </dgm:t>
    </dgm:pt>
    <dgm:pt modelId="{140B5DA1-48D1-4D52-BD4A-48EB88657DB0}" type="parTrans" cxnId="{A8CE9D26-5887-40E6-B22A-414D182D093C}">
      <dgm:prSet/>
      <dgm:spPr/>
      <dgm:t>
        <a:bodyPr/>
        <a:lstStyle/>
        <a:p>
          <a:endParaRPr lang="en-US"/>
        </a:p>
      </dgm:t>
    </dgm:pt>
    <dgm:pt modelId="{F961625F-08EF-43D8-B982-724D2143E04A}" type="sibTrans" cxnId="{A8CE9D26-5887-40E6-B22A-414D182D093C}">
      <dgm:prSet/>
      <dgm:spPr/>
      <dgm:t>
        <a:bodyPr/>
        <a:lstStyle/>
        <a:p>
          <a:endParaRPr lang="en-US"/>
        </a:p>
      </dgm:t>
    </dgm:pt>
    <dgm:pt modelId="{B7730D6E-73BE-461F-9D0C-4122F4939D99}" type="pres">
      <dgm:prSet presAssocID="{83A796F9-9939-4A90-8923-AB8C07315130}" presName="diagram" presStyleCnt="0">
        <dgm:presLayoutVars>
          <dgm:dir/>
          <dgm:resizeHandles val="exact"/>
        </dgm:presLayoutVars>
      </dgm:prSet>
      <dgm:spPr/>
    </dgm:pt>
    <dgm:pt modelId="{9E5BBA99-7593-468F-80ED-EA3FB6ABA706}" type="pres">
      <dgm:prSet presAssocID="{DC8AB0A2-4E3A-4B15-8CD6-B2AB4834BDBB}" presName="node" presStyleLbl="node1" presStyleIdx="0" presStyleCnt="2">
        <dgm:presLayoutVars>
          <dgm:bulletEnabled val="1"/>
        </dgm:presLayoutVars>
      </dgm:prSet>
      <dgm:spPr/>
    </dgm:pt>
    <dgm:pt modelId="{FBC76286-1E7D-44DE-B551-6ED11BB06AD5}" type="pres">
      <dgm:prSet presAssocID="{DB9523B5-536B-422B-B01A-53A89EC0E750}" presName="sibTrans" presStyleLbl="sibTrans2D1" presStyleIdx="0" presStyleCnt="1"/>
      <dgm:spPr/>
    </dgm:pt>
    <dgm:pt modelId="{332B4F20-81E7-45B1-B97F-0A7E8E4527A6}" type="pres">
      <dgm:prSet presAssocID="{DB9523B5-536B-422B-B01A-53A89EC0E750}" presName="connectorText" presStyleLbl="sibTrans2D1" presStyleIdx="0" presStyleCnt="1"/>
      <dgm:spPr/>
    </dgm:pt>
    <dgm:pt modelId="{478A0AB8-63C4-4E25-B05C-59608AFB1E97}" type="pres">
      <dgm:prSet presAssocID="{EF07CE6A-15F8-4573-B7AD-08320A3B2C3A}" presName="node" presStyleLbl="node1" presStyleIdx="1" presStyleCnt="2">
        <dgm:presLayoutVars>
          <dgm:bulletEnabled val="1"/>
        </dgm:presLayoutVars>
      </dgm:prSet>
      <dgm:spPr/>
    </dgm:pt>
  </dgm:ptLst>
  <dgm:cxnLst>
    <dgm:cxn modelId="{A8CE9D26-5887-40E6-B22A-414D182D093C}" srcId="{83A796F9-9939-4A90-8923-AB8C07315130}" destId="{EF07CE6A-15F8-4573-B7AD-08320A3B2C3A}" srcOrd="1" destOrd="0" parTransId="{140B5DA1-48D1-4D52-BD4A-48EB88657DB0}" sibTransId="{F961625F-08EF-43D8-B982-724D2143E04A}"/>
    <dgm:cxn modelId="{B43C433A-4A5D-47E8-B36F-D16237533FCA}" type="presOf" srcId="{EF07CE6A-15F8-4573-B7AD-08320A3B2C3A}" destId="{478A0AB8-63C4-4E25-B05C-59608AFB1E97}" srcOrd="0" destOrd="0" presId="urn:microsoft.com/office/officeart/2005/8/layout/process5"/>
    <dgm:cxn modelId="{0EFBBF60-C43F-4416-943C-803E3B2F9FF8}" type="presOf" srcId="{DB9523B5-536B-422B-B01A-53A89EC0E750}" destId="{FBC76286-1E7D-44DE-B551-6ED11BB06AD5}" srcOrd="0" destOrd="0" presId="urn:microsoft.com/office/officeart/2005/8/layout/process5"/>
    <dgm:cxn modelId="{2C3ABA41-7160-4EC2-87C6-490EB7C9FD75}" srcId="{83A796F9-9939-4A90-8923-AB8C07315130}" destId="{DC8AB0A2-4E3A-4B15-8CD6-B2AB4834BDBB}" srcOrd="0" destOrd="0" parTransId="{48CF48F8-11A4-4AD3-AC22-35A23E191153}" sibTransId="{DB9523B5-536B-422B-B01A-53A89EC0E750}"/>
    <dgm:cxn modelId="{CC14006A-5B25-4CF3-A486-A5EAD1AA28FA}" type="presOf" srcId="{DB9523B5-536B-422B-B01A-53A89EC0E750}" destId="{332B4F20-81E7-45B1-B97F-0A7E8E4527A6}" srcOrd="1" destOrd="0" presId="urn:microsoft.com/office/officeart/2005/8/layout/process5"/>
    <dgm:cxn modelId="{9DA4214D-6E04-4F85-BA9F-7A3111A96703}" type="presOf" srcId="{83A796F9-9939-4A90-8923-AB8C07315130}" destId="{B7730D6E-73BE-461F-9D0C-4122F4939D99}" srcOrd="0" destOrd="0" presId="urn:microsoft.com/office/officeart/2005/8/layout/process5"/>
    <dgm:cxn modelId="{405C04D2-3D2C-4ACD-9136-6615E7DA4724}" type="presOf" srcId="{DC8AB0A2-4E3A-4B15-8CD6-B2AB4834BDBB}" destId="{9E5BBA99-7593-468F-80ED-EA3FB6ABA706}" srcOrd="0" destOrd="0" presId="urn:microsoft.com/office/officeart/2005/8/layout/process5"/>
    <dgm:cxn modelId="{8486A621-3367-44F4-88E7-16C8432F2F44}" type="presParOf" srcId="{B7730D6E-73BE-461F-9D0C-4122F4939D99}" destId="{9E5BBA99-7593-468F-80ED-EA3FB6ABA706}" srcOrd="0" destOrd="0" presId="urn:microsoft.com/office/officeart/2005/8/layout/process5"/>
    <dgm:cxn modelId="{603AF715-651C-4A7B-A38A-175CD4D7DFF8}" type="presParOf" srcId="{B7730D6E-73BE-461F-9D0C-4122F4939D99}" destId="{FBC76286-1E7D-44DE-B551-6ED11BB06AD5}" srcOrd="1" destOrd="0" presId="urn:microsoft.com/office/officeart/2005/8/layout/process5"/>
    <dgm:cxn modelId="{A3C1F300-153D-4331-8EF6-23C4B15FF028}" type="presParOf" srcId="{FBC76286-1E7D-44DE-B551-6ED11BB06AD5}" destId="{332B4F20-81E7-45B1-B97F-0A7E8E4527A6}" srcOrd="0" destOrd="0" presId="urn:microsoft.com/office/officeart/2005/8/layout/process5"/>
    <dgm:cxn modelId="{D7D00A64-D66A-4942-AD89-2180AE546CBF}" type="presParOf" srcId="{B7730D6E-73BE-461F-9D0C-4122F4939D99}" destId="{478A0AB8-63C4-4E25-B05C-59608AFB1E97}" srcOrd="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D094A-D7B3-4C94-BC7D-0B2BCB0D884B}">
      <dsp:nvSpPr>
        <dsp:cNvPr id="0" name=""/>
        <dsp:cNvSpPr/>
      </dsp:nvSpPr>
      <dsp:spPr>
        <a:xfrm>
          <a:off x="0" y="2315"/>
          <a:ext cx="6261100" cy="11734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8537C5-055A-4D3B-A0C1-EB8B6ACC5EFD}">
      <dsp:nvSpPr>
        <dsp:cNvPr id="0" name=""/>
        <dsp:cNvSpPr/>
      </dsp:nvSpPr>
      <dsp:spPr>
        <a:xfrm>
          <a:off x="354965" y="266339"/>
          <a:ext cx="645392" cy="645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21684C-5747-4E9B-B5E8-AC28481CC618}">
      <dsp:nvSpPr>
        <dsp:cNvPr id="0" name=""/>
        <dsp:cNvSpPr/>
      </dsp:nvSpPr>
      <dsp:spPr>
        <a:xfrm>
          <a:off x="1355324" y="2315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baseline="0"/>
            <a:t>Upon the successful completion of this module, the student should be able to: </a:t>
          </a:r>
          <a:endParaRPr lang="en-US" sz="1700" kern="1200"/>
        </a:p>
      </dsp:txBody>
      <dsp:txXfrm>
        <a:off x="1355324" y="2315"/>
        <a:ext cx="4905775" cy="1173440"/>
      </dsp:txXfrm>
    </dsp:sp>
    <dsp:sp modelId="{8FA58C82-AE41-40C0-8E66-221BC0E3B2CF}">
      <dsp:nvSpPr>
        <dsp:cNvPr id="0" name=""/>
        <dsp:cNvSpPr/>
      </dsp:nvSpPr>
      <dsp:spPr>
        <a:xfrm>
          <a:off x="0" y="1469116"/>
          <a:ext cx="6261100" cy="11734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F06FC4-DEF4-4689-8906-FF414D23ABFF}">
      <dsp:nvSpPr>
        <dsp:cNvPr id="0" name=""/>
        <dsp:cNvSpPr/>
      </dsp:nvSpPr>
      <dsp:spPr>
        <a:xfrm>
          <a:off x="354965" y="1733140"/>
          <a:ext cx="645392" cy="645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7E4DA0-D414-4565-80A0-01BD8AD4775D}">
      <dsp:nvSpPr>
        <dsp:cNvPr id="0" name=""/>
        <dsp:cNvSpPr/>
      </dsp:nvSpPr>
      <dsp:spPr>
        <a:xfrm>
          <a:off x="1355324" y="1469116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baseline="0" dirty="0"/>
            <a:t>Demonstrate knowledge and understanding of organisation logistics, innovation and creativity to develop value creation within an operations context;</a:t>
          </a:r>
          <a:endParaRPr lang="en-US" sz="1700" kern="1200" dirty="0"/>
        </a:p>
      </dsp:txBody>
      <dsp:txXfrm>
        <a:off x="1355324" y="1469116"/>
        <a:ext cx="4905775" cy="1173440"/>
      </dsp:txXfrm>
    </dsp:sp>
    <dsp:sp modelId="{3B318F56-669E-4FBA-9F25-BF2EE4347FED}">
      <dsp:nvSpPr>
        <dsp:cNvPr id="0" name=""/>
        <dsp:cNvSpPr/>
      </dsp:nvSpPr>
      <dsp:spPr>
        <a:xfrm>
          <a:off x="0" y="2935917"/>
          <a:ext cx="6261100" cy="11734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771601-3F31-4CA4-9C2E-A4F2540F1F62}">
      <dsp:nvSpPr>
        <dsp:cNvPr id="0" name=""/>
        <dsp:cNvSpPr/>
      </dsp:nvSpPr>
      <dsp:spPr>
        <a:xfrm>
          <a:off x="354965" y="3199941"/>
          <a:ext cx="645392" cy="645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D84427-CDC2-42D6-90AA-6B6D553E9F21}">
      <dsp:nvSpPr>
        <dsp:cNvPr id="0" name=""/>
        <dsp:cNvSpPr/>
      </dsp:nvSpPr>
      <dsp:spPr>
        <a:xfrm>
          <a:off x="1355324" y="2935917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baseline="0" dirty="0"/>
            <a:t>Apply creative thinking within a work-based or academic context to develop novel solutions and/or value creation to an identified operational problem;</a:t>
          </a:r>
          <a:endParaRPr lang="en-US" sz="1700" kern="1200" dirty="0"/>
        </a:p>
      </dsp:txBody>
      <dsp:txXfrm>
        <a:off x="1355324" y="2935917"/>
        <a:ext cx="4905775" cy="1173440"/>
      </dsp:txXfrm>
    </dsp:sp>
    <dsp:sp modelId="{DB37B163-E97B-4A7D-B85A-5CCE7F6DDE29}">
      <dsp:nvSpPr>
        <dsp:cNvPr id="0" name=""/>
        <dsp:cNvSpPr/>
      </dsp:nvSpPr>
      <dsp:spPr>
        <a:xfrm>
          <a:off x="0" y="4402718"/>
          <a:ext cx="6261100" cy="11734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2119A8-C257-469F-BF95-86D1775E0EA8}">
      <dsp:nvSpPr>
        <dsp:cNvPr id="0" name=""/>
        <dsp:cNvSpPr/>
      </dsp:nvSpPr>
      <dsp:spPr>
        <a:xfrm>
          <a:off x="354965" y="4666742"/>
          <a:ext cx="645392" cy="6453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712C7E-CAAC-436E-A009-0383FA8211D9}">
      <dsp:nvSpPr>
        <dsp:cNvPr id="0" name=""/>
        <dsp:cNvSpPr/>
      </dsp:nvSpPr>
      <dsp:spPr>
        <a:xfrm>
          <a:off x="1355324" y="4402718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baseline="0" dirty="0"/>
            <a:t>Write a report which investigates an identified problem within the operations of an organisation and offers innovative and creative solutions which add value.</a:t>
          </a:r>
          <a:endParaRPr lang="en-US" sz="1700" kern="1200" dirty="0"/>
        </a:p>
      </dsp:txBody>
      <dsp:txXfrm>
        <a:off x="1355324" y="4402718"/>
        <a:ext cx="4905775" cy="11734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2B53E2-07BE-4BAC-A036-0DC3E3B0C0C0}">
      <dsp:nvSpPr>
        <dsp:cNvPr id="0" name=""/>
        <dsp:cNvSpPr/>
      </dsp:nvSpPr>
      <dsp:spPr>
        <a:xfrm>
          <a:off x="0" y="2315"/>
          <a:ext cx="6261100" cy="11734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3D3C48-333C-4B70-A131-CAAD41E0EE60}">
      <dsp:nvSpPr>
        <dsp:cNvPr id="0" name=""/>
        <dsp:cNvSpPr/>
      </dsp:nvSpPr>
      <dsp:spPr>
        <a:xfrm>
          <a:off x="354965" y="266339"/>
          <a:ext cx="645392" cy="645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59A2-DC7E-4B26-B436-E729B061538E}">
      <dsp:nvSpPr>
        <dsp:cNvPr id="0" name=""/>
        <dsp:cNvSpPr/>
      </dsp:nvSpPr>
      <dsp:spPr>
        <a:xfrm>
          <a:off x="1355324" y="2315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First session today</a:t>
          </a:r>
          <a:endParaRPr lang="en-US" sz="2200" kern="1200"/>
        </a:p>
      </dsp:txBody>
      <dsp:txXfrm>
        <a:off x="1355324" y="2315"/>
        <a:ext cx="4905775" cy="1173440"/>
      </dsp:txXfrm>
    </dsp:sp>
    <dsp:sp modelId="{60C47FA7-9191-482C-A478-29A4F26A8464}">
      <dsp:nvSpPr>
        <dsp:cNvPr id="0" name=""/>
        <dsp:cNvSpPr/>
      </dsp:nvSpPr>
      <dsp:spPr>
        <a:xfrm>
          <a:off x="0" y="1469116"/>
          <a:ext cx="6261100" cy="11734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B797DB-7690-4F9B-9BE6-C7EBC2AA60AC}">
      <dsp:nvSpPr>
        <dsp:cNvPr id="0" name=""/>
        <dsp:cNvSpPr/>
      </dsp:nvSpPr>
      <dsp:spPr>
        <a:xfrm>
          <a:off x="354965" y="1733140"/>
          <a:ext cx="645392" cy="645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E58D4-2927-4039-BD05-B9DB019A493E}">
      <dsp:nvSpPr>
        <dsp:cNvPr id="0" name=""/>
        <dsp:cNvSpPr/>
      </dsp:nvSpPr>
      <dsp:spPr>
        <a:xfrm>
          <a:off x="1355324" y="1469116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Reading week (no session) – half term w/c 23rd</a:t>
          </a:r>
          <a:r>
            <a:rPr lang="en-GB" sz="2200" kern="1200" baseline="30000" dirty="0"/>
            <a:t> </a:t>
          </a:r>
          <a:r>
            <a:rPr lang="en-GB" sz="2200" kern="1200" dirty="0"/>
            <a:t>February</a:t>
          </a:r>
          <a:endParaRPr lang="en-US" sz="2200" kern="1200" dirty="0"/>
        </a:p>
      </dsp:txBody>
      <dsp:txXfrm>
        <a:off x="1355324" y="1469116"/>
        <a:ext cx="4905775" cy="1173440"/>
      </dsp:txXfrm>
    </dsp:sp>
    <dsp:sp modelId="{5AB63F60-87EF-481A-A547-C9E962DE365E}">
      <dsp:nvSpPr>
        <dsp:cNvPr id="0" name=""/>
        <dsp:cNvSpPr/>
      </dsp:nvSpPr>
      <dsp:spPr>
        <a:xfrm>
          <a:off x="0" y="2935917"/>
          <a:ext cx="6261100" cy="11734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174D9-3926-49C8-96CB-3A47A95C0C62}">
      <dsp:nvSpPr>
        <dsp:cNvPr id="0" name=""/>
        <dsp:cNvSpPr/>
      </dsp:nvSpPr>
      <dsp:spPr>
        <a:xfrm>
          <a:off x="354965" y="3199941"/>
          <a:ext cx="645392" cy="645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7E6689-59F9-4647-8146-0FFC2B3AAA0A}">
      <dsp:nvSpPr>
        <dsp:cNvPr id="0" name=""/>
        <dsp:cNvSpPr/>
      </dsp:nvSpPr>
      <dsp:spPr>
        <a:xfrm>
          <a:off x="1355324" y="2935917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Final week – draft reading (book by appointment) w/c 23</a:t>
          </a:r>
          <a:r>
            <a:rPr lang="en-GB" sz="2200" kern="1200" baseline="30000" dirty="0"/>
            <a:t>rd</a:t>
          </a:r>
          <a:r>
            <a:rPr lang="en-GB" sz="2200" kern="1200" dirty="0"/>
            <a:t> March </a:t>
          </a:r>
          <a:endParaRPr lang="en-US" sz="2200" kern="1200" dirty="0"/>
        </a:p>
      </dsp:txBody>
      <dsp:txXfrm>
        <a:off x="1355324" y="2935917"/>
        <a:ext cx="4905775" cy="1173440"/>
      </dsp:txXfrm>
    </dsp:sp>
    <dsp:sp modelId="{E380EB1A-D639-4809-BFD1-1349EC3BE286}">
      <dsp:nvSpPr>
        <dsp:cNvPr id="0" name=""/>
        <dsp:cNvSpPr/>
      </dsp:nvSpPr>
      <dsp:spPr>
        <a:xfrm>
          <a:off x="0" y="4402718"/>
          <a:ext cx="6261100" cy="11734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179577-374C-468D-AADA-B01C6B9ACAC7}">
      <dsp:nvSpPr>
        <dsp:cNvPr id="0" name=""/>
        <dsp:cNvSpPr/>
      </dsp:nvSpPr>
      <dsp:spPr>
        <a:xfrm>
          <a:off x="354965" y="4666742"/>
          <a:ext cx="645392" cy="6453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F30009-8138-4BCB-9F82-2ED6C77EDA66}">
      <dsp:nvSpPr>
        <dsp:cNvPr id="0" name=""/>
        <dsp:cNvSpPr/>
      </dsp:nvSpPr>
      <dsp:spPr>
        <a:xfrm>
          <a:off x="1355324" y="4402718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Submission of assignment </a:t>
          </a:r>
          <a:r>
            <a:rPr lang="en-GB" sz="2200" kern="1200"/>
            <a:t>– Tuesday </a:t>
          </a:r>
          <a:r>
            <a:rPr lang="en-GB" sz="2200" kern="1200" dirty="0"/>
            <a:t>31st March 2025, 11.59pm</a:t>
          </a:r>
          <a:endParaRPr lang="en-US" sz="2200" kern="1200" dirty="0"/>
        </a:p>
      </dsp:txBody>
      <dsp:txXfrm>
        <a:off x="1355324" y="4402718"/>
        <a:ext cx="4905775" cy="11734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5F1AF1-CEAF-42F2-AAEF-C449B7755ADC}">
      <dsp:nvSpPr>
        <dsp:cNvPr id="0" name=""/>
        <dsp:cNvSpPr/>
      </dsp:nvSpPr>
      <dsp:spPr>
        <a:xfrm>
          <a:off x="0" y="4358"/>
          <a:ext cx="6261100" cy="9282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9A492C-D331-4A0C-9002-30DB25CEE1EF}">
      <dsp:nvSpPr>
        <dsp:cNvPr id="0" name=""/>
        <dsp:cNvSpPr/>
      </dsp:nvSpPr>
      <dsp:spPr>
        <a:xfrm>
          <a:off x="280808" y="213224"/>
          <a:ext cx="510561" cy="5105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272A3C-B8D3-4E6C-B9CF-A4A89D5A7ED8}">
      <dsp:nvSpPr>
        <dsp:cNvPr id="0" name=""/>
        <dsp:cNvSpPr/>
      </dsp:nvSpPr>
      <dsp:spPr>
        <a:xfrm>
          <a:off x="1072178" y="4358"/>
          <a:ext cx="5188921" cy="928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44" tIns="98244" rIns="98244" bIns="982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Module Handbook</a:t>
          </a:r>
          <a:endParaRPr lang="en-US" sz="1900" kern="1200"/>
        </a:p>
      </dsp:txBody>
      <dsp:txXfrm>
        <a:off x="1072178" y="4358"/>
        <a:ext cx="5188921" cy="928293"/>
      </dsp:txXfrm>
    </dsp:sp>
    <dsp:sp modelId="{D7740D53-8E4B-4AF3-A815-E7138084DCC9}">
      <dsp:nvSpPr>
        <dsp:cNvPr id="0" name=""/>
        <dsp:cNvSpPr/>
      </dsp:nvSpPr>
      <dsp:spPr>
        <a:xfrm>
          <a:off x="0" y="1164724"/>
          <a:ext cx="6261100" cy="9282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A558E8-94ED-4F2D-9028-EE901878129F}">
      <dsp:nvSpPr>
        <dsp:cNvPr id="0" name=""/>
        <dsp:cNvSpPr/>
      </dsp:nvSpPr>
      <dsp:spPr>
        <a:xfrm>
          <a:off x="280808" y="1373590"/>
          <a:ext cx="510561" cy="5105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82FEB-A982-495D-BE6D-78B448E834C4}">
      <dsp:nvSpPr>
        <dsp:cNvPr id="0" name=""/>
        <dsp:cNvSpPr/>
      </dsp:nvSpPr>
      <dsp:spPr>
        <a:xfrm>
          <a:off x="1072178" y="1164724"/>
          <a:ext cx="5188921" cy="928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44" tIns="98244" rIns="98244" bIns="982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Assignment</a:t>
          </a:r>
          <a:endParaRPr lang="en-US" sz="1900" kern="1200"/>
        </a:p>
      </dsp:txBody>
      <dsp:txXfrm>
        <a:off x="1072178" y="1164724"/>
        <a:ext cx="5188921" cy="928293"/>
      </dsp:txXfrm>
    </dsp:sp>
    <dsp:sp modelId="{EC5D6DDA-9832-425B-B86C-82F27B31597E}">
      <dsp:nvSpPr>
        <dsp:cNvPr id="0" name=""/>
        <dsp:cNvSpPr/>
      </dsp:nvSpPr>
      <dsp:spPr>
        <a:xfrm>
          <a:off x="0" y="2325090"/>
          <a:ext cx="6261100" cy="9282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B3F92C-3D3C-42F1-B3F1-A66AC0486F9D}">
      <dsp:nvSpPr>
        <dsp:cNvPr id="0" name=""/>
        <dsp:cNvSpPr/>
      </dsp:nvSpPr>
      <dsp:spPr>
        <a:xfrm>
          <a:off x="280808" y="2533956"/>
          <a:ext cx="510561" cy="5105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E1BA81-616B-47D7-A53F-90DB84CD4F62}">
      <dsp:nvSpPr>
        <dsp:cNvPr id="0" name=""/>
        <dsp:cNvSpPr/>
      </dsp:nvSpPr>
      <dsp:spPr>
        <a:xfrm>
          <a:off x="1072178" y="2325090"/>
          <a:ext cx="5188921" cy="928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44" tIns="98244" rIns="98244" bIns="982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Leganto Reading List</a:t>
          </a:r>
          <a:endParaRPr lang="en-US" sz="1900" kern="1200"/>
        </a:p>
      </dsp:txBody>
      <dsp:txXfrm>
        <a:off x="1072178" y="2325090"/>
        <a:ext cx="5188921" cy="928293"/>
      </dsp:txXfrm>
    </dsp:sp>
    <dsp:sp modelId="{0C0AEFC9-6A0B-46AB-91AC-29A1A6DA5A69}">
      <dsp:nvSpPr>
        <dsp:cNvPr id="0" name=""/>
        <dsp:cNvSpPr/>
      </dsp:nvSpPr>
      <dsp:spPr>
        <a:xfrm>
          <a:off x="0" y="3485457"/>
          <a:ext cx="6261100" cy="9282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66C9E2-1C96-4004-BB97-2679C111437E}">
      <dsp:nvSpPr>
        <dsp:cNvPr id="0" name=""/>
        <dsp:cNvSpPr/>
      </dsp:nvSpPr>
      <dsp:spPr>
        <a:xfrm>
          <a:off x="280808" y="3694323"/>
          <a:ext cx="510561" cy="5105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77ECAC-4AF8-49DF-AC57-71949A1CBB0D}">
      <dsp:nvSpPr>
        <dsp:cNvPr id="0" name=""/>
        <dsp:cNvSpPr/>
      </dsp:nvSpPr>
      <dsp:spPr>
        <a:xfrm>
          <a:off x="1072178" y="3485457"/>
          <a:ext cx="5188921" cy="928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44" tIns="98244" rIns="98244" bIns="982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Useful resources</a:t>
          </a:r>
          <a:endParaRPr lang="en-US" sz="1900" kern="1200"/>
        </a:p>
      </dsp:txBody>
      <dsp:txXfrm>
        <a:off x="1072178" y="3485457"/>
        <a:ext cx="5188921" cy="928293"/>
      </dsp:txXfrm>
    </dsp:sp>
    <dsp:sp modelId="{3F3D937D-6B72-4403-A6DA-739B94C5322D}">
      <dsp:nvSpPr>
        <dsp:cNvPr id="0" name=""/>
        <dsp:cNvSpPr/>
      </dsp:nvSpPr>
      <dsp:spPr>
        <a:xfrm>
          <a:off x="0" y="4645823"/>
          <a:ext cx="6261100" cy="9282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5526A6-DBD8-473D-9FC4-CCE786B9F316}">
      <dsp:nvSpPr>
        <dsp:cNvPr id="0" name=""/>
        <dsp:cNvSpPr/>
      </dsp:nvSpPr>
      <dsp:spPr>
        <a:xfrm>
          <a:off x="280808" y="4854689"/>
          <a:ext cx="510561" cy="51056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38882F-8A5C-4172-9522-B98EC17AA09A}">
      <dsp:nvSpPr>
        <dsp:cNvPr id="0" name=""/>
        <dsp:cNvSpPr/>
      </dsp:nvSpPr>
      <dsp:spPr>
        <a:xfrm>
          <a:off x="1072178" y="4645823"/>
          <a:ext cx="5188921" cy="928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44" tIns="98244" rIns="98244" bIns="982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Slides for each week</a:t>
          </a:r>
          <a:endParaRPr lang="en-US" sz="1900" kern="1200"/>
        </a:p>
      </dsp:txBody>
      <dsp:txXfrm>
        <a:off x="1072178" y="4645823"/>
        <a:ext cx="5188921" cy="9282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9DD45-A2E1-4B71-9AE7-0F73CA893F33}">
      <dsp:nvSpPr>
        <dsp:cNvPr id="0" name=""/>
        <dsp:cNvSpPr/>
      </dsp:nvSpPr>
      <dsp:spPr>
        <a:xfrm>
          <a:off x="0" y="2629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0322166-CAEA-4E78-942F-B3CD13EAE486}">
      <dsp:nvSpPr>
        <dsp:cNvPr id="0" name=""/>
        <dsp:cNvSpPr/>
      </dsp:nvSpPr>
      <dsp:spPr>
        <a:xfrm>
          <a:off x="0" y="2629"/>
          <a:ext cx="5955658" cy="179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‘The process of generating new ideas or concepts’</a:t>
          </a:r>
          <a:endParaRPr lang="en-US" sz="2900" kern="1200"/>
        </a:p>
      </dsp:txBody>
      <dsp:txXfrm>
        <a:off x="0" y="2629"/>
        <a:ext cx="5955658" cy="1793364"/>
      </dsp:txXfrm>
    </dsp:sp>
    <dsp:sp modelId="{7605FBC4-6CCD-4DF2-B65E-B162D8AB45C3}">
      <dsp:nvSpPr>
        <dsp:cNvPr id="0" name=""/>
        <dsp:cNvSpPr/>
      </dsp:nvSpPr>
      <dsp:spPr>
        <a:xfrm>
          <a:off x="0" y="1795994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DE14CC-59F8-4ABC-A389-3F270D8031B0}">
      <dsp:nvSpPr>
        <dsp:cNvPr id="0" name=""/>
        <dsp:cNvSpPr/>
      </dsp:nvSpPr>
      <dsp:spPr>
        <a:xfrm>
          <a:off x="0" y="1795994"/>
          <a:ext cx="5955658" cy="179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‘The application of imaginative thought which results in innovative solutions to many problems’</a:t>
          </a:r>
          <a:endParaRPr lang="en-US" sz="2900" kern="1200" dirty="0"/>
        </a:p>
      </dsp:txBody>
      <dsp:txXfrm>
        <a:off x="0" y="1795994"/>
        <a:ext cx="5955658" cy="1793364"/>
      </dsp:txXfrm>
    </dsp:sp>
    <dsp:sp modelId="{6FC5427E-4C97-4E30-B2E9-5B4719D94F61}">
      <dsp:nvSpPr>
        <dsp:cNvPr id="0" name=""/>
        <dsp:cNvSpPr/>
      </dsp:nvSpPr>
      <dsp:spPr>
        <a:xfrm>
          <a:off x="0" y="3589359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29CB4A-D805-4A97-9825-B4C27AD4C80B}">
      <dsp:nvSpPr>
        <dsp:cNvPr id="0" name=""/>
        <dsp:cNvSpPr/>
      </dsp:nvSpPr>
      <dsp:spPr>
        <a:xfrm>
          <a:off x="0" y="3589359"/>
          <a:ext cx="5955658" cy="179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(Goodman, 1995, as cited in Mullins, 2016)</a:t>
          </a:r>
          <a:endParaRPr lang="en-US" sz="2900" kern="1200"/>
        </a:p>
      </dsp:txBody>
      <dsp:txXfrm>
        <a:off x="0" y="3589359"/>
        <a:ext cx="5955658" cy="17933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83DE26-BE34-4AC0-8BA1-A6783C979205}">
      <dsp:nvSpPr>
        <dsp:cNvPr id="0" name=""/>
        <dsp:cNvSpPr/>
      </dsp:nvSpPr>
      <dsp:spPr>
        <a:xfrm>
          <a:off x="0" y="139009"/>
          <a:ext cx="6261100" cy="172649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Invention focuses on creating (often a single product or concept), innovation concerns itself with implementing and continuous improvement.</a:t>
          </a:r>
          <a:endParaRPr lang="en-US" sz="2100" kern="1200" dirty="0"/>
        </a:p>
      </dsp:txBody>
      <dsp:txXfrm>
        <a:off x="84281" y="223290"/>
        <a:ext cx="6092538" cy="1557936"/>
      </dsp:txXfrm>
    </dsp:sp>
    <dsp:sp modelId="{A7CFFCCE-BCAD-4DDD-820A-F5B5825B30AE}">
      <dsp:nvSpPr>
        <dsp:cNvPr id="0" name=""/>
        <dsp:cNvSpPr/>
      </dsp:nvSpPr>
      <dsp:spPr>
        <a:xfrm>
          <a:off x="0" y="1925988"/>
          <a:ext cx="6261100" cy="1726498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Invention involves the creation of a new product, process, service or system. It has potential value through utility and is often protected by patents – the light bulb, transport, telephone.</a:t>
          </a:r>
          <a:endParaRPr lang="en-US" sz="2100" kern="1200" dirty="0"/>
        </a:p>
      </dsp:txBody>
      <dsp:txXfrm>
        <a:off x="84281" y="2010269"/>
        <a:ext cx="6092538" cy="1557936"/>
      </dsp:txXfrm>
    </dsp:sp>
    <dsp:sp modelId="{4CBD0070-522B-44D4-9114-66099C18ABE0}">
      <dsp:nvSpPr>
        <dsp:cNvPr id="0" name=""/>
        <dsp:cNvSpPr/>
      </dsp:nvSpPr>
      <dsp:spPr>
        <a:xfrm>
          <a:off x="0" y="3712966"/>
          <a:ext cx="6261100" cy="1726498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Innovation is the implementation of a new or significantly improved product, process, service or system that solves a problem or creates value for customers or society. Think how mobile phones have evolved over the years!</a:t>
          </a:r>
          <a:endParaRPr lang="en-US" sz="2100" kern="1200"/>
        </a:p>
      </dsp:txBody>
      <dsp:txXfrm>
        <a:off x="84281" y="3797247"/>
        <a:ext cx="6092538" cy="15579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5BBA99-7593-468F-80ED-EA3FB6ABA706}">
      <dsp:nvSpPr>
        <dsp:cNvPr id="0" name=""/>
        <dsp:cNvSpPr/>
      </dsp:nvSpPr>
      <dsp:spPr>
        <a:xfrm>
          <a:off x="2053" y="861732"/>
          <a:ext cx="4379788" cy="262787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Incremental – doing what we do but better or differently</a:t>
          </a:r>
          <a:endParaRPr lang="en-US" sz="4000" kern="1200" dirty="0"/>
        </a:p>
      </dsp:txBody>
      <dsp:txXfrm>
        <a:off x="79021" y="938700"/>
        <a:ext cx="4225852" cy="2473937"/>
      </dsp:txXfrm>
    </dsp:sp>
    <dsp:sp modelId="{FBC76286-1E7D-44DE-B551-6ED11BB06AD5}">
      <dsp:nvSpPr>
        <dsp:cNvPr id="0" name=""/>
        <dsp:cNvSpPr/>
      </dsp:nvSpPr>
      <dsp:spPr>
        <a:xfrm>
          <a:off x="4767263" y="1632575"/>
          <a:ext cx="928515" cy="108618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4767263" y="1849812"/>
        <a:ext cx="649961" cy="651713"/>
      </dsp:txXfrm>
    </dsp:sp>
    <dsp:sp modelId="{478A0AB8-63C4-4E25-B05C-59608AFB1E97}">
      <dsp:nvSpPr>
        <dsp:cNvPr id="0" name=""/>
        <dsp:cNvSpPr/>
      </dsp:nvSpPr>
      <dsp:spPr>
        <a:xfrm>
          <a:off x="6133757" y="861732"/>
          <a:ext cx="4379788" cy="262787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Radical – new to the world/market</a:t>
          </a:r>
          <a:endParaRPr lang="en-US" sz="4000" kern="1200" dirty="0"/>
        </a:p>
      </dsp:txBody>
      <dsp:txXfrm>
        <a:off x="6210725" y="938700"/>
        <a:ext cx="4225852" cy="2473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D9872-502A-4482-80B7-3EC07B86DF4D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8AF384-898D-42D9-93F7-20D5AB0FF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213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8AF384-898D-42D9-93F7-20D5AB0FF5C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4175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8AF384-898D-42D9-93F7-20D5AB0FF5C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6745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8AF384-898D-42D9-93F7-20D5AB0FF5C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1807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8AF384-898D-42D9-93F7-20D5AB0FF5C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82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8AF384-898D-42D9-93F7-20D5AB0FF5C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8969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Perceptual – habitual responses, stereotyping, reliance on past instructions and experiences</a:t>
            </a:r>
          </a:p>
          <a:p>
            <a:r>
              <a:rPr lang="en-GB" dirty="0"/>
              <a:t>Emotional – fear, anxiety about looking foolish or making errors</a:t>
            </a:r>
          </a:p>
          <a:p>
            <a:r>
              <a:rPr lang="en-GB" dirty="0"/>
              <a:t>Process – lack of technique or skills in process; a quick grasp at a solution</a:t>
            </a:r>
          </a:p>
          <a:p>
            <a:r>
              <a:rPr lang="en-GB" dirty="0"/>
              <a:t>Communication – style, method or skills unsuitable for dealing with problems</a:t>
            </a:r>
          </a:p>
          <a:p>
            <a:r>
              <a:rPr lang="en-GB" dirty="0"/>
              <a:t>Environmental – facilities, stress factors, mindsets of others that inhibit responses</a:t>
            </a:r>
          </a:p>
          <a:p>
            <a:r>
              <a:rPr lang="en-GB" dirty="0"/>
              <a:t>Cultural – culture and attitudes not facilitative, too risky and open-ended</a:t>
            </a:r>
          </a:p>
          <a:p>
            <a:endParaRPr lang="en-GB" dirty="0"/>
          </a:p>
          <a:p>
            <a:r>
              <a:rPr lang="en-GB" dirty="0"/>
              <a:t>First 4 to do with individual and last two to do with organisational culture. </a:t>
            </a:r>
          </a:p>
          <a:p>
            <a:endParaRPr lang="en-GB" dirty="0"/>
          </a:p>
          <a:p>
            <a:r>
              <a:rPr lang="en-GB" dirty="0"/>
              <a:t>What stops you from being creative?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AB93BE-C8CB-41D2-A82B-4DE14C076F4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850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083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603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513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464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920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81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316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001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405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876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8586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2681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780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1890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8885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4413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5689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4253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4416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7009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2536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2874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994480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9905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1778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5216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5973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51511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29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772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20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C72141-AE0A-4216-A982-2C701C29F188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5882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  <p:sldLayoutId id="2147483736" r:id="rId14"/>
    <p:sldLayoutId id="2147483737" r:id="rId15"/>
    <p:sldLayoutId id="2147483738" r:id="rId16"/>
    <p:sldLayoutId id="2147483739" r:id="rId17"/>
    <p:sldLayoutId id="2147483672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gif"/><Relationship Id="rId18" Type="http://schemas.openxmlformats.org/officeDocument/2006/relationships/image" Target="../media/image24.jpeg"/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12" Type="http://schemas.openxmlformats.org/officeDocument/2006/relationships/image" Target="../media/image18.png"/><Relationship Id="rId17" Type="http://schemas.openxmlformats.org/officeDocument/2006/relationships/image" Target="../media/image23.png"/><Relationship Id="rId2" Type="http://schemas.openxmlformats.org/officeDocument/2006/relationships/image" Target="../media/image8.jpeg"/><Relationship Id="rId16" Type="http://schemas.openxmlformats.org/officeDocument/2006/relationships/image" Target="../media/image2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19" Type="http://schemas.openxmlformats.org/officeDocument/2006/relationships/image" Target="../media/image25.jpeg"/><Relationship Id="rId4" Type="http://schemas.openxmlformats.org/officeDocument/2006/relationships/image" Target="../media/image10.svg"/><Relationship Id="rId9" Type="http://schemas.openxmlformats.org/officeDocument/2006/relationships/image" Target="../media/image15.jpeg"/><Relationship Id="rId1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5.jpeg"/><Relationship Id="rId5" Type="http://schemas.openxmlformats.org/officeDocument/2006/relationships/image" Target="../media/image34.jp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hyperlink" Target="https://www.johnbessant.org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56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" TargetMode="External"/><Relationship Id="rId2" Type="http://schemas.openxmlformats.org/officeDocument/2006/relationships/hyperlink" Target="https://dream-machine.lumalabs.ai/" TargetMode="Externa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5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microsoft.com/office/2007/relationships/media" Target="../media/media2.mp4"/><Relationship Id="rId7" Type="http://schemas.openxmlformats.org/officeDocument/2006/relationships/slideLayout" Target="../slideLayouts/slideLayout1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video" Target="../media/media3.mp4"/><Relationship Id="rId5" Type="http://schemas.microsoft.com/office/2007/relationships/media" Target="../media/media3.mp4"/><Relationship Id="rId10" Type="http://schemas.openxmlformats.org/officeDocument/2006/relationships/image" Target="../media/image61.png"/><Relationship Id="rId4" Type="http://schemas.openxmlformats.org/officeDocument/2006/relationships/video" Target="../media/media2.mp4"/><Relationship Id="rId9" Type="http://schemas.openxmlformats.org/officeDocument/2006/relationships/image" Target="../media/image60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62.jpeg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63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Relationship Id="rId9" Type="http://schemas.openxmlformats.org/officeDocument/2006/relationships/image" Target="../media/image7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73.png"/><Relationship Id="rId5" Type="http://schemas.openxmlformats.org/officeDocument/2006/relationships/image" Target="../media/image72.jpeg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www.pngall.com/stop-sign-png/download/50582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3.png"/><Relationship Id="rId5" Type="http://schemas.openxmlformats.org/officeDocument/2006/relationships/image" Target="../media/image76.png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0.jpeg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iueVZJVEmEs?feature=oembed" TargetMode="External"/><Relationship Id="rId6" Type="http://schemas.openxmlformats.org/officeDocument/2006/relationships/image" Target="../media/image6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ople working on ideas">
            <a:extLst>
              <a:ext uri="{FF2B5EF4-FFF2-40B4-BE49-F238E27FC236}">
                <a16:creationId xmlns:a16="http://schemas.microsoft.com/office/drawing/2014/main" id="{02742617-17A8-15ED-D8EF-8C6F33329E4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127" r="17737" b="2"/>
          <a:stretch>
            <a:fillRect/>
          </a:stretch>
        </p:blipFill>
        <p:spPr>
          <a:xfrm>
            <a:off x="4644526" y="10"/>
            <a:ext cx="7552945" cy="6857990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5D611BD-13D6-4754-93F1-8ABAB8116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564798-5942-49A9-89E9-7BF6D02392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B53724-BC7D-4866-9EB2-D3490D144C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2063262"/>
            <a:ext cx="3739278" cy="2661138"/>
          </a:xfrm>
        </p:spPr>
        <p:txBody>
          <a:bodyPr>
            <a:normAutofit/>
          </a:bodyPr>
          <a:lstStyle/>
          <a:p>
            <a:r>
              <a:rPr lang="en-GB" sz="4200" dirty="0"/>
              <a:t>BMSW5013 Creativity and Innovation</a:t>
            </a:r>
            <a:br>
              <a:rPr lang="en-GB" sz="4200" dirty="0"/>
            </a:br>
            <a:r>
              <a:rPr lang="en-GB" sz="4200" dirty="0"/>
              <a:t>Week 1/2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80E039-2511-4C0C-BAB2-A69392F762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3" y="5101298"/>
            <a:ext cx="3739277" cy="1116622"/>
          </a:xfrm>
        </p:spPr>
        <p:txBody>
          <a:bodyPr>
            <a:normAutofit/>
          </a:bodyPr>
          <a:lstStyle/>
          <a:p>
            <a:r>
              <a:rPr lang="en-GB" b="1"/>
              <a:t>Chris Wilkin</a:t>
            </a:r>
          </a:p>
        </p:txBody>
      </p:sp>
    </p:spTree>
    <p:extLst>
      <p:ext uri="{BB962C8B-B14F-4D97-AF65-F5344CB8AC3E}">
        <p14:creationId xmlns:p14="http://schemas.microsoft.com/office/powerpoint/2010/main" val="53775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56FCE19-3103-4473-A92E-E38D00FCD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909C556-FC01-4870-ABC0-8D5C17BD0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6DB8A24-0DF2-4AB3-9191-C02AB6937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924F406-F250-4FCF-A28E-52F364A5A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905A9BAA-B344-45D2-838C-73856C4B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2" name="Rectangle 21">
              <a:extLst>
                <a:ext uri="{FF2B5EF4-FFF2-40B4-BE49-F238E27FC236}">
                  <a16:creationId xmlns:a16="http://schemas.microsoft.com/office/drawing/2014/main" id="{390434AA-4632-440E-9AE7-411396A7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D462FD1E-E713-4FD4-8746-671C94672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A hand holding a yellow sign with black text&#10;&#10;Description automatically generated">
            <a:extLst>
              <a:ext uri="{FF2B5EF4-FFF2-40B4-BE49-F238E27FC236}">
                <a16:creationId xmlns:a16="http://schemas.microsoft.com/office/drawing/2014/main" id="{B97F6D9A-FBC6-2CB5-256A-533D49F6E9F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3560" b="8356"/>
          <a:stretch>
            <a:fillRect/>
          </a:stretch>
        </p:blipFill>
        <p:spPr>
          <a:xfrm>
            <a:off x="4636008" y="10"/>
            <a:ext cx="7552815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78A4CDE5-C7BC-41E1-8A4A-79E024CC0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CCE67-C34A-480C-92CB-3D52CECD0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/>
              <a:t>Aims for today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025C7952-5703-489E-8DBD-F2EFAC8EE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DA15B-EDB7-4EA8-93F9-99BFC0601F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3581635" cy="359931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1600"/>
          </a:p>
          <a:p>
            <a:endParaRPr lang="en-US" sz="1600"/>
          </a:p>
          <a:p>
            <a:r>
              <a:rPr lang="en-US" sz="1600"/>
              <a:t>Introductions – you/me!</a:t>
            </a:r>
          </a:p>
          <a:p>
            <a:r>
              <a:rPr lang="en-US" sz="1600"/>
              <a:t>Overview of the module</a:t>
            </a:r>
          </a:p>
          <a:p>
            <a:r>
              <a:rPr lang="en-US" sz="1600"/>
              <a:t>Timings</a:t>
            </a:r>
          </a:p>
          <a:p>
            <a:r>
              <a:rPr lang="en-US" sz="1600"/>
              <a:t>The assignment</a:t>
            </a:r>
          </a:p>
          <a:p>
            <a:r>
              <a:rPr lang="en-US" sz="1600"/>
              <a:t>Moodle page</a:t>
            </a:r>
          </a:p>
          <a:p>
            <a:r>
              <a:rPr lang="en-US" sz="1600"/>
              <a:t>Introduction to Creativity and Innovation</a:t>
            </a:r>
          </a:p>
          <a:p>
            <a:r>
              <a:rPr lang="en-US" sz="1600"/>
              <a:t>Any questions you have</a:t>
            </a:r>
          </a:p>
          <a:p>
            <a:pPr marL="0"/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2941564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owdy.com Acquires Brazilian Talent Marketplace, GeekHunter, As Demand for  AI Engineers Increases">
            <a:extLst>
              <a:ext uri="{FF2B5EF4-FFF2-40B4-BE49-F238E27FC236}">
                <a16:creationId xmlns:a16="http://schemas.microsoft.com/office/drawing/2014/main" id="{B1FA5468-1562-8114-C63E-7D75135B2B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50" t="20431" r="21025" b="22794"/>
          <a:stretch>
            <a:fillRect/>
          </a:stretch>
        </p:blipFill>
        <p:spPr bwMode="auto">
          <a:xfrm>
            <a:off x="7507463" y="706496"/>
            <a:ext cx="4559705" cy="2310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CE87437-4D89-4B97-AA54-4B2835A4158D}"/>
              </a:ext>
            </a:extLst>
          </p:cNvPr>
          <p:cNvSpPr txBox="1"/>
          <p:nvPr/>
        </p:nvSpPr>
        <p:spPr>
          <a:xfrm>
            <a:off x="124832" y="-685226"/>
            <a:ext cx="648949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atin typeface="+mj-lt"/>
                <a:ea typeface="+mj-ea"/>
                <a:cs typeface="+mj-cs"/>
              </a:rPr>
              <a:t>A little about me, a little about you… </a:t>
            </a:r>
            <a:endParaRPr lang="en-US" sz="4800" dirty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69CEFA-7432-7038-6550-75A4983542A3}"/>
              </a:ext>
            </a:extLst>
          </p:cNvPr>
          <p:cNvSpPr txBox="1"/>
          <p:nvPr/>
        </p:nvSpPr>
        <p:spPr>
          <a:xfrm>
            <a:off x="114933" y="3401985"/>
            <a:ext cx="2892138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4000" dirty="0"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Chris Wilkin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82DBE4-92C7-7066-5B2A-2BDB98C7C6E2}"/>
              </a:ext>
            </a:extLst>
          </p:cNvPr>
          <p:cNvSpPr txBox="1"/>
          <p:nvPr/>
        </p:nvSpPr>
        <p:spPr>
          <a:xfrm>
            <a:off x="124832" y="4290988"/>
            <a:ext cx="19367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Senior Lecturer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7CCEF9E-9487-6394-7ADC-4382D713E9B5}"/>
              </a:ext>
            </a:extLst>
          </p:cNvPr>
          <p:cNvSpPr/>
          <p:nvPr/>
        </p:nvSpPr>
        <p:spPr>
          <a:xfrm>
            <a:off x="138030" y="3982857"/>
            <a:ext cx="57247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HND, BA (Hons), PGCE/PSET, MSc, CIM, CIPR, MIH </a:t>
            </a:r>
          </a:p>
        </p:txBody>
      </p:sp>
      <p:pic>
        <p:nvPicPr>
          <p:cNvPr id="7" name="Graphic 6" descr="Email with solid fill">
            <a:extLst>
              <a:ext uri="{FF2B5EF4-FFF2-40B4-BE49-F238E27FC236}">
                <a16:creationId xmlns:a16="http://schemas.microsoft.com/office/drawing/2014/main" id="{EE301F29-5598-0C03-8EB9-4056D5A1CD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0079" y="4682276"/>
            <a:ext cx="319899" cy="31989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D6E53D3-AC9A-0B53-BF1A-EFD0E8B54F2C}"/>
              </a:ext>
            </a:extLst>
          </p:cNvPr>
          <p:cNvSpPr txBox="1"/>
          <p:nvPr/>
        </p:nvSpPr>
        <p:spPr>
          <a:xfrm>
            <a:off x="565943" y="4682276"/>
            <a:ext cx="26837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E0BD4D"/>
                </a:solidFill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C.wilkin@uwtsd.ac.uk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8C7E89-C18D-ACB3-402E-19D4E5AF9774}"/>
              </a:ext>
            </a:extLst>
          </p:cNvPr>
          <p:cNvSpPr txBox="1"/>
          <p:nvPr/>
        </p:nvSpPr>
        <p:spPr>
          <a:xfrm>
            <a:off x="124832" y="5118533"/>
            <a:ext cx="34347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Monday - Friday</a:t>
            </a:r>
          </a:p>
          <a:p>
            <a:r>
              <a:rPr lang="en-GB" sz="2000" dirty="0"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9.00am – 5:00pm</a:t>
            </a:r>
          </a:p>
          <a:p>
            <a:r>
              <a:rPr lang="en-GB" sz="2000" dirty="0"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Aim to respond within 48 hours* </a:t>
            </a:r>
            <a:r>
              <a:rPr lang="en-GB" sz="1000" dirty="0"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*of the working week</a:t>
            </a:r>
          </a:p>
        </p:txBody>
      </p:sp>
      <p:pic>
        <p:nvPicPr>
          <p:cNvPr id="10" name="Picture 9" descr="UWTSD Institute of Management and Health">
            <a:extLst>
              <a:ext uri="{FF2B5EF4-FFF2-40B4-BE49-F238E27FC236}">
                <a16:creationId xmlns:a16="http://schemas.microsoft.com/office/drawing/2014/main" id="{946B340C-C1AA-D079-6446-9B4BD26EDB5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37" b="25000"/>
          <a:stretch/>
        </p:blipFill>
        <p:spPr bwMode="auto">
          <a:xfrm>
            <a:off x="5923188" y="3700936"/>
            <a:ext cx="1660781" cy="100280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DD27D3-EE9B-9210-1DAF-87237BEC0B1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93" r="12500"/>
          <a:stretch/>
        </p:blipFill>
        <p:spPr bwMode="auto">
          <a:xfrm>
            <a:off x="7275604" y="4514615"/>
            <a:ext cx="1124177" cy="113774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 descr="PY2Ttl59_400x400">
            <a:extLst>
              <a:ext uri="{FF2B5EF4-FFF2-40B4-BE49-F238E27FC236}">
                <a16:creationId xmlns:a16="http://schemas.microsoft.com/office/drawing/2014/main" id="{6E23E3EB-6066-7717-C968-575B0018392D}"/>
              </a:ext>
            </a:extLst>
          </p:cNvPr>
          <p:cNvPicPr>
            <a:picLocks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" t="29250" r="4750" b="34500"/>
          <a:stretch>
            <a:fillRect/>
          </a:stretch>
        </p:blipFill>
        <p:spPr bwMode="auto">
          <a:xfrm>
            <a:off x="5678528" y="5176726"/>
            <a:ext cx="1660781" cy="678922"/>
          </a:xfrm>
          <a:prstGeom prst="rect">
            <a:avLst/>
          </a:prstGeom>
          <a:noFill/>
        </p:spPr>
      </p:pic>
      <p:pic>
        <p:nvPicPr>
          <p:cNvPr id="13" name="Picture 12" descr="download">
            <a:extLst>
              <a:ext uri="{FF2B5EF4-FFF2-40B4-BE49-F238E27FC236}">
                <a16:creationId xmlns:a16="http://schemas.microsoft.com/office/drawing/2014/main" id="{D29C4CF8-AC76-C97F-AAB2-146916E85AA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062" y="5777248"/>
            <a:ext cx="1124177" cy="772872"/>
          </a:xfrm>
          <a:prstGeom prst="rect">
            <a:avLst/>
          </a:prstGeom>
          <a:noFill/>
        </p:spPr>
      </p:pic>
      <p:pic>
        <p:nvPicPr>
          <p:cNvPr id="14" name="Picture 13" descr="b5a50f7ad81cfeb1604e9a9fe0d2cc45">
            <a:extLst>
              <a:ext uri="{FF2B5EF4-FFF2-40B4-BE49-F238E27FC236}">
                <a16:creationId xmlns:a16="http://schemas.microsoft.com/office/drawing/2014/main" id="{4AB17F44-8526-6DED-41A0-374D766C53B0}"/>
              </a:ext>
            </a:extLst>
          </p:cNvPr>
          <p:cNvPicPr>
            <a:picLocks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73" t="23853" r="9581" b="23854"/>
          <a:stretch>
            <a:fillRect/>
          </a:stretch>
        </p:blipFill>
        <p:spPr bwMode="auto">
          <a:xfrm>
            <a:off x="9608929" y="3603656"/>
            <a:ext cx="1729652" cy="745569"/>
          </a:xfrm>
          <a:prstGeom prst="rect">
            <a:avLst/>
          </a:prstGeom>
          <a:noFill/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252FB24-24F7-C8FA-8849-101BFEAD6F28}"/>
              </a:ext>
            </a:extLst>
          </p:cNvPr>
          <p:cNvPicPr>
            <a:picLocks noChangeAspect="1"/>
          </p:cNvPicPr>
          <p:nvPr/>
        </p:nvPicPr>
        <p:blipFill>
          <a:blip r:embed="rId10" cstate="print"/>
          <a:srcRect t="14530" r="27273" b="32479"/>
          <a:stretch>
            <a:fillRect/>
          </a:stretch>
        </p:blipFill>
        <p:spPr bwMode="auto">
          <a:xfrm>
            <a:off x="8498581" y="4166890"/>
            <a:ext cx="1975174" cy="852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 descr="Tesco - St Enoch Centre - Glasgow City ...">
            <a:extLst>
              <a:ext uri="{FF2B5EF4-FFF2-40B4-BE49-F238E27FC236}">
                <a16:creationId xmlns:a16="http://schemas.microsoft.com/office/drawing/2014/main" id="{923C3D30-CB41-1EEC-52EE-EDE37EF40D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3153" y="5023122"/>
            <a:ext cx="699973" cy="501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Sony - Latest News on Sony, Top News, Photos, Videos | Business Standard">
            <a:extLst>
              <a:ext uri="{FF2B5EF4-FFF2-40B4-BE49-F238E27FC236}">
                <a16:creationId xmlns:a16="http://schemas.microsoft.com/office/drawing/2014/main" id="{26450F1F-889E-A257-D78D-E6B389F873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822" b="37024"/>
          <a:stretch>
            <a:fillRect/>
          </a:stretch>
        </p:blipFill>
        <p:spPr bwMode="auto">
          <a:xfrm>
            <a:off x="10642429" y="5022694"/>
            <a:ext cx="1269642" cy="38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simms-chips.co.uk - Home">
            <a:extLst>
              <a:ext uri="{FF2B5EF4-FFF2-40B4-BE49-F238E27FC236}">
                <a16:creationId xmlns:a16="http://schemas.microsoft.com/office/drawing/2014/main" id="{E3CBEE7B-24A0-CDDC-F8BC-6CCDAF2A35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-59840" r="-59840" b="1"/>
          <a:stretch>
            <a:fillRect/>
          </a:stretch>
        </p:blipFill>
        <p:spPr bwMode="auto">
          <a:xfrm>
            <a:off x="9581143" y="5201345"/>
            <a:ext cx="2486025" cy="74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CARPHONE WAREHOUSE – Templars">
            <a:extLst>
              <a:ext uri="{FF2B5EF4-FFF2-40B4-BE49-F238E27FC236}">
                <a16:creationId xmlns:a16="http://schemas.microsoft.com/office/drawing/2014/main" id="{A3B5BEDB-7D80-F8B3-80FF-2EBD79D50A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3088" y="4177317"/>
            <a:ext cx="1496894" cy="979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2" descr="Harveys Furniture Font | Delta Fonts">
            <a:extLst>
              <a:ext uri="{FF2B5EF4-FFF2-40B4-BE49-F238E27FC236}">
                <a16:creationId xmlns:a16="http://schemas.microsoft.com/office/drawing/2014/main" id="{8056F646-C39F-AB8B-6326-C0163194EF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39" b="31564"/>
          <a:stretch>
            <a:fillRect/>
          </a:stretch>
        </p:blipFill>
        <p:spPr bwMode="auto">
          <a:xfrm>
            <a:off x="8723133" y="5025203"/>
            <a:ext cx="1150821" cy="4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AutoShape 14" descr="Robert Dyas Case Study - SCCG">
            <a:extLst>
              <a:ext uri="{FF2B5EF4-FFF2-40B4-BE49-F238E27FC236}">
                <a16:creationId xmlns:a16="http://schemas.microsoft.com/office/drawing/2014/main" id="{0E46FDD5-B9C9-3579-1E0B-7339EFCA15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152203" y="6501014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2" name="Picture 16" descr="Robert Dyas (Love2Shop Voucher) &amp; Vouchers| Buy Online">
            <a:extLst>
              <a:ext uri="{FF2B5EF4-FFF2-40B4-BE49-F238E27FC236}">
                <a16:creationId xmlns:a16="http://schemas.microsoft.com/office/drawing/2014/main" id="{596E6B6B-1B09-BE14-DA59-235818EE96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9008" y="5935904"/>
            <a:ext cx="1041291" cy="678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8" descr="HMV - Wikipedia">
            <a:extLst>
              <a:ext uri="{FF2B5EF4-FFF2-40B4-BE49-F238E27FC236}">
                <a16:creationId xmlns:a16="http://schemas.microsoft.com/office/drawing/2014/main" id="{12AEF045-A0EF-AA74-E307-70DACAB0A8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7005" y="5743554"/>
            <a:ext cx="940851" cy="436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0" descr="KFC - KFC UK &amp; IRELAND SIGN UP TO THE BETTER CHICKEN COMMITMENT | KFC">
            <a:extLst>
              <a:ext uri="{FF2B5EF4-FFF2-40B4-BE49-F238E27FC236}">
                <a16:creationId xmlns:a16="http://schemas.microsoft.com/office/drawing/2014/main" id="{B8E464C5-F379-0A38-DAE5-733EBA9D00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54" t="7824" r="27249" b="9505"/>
          <a:stretch>
            <a:fillRect/>
          </a:stretch>
        </p:blipFill>
        <p:spPr bwMode="auto">
          <a:xfrm>
            <a:off x="11352025" y="5323062"/>
            <a:ext cx="750402" cy="74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AutoShape 22" descr="Burger King Font is → Insaniburger">
            <a:extLst>
              <a:ext uri="{FF2B5EF4-FFF2-40B4-BE49-F238E27FC236}">
                <a16:creationId xmlns:a16="http://schemas.microsoft.com/office/drawing/2014/main" id="{3F845512-7669-1204-22E1-6D974D25CFE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304603" y="6653414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6" name="Picture 24" descr="Burger King | The Meadows">
            <a:extLst>
              <a:ext uri="{FF2B5EF4-FFF2-40B4-BE49-F238E27FC236}">
                <a16:creationId xmlns:a16="http://schemas.microsoft.com/office/drawing/2014/main" id="{8885411B-40E7-A7FB-2311-4E8315426E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7454" y="5988739"/>
            <a:ext cx="626534" cy="625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6470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EBCEE-6521-54C4-9B54-F412A0901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 to introduce yourself!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D5BE6-FCF6-AA97-056C-B20F09224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54" y="3841100"/>
            <a:ext cx="9909998" cy="3599316"/>
          </a:xfrm>
        </p:spPr>
        <p:txBody>
          <a:bodyPr/>
          <a:lstStyle/>
          <a:p>
            <a:r>
              <a:rPr lang="en-GB" dirty="0"/>
              <a:t>Your name, what you prefer to be called?</a:t>
            </a:r>
          </a:p>
          <a:p>
            <a:r>
              <a:rPr lang="en-GB" dirty="0"/>
              <a:t>Where you work or what job you are trying to get?</a:t>
            </a:r>
          </a:p>
          <a:p>
            <a:r>
              <a:rPr lang="en-GB" dirty="0"/>
              <a:t>A problem you encountered over the holidays and how you solved it?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Howdy.com Acquires Brazilian Talent Marketplace, GeekHunter, As Demand for  AI Engineers Increases">
            <a:extLst>
              <a:ext uri="{FF2B5EF4-FFF2-40B4-BE49-F238E27FC236}">
                <a16:creationId xmlns:a16="http://schemas.microsoft.com/office/drawing/2014/main" id="{B63FF00A-5370-8798-646F-096E61CEEA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50" t="20431" r="21025" b="22794"/>
          <a:stretch>
            <a:fillRect/>
          </a:stretch>
        </p:blipFill>
        <p:spPr bwMode="auto">
          <a:xfrm>
            <a:off x="7507463" y="706496"/>
            <a:ext cx="4559705" cy="2310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1656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A865E47-4365-4F21-B8EA-13B2C12B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0CE24988-BB27-40E5-A961-9FA7ED0DB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0BDE80E-ADE0-4E16-8F80-306A15F4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50057-0C46-E816-CF10-E05D70D1F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186" y="2649084"/>
            <a:ext cx="5041628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 develop the concepts and practice of creativity and value creation to aid innovative organisational development.</a:t>
            </a:r>
          </a:p>
          <a:p>
            <a:pPr marL="0" indent="0">
              <a:buNone/>
            </a:pPr>
            <a:endParaRPr lang="en-GB" sz="2000" kern="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GB" sz="2000" dirty="0"/>
          </a:p>
        </p:txBody>
      </p:sp>
      <p:pic>
        <p:nvPicPr>
          <p:cNvPr id="5" name="Picture 4" descr="People working on ideas">
            <a:extLst>
              <a:ext uri="{FF2B5EF4-FFF2-40B4-BE49-F238E27FC236}">
                <a16:creationId xmlns:a16="http://schemas.microsoft.com/office/drawing/2014/main" id="{F28FC58A-4FB8-2721-2F88-93F26816FA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11" r="24882"/>
          <a:stretch>
            <a:fillRect/>
          </a:stretch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3BC1C09-8FD1-4619-B317-E9EED5E55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BCA5B2-6BCC-AF20-D2EB-0366D4BAC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041629" cy="1080938"/>
          </a:xfrm>
        </p:spPr>
        <p:txBody>
          <a:bodyPr>
            <a:normAutofit/>
          </a:bodyPr>
          <a:lstStyle/>
          <a:p>
            <a:r>
              <a:rPr lang="en-GB" b="1" dirty="0"/>
              <a:t>Module Aim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3143E80-C928-46DB-9299-0BD06348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21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ED93B8-BC37-CEED-7331-A7685760E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b="1"/>
              <a:t>Learning Outcomes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EE159D-1FDC-8852-377F-470333702C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0557943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35550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1030">
            <a:extLst>
              <a:ext uri="{FF2B5EF4-FFF2-40B4-BE49-F238E27FC236}">
                <a16:creationId xmlns:a16="http://schemas.microsoft.com/office/drawing/2014/main" id="{01A3CA1B-1530-4046-A299-90F41FE7F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33" name="Picture 1032">
            <a:extLst>
              <a:ext uri="{FF2B5EF4-FFF2-40B4-BE49-F238E27FC236}">
                <a16:creationId xmlns:a16="http://schemas.microsoft.com/office/drawing/2014/main" id="{126A6064-3EEB-4D82-B8AB-85EC8287E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035" name="Picture 1034">
            <a:extLst>
              <a:ext uri="{FF2B5EF4-FFF2-40B4-BE49-F238E27FC236}">
                <a16:creationId xmlns:a16="http://schemas.microsoft.com/office/drawing/2014/main" id="{70EB3F8A-0655-4D47-B546-F7EC731E0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37" name="Rectangle 1036">
            <a:extLst>
              <a:ext uri="{FF2B5EF4-FFF2-40B4-BE49-F238E27FC236}">
                <a16:creationId xmlns:a16="http://schemas.microsoft.com/office/drawing/2014/main" id="{FC563705-9678-4052-A909-B5114B9A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22FEEF27-DE57-43BD-AD75-1F367403B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41" name="Group 1040">
            <a:extLst>
              <a:ext uri="{FF2B5EF4-FFF2-40B4-BE49-F238E27FC236}">
                <a16:creationId xmlns:a16="http://schemas.microsoft.com/office/drawing/2014/main" id="{5FD8743C-1783-4FB1-8E50-F0FC3ED87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042" name="Rectangle 1041">
              <a:extLst>
                <a:ext uri="{FF2B5EF4-FFF2-40B4-BE49-F238E27FC236}">
                  <a16:creationId xmlns:a16="http://schemas.microsoft.com/office/drawing/2014/main" id="{2AEC1695-FF49-476A-B04F-CA62645076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043" name="Picture 1042">
              <a:extLst>
                <a:ext uri="{FF2B5EF4-FFF2-40B4-BE49-F238E27FC236}">
                  <a16:creationId xmlns:a16="http://schemas.microsoft.com/office/drawing/2014/main" id="{E22257D9-F0E6-44D6-B8F2-B0059A2B3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1045" name="Rectangle 1044">
            <a:extLst>
              <a:ext uri="{FF2B5EF4-FFF2-40B4-BE49-F238E27FC236}">
                <a16:creationId xmlns:a16="http://schemas.microsoft.com/office/drawing/2014/main" id="{320AC2FD-9C9F-4609-914D-6112A3185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C1C774-6BD7-4607-F8CD-C75B64207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4196478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/>
              <a:t>Core Textbooks</a:t>
            </a:r>
          </a:p>
        </p:txBody>
      </p:sp>
      <p:pic>
        <p:nvPicPr>
          <p:cNvPr id="1047" name="Picture 1046">
            <a:extLst>
              <a:ext uri="{FF2B5EF4-FFF2-40B4-BE49-F238E27FC236}">
                <a16:creationId xmlns:a16="http://schemas.microsoft.com/office/drawing/2014/main" id="{4CC5A3D5-3BFE-47FD-80E4-9076ECAF5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7D76F31-EA37-19E7-EED5-A0374471A2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0321" y="2336873"/>
            <a:ext cx="4124289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 dirty="0"/>
              <a:t>Managing Innovation by Tidd and Bessant (2020)</a:t>
            </a:r>
          </a:p>
          <a:p>
            <a:r>
              <a:rPr lang="en-US" sz="1600" dirty="0"/>
              <a:t>Logistics and Supply Chain Innovation by Manners-Bell and Lyon (2023)</a:t>
            </a:r>
          </a:p>
          <a:p>
            <a:pPr marL="0"/>
            <a:endParaRPr lang="en-US" sz="1600" dirty="0"/>
          </a:p>
          <a:p>
            <a:pPr marL="0" indent="0">
              <a:buNone/>
            </a:pPr>
            <a:r>
              <a:rPr lang="en-US" sz="1600" dirty="0"/>
              <a:t>Details are on the Leganto Reading List on Moodle</a:t>
            </a:r>
          </a:p>
        </p:txBody>
      </p:sp>
      <p:sp>
        <p:nvSpPr>
          <p:cNvPr id="1049" name="Rectangle 1048">
            <a:extLst>
              <a:ext uri="{FF2B5EF4-FFF2-40B4-BE49-F238E27FC236}">
                <a16:creationId xmlns:a16="http://schemas.microsoft.com/office/drawing/2014/main" id="{87E45DA9-7D26-4B39-8D40-6DBA171A1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197" y="488844"/>
            <a:ext cx="3378077" cy="352604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ook cover of a book&#10;&#10;Description automatically generated">
            <a:extLst>
              <a:ext uri="{FF2B5EF4-FFF2-40B4-BE49-F238E27FC236}">
                <a16:creationId xmlns:a16="http://schemas.microsoft.com/office/drawing/2014/main" id="{6E824801-BBEE-6391-3E6F-A3F8A204A90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1783" y="649711"/>
            <a:ext cx="2552781" cy="3193332"/>
          </a:xfrm>
          <a:prstGeom prst="rect">
            <a:avLst/>
          </a:prstGeom>
          <a:noFill/>
        </p:spPr>
      </p:pic>
      <p:sp>
        <p:nvSpPr>
          <p:cNvPr id="1051" name="Rectangle 1050">
            <a:extLst>
              <a:ext uri="{FF2B5EF4-FFF2-40B4-BE49-F238E27FC236}">
                <a16:creationId xmlns:a16="http://schemas.microsoft.com/office/drawing/2014/main" id="{38FCB955-9576-4C78-BABF-20937A9D1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67679" y="488844"/>
            <a:ext cx="2739690" cy="2480872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3" name="Rectangle 1052">
            <a:extLst>
              <a:ext uri="{FF2B5EF4-FFF2-40B4-BE49-F238E27FC236}">
                <a16:creationId xmlns:a16="http://schemas.microsoft.com/office/drawing/2014/main" id="{56CCD1EB-9408-4CB6-AE2C-F4910716A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198" y="4169238"/>
            <a:ext cx="3378077" cy="2209379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5" name="Rectangle 1054">
            <a:extLst>
              <a:ext uri="{FF2B5EF4-FFF2-40B4-BE49-F238E27FC236}">
                <a16:creationId xmlns:a16="http://schemas.microsoft.com/office/drawing/2014/main" id="{1276A3BD-889E-43C9-988C-DE6A00B69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67680" y="3130583"/>
            <a:ext cx="2739690" cy="3248034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xxlarge_9781398607484">
            <a:extLst>
              <a:ext uri="{FF2B5EF4-FFF2-40B4-BE49-F238E27FC236}">
                <a16:creationId xmlns:a16="http://schemas.microsoft.com/office/drawing/2014/main" id="{BBBD3727-028F-4590-C2E0-65F250F15F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58926" y="3275733"/>
            <a:ext cx="1963909" cy="294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28328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B3F9E774-F054-4892-8E69-C76B2C854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F78925"/>
              </a:gs>
              <a:gs pos="50000">
                <a:srgbClr val="D54209"/>
              </a:gs>
              <a:gs pos="100000">
                <a:srgbClr val="8D0000"/>
              </a:gs>
            </a:gsLst>
            <a:lin ang="2520000" scaled="0"/>
          </a:gradFill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EF6A099-2A38-4C66-88FF-FDBCB564E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0D98427-7B26-46E2-93FE-CB8CD3854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15A4233-F980-4EF6-B2C0-D7C63E752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AD2121-1786-9278-6245-34850E7E1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rgbClr val="FFFFFF"/>
                </a:solidFill>
              </a:rPr>
              <a:t>Useful Website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B7E3E62-AACE-4D18-93B3-B4C452E28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224DE-2A7E-0AA4-9A4C-D573788D8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02" y="2294420"/>
            <a:ext cx="4406834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hlinkClick r:id="rId4"/>
              </a:rPr>
              <a:t>John Bessant | Managing Innovation</a:t>
            </a:r>
            <a:endParaRPr lang="en-GB" sz="2000" dirty="0">
              <a:solidFill>
                <a:srgbClr val="FFFFFF"/>
              </a:solidFill>
            </a:endParaRPr>
          </a:p>
          <a:p>
            <a:endParaRPr lang="en-GB" sz="1400" dirty="0">
              <a:solidFill>
                <a:srgbClr val="FFFFFF"/>
              </a:solidFill>
            </a:endParaRPr>
          </a:p>
          <a:p>
            <a:endParaRPr lang="en-GB" sz="1400" dirty="0">
              <a:solidFill>
                <a:srgbClr val="FFFFFF"/>
              </a:solidFill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21B5709-714B-4EA8-8C75-C105D9B4D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76090" y="642795"/>
            <a:ext cx="6272654" cy="5575126"/>
          </a:xfrm>
          <a:prstGeom prst="rect">
            <a:avLst/>
          </a:prstGeom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567D27-C653-68CA-D36F-9636ECE6F0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3085" y="2757128"/>
            <a:ext cx="5629268" cy="1336950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6" name="Picture 5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0124D410-5C26-730C-4D34-B2A8444454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930" y="2949553"/>
            <a:ext cx="3641870" cy="3641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6828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2F623-6FA3-9D95-975F-6A1319DF1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b="1"/>
              <a:t>Timetable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5DFC87-AEA4-7479-F8ED-900904F6E6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8437568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49254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993A24-B4B6-48D9-A67D-B033177B8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b="1"/>
              <a:t>Moodle Page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4F3F4A-F656-5138-D87D-476E742277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685960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443668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36A69-E33C-1B2D-C4CC-72BD64B0B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41CCF-3CB7-2912-A9D8-2EB67ED96E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4000 word report</a:t>
            </a:r>
          </a:p>
          <a:p>
            <a:r>
              <a:rPr lang="en-GB" sz="3600" dirty="0"/>
              <a:t>Due </a:t>
            </a:r>
            <a:r>
              <a:rPr lang="en-GB" sz="3600" dirty="0" err="1"/>
              <a:t>Teusday</a:t>
            </a:r>
            <a:r>
              <a:rPr lang="en-GB" sz="3600" dirty="0"/>
              <a:t> 31st March 2025, 11.59pm</a:t>
            </a:r>
          </a:p>
          <a:p>
            <a:r>
              <a:rPr lang="en-GB" sz="3600" dirty="0">
                <a:effectLst/>
                <a:ea typeface="Times New Roman" panose="02020603050405020304" pitchFamily="18" charset="0"/>
              </a:rPr>
              <a:t>This assignment requires you to analyse </a:t>
            </a:r>
            <a:r>
              <a:rPr lang="en-GB" sz="3600" dirty="0">
                <a:ea typeface="Times New Roman" panose="02020603050405020304" pitchFamily="18" charset="0"/>
              </a:rPr>
              <a:t>an</a:t>
            </a:r>
            <a:r>
              <a:rPr lang="en-GB" sz="3600" dirty="0">
                <a:effectLst/>
                <a:ea typeface="Times New Roman" panose="02020603050405020304" pitchFamily="18" charset="0"/>
              </a:rPr>
              <a:t> organisational case study (this will be provided to you) to identify a problem and provide an innovative/creative solution</a:t>
            </a:r>
            <a:r>
              <a:rPr lang="en-GB" sz="3600" dirty="0">
                <a:ea typeface="Times New Roman" panose="02020603050405020304" pitchFamily="18" charset="0"/>
              </a:rPr>
              <a:t>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382574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56D95-1811-053C-85D9-833D00E9F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b="1">
                <a:solidFill>
                  <a:srgbClr val="FFFFFF"/>
                </a:solidFill>
              </a:rPr>
              <a:t>Task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580DF-5440-7F63-CB9D-15AC1842C8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95" y="661106"/>
            <a:ext cx="6257362" cy="550310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report needs to include the following:</a:t>
            </a:r>
            <a:endParaRPr lang="en-GB" sz="1900" dirty="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900" dirty="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9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 introduction to </a:t>
            </a:r>
            <a:r>
              <a:rPr lang="en-GB" sz="1900" dirty="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the</a:t>
            </a:r>
            <a:r>
              <a:rPr lang="en-GB" sz="19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organisation</a:t>
            </a:r>
            <a:endParaRPr lang="en-GB" sz="1900" dirty="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9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critical analysis of the importance of creativity and innovation to the sector and industry. </a:t>
            </a:r>
            <a:endParaRPr lang="en-GB" sz="1900" dirty="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9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critical discussion of </a:t>
            </a:r>
            <a:r>
              <a:rPr lang="en-GB" sz="1900" dirty="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</a:t>
            </a:r>
            <a:r>
              <a:rPr lang="en-GB" sz="19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hich of the ‘4 P’s of innovation’ your idea falls into and why. </a:t>
            </a:r>
            <a:endParaRPr lang="en-GB" sz="1900" dirty="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9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creativity process you applied to come up with your idea.</a:t>
            </a:r>
            <a:endParaRPr lang="en-GB" sz="1900" dirty="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9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critical evaluation of your idea’s viability, using Lewin’s Force Field analysis, as a tool.</a:t>
            </a:r>
            <a:endParaRPr lang="en-GB" sz="1900" dirty="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9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critical discussion of the extent to which the current geopolitical </a:t>
            </a:r>
            <a:r>
              <a:rPr lang="en-GB" sz="1900" dirty="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and business </a:t>
            </a:r>
            <a:r>
              <a:rPr lang="en-GB" sz="19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climate is supportive of innovation and the likelihood that the organisation would implement your idea. </a:t>
            </a:r>
            <a:endParaRPr lang="en-GB" sz="1900" dirty="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9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6450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 descr="Wood human figure">
            <a:extLst>
              <a:ext uri="{FF2B5EF4-FFF2-40B4-BE49-F238E27FC236}">
                <a16:creationId xmlns:a16="http://schemas.microsoft.com/office/drawing/2014/main" id="{B07D9232-7A4C-C5B7-465A-BD7506809CA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40673" b="-1"/>
          <a:stretch>
            <a:fillRect/>
          </a:stretch>
        </p:blipFill>
        <p:spPr>
          <a:xfrm>
            <a:off x="6093556" y="10"/>
            <a:ext cx="6095267" cy="6857990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A59D270-32B9-42B3-935F-106B21241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688333"/>
            <a:ext cx="6400800" cy="18570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1D369348-41FF-46AE-8D88-31B1A1C4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162908"/>
            <a:ext cx="6411743" cy="253218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C83496-9F67-5F92-AC86-AC9A49735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403231"/>
            <a:ext cx="5192940" cy="2133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200" b="1" dirty="0"/>
              <a:t>What is Creativity?</a:t>
            </a:r>
            <a:br>
              <a:rPr lang="en-US" sz="4200" b="1" dirty="0"/>
            </a:br>
            <a:br>
              <a:rPr lang="en-US" sz="4200" b="1" dirty="0"/>
            </a:br>
            <a:endParaRPr lang="en-US" sz="4200" dirty="0"/>
          </a:p>
        </p:txBody>
      </p:sp>
    </p:spTree>
    <p:extLst>
      <p:ext uri="{BB962C8B-B14F-4D97-AF65-F5344CB8AC3E}">
        <p14:creationId xmlns:p14="http://schemas.microsoft.com/office/powerpoint/2010/main" val="1194599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84FA6-E60A-377A-C59E-6FEAD3144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You have 1 hour to discover and implement tools to create me a video about your top 3 interests…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383552-BFE2-9EB2-10F7-032DA7CC801E}"/>
              </a:ext>
            </a:extLst>
          </p:cNvPr>
          <p:cNvSpPr txBox="1"/>
          <p:nvPr/>
        </p:nvSpPr>
        <p:spPr>
          <a:xfrm>
            <a:off x="864220" y="2402417"/>
            <a:ext cx="60997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FFFF00"/>
                </a:highlight>
                <a:hlinkClick r:id="rId2"/>
              </a:rPr>
              <a:t>Boards | Dream Machine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2C2C28-8CAC-B178-800B-12DC67F9B4A9}"/>
              </a:ext>
            </a:extLst>
          </p:cNvPr>
          <p:cNvSpPr txBox="1"/>
          <p:nvPr/>
        </p:nvSpPr>
        <p:spPr>
          <a:xfrm>
            <a:off x="864220" y="3016834"/>
            <a:ext cx="86812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FFFF00"/>
                </a:highlight>
                <a:hlinkClick r:id="rId3"/>
              </a:rPr>
              <a:t>Home - Canva</a:t>
            </a:r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5" name="Picture 4" descr="A qr code with black squares&#10;&#10;AI-generated content may be incorrect.">
            <a:extLst>
              <a:ext uri="{FF2B5EF4-FFF2-40B4-BE49-F238E27FC236}">
                <a16:creationId xmlns:a16="http://schemas.microsoft.com/office/drawing/2014/main" id="{087D8AF1-A6C9-BE3D-9372-2E21F8ADBF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4078" y="2041071"/>
            <a:ext cx="4816929" cy="4816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5258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FEA7E-8E8D-BF34-B487-2FEB22677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groups… from the interest videos from last week!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DFC1E-E62C-EB9A-0B3F-4F0434B5E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311" y="2505456"/>
            <a:ext cx="7998166" cy="393344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Combine your hobbies together to create a new game/sport/enhanced Interest/hobby!</a:t>
            </a:r>
          </a:p>
          <a:p>
            <a:endParaRPr lang="en-GB" dirty="0"/>
          </a:p>
          <a:p>
            <a:r>
              <a:rPr lang="en-GB" dirty="0"/>
              <a:t>Make this a new idea/concept not something that already exists!</a:t>
            </a:r>
          </a:p>
          <a:p>
            <a:endParaRPr lang="en-GB" dirty="0"/>
          </a:p>
          <a:p>
            <a:r>
              <a:rPr lang="en-GB" dirty="0"/>
              <a:t>Consider how this would work/rules, </a:t>
            </a:r>
            <a:r>
              <a:rPr lang="en-GB" dirty="0" err="1"/>
              <a:t>e.g</a:t>
            </a:r>
            <a:r>
              <a:rPr lang="en-GB" dirty="0"/>
              <a:t> how many can participate, what does success look like etc.., and finally can this be monetised?, what would the revenue streams be and how much is your new concept worth?  </a:t>
            </a:r>
          </a:p>
        </p:txBody>
      </p:sp>
      <p:pic>
        <p:nvPicPr>
          <p:cNvPr id="1026" name="Picture 2" descr="The Lifestyle Entrepreneur: How to Turn Your Interests into Money : Cato  Hoeben, Angela Neustatter: Amazon.co.uk: Books">
            <a:extLst>
              <a:ext uri="{FF2B5EF4-FFF2-40B4-BE49-F238E27FC236}">
                <a16:creationId xmlns:a16="http://schemas.microsoft.com/office/drawing/2014/main" id="{63BE51BB-867A-0C37-89C0-8F04709991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514" y="2839580"/>
            <a:ext cx="2353719" cy="3599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2171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3CA38-64A7-8DAE-4E10-B8FA75E7F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 your groups take your videos from last week get select one of the interest from each of you in the group and turn them into the opening of a book..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7F858-6442-D90E-DABC-B435AE083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249" y="2108293"/>
            <a:ext cx="9613861" cy="359931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Eg…</a:t>
            </a:r>
          </a:p>
          <a:p>
            <a:r>
              <a:rPr lang="fi-FI" dirty="0"/>
              <a:t>Sebastian-Luca Kiss (2331017) </a:t>
            </a:r>
            <a:endParaRPr lang="en-GB" dirty="0"/>
          </a:p>
        </p:txBody>
      </p:sp>
      <p:pic>
        <p:nvPicPr>
          <p:cNvPr id="4" name="2026-01-12T12-10-34_sitting_next_to_watermarked">
            <a:hlinkClick r:id="" action="ppaction://media"/>
            <a:extLst>
              <a:ext uri="{FF2B5EF4-FFF2-40B4-BE49-F238E27FC236}">
                <a16:creationId xmlns:a16="http://schemas.microsoft.com/office/drawing/2014/main" id="{D10077F8-9D4B-C285-F317-8FD1F03651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93890" y="3254478"/>
            <a:ext cx="3048000" cy="1676400"/>
          </a:xfrm>
          <a:prstGeom prst="rect">
            <a:avLst/>
          </a:prstGeom>
        </p:spPr>
      </p:pic>
      <p:pic>
        <p:nvPicPr>
          <p:cNvPr id="5" name="D25F6286">
            <a:hlinkClick r:id="" action="ppaction://media"/>
            <a:extLst>
              <a:ext uri="{FF2B5EF4-FFF2-40B4-BE49-F238E27FC236}">
                <a16:creationId xmlns:a16="http://schemas.microsoft.com/office/drawing/2014/main" id="{2EBBADA8-FE8A-76B4-14DB-B80079BC7CD1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742207" y="3947345"/>
            <a:ext cx="1249944" cy="22221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1EBDCD-7634-FBEE-244C-3DBACDAC5636}"/>
              </a:ext>
            </a:extLst>
          </p:cNvPr>
          <p:cNvSpPr txBox="1"/>
          <p:nvPr/>
        </p:nvSpPr>
        <p:spPr>
          <a:xfrm>
            <a:off x="3958124" y="6277587"/>
            <a:ext cx="29692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Catalina </a:t>
            </a:r>
            <a:r>
              <a:rPr lang="en-GB" dirty="0" err="1"/>
              <a:t>Binzaru</a:t>
            </a:r>
            <a:r>
              <a:rPr lang="en-GB" dirty="0"/>
              <a:t> (2222369)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9B4649-9107-B98A-66A0-471C22493846}"/>
              </a:ext>
            </a:extLst>
          </p:cNvPr>
          <p:cNvSpPr txBox="1"/>
          <p:nvPr/>
        </p:nvSpPr>
        <p:spPr>
          <a:xfrm>
            <a:off x="560249" y="5058406"/>
            <a:ext cx="25411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“He” Was a loner on the brink with nothing but his truck and a secret..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A821EA-0FD1-5E23-E087-4CF503ACB2FC}"/>
              </a:ext>
            </a:extLst>
          </p:cNvPr>
          <p:cNvSpPr txBox="1"/>
          <p:nvPr/>
        </p:nvSpPr>
        <p:spPr>
          <a:xfrm>
            <a:off x="3608249" y="3023806"/>
            <a:ext cx="43168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And “She” a pastry chef and mother of 2 championship skiers, but had to spend the nights singing to make ends meat </a:t>
            </a:r>
          </a:p>
        </p:txBody>
      </p:sp>
      <p:pic>
        <p:nvPicPr>
          <p:cNvPr id="13" name="vid 3">
            <a:hlinkClick r:id="" action="ppaction://media"/>
            <a:extLst>
              <a:ext uri="{FF2B5EF4-FFF2-40B4-BE49-F238E27FC236}">
                <a16:creationId xmlns:a16="http://schemas.microsoft.com/office/drawing/2014/main" id="{B0D81DBF-9BD6-6DA2-66C2-E9D97480CC6F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005439" y="3805607"/>
            <a:ext cx="3368988" cy="184883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AE84959-69B3-2558-4D54-621149E02F93}"/>
              </a:ext>
            </a:extLst>
          </p:cNvPr>
          <p:cNvSpPr txBox="1"/>
          <p:nvPr/>
        </p:nvSpPr>
        <p:spPr>
          <a:xfrm>
            <a:off x="8317112" y="3436275"/>
            <a:ext cx="3048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Florina </a:t>
            </a:r>
            <a:r>
              <a:rPr lang="en-GB" dirty="0" err="1"/>
              <a:t>Tutuiu</a:t>
            </a:r>
            <a:r>
              <a:rPr lang="en-GB" dirty="0"/>
              <a:t> (2409707)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F99EAE5-29CB-4EBE-DE49-884BCBB766C6}"/>
              </a:ext>
            </a:extLst>
          </p:cNvPr>
          <p:cNvSpPr txBox="1"/>
          <p:nvPr/>
        </p:nvSpPr>
        <p:spPr>
          <a:xfrm>
            <a:off x="7719907" y="5934670"/>
            <a:ext cx="43168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Little did she know that the secret of a man she didn’t know would take her to places no one could have imagined…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637F54F3-2FB2-0311-EA90-FC838E01878C}"/>
              </a:ext>
            </a:extLst>
          </p:cNvPr>
          <p:cNvSpPr txBox="1">
            <a:spLocks/>
          </p:cNvSpPr>
          <p:nvPr/>
        </p:nvSpPr>
        <p:spPr>
          <a:xfrm>
            <a:off x="10529741" y="1004613"/>
            <a:ext cx="9079694" cy="7844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20 mins</a:t>
            </a:r>
          </a:p>
        </p:txBody>
      </p:sp>
    </p:spTree>
    <p:extLst>
      <p:ext uri="{BB962C8B-B14F-4D97-AF65-F5344CB8AC3E}">
        <p14:creationId xmlns:p14="http://schemas.microsoft.com/office/powerpoint/2010/main" val="669853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44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60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CDBCB3D0-62EC-4D8A-A9E7-991AF662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62C758D7-9BCC-44AD-98FB-A68CA526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890917F-0A64-4C0A-91F8-E4F6BE6A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938C8E05-3629-4B19-A965-0C926F9D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9044F20B-3F79-4BBD-A9B8-33672B6A4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C427CC-B86B-C32D-76D7-1799CAF8C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b="1"/>
              <a:t>What is Creativity?</a:t>
            </a:r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DA85D1ED-15DB-7E8C-A1BB-6CA57DD3F1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8440093"/>
              </p:ext>
            </p:extLst>
          </p:nvPr>
        </p:nvGraphicFramePr>
        <p:xfrm>
          <a:off x="5437509" y="777860"/>
          <a:ext cx="5955658" cy="5385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361703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24C28B3-E902-49D1-98A0-582D277A0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3A6C14C-E755-4A02-821B-6EA2D4C9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6478287C-E119-4E9C-95B0-518478BD9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4A294F-6D36-425B-8632-27FD6A284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8DF5C3E-BDAB-40E6-A40B-8C05D8CD3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F78925"/>
              </a:gs>
              <a:gs pos="50000">
                <a:srgbClr val="D54209"/>
              </a:gs>
              <a:gs pos="100000">
                <a:srgbClr val="8D0000"/>
              </a:gs>
            </a:gsLst>
            <a:lin ang="2520000" scaled="0"/>
          </a:gradFill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D90C31A-86E3-472B-B929-496667598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9DD3589A-DB65-424B-ACF1-5C8155F1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F784D76-D302-4160-A2D4-C2F4AB76D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12862" cy="1368198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4ABD82A-1682-B4A9-3761-81D71E554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584677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What is Innovation?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608D9710-1A5F-4D24-B654-F2081DE60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6409944" cy="258395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3254D2A-C779-E5D7-701F-4086DD8A28BE}"/>
              </a:ext>
            </a:extLst>
          </p:cNvPr>
          <p:cNvSpPr txBox="1">
            <a:spLocks/>
          </p:cNvSpPr>
          <p:nvPr/>
        </p:nvSpPr>
        <p:spPr>
          <a:xfrm>
            <a:off x="680321" y="2336873"/>
            <a:ext cx="5104843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-228600" fontAlgn="auto">
              <a:lnSpc>
                <a:spcPct val="90000"/>
              </a:lnSpc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The word ‘innovation’ comes from the Latin, </a:t>
            </a:r>
            <a:r>
              <a:rPr kumimoji="0" lang="en-US" sz="2000" b="0" i="1" u="none" strike="noStrike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innovare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, and is all about </a:t>
            </a: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change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.</a:t>
            </a:r>
          </a:p>
          <a:p>
            <a:pPr marR="0" lvl="0" indent="-228600" fontAlgn="auto">
              <a:lnSpc>
                <a:spcPct val="90000"/>
              </a:lnSpc>
              <a:spcAft>
                <a:spcPts val="0"/>
              </a:spcAft>
              <a:buClrTx/>
              <a:buSzTx/>
              <a:tabLst/>
              <a:defRPr/>
            </a:pP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  <a:p>
            <a:pPr marR="0" lvl="0" indent="-228600" fontAlgn="auto">
              <a:lnSpc>
                <a:spcPct val="90000"/>
              </a:lnSpc>
              <a:spcAft>
                <a:spcPts val="0"/>
              </a:spcAft>
              <a:buClrTx/>
              <a:buSzTx/>
              <a:tabLst/>
              <a:defRPr/>
            </a:pPr>
            <a:r>
              <a:rPr lang="en-US" sz="2000" dirty="0">
                <a:solidFill>
                  <a:srgbClr val="FFFFFF"/>
                </a:solidFill>
              </a:rPr>
              <a:t>Another 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definition of innovation </a:t>
            </a:r>
            <a:r>
              <a:rPr lang="en-US" sz="2000" dirty="0">
                <a:solidFill>
                  <a:srgbClr val="FFFFFF"/>
                </a:solidFill>
              </a:rPr>
              <a:t> in the business context is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:</a:t>
            </a:r>
          </a:p>
          <a:p>
            <a:pPr marL="114300" marR="0" lvl="0" indent="0" fontAlgn="auto">
              <a:lnSpc>
                <a:spcPct val="90000"/>
              </a:lnSpc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2000" b="0" i="1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‘</a:t>
            </a:r>
            <a:r>
              <a:rPr kumimoji="0" lang="en-US" sz="2000" b="1" i="1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the process of creating ‘value’ from ideas</a:t>
            </a:r>
            <a:r>
              <a:rPr kumimoji="0" lang="en-US" sz="2000" b="0" i="1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’ </a:t>
            </a:r>
            <a:r>
              <a:rPr kumimoji="0" lang="en-US" sz="2000" b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(Tidd and Bessant, 2021)</a:t>
            </a:r>
          </a:p>
          <a:p>
            <a:pPr marR="0" lvl="0" indent="-228600" fontAlgn="auto">
              <a:lnSpc>
                <a:spcPct val="90000"/>
              </a:lnSpc>
              <a:spcAft>
                <a:spcPts val="0"/>
              </a:spcAft>
              <a:buClrTx/>
              <a:buSzTx/>
              <a:tabLst/>
              <a:defRPr/>
            </a:pP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2B57E7D2-A94B-4A8D-B58F-D3E30C235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163" y="642795"/>
            <a:ext cx="4812406" cy="5575125"/>
          </a:xfrm>
          <a:prstGeom prst="rect">
            <a:avLst/>
          </a:prstGeom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mage result for ideas">
            <a:extLst>
              <a:ext uri="{FF2B5EF4-FFF2-40B4-BE49-F238E27FC236}">
                <a16:creationId xmlns:a16="http://schemas.microsoft.com/office/drawing/2014/main" id="{D43B6D21-1480-7ECC-117C-DA7E1F6D6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7043933" y="1754235"/>
            <a:ext cx="4178419" cy="3342735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9006835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05A9BAA-B344-45D2-838C-73856C4B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390434AA-4632-440E-9AE7-411396A7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D462FD1E-E713-4FD4-8746-671C94672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5" name="Picture 4" descr="Lightbulb idea concept">
            <a:extLst>
              <a:ext uri="{FF2B5EF4-FFF2-40B4-BE49-F238E27FC236}">
                <a16:creationId xmlns:a16="http://schemas.microsoft.com/office/drawing/2014/main" id="{919DCB49-5095-BF34-FA87-1F9ACCDFBC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6469"/>
          <a:stretch>
            <a:fillRect/>
          </a:stretch>
        </p:blipFill>
        <p:spPr>
          <a:xfrm>
            <a:off x="4636008" y="10"/>
            <a:ext cx="7552815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8A4CDE5-C7BC-41E1-8A4A-79E024CC0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D233F-895B-9E46-B30F-270E356E6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GB" sz="2200" b="1" dirty="0"/>
              <a:t>The Difference between Creativity and Innovation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25C7952-5703-489E-8DBD-F2EFAC8EE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7A671-22A7-57D6-C903-9BBA78E827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6" y="2172978"/>
            <a:ext cx="4632831" cy="35993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00B050"/>
                </a:solidFill>
              </a:rPr>
              <a:t>Creativity</a:t>
            </a:r>
            <a:r>
              <a:rPr lang="en-GB" sz="3200" dirty="0"/>
              <a:t> is about </a:t>
            </a:r>
            <a:r>
              <a:rPr lang="en-GB" sz="3200" dirty="0">
                <a:solidFill>
                  <a:srgbClr val="FFFF00"/>
                </a:solidFill>
              </a:rPr>
              <a:t>generating</a:t>
            </a:r>
            <a:r>
              <a:rPr lang="en-GB" sz="3200" dirty="0"/>
              <a:t> </a:t>
            </a:r>
            <a:r>
              <a:rPr lang="en-GB" sz="3200" dirty="0">
                <a:solidFill>
                  <a:srgbClr val="00B050"/>
                </a:solidFill>
              </a:rPr>
              <a:t>new and original ideas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B050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B0F0"/>
                </a:solidFill>
              </a:rPr>
              <a:t>Innovation</a:t>
            </a:r>
            <a:r>
              <a:rPr lang="en-GB" sz="3200" dirty="0"/>
              <a:t> is about practical </a:t>
            </a:r>
            <a:r>
              <a:rPr lang="en-GB" sz="3200" dirty="0">
                <a:solidFill>
                  <a:srgbClr val="FFFF00"/>
                </a:solidFill>
              </a:rPr>
              <a:t>implementation</a:t>
            </a:r>
            <a:r>
              <a:rPr lang="en-GB" sz="3200" dirty="0"/>
              <a:t> of those ideas for </a:t>
            </a:r>
            <a:r>
              <a:rPr lang="en-GB" sz="3200" dirty="0">
                <a:solidFill>
                  <a:srgbClr val="00B0F0"/>
                </a:solidFill>
              </a:rPr>
              <a:t>value creation </a:t>
            </a:r>
            <a:r>
              <a:rPr lang="en-GB" sz="3200" dirty="0"/>
              <a:t>or as a </a:t>
            </a:r>
            <a:r>
              <a:rPr lang="en-GB" sz="3200" dirty="0">
                <a:solidFill>
                  <a:srgbClr val="00B0F0"/>
                </a:solidFill>
              </a:rPr>
              <a:t>solution </a:t>
            </a:r>
            <a:r>
              <a:rPr lang="en-GB" sz="3200" dirty="0"/>
              <a:t>to a problem</a:t>
            </a:r>
          </a:p>
        </p:txBody>
      </p:sp>
    </p:spTree>
    <p:extLst>
      <p:ext uri="{BB962C8B-B14F-4D97-AF65-F5344CB8AC3E}">
        <p14:creationId xmlns:p14="http://schemas.microsoft.com/office/powerpoint/2010/main" val="42515400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3B2A5-24F8-D25B-F5FB-03D490313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 of Innovation?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66FC5-DF94-F9FC-B5F4-A27F52CF19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633088"/>
            <a:ext cx="9613861" cy="359931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what ways have you seen or experienced innovations?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did they create value? (How have they made a difference – economically, socially, living standards, humanitarian, etc.)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Was competitive or strategic advantage drawn from this?</a:t>
            </a:r>
          </a:p>
        </p:txBody>
      </p:sp>
    </p:spTree>
    <p:extLst>
      <p:ext uri="{BB962C8B-B14F-4D97-AF65-F5344CB8AC3E}">
        <p14:creationId xmlns:p14="http://schemas.microsoft.com/office/powerpoint/2010/main" val="1880433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C3E6C53-102E-4ACA-BCBB-3CC973B99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7B2B42C-0777-4D6E-9432-535281803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FEAAB60-93E2-4DC6-99AC-939637BC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EF5ECB8-D49C-48FB-A93E-88EB2FFDF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11B77A2-BD5C-432D-B52E-C12612C74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5C18694-F55B-41C0-ABF3-C1D971F99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3E46CA8-7278-4BA3-AACE-235B5B3B5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40BEDB-3790-6609-A50B-E22E64716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10905066" cy="3251878"/>
          </a:xfrm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b="1"/>
              <a:t>Invention vs Innovation</a:t>
            </a:r>
          </a:p>
        </p:txBody>
      </p:sp>
    </p:spTree>
    <p:extLst>
      <p:ext uri="{BB962C8B-B14F-4D97-AF65-F5344CB8AC3E}">
        <p14:creationId xmlns:p14="http://schemas.microsoft.com/office/powerpoint/2010/main" val="17636498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C0190D-7A1B-0EBA-CE58-9801231A0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b="1"/>
              <a:t>Invention vs Innovation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DB8D13-515E-B683-3DA7-8A18D8FAB1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8771186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389606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8B3B9-B779-BEA1-2DCC-CF0481250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Revolution, Evolution or just Perception?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4B6D5-A442-DAF8-4C9F-35EC728BF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935" y="2272846"/>
            <a:ext cx="10382631" cy="383192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Improving on existing products, processes or systems.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What's the difference between an uber and a taxi?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What's the difference between Amazon and Argos?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Why McDonalds?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the difference between Facebook and Instagram?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Which is better?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00FB85-CBD2-EE84-11F6-CDB6AA01F7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7105" y="2622487"/>
            <a:ext cx="917873" cy="753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766869E-B2E6-5CD4-C30B-EFCF86DBD8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585" y="2645705"/>
            <a:ext cx="848678" cy="707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2F9FA7-B811-796B-3601-4B0959CBBA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409" y="2521494"/>
            <a:ext cx="930504" cy="955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E69561F-F961-2D10-3BDF-440B60C1C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661" y="2479944"/>
            <a:ext cx="929738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ight Arrow 2">
            <a:extLst>
              <a:ext uri="{FF2B5EF4-FFF2-40B4-BE49-F238E27FC236}">
                <a16:creationId xmlns:a16="http://schemas.microsoft.com/office/drawing/2014/main" id="{EBE254A2-F508-4881-5A2C-42D87A571A09}"/>
              </a:ext>
            </a:extLst>
          </p:cNvPr>
          <p:cNvSpPr/>
          <p:nvPr/>
        </p:nvSpPr>
        <p:spPr>
          <a:xfrm>
            <a:off x="2497385" y="2799295"/>
            <a:ext cx="342900" cy="4000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350"/>
          </a:p>
        </p:txBody>
      </p:sp>
      <p:sp>
        <p:nvSpPr>
          <p:cNvPr id="9" name="Right Arrow 11">
            <a:extLst>
              <a:ext uri="{FF2B5EF4-FFF2-40B4-BE49-F238E27FC236}">
                <a16:creationId xmlns:a16="http://schemas.microsoft.com/office/drawing/2014/main" id="{131A759D-6CF2-9791-0E9B-73AC46E7B16B}"/>
              </a:ext>
            </a:extLst>
          </p:cNvPr>
          <p:cNvSpPr/>
          <p:nvPr/>
        </p:nvSpPr>
        <p:spPr>
          <a:xfrm>
            <a:off x="4040435" y="2799295"/>
            <a:ext cx="342900" cy="4000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350"/>
          </a:p>
        </p:txBody>
      </p:sp>
      <p:sp>
        <p:nvSpPr>
          <p:cNvPr id="10" name="Right Arrow 12">
            <a:extLst>
              <a:ext uri="{FF2B5EF4-FFF2-40B4-BE49-F238E27FC236}">
                <a16:creationId xmlns:a16="http://schemas.microsoft.com/office/drawing/2014/main" id="{D45C488E-9DE1-4DD4-F5B8-4AFA063E6E73}"/>
              </a:ext>
            </a:extLst>
          </p:cNvPr>
          <p:cNvSpPr/>
          <p:nvPr/>
        </p:nvSpPr>
        <p:spPr>
          <a:xfrm>
            <a:off x="5529348" y="2799295"/>
            <a:ext cx="342900" cy="4000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35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2A07D5C-7074-C425-A0E3-FE21F95320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82861" y="2504889"/>
            <a:ext cx="960787" cy="960787"/>
          </a:xfrm>
          <a:prstGeom prst="rect">
            <a:avLst/>
          </a:prstGeom>
        </p:spPr>
      </p:pic>
      <p:sp>
        <p:nvSpPr>
          <p:cNvPr id="12" name="Right Arrow 12">
            <a:extLst>
              <a:ext uri="{FF2B5EF4-FFF2-40B4-BE49-F238E27FC236}">
                <a16:creationId xmlns:a16="http://schemas.microsoft.com/office/drawing/2014/main" id="{39AD79D9-30F2-2E6B-56A8-0A620A4AE720}"/>
              </a:ext>
            </a:extLst>
          </p:cNvPr>
          <p:cNvSpPr/>
          <p:nvPr/>
        </p:nvSpPr>
        <p:spPr>
          <a:xfrm>
            <a:off x="7039961" y="2836475"/>
            <a:ext cx="342900" cy="4000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35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5F95780-ED21-9A40-1FB5-8C0AB45F43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61585" y="2615046"/>
            <a:ext cx="1781559" cy="936461"/>
          </a:xfrm>
          <a:prstGeom prst="rect">
            <a:avLst/>
          </a:prstGeom>
        </p:spPr>
      </p:pic>
      <p:pic>
        <p:nvPicPr>
          <p:cNvPr id="2050" name="Picture 2" descr="Nurofen 200mg Tablets | Nurofen">
            <a:extLst>
              <a:ext uri="{FF2B5EF4-FFF2-40B4-BE49-F238E27FC236}">
                <a16:creationId xmlns:a16="http://schemas.microsoft.com/office/drawing/2014/main" id="{463E8797-EB81-C130-1419-B3432F2420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472" y="5648344"/>
            <a:ext cx="2218765" cy="994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buprofen Tablets - 16's – Marks Tey Pharmacy">
            <a:extLst>
              <a:ext uri="{FF2B5EF4-FFF2-40B4-BE49-F238E27FC236}">
                <a16:creationId xmlns:a16="http://schemas.microsoft.com/office/drawing/2014/main" id="{33A3D474-E08E-158A-1698-A23A538712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6764" y="5648344"/>
            <a:ext cx="1161507" cy="1161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9195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 descr="Person with idea concept">
            <a:extLst>
              <a:ext uri="{FF2B5EF4-FFF2-40B4-BE49-F238E27FC236}">
                <a16:creationId xmlns:a16="http://schemas.microsoft.com/office/drawing/2014/main" id="{CBF30F79-7540-C231-A2F7-D5F6B9D31A1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5730"/>
          <a:stretch>
            <a:fillRect/>
          </a:stretch>
        </p:blipFill>
        <p:spPr>
          <a:xfrm>
            <a:off x="-3176" y="10"/>
            <a:ext cx="12192000" cy="6857991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1704883-D088-4683-A1FD-AEE53B336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4B59D-390A-2035-B734-C0F484DFD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4402667"/>
            <a:ext cx="8133478" cy="940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000" b="1" dirty="0"/>
              <a:t>Why is creativity and innovation so important?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9C04EC1-26B9-40BD-84A6-B2C0A913D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BAB74E2-5A82-47FD-BBB4-BFD47779F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C4FFB60-A034-4994-8F55-E38D4F31C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166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A4C138-61A5-C1EC-9233-0C43FAB6E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100" b="1">
                <a:solidFill>
                  <a:srgbClr val="FFFFFF"/>
                </a:solidFill>
              </a:rPr>
              <a:t>Why is Creativity and Innovation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32B9F-F95A-13CC-72CD-088051B4B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95" y="661106"/>
            <a:ext cx="6257362" cy="550310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In a world of constant change, creativity and innovation can be key to competitive advantage and long-term sustainability of some organisations some exceptions exist like inelastic demand products and some specific product/brands like Coca-Cola (except for removing the cocaine in 1905) </a:t>
            </a: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It’s often a strategic resource – helping organisations get to where they are trying to go, either delivering shareholder value for private companies, improving public services or enabling the start-up or growth of new enterprises.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9048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03DB2-708D-C968-E366-039DC34FE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b="1" dirty="0"/>
              <a:t>Blocks to Creativity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32073-8F84-E262-E5A0-0E0BD2454A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319" y="2336872"/>
            <a:ext cx="5965409" cy="4292527"/>
          </a:xfrm>
        </p:spPr>
        <p:txBody>
          <a:bodyPr>
            <a:normAutofit/>
          </a:bodyPr>
          <a:lstStyle/>
          <a:p>
            <a:r>
              <a:rPr lang="en-GB" dirty="0"/>
              <a:t>Perceptual</a:t>
            </a:r>
          </a:p>
          <a:p>
            <a:r>
              <a:rPr lang="en-GB" dirty="0"/>
              <a:t>Emotional</a:t>
            </a:r>
          </a:p>
          <a:p>
            <a:r>
              <a:rPr lang="en-GB" dirty="0"/>
              <a:t>Process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Environmental </a:t>
            </a:r>
          </a:p>
          <a:p>
            <a:r>
              <a:rPr lang="en-GB" dirty="0"/>
              <a:t>Cultural</a:t>
            </a:r>
          </a:p>
          <a:p>
            <a:r>
              <a:rPr lang="en-GB" dirty="0"/>
              <a:t>Time</a:t>
            </a:r>
          </a:p>
          <a:p>
            <a:r>
              <a:rPr lang="en-GB" dirty="0"/>
              <a:t>If its not broken don’t fix it mindsets…</a:t>
            </a:r>
          </a:p>
          <a:p>
            <a:r>
              <a:rPr lang="en-GB" dirty="0"/>
              <a:t>Financial impacts and partnerships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red and white stop sign&#10;&#10;Description automatically generated">
            <a:extLst>
              <a:ext uri="{FF2B5EF4-FFF2-40B4-BE49-F238E27FC236}">
                <a16:creationId xmlns:a16="http://schemas.microsoft.com/office/drawing/2014/main" id="{6D5F20BB-AB42-6396-0BCE-11681C27BA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197600" y="1602344"/>
            <a:ext cx="5384800" cy="39847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929812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56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8ECF6E53-BD29-4C0D-9AD3-3E1708826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68" name="Rectangle 67">
              <a:extLst>
                <a:ext uri="{FF2B5EF4-FFF2-40B4-BE49-F238E27FC236}">
                  <a16:creationId xmlns:a16="http://schemas.microsoft.com/office/drawing/2014/main" id="{353D341A-76E2-4E18-9186-A23AB8AF9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9" name="Picture 68">
              <a:extLst>
                <a:ext uri="{FF2B5EF4-FFF2-40B4-BE49-F238E27FC236}">
                  <a16:creationId xmlns:a16="http://schemas.microsoft.com/office/drawing/2014/main" id="{AADD72CF-72AC-41C3-AC1A-1C864D311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71" name="Rectangle 70">
            <a:extLst>
              <a:ext uri="{FF2B5EF4-FFF2-40B4-BE49-F238E27FC236}">
                <a16:creationId xmlns:a16="http://schemas.microsoft.com/office/drawing/2014/main" id="{51B680D3-33DA-4AED-8452-A96B49AAA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34098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C6E3FF-7884-CD42-B2A8-36BC4F9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4494107"/>
            <a:ext cx="8133478" cy="940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400" b="1"/>
              <a:t>Global Research &amp; Development spend</a:t>
            </a:r>
          </a:p>
        </p:txBody>
      </p:sp>
      <p:pic>
        <p:nvPicPr>
          <p:cNvPr id="5" name="Picture 4" descr="A picture containing application, table&#10;&#10;Description automatically generated">
            <a:extLst>
              <a:ext uri="{FF2B5EF4-FFF2-40B4-BE49-F238E27FC236}">
                <a16:creationId xmlns:a16="http://schemas.microsoft.com/office/drawing/2014/main" id="{617E7F0F-579D-E246-9995-A92A3B1CBF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1638"/>
          <a:stretch>
            <a:fillRect/>
          </a:stretch>
        </p:blipFill>
        <p:spPr>
          <a:xfrm>
            <a:off x="20" y="10"/>
            <a:ext cx="8966180" cy="419892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AB854EE0-7215-4BC8-8518-42D6DB206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34098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170F728-C2F1-46CE-BA22-F8F0CDF9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93754"/>
            <a:ext cx="89680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212791CF-354A-4144-A3C0-4AC897843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93754"/>
            <a:ext cx="30802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315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05A9BAA-B344-45D2-838C-73856C4B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390434AA-4632-440E-9AE7-411396A7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D462FD1E-E713-4FD4-8746-671C94672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F9B2EA39-6005-4AFB-A2F1-EB04CA59C9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253" r="-1" b="-1"/>
          <a:stretch>
            <a:fillRect/>
          </a:stretch>
        </p:blipFill>
        <p:spPr>
          <a:xfrm>
            <a:off x="4636008" y="10"/>
            <a:ext cx="7552815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8A4CDE5-C7BC-41E1-8A4A-79E024CC0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B5F5F-7A4F-CD4A-AC9C-A89B2FD1D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US" sz="3200" b="1"/>
              <a:t>Innovation and entrepreneurship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25C7952-5703-489E-8DBD-F2EFAC8EE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9E543-9097-F942-A9D5-0361C581D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614" y="2172978"/>
            <a:ext cx="4082343" cy="37632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‘Innovation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can be a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tool of entrepreneurs, the means by which they exploit change as an opportunity for a different business or service. It is capable of being presented as a discipline, capable of being learned, capable of being practised’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(Peter Drucker)</a:t>
            </a:r>
          </a:p>
        </p:txBody>
      </p:sp>
    </p:spTree>
    <p:extLst>
      <p:ext uri="{BB962C8B-B14F-4D97-AF65-F5344CB8AC3E}">
        <p14:creationId xmlns:p14="http://schemas.microsoft.com/office/powerpoint/2010/main" val="16808958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rry image of a blue and yellow light&#10;&#10;Description automatically generated">
            <a:extLst>
              <a:ext uri="{FF2B5EF4-FFF2-40B4-BE49-F238E27FC236}">
                <a16:creationId xmlns:a16="http://schemas.microsoft.com/office/drawing/2014/main" id="{DBC7D557-1650-ECEA-8778-2521587D3D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530437-7698-B87A-1619-3DDA9A942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Types of Innovation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357036-BBAE-F642-273A-7A467D2738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694639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54787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982167" y="1379249"/>
            <a:ext cx="8478016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itle 1"/>
          <p:cNvSpPr txBox="1">
            <a:spLocks/>
          </p:cNvSpPr>
          <p:nvPr/>
        </p:nvSpPr>
        <p:spPr>
          <a:xfrm>
            <a:off x="3376213" y="0"/>
            <a:ext cx="5439574" cy="9178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457200">
              <a:spcBef>
                <a:spcPct val="0"/>
              </a:spcBef>
              <a:defRPr/>
            </a:pPr>
            <a:r>
              <a:rPr lang="en-GB" sz="3600" b="1" dirty="0">
                <a:latin typeface="Calibri"/>
              </a:rPr>
              <a:t>Traditional types of Innovation</a:t>
            </a:r>
          </a:p>
        </p:txBody>
      </p:sp>
      <p:pic>
        <p:nvPicPr>
          <p:cNvPr id="4" name="Picture 3" descr="A picture containing timeline&#10;&#10;Description automatically generated">
            <a:extLst>
              <a:ext uri="{FF2B5EF4-FFF2-40B4-BE49-F238E27FC236}">
                <a16:creationId xmlns:a16="http://schemas.microsoft.com/office/drawing/2014/main" id="{08E11CC7-CC37-6F43-B876-1A54DD6067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137" y="1083035"/>
            <a:ext cx="9901906" cy="5548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5945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146E45C-1450-4186-B501-74F221F89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EDDA48B-BC04-4915-ADA3-A1A9522E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8C9D07A-5A22-4E55-B18A-47CF07E50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D71E629-0739-4A59-972B-A9E9A4500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F84762E-7FCC-4EAF-B9E7-CE7214491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27A1389-2A5D-4886-AD82-F213767E6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1038667-0C3F-4764-A24D-DA9D9B474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6AC2195B-895A-4535-8ECD-9F5B669C5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571EEFCA-9235-4BC2-85C3-A4EC6EE57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761B9E-2016-12CE-6D91-A05392251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063262"/>
            <a:ext cx="3739278" cy="26611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200" b="1"/>
              <a:t>One of the more modern forms of innovation is psychological innovation….</a:t>
            </a:r>
            <a:br>
              <a:rPr lang="en-US" sz="2200" b="1"/>
            </a:br>
            <a:br>
              <a:rPr lang="en-US" sz="2200" b="1"/>
            </a:br>
            <a:r>
              <a:rPr lang="en-US" sz="2200" b="1"/>
              <a:t>What if we simply reframe the concept? </a:t>
            </a:r>
            <a:br>
              <a:rPr lang="en-US" sz="2200" b="1"/>
            </a:br>
            <a:r>
              <a:rPr lang="en-US" sz="2200" b="1"/>
              <a:t> </a:t>
            </a:r>
            <a:br>
              <a:rPr lang="en-US" sz="2200" b="1"/>
            </a:br>
            <a:endParaRPr lang="en-US" sz="2200" b="1"/>
          </a:p>
        </p:txBody>
      </p:sp>
      <p:pic>
        <p:nvPicPr>
          <p:cNvPr id="3" name="Online Media 2" title="Rory Sutherland: Perspective is everything">
            <a:hlinkClick r:id="" action="ppaction://media"/>
            <a:extLst>
              <a:ext uri="{FF2B5EF4-FFF2-40B4-BE49-F238E27FC236}">
                <a16:creationId xmlns:a16="http://schemas.microsoft.com/office/drawing/2014/main" id="{B09E4BFB-58EF-3209-172D-282B58DD51F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5123020" y="1477851"/>
            <a:ext cx="6906722" cy="390229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18870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1D9EE-DF1B-A039-9C3E-459A1A098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have we learnt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CDF0B-AD94-9FB4-B208-410F0B25F6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definitions of creativity and innovation</a:t>
            </a:r>
          </a:p>
          <a:p>
            <a:r>
              <a:rPr lang="en-GB" dirty="0"/>
              <a:t>The differences between them</a:t>
            </a:r>
          </a:p>
          <a:p>
            <a:r>
              <a:rPr lang="en-GB" dirty="0"/>
              <a:t>The importance of innovation to the growth and sustainability of organisations</a:t>
            </a:r>
          </a:p>
          <a:p>
            <a:r>
              <a:rPr lang="en-GB" dirty="0"/>
              <a:t>Types of innovation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Before next week – read the two resources on Moodle under ‘Introduction’.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4735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6AC5B-D734-A682-5BCF-3ED108030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84819" y="4952452"/>
            <a:ext cx="10908792" cy="12039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Next Week!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162D24-680E-2CF1-58C8-50D9BB4965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69577" y="5280112"/>
            <a:ext cx="10908792" cy="548640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algn="ctr"/>
            <a:r>
              <a:rPr lang="en-US" sz="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is Marketing </a:t>
            </a:r>
          </a:p>
          <a:p>
            <a:pPr algn="ctr"/>
            <a:r>
              <a:rPr lang="en-US" sz="9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is creativity and innovation</a:t>
            </a:r>
          </a:p>
          <a:p>
            <a:pPr algn="ctr"/>
            <a:endParaRPr lang="en-US" sz="6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5362" name="Picture 2" descr="Next Time On... - TV Podcast | Podchaser">
            <a:extLst>
              <a:ext uri="{FF2B5EF4-FFF2-40B4-BE49-F238E27FC236}">
                <a16:creationId xmlns:a16="http://schemas.microsoft.com/office/drawing/2014/main" id="{0F7DE04A-9DDF-567F-470D-09A7D60DFD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83" b="11105"/>
          <a:stretch/>
        </p:blipFill>
        <p:spPr bwMode="auto">
          <a:xfrm>
            <a:off x="6" y="-11"/>
            <a:ext cx="6095994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The Intersection of Creativity and Innovation: Which Comes First">
            <a:extLst>
              <a:ext uri="{FF2B5EF4-FFF2-40B4-BE49-F238E27FC236}">
                <a16:creationId xmlns:a16="http://schemas.microsoft.com/office/drawing/2014/main" id="{7E1A0521-7044-95E7-C65E-69F4A5CAED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-1"/>
            <a:ext cx="6095994" cy="419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7868052"/>
      </p:ext>
    </p:extLst>
  </p:cSld>
  <p:clrMapOvr>
    <a:masterClrMapping/>
  </p:clrMapOvr>
</p:sld>
</file>

<file path=ppt/theme/theme1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erlin">
  <a:themeElements>
    <a:clrScheme name="Custom 1">
      <a:dk1>
        <a:sysClr val="windowText" lastClr="000000"/>
      </a:dk1>
      <a:lt1>
        <a:srgbClr val="FFFFCC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1438</Words>
  <Application>Microsoft Office PowerPoint</Application>
  <PresentationFormat>Widescreen</PresentationFormat>
  <Paragraphs>177</Paragraphs>
  <Slides>33</Slides>
  <Notes>6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Futura Medium</vt:lpstr>
      <vt:lpstr>Aptos</vt:lpstr>
      <vt:lpstr>Arial</vt:lpstr>
      <vt:lpstr>Calibri</vt:lpstr>
      <vt:lpstr>Times New Roman</vt:lpstr>
      <vt:lpstr>Trebuchet MS</vt:lpstr>
      <vt:lpstr>Text 1</vt:lpstr>
      <vt:lpstr>Berlin</vt:lpstr>
      <vt:lpstr>BMSW5013 Creativity and Innovation Week 1/2</vt:lpstr>
      <vt:lpstr>Aims for today</vt:lpstr>
      <vt:lpstr>PowerPoint Presentation</vt:lpstr>
      <vt:lpstr>Time to introduce yourself!</vt:lpstr>
      <vt:lpstr>Module Aim</vt:lpstr>
      <vt:lpstr>Learning Outcomes</vt:lpstr>
      <vt:lpstr>Core Textbooks</vt:lpstr>
      <vt:lpstr>Useful Website</vt:lpstr>
      <vt:lpstr>Timetable</vt:lpstr>
      <vt:lpstr>Moodle Page</vt:lpstr>
      <vt:lpstr>The Assignment</vt:lpstr>
      <vt:lpstr>Task Description</vt:lpstr>
      <vt:lpstr>What is Creativity?  </vt:lpstr>
      <vt:lpstr>You have 1 hour to discover and implement tools to create me a video about your top 3 interests… </vt:lpstr>
      <vt:lpstr>In groups… from the interest videos from last week!</vt:lpstr>
      <vt:lpstr>In your groups take your videos from last week get select one of the interest from each of you in the group and turn them into the opening of a book..  </vt:lpstr>
      <vt:lpstr>What is Creativity?</vt:lpstr>
      <vt:lpstr>What is Innovation?</vt:lpstr>
      <vt:lpstr>The Difference between Creativity and Innovation</vt:lpstr>
      <vt:lpstr>Examples of Innovation?</vt:lpstr>
      <vt:lpstr>Invention vs Innovation</vt:lpstr>
      <vt:lpstr>Invention vs Innovation</vt:lpstr>
      <vt:lpstr>Revolution, Evolution or just Perception?</vt:lpstr>
      <vt:lpstr>Why is creativity and innovation so important?</vt:lpstr>
      <vt:lpstr>Why is Creativity and Innovation Important?</vt:lpstr>
      <vt:lpstr>Blocks to Creativity</vt:lpstr>
      <vt:lpstr>Global Research &amp; Development spend</vt:lpstr>
      <vt:lpstr>Innovation and entrepreneurship</vt:lpstr>
      <vt:lpstr>Types of Innovation</vt:lpstr>
      <vt:lpstr>PowerPoint Presentation</vt:lpstr>
      <vt:lpstr>One of the more modern forms of innovation is psychological innovation….  What if we simply reframe the concept?    </vt:lpstr>
      <vt:lpstr>What have we learnt today?</vt:lpstr>
      <vt:lpstr>Next Week!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Christopher Wilkin</cp:lastModifiedBy>
  <cp:revision>1</cp:revision>
  <dcterms:created xsi:type="dcterms:W3CDTF">2024-01-18T09:50:20Z</dcterms:created>
  <dcterms:modified xsi:type="dcterms:W3CDTF">2026-01-19T08:27:35Z</dcterms:modified>
</cp:coreProperties>
</file>