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86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svg"/><Relationship Id="rId1" Type="http://schemas.openxmlformats.org/officeDocument/2006/relationships/image" Target="../media/image1.png"/><Relationship Id="rId6" Type="http://schemas.openxmlformats.org/officeDocument/2006/relationships/image" Target="../media/image9.svg"/><Relationship Id="rId5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D5AF4E-E46E-4A43-B8C4-E63A2C7D4264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2CE2081C-C447-465B-808B-4A1943E60CF9}">
      <dgm:prSet/>
      <dgm:spPr/>
      <dgm:t>
        <a:bodyPr/>
        <a:lstStyle/>
        <a:p>
          <a:pPr>
            <a:defRPr cap="all"/>
          </a:pPr>
          <a:r>
            <a:rPr lang="en-GB" dirty="0"/>
            <a:t>Knowing what it is that is being asked of you</a:t>
          </a:r>
          <a:endParaRPr lang="en-US" dirty="0"/>
        </a:p>
      </dgm:t>
    </dgm:pt>
    <dgm:pt modelId="{528C547F-FA87-4DB1-B0B4-9DBCDD49C34F}" type="parTrans" cxnId="{06339B53-4782-4554-9525-C37542356380}">
      <dgm:prSet/>
      <dgm:spPr/>
      <dgm:t>
        <a:bodyPr/>
        <a:lstStyle/>
        <a:p>
          <a:endParaRPr lang="en-US"/>
        </a:p>
      </dgm:t>
    </dgm:pt>
    <dgm:pt modelId="{08F38BC6-51AC-412F-914C-4DA8EB36624C}" type="sibTrans" cxnId="{06339B53-4782-4554-9525-C37542356380}">
      <dgm:prSet/>
      <dgm:spPr/>
      <dgm:t>
        <a:bodyPr/>
        <a:lstStyle/>
        <a:p>
          <a:endParaRPr lang="en-US"/>
        </a:p>
      </dgm:t>
    </dgm:pt>
    <dgm:pt modelId="{96A9A6D6-2057-4C30-ACCE-3F60828D3230}">
      <dgm:prSet/>
      <dgm:spPr/>
      <dgm:t>
        <a:bodyPr/>
        <a:lstStyle/>
        <a:p>
          <a:pPr>
            <a:defRPr cap="all"/>
          </a:pPr>
          <a:r>
            <a:rPr lang="en-GB"/>
            <a:t>Understanding the language used</a:t>
          </a:r>
          <a:endParaRPr lang="en-US"/>
        </a:p>
      </dgm:t>
    </dgm:pt>
    <dgm:pt modelId="{603145C9-28DD-4C40-A6C2-3369C971A4BE}" type="parTrans" cxnId="{DE2D5FCE-EBFC-4C8C-837A-7DFA31F33D24}">
      <dgm:prSet/>
      <dgm:spPr/>
      <dgm:t>
        <a:bodyPr/>
        <a:lstStyle/>
        <a:p>
          <a:endParaRPr lang="en-US"/>
        </a:p>
      </dgm:t>
    </dgm:pt>
    <dgm:pt modelId="{1F0D6D56-3E88-4D3F-8E92-D319F87FD05F}" type="sibTrans" cxnId="{DE2D5FCE-EBFC-4C8C-837A-7DFA31F33D24}">
      <dgm:prSet/>
      <dgm:spPr/>
      <dgm:t>
        <a:bodyPr/>
        <a:lstStyle/>
        <a:p>
          <a:endParaRPr lang="en-US"/>
        </a:p>
      </dgm:t>
    </dgm:pt>
    <dgm:pt modelId="{3693C038-1A94-4D57-9B1B-1854BF2587CF}">
      <dgm:prSet/>
      <dgm:spPr/>
      <dgm:t>
        <a:bodyPr/>
        <a:lstStyle/>
        <a:p>
          <a:pPr>
            <a:defRPr cap="all"/>
          </a:pPr>
          <a:r>
            <a:rPr lang="en-GB" dirty="0"/>
            <a:t>Have the confidence to start (and finish)</a:t>
          </a:r>
          <a:endParaRPr lang="en-US" dirty="0"/>
        </a:p>
      </dgm:t>
    </dgm:pt>
    <dgm:pt modelId="{189D1F1E-A597-453C-8440-8A635C5BC17F}" type="parTrans" cxnId="{652D0DE3-E467-422D-994F-4454898A191D}">
      <dgm:prSet/>
      <dgm:spPr/>
      <dgm:t>
        <a:bodyPr/>
        <a:lstStyle/>
        <a:p>
          <a:endParaRPr lang="en-US"/>
        </a:p>
      </dgm:t>
    </dgm:pt>
    <dgm:pt modelId="{A39AD7B9-5334-4965-BC3E-715A1513856E}" type="sibTrans" cxnId="{652D0DE3-E467-422D-994F-4454898A191D}">
      <dgm:prSet/>
      <dgm:spPr/>
      <dgm:t>
        <a:bodyPr/>
        <a:lstStyle/>
        <a:p>
          <a:endParaRPr lang="en-US"/>
        </a:p>
      </dgm:t>
    </dgm:pt>
    <dgm:pt modelId="{105D9D59-C0C2-41B4-9270-D556C3E6CA84}" type="pres">
      <dgm:prSet presAssocID="{9ED5AF4E-E46E-4A43-B8C4-E63A2C7D4264}" presName="root" presStyleCnt="0">
        <dgm:presLayoutVars>
          <dgm:dir/>
          <dgm:resizeHandles val="exact"/>
        </dgm:presLayoutVars>
      </dgm:prSet>
      <dgm:spPr/>
    </dgm:pt>
    <dgm:pt modelId="{63DD737D-D2DC-48D5-8329-928A0B0B1631}" type="pres">
      <dgm:prSet presAssocID="{2CE2081C-C447-465B-808B-4A1943E60CF9}" presName="compNode" presStyleCnt="0"/>
      <dgm:spPr/>
    </dgm:pt>
    <dgm:pt modelId="{DA06AA9F-5B7E-4A6D-A585-FF7C6C01D52A}" type="pres">
      <dgm:prSet presAssocID="{2CE2081C-C447-465B-808B-4A1943E60CF9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07DF761E-8C6D-43D3-8C5D-02476C3DA01A}" type="pres">
      <dgm:prSet presAssocID="{2CE2081C-C447-465B-808B-4A1943E60CF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5B350FE-6C67-477C-8CAF-D10F4D00582B}" type="pres">
      <dgm:prSet presAssocID="{2CE2081C-C447-465B-808B-4A1943E60CF9}" presName="spaceRect" presStyleCnt="0"/>
      <dgm:spPr/>
    </dgm:pt>
    <dgm:pt modelId="{C7F271AC-5156-4EE7-8FF2-E0F23D0840FE}" type="pres">
      <dgm:prSet presAssocID="{2CE2081C-C447-465B-808B-4A1943E60CF9}" presName="textRect" presStyleLbl="revTx" presStyleIdx="0" presStyleCnt="3">
        <dgm:presLayoutVars>
          <dgm:chMax val="1"/>
          <dgm:chPref val="1"/>
        </dgm:presLayoutVars>
      </dgm:prSet>
      <dgm:spPr/>
    </dgm:pt>
    <dgm:pt modelId="{19769373-AF93-4093-B591-5D25DAE10439}" type="pres">
      <dgm:prSet presAssocID="{08F38BC6-51AC-412F-914C-4DA8EB36624C}" presName="sibTrans" presStyleCnt="0"/>
      <dgm:spPr/>
    </dgm:pt>
    <dgm:pt modelId="{0773BF37-C63B-4861-AB3F-47F78C7F64B6}" type="pres">
      <dgm:prSet presAssocID="{96A9A6D6-2057-4C30-ACCE-3F60828D3230}" presName="compNode" presStyleCnt="0"/>
      <dgm:spPr/>
    </dgm:pt>
    <dgm:pt modelId="{3FBA7619-D257-439F-ADD0-3190F886460D}" type="pres">
      <dgm:prSet presAssocID="{96A9A6D6-2057-4C30-ACCE-3F60828D3230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A21EAF3A-872D-4396-B0DE-4380C31323CA}" type="pres">
      <dgm:prSet presAssocID="{96A9A6D6-2057-4C30-ACCE-3F60828D323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8FB6ECE4-0F55-4F31-8BE4-375ECFF12C9B}" type="pres">
      <dgm:prSet presAssocID="{96A9A6D6-2057-4C30-ACCE-3F60828D3230}" presName="spaceRect" presStyleCnt="0"/>
      <dgm:spPr/>
    </dgm:pt>
    <dgm:pt modelId="{2C61947C-82BF-4C5E-ADCF-35B5D5D0C9F2}" type="pres">
      <dgm:prSet presAssocID="{96A9A6D6-2057-4C30-ACCE-3F60828D3230}" presName="textRect" presStyleLbl="revTx" presStyleIdx="1" presStyleCnt="3">
        <dgm:presLayoutVars>
          <dgm:chMax val="1"/>
          <dgm:chPref val="1"/>
        </dgm:presLayoutVars>
      </dgm:prSet>
      <dgm:spPr/>
    </dgm:pt>
    <dgm:pt modelId="{0B7D5751-8E2A-472B-8E59-2361A0A51BA2}" type="pres">
      <dgm:prSet presAssocID="{1F0D6D56-3E88-4D3F-8E92-D319F87FD05F}" presName="sibTrans" presStyleCnt="0"/>
      <dgm:spPr/>
    </dgm:pt>
    <dgm:pt modelId="{FF619894-0F68-4BD9-BD85-EC6E75835437}" type="pres">
      <dgm:prSet presAssocID="{3693C038-1A94-4D57-9B1B-1854BF2587CF}" presName="compNode" presStyleCnt="0"/>
      <dgm:spPr/>
    </dgm:pt>
    <dgm:pt modelId="{89570DD4-3729-47FD-8D32-D8EFD10A66BE}" type="pres">
      <dgm:prSet presAssocID="{3693C038-1A94-4D57-9B1B-1854BF2587CF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7ABB779F-74E7-48B9-93BB-7DB0EA17B192}" type="pres">
      <dgm:prSet presAssocID="{3693C038-1A94-4D57-9B1B-1854BF2587C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EC8FE85C-D722-489F-847A-C3715F2C2BD2}" type="pres">
      <dgm:prSet presAssocID="{3693C038-1A94-4D57-9B1B-1854BF2587CF}" presName="spaceRect" presStyleCnt="0"/>
      <dgm:spPr/>
    </dgm:pt>
    <dgm:pt modelId="{DAEEA6DA-FD47-49C2-B2FD-0BC8D46358C5}" type="pres">
      <dgm:prSet presAssocID="{3693C038-1A94-4D57-9B1B-1854BF2587CF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06339B53-4782-4554-9525-C37542356380}" srcId="{9ED5AF4E-E46E-4A43-B8C4-E63A2C7D4264}" destId="{2CE2081C-C447-465B-808B-4A1943E60CF9}" srcOrd="0" destOrd="0" parTransId="{528C547F-FA87-4DB1-B0B4-9DBCDD49C34F}" sibTransId="{08F38BC6-51AC-412F-914C-4DA8EB36624C}"/>
    <dgm:cxn modelId="{B98C8C57-D383-44AE-A790-6EA2710B838F}" type="presOf" srcId="{96A9A6D6-2057-4C30-ACCE-3F60828D3230}" destId="{2C61947C-82BF-4C5E-ADCF-35B5D5D0C9F2}" srcOrd="0" destOrd="0" presId="urn:microsoft.com/office/officeart/2018/5/layout/IconLeafLabelList"/>
    <dgm:cxn modelId="{27394882-5211-455D-9A66-ECAC586E31D8}" type="presOf" srcId="{2CE2081C-C447-465B-808B-4A1943E60CF9}" destId="{C7F271AC-5156-4EE7-8FF2-E0F23D0840FE}" srcOrd="0" destOrd="0" presId="urn:microsoft.com/office/officeart/2018/5/layout/IconLeafLabelList"/>
    <dgm:cxn modelId="{0BD6D498-0188-4F12-82F8-A61D1F4ABDC6}" type="presOf" srcId="{3693C038-1A94-4D57-9B1B-1854BF2587CF}" destId="{DAEEA6DA-FD47-49C2-B2FD-0BC8D46358C5}" srcOrd="0" destOrd="0" presId="urn:microsoft.com/office/officeart/2018/5/layout/IconLeafLabelList"/>
    <dgm:cxn modelId="{60AB5FC9-9D0C-46B6-AF98-9AC0F7CF7A8B}" type="presOf" srcId="{9ED5AF4E-E46E-4A43-B8C4-E63A2C7D4264}" destId="{105D9D59-C0C2-41B4-9270-D556C3E6CA84}" srcOrd="0" destOrd="0" presId="urn:microsoft.com/office/officeart/2018/5/layout/IconLeafLabelList"/>
    <dgm:cxn modelId="{DE2D5FCE-EBFC-4C8C-837A-7DFA31F33D24}" srcId="{9ED5AF4E-E46E-4A43-B8C4-E63A2C7D4264}" destId="{96A9A6D6-2057-4C30-ACCE-3F60828D3230}" srcOrd="1" destOrd="0" parTransId="{603145C9-28DD-4C40-A6C2-3369C971A4BE}" sibTransId="{1F0D6D56-3E88-4D3F-8E92-D319F87FD05F}"/>
    <dgm:cxn modelId="{652D0DE3-E467-422D-994F-4454898A191D}" srcId="{9ED5AF4E-E46E-4A43-B8C4-E63A2C7D4264}" destId="{3693C038-1A94-4D57-9B1B-1854BF2587CF}" srcOrd="2" destOrd="0" parTransId="{189D1F1E-A597-453C-8440-8A635C5BC17F}" sibTransId="{A39AD7B9-5334-4965-BC3E-715A1513856E}"/>
    <dgm:cxn modelId="{F14305BC-2C2F-4363-A8EE-B36D98500840}" type="presParOf" srcId="{105D9D59-C0C2-41B4-9270-D556C3E6CA84}" destId="{63DD737D-D2DC-48D5-8329-928A0B0B1631}" srcOrd="0" destOrd="0" presId="urn:microsoft.com/office/officeart/2018/5/layout/IconLeafLabelList"/>
    <dgm:cxn modelId="{BF5AD4EC-D5BB-4217-B9AE-12BEA718297F}" type="presParOf" srcId="{63DD737D-D2DC-48D5-8329-928A0B0B1631}" destId="{DA06AA9F-5B7E-4A6D-A585-FF7C6C01D52A}" srcOrd="0" destOrd="0" presId="urn:microsoft.com/office/officeart/2018/5/layout/IconLeafLabelList"/>
    <dgm:cxn modelId="{E2ED0B49-6C89-455B-A4C7-5254F8330AE6}" type="presParOf" srcId="{63DD737D-D2DC-48D5-8329-928A0B0B1631}" destId="{07DF761E-8C6D-43D3-8C5D-02476C3DA01A}" srcOrd="1" destOrd="0" presId="urn:microsoft.com/office/officeart/2018/5/layout/IconLeafLabelList"/>
    <dgm:cxn modelId="{EFE5E1B9-6420-4CFB-9015-8163CCE347B6}" type="presParOf" srcId="{63DD737D-D2DC-48D5-8329-928A0B0B1631}" destId="{25B350FE-6C67-477C-8CAF-D10F4D00582B}" srcOrd="2" destOrd="0" presId="urn:microsoft.com/office/officeart/2018/5/layout/IconLeafLabelList"/>
    <dgm:cxn modelId="{38E9B4B6-B31E-4E02-B909-2F846F67F550}" type="presParOf" srcId="{63DD737D-D2DC-48D5-8329-928A0B0B1631}" destId="{C7F271AC-5156-4EE7-8FF2-E0F23D0840FE}" srcOrd="3" destOrd="0" presId="urn:microsoft.com/office/officeart/2018/5/layout/IconLeafLabelList"/>
    <dgm:cxn modelId="{7B0FD4B8-3746-4590-AB32-678C747533E2}" type="presParOf" srcId="{105D9D59-C0C2-41B4-9270-D556C3E6CA84}" destId="{19769373-AF93-4093-B591-5D25DAE10439}" srcOrd="1" destOrd="0" presId="urn:microsoft.com/office/officeart/2018/5/layout/IconLeafLabelList"/>
    <dgm:cxn modelId="{27B6C666-E84C-441F-9FE0-7BA6058D9955}" type="presParOf" srcId="{105D9D59-C0C2-41B4-9270-D556C3E6CA84}" destId="{0773BF37-C63B-4861-AB3F-47F78C7F64B6}" srcOrd="2" destOrd="0" presId="urn:microsoft.com/office/officeart/2018/5/layout/IconLeafLabelList"/>
    <dgm:cxn modelId="{0B451773-989E-471E-B2B9-E6FE8C3B2272}" type="presParOf" srcId="{0773BF37-C63B-4861-AB3F-47F78C7F64B6}" destId="{3FBA7619-D257-439F-ADD0-3190F886460D}" srcOrd="0" destOrd="0" presId="urn:microsoft.com/office/officeart/2018/5/layout/IconLeafLabelList"/>
    <dgm:cxn modelId="{243AE07C-23D1-45C6-AF03-FDB12457FC46}" type="presParOf" srcId="{0773BF37-C63B-4861-AB3F-47F78C7F64B6}" destId="{A21EAF3A-872D-4396-B0DE-4380C31323CA}" srcOrd="1" destOrd="0" presId="urn:microsoft.com/office/officeart/2018/5/layout/IconLeafLabelList"/>
    <dgm:cxn modelId="{CD87D2E2-75C8-4807-BBE2-9A3A406E83DE}" type="presParOf" srcId="{0773BF37-C63B-4861-AB3F-47F78C7F64B6}" destId="{8FB6ECE4-0F55-4F31-8BE4-375ECFF12C9B}" srcOrd="2" destOrd="0" presId="urn:microsoft.com/office/officeart/2018/5/layout/IconLeafLabelList"/>
    <dgm:cxn modelId="{B20CCDF1-6D61-44DA-A215-6C941334343B}" type="presParOf" srcId="{0773BF37-C63B-4861-AB3F-47F78C7F64B6}" destId="{2C61947C-82BF-4C5E-ADCF-35B5D5D0C9F2}" srcOrd="3" destOrd="0" presId="urn:microsoft.com/office/officeart/2018/5/layout/IconLeafLabelList"/>
    <dgm:cxn modelId="{16E93766-1CB8-4B18-8B6C-2B87C29D9335}" type="presParOf" srcId="{105D9D59-C0C2-41B4-9270-D556C3E6CA84}" destId="{0B7D5751-8E2A-472B-8E59-2361A0A51BA2}" srcOrd="3" destOrd="0" presId="urn:microsoft.com/office/officeart/2018/5/layout/IconLeafLabelList"/>
    <dgm:cxn modelId="{6A95829A-F1D6-4346-AAD3-0F2CE037A102}" type="presParOf" srcId="{105D9D59-C0C2-41B4-9270-D556C3E6CA84}" destId="{FF619894-0F68-4BD9-BD85-EC6E75835437}" srcOrd="4" destOrd="0" presId="urn:microsoft.com/office/officeart/2018/5/layout/IconLeafLabelList"/>
    <dgm:cxn modelId="{A7DE42AC-8412-4524-9D0E-532D9A63433D}" type="presParOf" srcId="{FF619894-0F68-4BD9-BD85-EC6E75835437}" destId="{89570DD4-3729-47FD-8D32-D8EFD10A66BE}" srcOrd="0" destOrd="0" presId="urn:microsoft.com/office/officeart/2018/5/layout/IconLeafLabelList"/>
    <dgm:cxn modelId="{7BAEAB5C-677E-40B6-882B-60E731F7FE39}" type="presParOf" srcId="{FF619894-0F68-4BD9-BD85-EC6E75835437}" destId="{7ABB779F-74E7-48B9-93BB-7DB0EA17B192}" srcOrd="1" destOrd="0" presId="urn:microsoft.com/office/officeart/2018/5/layout/IconLeafLabelList"/>
    <dgm:cxn modelId="{D9CB8992-EFF2-4A3C-B8C5-94234E0DE208}" type="presParOf" srcId="{FF619894-0F68-4BD9-BD85-EC6E75835437}" destId="{EC8FE85C-D722-489F-847A-C3715F2C2BD2}" srcOrd="2" destOrd="0" presId="urn:microsoft.com/office/officeart/2018/5/layout/IconLeafLabelList"/>
    <dgm:cxn modelId="{BB7008D1-43B7-400A-9BBC-3CA1B71E6B18}" type="presParOf" srcId="{FF619894-0F68-4BD9-BD85-EC6E75835437}" destId="{DAEEA6DA-FD47-49C2-B2FD-0BC8D46358C5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61EF51-05AD-43D7-A1C4-4680E12AF6A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BA69B5DD-4D81-408A-8D6F-D36913F7B4B6}">
      <dgm:prSet/>
      <dgm:spPr/>
      <dgm:t>
        <a:bodyPr/>
        <a:lstStyle/>
        <a:p>
          <a:pPr>
            <a:defRPr cap="all"/>
          </a:pPr>
          <a:r>
            <a:rPr lang="en-GB"/>
            <a:t>Be warned, a lot to take in and learn</a:t>
          </a:r>
          <a:endParaRPr lang="en-US"/>
        </a:p>
      </dgm:t>
    </dgm:pt>
    <dgm:pt modelId="{4EBF3508-3BA2-464B-98D6-9F7458947DD9}" type="parTrans" cxnId="{E07949A4-9B5C-4707-AC34-33A2D217C926}">
      <dgm:prSet/>
      <dgm:spPr/>
      <dgm:t>
        <a:bodyPr/>
        <a:lstStyle/>
        <a:p>
          <a:endParaRPr lang="en-US"/>
        </a:p>
      </dgm:t>
    </dgm:pt>
    <dgm:pt modelId="{B274D7D0-520E-48AE-BA1A-DB110FD8C289}" type="sibTrans" cxnId="{E07949A4-9B5C-4707-AC34-33A2D217C926}">
      <dgm:prSet/>
      <dgm:spPr/>
      <dgm:t>
        <a:bodyPr/>
        <a:lstStyle/>
        <a:p>
          <a:endParaRPr lang="en-US"/>
        </a:p>
      </dgm:t>
    </dgm:pt>
    <dgm:pt modelId="{4C6BFEC8-9008-43E4-93FD-04FF4D0F7078}">
      <dgm:prSet/>
      <dgm:spPr/>
      <dgm:t>
        <a:bodyPr/>
        <a:lstStyle/>
        <a:p>
          <a:pPr>
            <a:defRPr cap="all"/>
          </a:pPr>
          <a:r>
            <a:rPr lang="en-GB" dirty="0"/>
            <a:t>BUT we do not expect You to get it in the first weeks</a:t>
          </a:r>
          <a:endParaRPr lang="en-US" dirty="0"/>
        </a:p>
      </dgm:t>
    </dgm:pt>
    <dgm:pt modelId="{1D7DE46E-E7A2-4127-8B23-A7C5C40404A1}" type="parTrans" cxnId="{4645A555-A00B-4E02-A2FF-484366237F4F}">
      <dgm:prSet/>
      <dgm:spPr/>
      <dgm:t>
        <a:bodyPr/>
        <a:lstStyle/>
        <a:p>
          <a:endParaRPr lang="en-US"/>
        </a:p>
      </dgm:t>
    </dgm:pt>
    <dgm:pt modelId="{2F6C1B33-7BBC-45F2-87A8-0A7F6DCEBED2}" type="sibTrans" cxnId="{4645A555-A00B-4E02-A2FF-484366237F4F}">
      <dgm:prSet/>
      <dgm:spPr/>
      <dgm:t>
        <a:bodyPr/>
        <a:lstStyle/>
        <a:p>
          <a:endParaRPr lang="en-US"/>
        </a:p>
      </dgm:t>
    </dgm:pt>
    <dgm:pt modelId="{5117CF44-C659-42EE-B113-926440E8E57D}">
      <dgm:prSet/>
      <dgm:spPr/>
      <dgm:t>
        <a:bodyPr/>
        <a:lstStyle/>
        <a:p>
          <a:pPr>
            <a:defRPr cap="all"/>
          </a:pPr>
          <a:r>
            <a:rPr lang="en-GB"/>
            <a:t>This is life long learning you are about to embark on </a:t>
          </a:r>
          <a:endParaRPr lang="en-US"/>
        </a:p>
      </dgm:t>
    </dgm:pt>
    <dgm:pt modelId="{C55053CF-1F2E-41F3-8980-0D610D53D58E}" type="parTrans" cxnId="{B2F1837D-F615-44A7-B31A-61C692393F28}">
      <dgm:prSet/>
      <dgm:spPr/>
      <dgm:t>
        <a:bodyPr/>
        <a:lstStyle/>
        <a:p>
          <a:endParaRPr lang="en-US"/>
        </a:p>
      </dgm:t>
    </dgm:pt>
    <dgm:pt modelId="{C0333E7B-A68B-4659-A70E-1DC9335DE680}" type="sibTrans" cxnId="{B2F1837D-F615-44A7-B31A-61C692393F28}">
      <dgm:prSet/>
      <dgm:spPr/>
      <dgm:t>
        <a:bodyPr/>
        <a:lstStyle/>
        <a:p>
          <a:endParaRPr lang="en-US"/>
        </a:p>
      </dgm:t>
    </dgm:pt>
    <dgm:pt modelId="{9C590959-8E64-474D-BC62-476D59DCF6C3}" type="pres">
      <dgm:prSet presAssocID="{6D61EF51-05AD-43D7-A1C4-4680E12AF6AB}" presName="root" presStyleCnt="0">
        <dgm:presLayoutVars>
          <dgm:dir/>
          <dgm:resizeHandles val="exact"/>
        </dgm:presLayoutVars>
      </dgm:prSet>
      <dgm:spPr/>
    </dgm:pt>
    <dgm:pt modelId="{E21AFBAA-5B5C-4304-9850-112195F91842}" type="pres">
      <dgm:prSet presAssocID="{BA69B5DD-4D81-408A-8D6F-D36913F7B4B6}" presName="compNode" presStyleCnt="0"/>
      <dgm:spPr/>
    </dgm:pt>
    <dgm:pt modelId="{FA6B46F3-FF3B-40CB-910A-643FD617E8E3}" type="pres">
      <dgm:prSet presAssocID="{BA69B5DD-4D81-408A-8D6F-D36913F7B4B6}" presName="iconBgRect" presStyleLbl="bgShp" presStyleIdx="0" presStyleCnt="3"/>
      <dgm:spPr/>
    </dgm:pt>
    <dgm:pt modelId="{A4ECE262-FF3D-4EB4-8378-AB96DD8F5A30}" type="pres">
      <dgm:prSet presAssocID="{BA69B5DD-4D81-408A-8D6F-D36913F7B4B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nake"/>
        </a:ext>
      </dgm:extLst>
    </dgm:pt>
    <dgm:pt modelId="{A3C17820-C85B-445F-AF34-59F2C289E336}" type="pres">
      <dgm:prSet presAssocID="{BA69B5DD-4D81-408A-8D6F-D36913F7B4B6}" presName="spaceRect" presStyleCnt="0"/>
      <dgm:spPr/>
    </dgm:pt>
    <dgm:pt modelId="{81B2562E-B056-4F75-9F1A-EFE65019C580}" type="pres">
      <dgm:prSet presAssocID="{BA69B5DD-4D81-408A-8D6F-D36913F7B4B6}" presName="textRect" presStyleLbl="revTx" presStyleIdx="0" presStyleCnt="3">
        <dgm:presLayoutVars>
          <dgm:chMax val="1"/>
          <dgm:chPref val="1"/>
        </dgm:presLayoutVars>
      </dgm:prSet>
      <dgm:spPr/>
    </dgm:pt>
    <dgm:pt modelId="{4F61B97C-7C00-4B8C-A9D3-C9DE03575D63}" type="pres">
      <dgm:prSet presAssocID="{B274D7D0-520E-48AE-BA1A-DB110FD8C289}" presName="sibTrans" presStyleCnt="0"/>
      <dgm:spPr/>
    </dgm:pt>
    <dgm:pt modelId="{60AA4B9A-D58F-4A29-9484-73AC39BC9C4E}" type="pres">
      <dgm:prSet presAssocID="{4C6BFEC8-9008-43E4-93FD-04FF4D0F7078}" presName="compNode" presStyleCnt="0"/>
      <dgm:spPr/>
    </dgm:pt>
    <dgm:pt modelId="{978EFD49-EED0-456E-B791-F352E79BBC24}" type="pres">
      <dgm:prSet presAssocID="{4C6BFEC8-9008-43E4-93FD-04FF4D0F7078}" presName="iconBgRect" presStyleLbl="bgShp" presStyleIdx="1" presStyleCnt="3"/>
      <dgm:spPr/>
    </dgm:pt>
    <dgm:pt modelId="{C81A413D-2E4D-419B-91C3-FF3CA0B36E1C}" type="pres">
      <dgm:prSet presAssocID="{4C6BFEC8-9008-43E4-93FD-04FF4D0F707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FBAB206F-44D8-45F5-B343-0EE17665744E}" type="pres">
      <dgm:prSet presAssocID="{4C6BFEC8-9008-43E4-93FD-04FF4D0F7078}" presName="spaceRect" presStyleCnt="0"/>
      <dgm:spPr/>
    </dgm:pt>
    <dgm:pt modelId="{FF230D19-65F2-444C-9539-E5E52CB9E413}" type="pres">
      <dgm:prSet presAssocID="{4C6BFEC8-9008-43E4-93FD-04FF4D0F7078}" presName="textRect" presStyleLbl="revTx" presStyleIdx="1" presStyleCnt="3">
        <dgm:presLayoutVars>
          <dgm:chMax val="1"/>
          <dgm:chPref val="1"/>
        </dgm:presLayoutVars>
      </dgm:prSet>
      <dgm:spPr/>
    </dgm:pt>
    <dgm:pt modelId="{AAEAAB94-973A-45EA-9C14-4E6A93B83EB4}" type="pres">
      <dgm:prSet presAssocID="{2F6C1B33-7BBC-45F2-87A8-0A7F6DCEBED2}" presName="sibTrans" presStyleCnt="0"/>
      <dgm:spPr/>
    </dgm:pt>
    <dgm:pt modelId="{5692574A-F50C-4B18-996E-48251B5D04B5}" type="pres">
      <dgm:prSet presAssocID="{5117CF44-C659-42EE-B113-926440E8E57D}" presName="compNode" presStyleCnt="0"/>
      <dgm:spPr/>
    </dgm:pt>
    <dgm:pt modelId="{33D0C2DC-BC03-4255-A9B2-A37B17025965}" type="pres">
      <dgm:prSet presAssocID="{5117CF44-C659-42EE-B113-926440E8E57D}" presName="iconBgRect" presStyleLbl="bgShp" presStyleIdx="2" presStyleCnt="3"/>
      <dgm:spPr/>
    </dgm:pt>
    <dgm:pt modelId="{2A4A568F-285F-42F0-AD66-3A88CA36C0EA}" type="pres">
      <dgm:prSet presAssocID="{5117CF44-C659-42EE-B113-926440E8E57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"/>
        </a:ext>
      </dgm:extLst>
    </dgm:pt>
    <dgm:pt modelId="{AF276AAB-92E5-47CB-A531-BBF37C3F1F66}" type="pres">
      <dgm:prSet presAssocID="{5117CF44-C659-42EE-B113-926440E8E57D}" presName="spaceRect" presStyleCnt="0"/>
      <dgm:spPr/>
    </dgm:pt>
    <dgm:pt modelId="{0D27000A-5186-4DEA-9693-E3C197F6D97B}" type="pres">
      <dgm:prSet presAssocID="{5117CF44-C659-42EE-B113-926440E8E57D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3AE3C13D-B63A-4CFF-A637-D2ECC8C47A5D}" type="presOf" srcId="{5117CF44-C659-42EE-B113-926440E8E57D}" destId="{0D27000A-5186-4DEA-9693-E3C197F6D97B}" srcOrd="0" destOrd="0" presId="urn:microsoft.com/office/officeart/2018/5/layout/IconCircleLabelList"/>
    <dgm:cxn modelId="{4645A555-A00B-4E02-A2FF-484366237F4F}" srcId="{6D61EF51-05AD-43D7-A1C4-4680E12AF6AB}" destId="{4C6BFEC8-9008-43E4-93FD-04FF4D0F7078}" srcOrd="1" destOrd="0" parTransId="{1D7DE46E-E7A2-4127-8B23-A7C5C40404A1}" sibTransId="{2F6C1B33-7BBC-45F2-87A8-0A7F6DCEBED2}"/>
    <dgm:cxn modelId="{B2F1837D-F615-44A7-B31A-61C692393F28}" srcId="{6D61EF51-05AD-43D7-A1C4-4680E12AF6AB}" destId="{5117CF44-C659-42EE-B113-926440E8E57D}" srcOrd="2" destOrd="0" parTransId="{C55053CF-1F2E-41F3-8980-0D610D53D58E}" sibTransId="{C0333E7B-A68B-4659-A70E-1DC9335DE680}"/>
    <dgm:cxn modelId="{0FACB985-92A6-4740-872F-F7097BFE3990}" type="presOf" srcId="{BA69B5DD-4D81-408A-8D6F-D36913F7B4B6}" destId="{81B2562E-B056-4F75-9F1A-EFE65019C580}" srcOrd="0" destOrd="0" presId="urn:microsoft.com/office/officeart/2018/5/layout/IconCircleLabelList"/>
    <dgm:cxn modelId="{E07949A4-9B5C-4707-AC34-33A2D217C926}" srcId="{6D61EF51-05AD-43D7-A1C4-4680E12AF6AB}" destId="{BA69B5DD-4D81-408A-8D6F-D36913F7B4B6}" srcOrd="0" destOrd="0" parTransId="{4EBF3508-3BA2-464B-98D6-9F7458947DD9}" sibTransId="{B274D7D0-520E-48AE-BA1A-DB110FD8C289}"/>
    <dgm:cxn modelId="{6C290EAE-9F0C-4CBF-BBED-C8614E9ECC2C}" type="presOf" srcId="{4C6BFEC8-9008-43E4-93FD-04FF4D0F7078}" destId="{FF230D19-65F2-444C-9539-E5E52CB9E413}" srcOrd="0" destOrd="0" presId="urn:microsoft.com/office/officeart/2018/5/layout/IconCircleLabelList"/>
    <dgm:cxn modelId="{6B4681FA-E2C3-4503-86E1-BB0656F66889}" type="presOf" srcId="{6D61EF51-05AD-43D7-A1C4-4680E12AF6AB}" destId="{9C590959-8E64-474D-BC62-476D59DCF6C3}" srcOrd="0" destOrd="0" presId="urn:microsoft.com/office/officeart/2018/5/layout/IconCircleLabelList"/>
    <dgm:cxn modelId="{A70CE548-96F4-42F0-A088-7F102EBD58FA}" type="presParOf" srcId="{9C590959-8E64-474D-BC62-476D59DCF6C3}" destId="{E21AFBAA-5B5C-4304-9850-112195F91842}" srcOrd="0" destOrd="0" presId="urn:microsoft.com/office/officeart/2018/5/layout/IconCircleLabelList"/>
    <dgm:cxn modelId="{96F9B280-90E6-4829-8F29-68221622A9A1}" type="presParOf" srcId="{E21AFBAA-5B5C-4304-9850-112195F91842}" destId="{FA6B46F3-FF3B-40CB-910A-643FD617E8E3}" srcOrd="0" destOrd="0" presId="urn:microsoft.com/office/officeart/2018/5/layout/IconCircleLabelList"/>
    <dgm:cxn modelId="{B9F5489E-8AC2-466A-B6A8-DD16DE9D5F1B}" type="presParOf" srcId="{E21AFBAA-5B5C-4304-9850-112195F91842}" destId="{A4ECE262-FF3D-4EB4-8378-AB96DD8F5A30}" srcOrd="1" destOrd="0" presId="urn:microsoft.com/office/officeart/2018/5/layout/IconCircleLabelList"/>
    <dgm:cxn modelId="{37AF72B6-B8A1-461E-B3C0-10F2407CB473}" type="presParOf" srcId="{E21AFBAA-5B5C-4304-9850-112195F91842}" destId="{A3C17820-C85B-445F-AF34-59F2C289E336}" srcOrd="2" destOrd="0" presId="urn:microsoft.com/office/officeart/2018/5/layout/IconCircleLabelList"/>
    <dgm:cxn modelId="{AB0C7055-B816-42BA-B70C-DF46283FDD58}" type="presParOf" srcId="{E21AFBAA-5B5C-4304-9850-112195F91842}" destId="{81B2562E-B056-4F75-9F1A-EFE65019C580}" srcOrd="3" destOrd="0" presId="urn:microsoft.com/office/officeart/2018/5/layout/IconCircleLabelList"/>
    <dgm:cxn modelId="{5CD4188A-D332-4EEF-8AFB-45B4A1A68DC1}" type="presParOf" srcId="{9C590959-8E64-474D-BC62-476D59DCF6C3}" destId="{4F61B97C-7C00-4B8C-A9D3-C9DE03575D63}" srcOrd="1" destOrd="0" presId="urn:microsoft.com/office/officeart/2018/5/layout/IconCircleLabelList"/>
    <dgm:cxn modelId="{5B3AEBAF-EE3D-4994-A102-198B839F64E3}" type="presParOf" srcId="{9C590959-8E64-474D-BC62-476D59DCF6C3}" destId="{60AA4B9A-D58F-4A29-9484-73AC39BC9C4E}" srcOrd="2" destOrd="0" presId="urn:microsoft.com/office/officeart/2018/5/layout/IconCircleLabelList"/>
    <dgm:cxn modelId="{B24BA3A0-48B2-4D16-BBDA-07F373A6A64C}" type="presParOf" srcId="{60AA4B9A-D58F-4A29-9484-73AC39BC9C4E}" destId="{978EFD49-EED0-456E-B791-F352E79BBC24}" srcOrd="0" destOrd="0" presId="urn:microsoft.com/office/officeart/2018/5/layout/IconCircleLabelList"/>
    <dgm:cxn modelId="{31EE591C-25F6-4229-A1B6-D2964A00CAC4}" type="presParOf" srcId="{60AA4B9A-D58F-4A29-9484-73AC39BC9C4E}" destId="{C81A413D-2E4D-419B-91C3-FF3CA0B36E1C}" srcOrd="1" destOrd="0" presId="urn:microsoft.com/office/officeart/2018/5/layout/IconCircleLabelList"/>
    <dgm:cxn modelId="{6B903B5F-AE77-4821-8F1D-1D2B2485DA69}" type="presParOf" srcId="{60AA4B9A-D58F-4A29-9484-73AC39BC9C4E}" destId="{FBAB206F-44D8-45F5-B343-0EE17665744E}" srcOrd="2" destOrd="0" presId="urn:microsoft.com/office/officeart/2018/5/layout/IconCircleLabelList"/>
    <dgm:cxn modelId="{60AC03E8-EEF4-40A6-90A2-D7F5C6BD644A}" type="presParOf" srcId="{60AA4B9A-D58F-4A29-9484-73AC39BC9C4E}" destId="{FF230D19-65F2-444C-9539-E5E52CB9E413}" srcOrd="3" destOrd="0" presId="urn:microsoft.com/office/officeart/2018/5/layout/IconCircleLabelList"/>
    <dgm:cxn modelId="{7A5B12D9-F45C-498C-97F7-6B6619FDEB9B}" type="presParOf" srcId="{9C590959-8E64-474D-BC62-476D59DCF6C3}" destId="{AAEAAB94-973A-45EA-9C14-4E6A93B83EB4}" srcOrd="3" destOrd="0" presId="urn:microsoft.com/office/officeart/2018/5/layout/IconCircleLabelList"/>
    <dgm:cxn modelId="{CF3B98B2-B099-4676-9E9F-0CCB61078472}" type="presParOf" srcId="{9C590959-8E64-474D-BC62-476D59DCF6C3}" destId="{5692574A-F50C-4B18-996E-48251B5D04B5}" srcOrd="4" destOrd="0" presId="urn:microsoft.com/office/officeart/2018/5/layout/IconCircleLabelList"/>
    <dgm:cxn modelId="{E0DB729D-C7DB-4083-BCFD-F05102348FE0}" type="presParOf" srcId="{5692574A-F50C-4B18-996E-48251B5D04B5}" destId="{33D0C2DC-BC03-4255-A9B2-A37B17025965}" srcOrd="0" destOrd="0" presId="urn:microsoft.com/office/officeart/2018/5/layout/IconCircleLabelList"/>
    <dgm:cxn modelId="{B8B87047-0384-468D-8281-E67D977238B0}" type="presParOf" srcId="{5692574A-F50C-4B18-996E-48251B5D04B5}" destId="{2A4A568F-285F-42F0-AD66-3A88CA36C0EA}" srcOrd="1" destOrd="0" presId="urn:microsoft.com/office/officeart/2018/5/layout/IconCircleLabelList"/>
    <dgm:cxn modelId="{EF9B1EE9-7862-4C89-82FE-2588A6C552F0}" type="presParOf" srcId="{5692574A-F50C-4B18-996E-48251B5D04B5}" destId="{AF276AAB-92E5-47CB-A531-BBF37C3F1F66}" srcOrd="2" destOrd="0" presId="urn:microsoft.com/office/officeart/2018/5/layout/IconCircleLabelList"/>
    <dgm:cxn modelId="{34F3189B-F258-4E19-95D6-045C0C211D98}" type="presParOf" srcId="{5692574A-F50C-4B18-996E-48251B5D04B5}" destId="{0D27000A-5186-4DEA-9693-E3C197F6D97B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06AA9F-5B7E-4A6D-A585-FF7C6C01D52A}">
      <dsp:nvSpPr>
        <dsp:cNvPr id="0" name=""/>
        <dsp:cNvSpPr/>
      </dsp:nvSpPr>
      <dsp:spPr>
        <a:xfrm>
          <a:off x="679050" y="581261"/>
          <a:ext cx="1887187" cy="18871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DF761E-8C6D-43D3-8C5D-02476C3DA01A}">
      <dsp:nvSpPr>
        <dsp:cNvPr id="0" name=""/>
        <dsp:cNvSpPr/>
      </dsp:nvSpPr>
      <dsp:spPr>
        <a:xfrm>
          <a:off x="1081237" y="983449"/>
          <a:ext cx="1082812" cy="10828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F271AC-5156-4EE7-8FF2-E0F23D0840FE}">
      <dsp:nvSpPr>
        <dsp:cNvPr id="0" name=""/>
        <dsp:cNvSpPr/>
      </dsp:nvSpPr>
      <dsp:spPr>
        <a:xfrm>
          <a:off x="75768" y="3056262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100" kern="1200" dirty="0"/>
            <a:t>Knowing what it is that is being asked of you</a:t>
          </a:r>
          <a:endParaRPr lang="en-US" sz="2100" kern="1200" dirty="0"/>
        </a:p>
      </dsp:txBody>
      <dsp:txXfrm>
        <a:off x="75768" y="3056262"/>
        <a:ext cx="3093750" cy="720000"/>
      </dsp:txXfrm>
    </dsp:sp>
    <dsp:sp modelId="{3FBA7619-D257-439F-ADD0-3190F886460D}">
      <dsp:nvSpPr>
        <dsp:cNvPr id="0" name=""/>
        <dsp:cNvSpPr/>
      </dsp:nvSpPr>
      <dsp:spPr>
        <a:xfrm>
          <a:off x="4314206" y="581261"/>
          <a:ext cx="1887187" cy="18871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1EAF3A-872D-4396-B0DE-4380C31323CA}">
      <dsp:nvSpPr>
        <dsp:cNvPr id="0" name=""/>
        <dsp:cNvSpPr/>
      </dsp:nvSpPr>
      <dsp:spPr>
        <a:xfrm>
          <a:off x="4716393" y="983449"/>
          <a:ext cx="1082812" cy="10828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61947C-82BF-4C5E-ADCF-35B5D5D0C9F2}">
      <dsp:nvSpPr>
        <dsp:cNvPr id="0" name=""/>
        <dsp:cNvSpPr/>
      </dsp:nvSpPr>
      <dsp:spPr>
        <a:xfrm>
          <a:off x="3710925" y="3056262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100" kern="1200"/>
            <a:t>Understanding the language used</a:t>
          </a:r>
          <a:endParaRPr lang="en-US" sz="2100" kern="1200"/>
        </a:p>
      </dsp:txBody>
      <dsp:txXfrm>
        <a:off x="3710925" y="3056262"/>
        <a:ext cx="3093750" cy="720000"/>
      </dsp:txXfrm>
    </dsp:sp>
    <dsp:sp modelId="{89570DD4-3729-47FD-8D32-D8EFD10A66BE}">
      <dsp:nvSpPr>
        <dsp:cNvPr id="0" name=""/>
        <dsp:cNvSpPr/>
      </dsp:nvSpPr>
      <dsp:spPr>
        <a:xfrm>
          <a:off x="7949362" y="581261"/>
          <a:ext cx="1887187" cy="18871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BB779F-74E7-48B9-93BB-7DB0EA17B192}">
      <dsp:nvSpPr>
        <dsp:cNvPr id="0" name=""/>
        <dsp:cNvSpPr/>
      </dsp:nvSpPr>
      <dsp:spPr>
        <a:xfrm>
          <a:off x="8351550" y="983449"/>
          <a:ext cx="1082812" cy="10828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EEA6DA-FD47-49C2-B2FD-0BC8D46358C5}">
      <dsp:nvSpPr>
        <dsp:cNvPr id="0" name=""/>
        <dsp:cNvSpPr/>
      </dsp:nvSpPr>
      <dsp:spPr>
        <a:xfrm>
          <a:off x="7346081" y="3056262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100" kern="1200" dirty="0"/>
            <a:t>Have the confidence to start (and finish)</a:t>
          </a:r>
          <a:endParaRPr lang="en-US" sz="2100" kern="1200" dirty="0"/>
        </a:p>
      </dsp:txBody>
      <dsp:txXfrm>
        <a:off x="7346081" y="3056262"/>
        <a:ext cx="309375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6B46F3-FF3B-40CB-910A-643FD617E8E3}">
      <dsp:nvSpPr>
        <dsp:cNvPr id="0" name=""/>
        <dsp:cNvSpPr/>
      </dsp:nvSpPr>
      <dsp:spPr>
        <a:xfrm>
          <a:off x="708743" y="465668"/>
          <a:ext cx="2058750" cy="205875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ECE262-FF3D-4EB4-8378-AB96DD8F5A30}">
      <dsp:nvSpPr>
        <dsp:cNvPr id="0" name=""/>
        <dsp:cNvSpPr/>
      </dsp:nvSpPr>
      <dsp:spPr>
        <a:xfrm>
          <a:off x="1147493" y="904419"/>
          <a:ext cx="1181250" cy="11812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B2562E-B056-4F75-9F1A-EFE65019C580}">
      <dsp:nvSpPr>
        <dsp:cNvPr id="0" name=""/>
        <dsp:cNvSpPr/>
      </dsp:nvSpPr>
      <dsp:spPr>
        <a:xfrm>
          <a:off x="50618" y="3165669"/>
          <a:ext cx="33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900" kern="1200"/>
            <a:t>Be warned, a lot to take in and learn</a:t>
          </a:r>
          <a:endParaRPr lang="en-US" sz="1900" kern="1200"/>
        </a:p>
      </dsp:txBody>
      <dsp:txXfrm>
        <a:off x="50618" y="3165669"/>
        <a:ext cx="3375000" cy="720000"/>
      </dsp:txXfrm>
    </dsp:sp>
    <dsp:sp modelId="{978EFD49-EED0-456E-B791-F352E79BBC24}">
      <dsp:nvSpPr>
        <dsp:cNvPr id="0" name=""/>
        <dsp:cNvSpPr/>
      </dsp:nvSpPr>
      <dsp:spPr>
        <a:xfrm>
          <a:off x="4674368" y="465668"/>
          <a:ext cx="2058750" cy="205875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1A413D-2E4D-419B-91C3-FF3CA0B36E1C}">
      <dsp:nvSpPr>
        <dsp:cNvPr id="0" name=""/>
        <dsp:cNvSpPr/>
      </dsp:nvSpPr>
      <dsp:spPr>
        <a:xfrm>
          <a:off x="5113118" y="904419"/>
          <a:ext cx="1181250" cy="11812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230D19-65F2-444C-9539-E5E52CB9E413}">
      <dsp:nvSpPr>
        <dsp:cNvPr id="0" name=""/>
        <dsp:cNvSpPr/>
      </dsp:nvSpPr>
      <dsp:spPr>
        <a:xfrm>
          <a:off x="4016243" y="3165669"/>
          <a:ext cx="33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900" kern="1200" dirty="0"/>
            <a:t>BUT we do not expect You to get it in the first weeks</a:t>
          </a:r>
          <a:endParaRPr lang="en-US" sz="1900" kern="1200" dirty="0"/>
        </a:p>
      </dsp:txBody>
      <dsp:txXfrm>
        <a:off x="4016243" y="3165669"/>
        <a:ext cx="3375000" cy="720000"/>
      </dsp:txXfrm>
    </dsp:sp>
    <dsp:sp modelId="{33D0C2DC-BC03-4255-A9B2-A37B17025965}">
      <dsp:nvSpPr>
        <dsp:cNvPr id="0" name=""/>
        <dsp:cNvSpPr/>
      </dsp:nvSpPr>
      <dsp:spPr>
        <a:xfrm>
          <a:off x="8639993" y="465668"/>
          <a:ext cx="2058750" cy="205875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4A568F-285F-42F0-AD66-3A88CA36C0EA}">
      <dsp:nvSpPr>
        <dsp:cNvPr id="0" name=""/>
        <dsp:cNvSpPr/>
      </dsp:nvSpPr>
      <dsp:spPr>
        <a:xfrm>
          <a:off x="9078743" y="904419"/>
          <a:ext cx="1181250" cy="11812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27000A-5186-4DEA-9693-E3C197F6D97B}">
      <dsp:nvSpPr>
        <dsp:cNvPr id="0" name=""/>
        <dsp:cNvSpPr/>
      </dsp:nvSpPr>
      <dsp:spPr>
        <a:xfrm>
          <a:off x="7981868" y="3165669"/>
          <a:ext cx="33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900" kern="1200"/>
            <a:t>This is life long learning you are about to embark on </a:t>
          </a:r>
          <a:endParaRPr lang="en-US" sz="1900" kern="1200"/>
        </a:p>
      </dsp:txBody>
      <dsp:txXfrm>
        <a:off x="7981868" y="3165669"/>
        <a:ext cx="3375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5F0BB-BEB2-4E01-99ED-DFC78837592A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3BB22-202A-40CE-A968-5E9FA006D6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88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5F0BB-BEB2-4E01-99ED-DFC78837592A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3BB22-202A-40CE-A968-5E9FA006D6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872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5F0BB-BEB2-4E01-99ED-DFC78837592A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3BB22-202A-40CE-A968-5E9FA006D6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513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5F0BB-BEB2-4E01-99ED-DFC78837592A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3BB22-202A-40CE-A968-5E9FA006D6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876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5F0BB-BEB2-4E01-99ED-DFC78837592A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3BB22-202A-40CE-A968-5E9FA006D6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586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5F0BB-BEB2-4E01-99ED-DFC78837592A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3BB22-202A-40CE-A968-5E9FA006D6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145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5F0BB-BEB2-4E01-99ED-DFC78837592A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3BB22-202A-40CE-A968-5E9FA006D6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224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5F0BB-BEB2-4E01-99ED-DFC78837592A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3BB22-202A-40CE-A968-5E9FA006D6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29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5F0BB-BEB2-4E01-99ED-DFC78837592A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3BB22-202A-40CE-A968-5E9FA006D6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735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5F0BB-BEB2-4E01-99ED-DFC78837592A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3BB22-202A-40CE-A968-5E9FA006D6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750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5F0BB-BEB2-4E01-99ED-DFC78837592A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3BB22-202A-40CE-A968-5E9FA006D6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57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75F0BB-BEB2-4E01-99ED-DFC78837592A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3BB22-202A-40CE-A968-5E9FA006D6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7210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A02B2-BA55-40CE-954D-74975B0CC2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3" y="1999615"/>
            <a:ext cx="9144000" cy="2764028"/>
          </a:xfrm>
        </p:spPr>
        <p:txBody>
          <a:bodyPr anchor="ctr">
            <a:normAutofit/>
          </a:bodyPr>
          <a:lstStyle/>
          <a:p>
            <a:r>
              <a:rPr lang="en-GB" sz="7200" dirty="0"/>
              <a:t>Academic Skills</a:t>
            </a:r>
            <a:br>
              <a:rPr lang="en-GB" sz="7200" dirty="0"/>
            </a:br>
            <a:r>
              <a:rPr lang="en-GB" sz="7200" dirty="0"/>
              <a:t>HPFY3010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CB99B2-62DC-4E51-9203-259655991F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66912" y="5645150"/>
            <a:ext cx="8258176" cy="631825"/>
          </a:xfrm>
        </p:spPr>
        <p:txBody>
          <a:bodyPr anchor="ctr">
            <a:normAutofit/>
          </a:bodyPr>
          <a:lstStyle/>
          <a:p>
            <a:r>
              <a:rPr lang="en-GB" sz="2800"/>
              <a:t>Confidence in your academic life</a:t>
            </a:r>
          </a:p>
        </p:txBody>
      </p:sp>
    </p:spTree>
    <p:extLst>
      <p:ext uri="{BB962C8B-B14F-4D97-AF65-F5344CB8AC3E}">
        <p14:creationId xmlns:p14="http://schemas.microsoft.com/office/powerpoint/2010/main" val="4171522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D2C11-6115-4A68-891B-42236FA95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dirty="0"/>
              <a:t>Know the brief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202EE04-C5AE-4B4D-AE9B-6BCC6648D5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2938552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0397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4C2DF-CB04-49E1-B2E1-61379B820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507"/>
            <a:ext cx="3494362" cy="4930986"/>
          </a:xfrm>
        </p:spPr>
        <p:txBody>
          <a:bodyPr>
            <a:normAutofit/>
          </a:bodyPr>
          <a:lstStyle/>
          <a:p>
            <a:pPr algn="r"/>
            <a:r>
              <a:rPr lang="en-GB" dirty="0">
                <a:solidFill>
                  <a:srgbClr val="F88608"/>
                </a:solidFill>
              </a:rPr>
              <a:t>What is being asked of you?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0667B0-C0B7-4F26-B7D9-4D3507031C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76029" y="1712807"/>
            <a:ext cx="6250940" cy="2304627"/>
          </a:xfrm>
        </p:spPr>
        <p:txBody>
          <a:bodyPr anchor="b">
            <a:normAutofit/>
          </a:bodyPr>
          <a:lstStyle/>
          <a:p>
            <a:r>
              <a:rPr lang="en-GB" sz="2000" dirty="0"/>
              <a:t>Assessments: there are lots and they all have ‘rules’</a:t>
            </a:r>
          </a:p>
          <a:p>
            <a:pPr lvl="1"/>
            <a:r>
              <a:rPr lang="en-GB" sz="2000" dirty="0"/>
              <a:t>Are you supposed to know ALL the rules for ALL of them?</a:t>
            </a:r>
          </a:p>
          <a:p>
            <a:pPr lvl="1"/>
            <a:r>
              <a:rPr lang="en-GB" sz="2000" dirty="0"/>
              <a:t>Some, like word length, or equivalence, deadlines etc. will be specified (what do you do if it is not?) </a:t>
            </a:r>
          </a:p>
          <a:p>
            <a:pPr marL="457200" lvl="1" indent="0">
              <a:buNone/>
            </a:pPr>
            <a:r>
              <a:rPr lang="en-GB" sz="2000" dirty="0"/>
              <a:t>But what about the rest?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B601A9-3C1C-4AF9-9648-BC2B27555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02860" y="4233332"/>
            <a:ext cx="6250940" cy="2304628"/>
          </a:xfrm>
        </p:spPr>
        <p:txBody>
          <a:bodyPr>
            <a:normAutofit/>
          </a:bodyPr>
          <a:lstStyle/>
          <a:p>
            <a:r>
              <a:rPr lang="en-GB" sz="2000" dirty="0"/>
              <a:t>There is a  basic, fundamental and important underlying driver, it is called </a:t>
            </a:r>
            <a:r>
              <a:rPr lang="en-GB" sz="2000" dirty="0">
                <a:solidFill>
                  <a:srgbClr val="FFC000"/>
                </a:solidFill>
              </a:rPr>
              <a:t>scholarship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06C50D3-9153-409F-926A-C7013F2458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686" t="-10130" r="68176" b="31466"/>
          <a:stretch/>
        </p:blipFill>
        <p:spPr>
          <a:xfrm>
            <a:off x="-459596" y="-563880"/>
            <a:ext cx="3558783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253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4C2DF-CB04-49E1-B2E1-61379B820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507"/>
            <a:ext cx="3494362" cy="4930986"/>
          </a:xfrm>
        </p:spPr>
        <p:txBody>
          <a:bodyPr>
            <a:normAutofit/>
          </a:bodyPr>
          <a:lstStyle/>
          <a:p>
            <a:pPr algn="r"/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Understanding the Language used</a:t>
            </a:r>
            <a:endParaRPr lang="en-GB" u="sng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0667B0-C0B7-4F26-B7D9-4D3507031C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76029" y="963507"/>
            <a:ext cx="6568267" cy="2304627"/>
          </a:xfrm>
        </p:spPr>
        <p:txBody>
          <a:bodyPr anchor="b">
            <a:normAutofit/>
          </a:bodyPr>
          <a:lstStyle/>
          <a:p>
            <a:r>
              <a:rPr lang="en-GB" sz="2000" dirty="0"/>
              <a:t>Academics use language for a reason, accuracy, clarity, etc. </a:t>
            </a:r>
          </a:p>
          <a:p>
            <a:r>
              <a:rPr lang="en-GB" sz="2000" dirty="0"/>
              <a:t>The language is different from colloquial, everyday speak</a:t>
            </a:r>
          </a:p>
          <a:p>
            <a:endParaRPr lang="en-GB" sz="2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B601A9-3C1C-4AF9-9648-BC2B27555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76030" y="3589866"/>
            <a:ext cx="6250940" cy="2304628"/>
          </a:xfrm>
        </p:spPr>
        <p:txBody>
          <a:bodyPr>
            <a:normAutofit/>
          </a:bodyPr>
          <a:lstStyle/>
          <a:p>
            <a:r>
              <a:rPr lang="en-GB" sz="2000" dirty="0"/>
              <a:t>Vocabulary (what words, describe, discuss, etc. mean)</a:t>
            </a:r>
          </a:p>
          <a:p>
            <a:r>
              <a:rPr lang="en-GB" sz="2000" dirty="0"/>
              <a:t>Way vocab is used (sentence structure, passive/active voice, tenses….)</a:t>
            </a:r>
          </a:p>
          <a:p>
            <a:r>
              <a:rPr lang="en-GB" sz="2000" dirty="0"/>
              <a:t>Construction of meaning, an argument, a point of view, a thesis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885FFDD-4440-44D8-A27C-D4759105A9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86" t="-10130" r="36901" b="31466"/>
          <a:stretch/>
        </p:blipFill>
        <p:spPr>
          <a:xfrm>
            <a:off x="321564" y="-750993"/>
            <a:ext cx="2980589" cy="3367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248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4C2DF-CB04-49E1-B2E1-61379B820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507"/>
            <a:ext cx="3494362" cy="4930986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chemeClr val="accent4">
                    <a:lumMod val="60000"/>
                    <a:lumOff val="40000"/>
                  </a:schemeClr>
                </a:solidFill>
              </a:rPr>
              <a:t>Having the confidence </a:t>
            </a:r>
            <a:br>
              <a:rPr lang="en-GB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n-GB">
                <a:solidFill>
                  <a:schemeClr val="accent4">
                    <a:lumMod val="60000"/>
                    <a:lumOff val="40000"/>
                  </a:schemeClr>
                </a:solidFill>
              </a:rPr>
              <a:t>to start </a:t>
            </a:r>
            <a:br>
              <a:rPr lang="en-GB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en-GB">
                <a:solidFill>
                  <a:schemeClr val="accent4">
                    <a:lumMod val="60000"/>
                    <a:lumOff val="40000"/>
                  </a:schemeClr>
                </a:solidFill>
              </a:rPr>
              <a:t>(and finish)</a:t>
            </a:r>
            <a:endParaRPr lang="en-GB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0667B0-C0B7-4F26-B7D9-4D3507031C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76030" y="963507"/>
            <a:ext cx="6250940" cy="2304627"/>
          </a:xfrm>
        </p:spPr>
        <p:txBody>
          <a:bodyPr anchor="b">
            <a:normAutofit/>
          </a:bodyPr>
          <a:lstStyle/>
          <a:p>
            <a:r>
              <a:rPr lang="en-GB" sz="2000" dirty="0"/>
              <a:t>Assessments: Know them, know the deadlines, know the brief = knowledge is power</a:t>
            </a:r>
          </a:p>
          <a:p>
            <a:r>
              <a:rPr lang="en-GB" sz="2000" dirty="0"/>
              <a:t>Find the sources and resources to help you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B601A9-3C1C-4AF9-9648-BC2B27555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76030" y="3589866"/>
            <a:ext cx="6250940" cy="2304628"/>
          </a:xfrm>
        </p:spPr>
        <p:txBody>
          <a:bodyPr>
            <a:normAutofit/>
          </a:bodyPr>
          <a:lstStyle/>
          <a:p>
            <a:r>
              <a:rPr lang="en-GB" sz="2000" dirty="0"/>
              <a:t>Plan your work, use your time effectively (we all waste time but….) </a:t>
            </a:r>
          </a:p>
          <a:p>
            <a:r>
              <a:rPr lang="en-GB" sz="2000" dirty="0"/>
              <a:t>Know how the systems, processes, work (and where to go when they don’t)</a:t>
            </a:r>
          </a:p>
          <a:p>
            <a:r>
              <a:rPr lang="en-GB" sz="2000" dirty="0"/>
              <a:t>Above all know the assessment criteria. What is valued at higher levels of study?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6F1D621-D288-4A6B-846E-CA48714BC1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291" t="-10130" r="1409" b="31466"/>
          <a:stretch/>
        </p:blipFill>
        <p:spPr>
          <a:xfrm>
            <a:off x="0" y="-750993"/>
            <a:ext cx="3048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568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A54CC-0CDD-4D85-9C40-B5F215E63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573" y="320675"/>
            <a:ext cx="11407487" cy="1325563"/>
          </a:xfrm>
        </p:spPr>
        <p:txBody>
          <a:bodyPr>
            <a:normAutofit/>
          </a:bodyPr>
          <a:lstStyle/>
          <a:p>
            <a:r>
              <a:rPr lang="en-GB" sz="4200"/>
              <a:t>This module will explore all these issues over the next few weeks</a:t>
            </a:r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97D85D09-4AAA-41B9-821C-812B00C20B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1627394"/>
              </p:ext>
            </p:extLst>
          </p:nvPr>
        </p:nvGraphicFramePr>
        <p:xfrm>
          <a:off x="396574" y="1825625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5396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D5A4B-923D-417E-90AD-6B445A2FF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dirty="0"/>
              <a:t>Really, don’t.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0BD21A-5D43-483B-913F-B83BB8500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6627" y="4750893"/>
            <a:ext cx="4645250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dirty="0"/>
              <a:t>We are here to help you, to guide you through and to facilitate your transition into the academic community </a:t>
            </a:r>
          </a:p>
        </p:txBody>
      </p:sp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id="{D263980F-1A02-4E40-930A-853832CA1D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40" r="6319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51651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334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Academic Skills HPFY3010</vt:lpstr>
      <vt:lpstr>Know the brief</vt:lpstr>
      <vt:lpstr>What is being asked of you?</vt:lpstr>
      <vt:lpstr>Understanding the Language used</vt:lpstr>
      <vt:lpstr>Having the confidence  to start  (and finish)</vt:lpstr>
      <vt:lpstr>This module will explore all these issues over the next few weeks</vt:lpstr>
      <vt:lpstr>Really, don’t.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Skills HPFY3010</dc:title>
  <dc:creator>Ros Coard</dc:creator>
  <cp:lastModifiedBy>Ros Coard</cp:lastModifiedBy>
  <cp:revision>1</cp:revision>
  <dcterms:created xsi:type="dcterms:W3CDTF">2020-10-07T18:59:38Z</dcterms:created>
  <dcterms:modified xsi:type="dcterms:W3CDTF">2020-10-07T19:02:36Z</dcterms:modified>
</cp:coreProperties>
</file>