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58" r:id="rId3"/>
    <p:sldId id="270" r:id="rId4"/>
    <p:sldId id="257" r:id="rId5"/>
    <p:sldId id="269" r:id="rId6"/>
    <p:sldId id="266" r:id="rId7"/>
    <p:sldId id="282" r:id="rId8"/>
    <p:sldId id="284" r:id="rId9"/>
    <p:sldId id="283" r:id="rId10"/>
    <p:sldId id="28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D484F69-DA74-738D-D2AC-9F7C288FB174}" v="124" dt="2019-11-08T10:03:41.62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65" d="100"/>
          <a:sy n="65" d="100"/>
        </p:scale>
        <p:origin x="342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eter doyle" userId="82b8ee76b2d4e3ad" providerId="Windows Live" clId="Web-{2E519902-C4F9-4C56-A76B-3523D528DC25}"/>
    <pc:docChg chg="addSld delSld">
      <pc:chgData name="peter doyle" userId="82b8ee76b2d4e3ad" providerId="Windows Live" clId="Web-{2E519902-C4F9-4C56-A76B-3523D528DC25}" dt="2018-07-18T12:13:39.520" v="12"/>
      <pc:docMkLst>
        <pc:docMk/>
      </pc:docMkLst>
      <pc:sldChg chg="add del">
        <pc:chgData name="peter doyle" userId="82b8ee76b2d4e3ad" providerId="Windows Live" clId="Web-{2E519902-C4F9-4C56-A76B-3523D528DC25}" dt="2018-07-18T12:13:32.894" v="10"/>
        <pc:sldMkLst>
          <pc:docMk/>
          <pc:sldMk cId="2423101635" sldId="259"/>
        </pc:sldMkLst>
      </pc:sldChg>
      <pc:sldChg chg="del">
        <pc:chgData name="peter doyle" userId="82b8ee76b2d4e3ad" providerId="Windows Live" clId="Web-{2E519902-C4F9-4C56-A76B-3523D528DC25}" dt="2018-07-18T12:13:17.817" v="0"/>
        <pc:sldMkLst>
          <pc:docMk/>
          <pc:sldMk cId="2094365028" sldId="264"/>
        </pc:sldMkLst>
      </pc:sldChg>
      <pc:sldChg chg="del">
        <pc:chgData name="peter doyle" userId="82b8ee76b2d4e3ad" providerId="Windows Live" clId="Web-{2E519902-C4F9-4C56-A76B-3523D528DC25}" dt="2018-07-18T12:13:18.378" v="1"/>
        <pc:sldMkLst>
          <pc:docMk/>
          <pc:sldMk cId="2667202438" sldId="265"/>
        </pc:sldMkLst>
      </pc:sldChg>
      <pc:sldChg chg="del">
        <pc:chgData name="peter doyle" userId="82b8ee76b2d4e3ad" providerId="Windows Live" clId="Web-{2E519902-C4F9-4C56-A76B-3523D528DC25}" dt="2018-07-18T12:13:19.128" v="2"/>
        <pc:sldMkLst>
          <pc:docMk/>
          <pc:sldMk cId="2299591591" sldId="266"/>
        </pc:sldMkLst>
      </pc:sldChg>
      <pc:sldChg chg="del">
        <pc:chgData name="peter doyle" userId="82b8ee76b2d4e3ad" providerId="Windows Live" clId="Web-{2E519902-C4F9-4C56-A76B-3523D528DC25}" dt="2018-07-18T12:13:20.613" v="3"/>
        <pc:sldMkLst>
          <pc:docMk/>
          <pc:sldMk cId="1374799174" sldId="267"/>
        </pc:sldMkLst>
      </pc:sldChg>
      <pc:sldChg chg="del">
        <pc:chgData name="peter doyle" userId="82b8ee76b2d4e3ad" providerId="Windows Live" clId="Web-{2E519902-C4F9-4C56-A76B-3523D528DC25}" dt="2018-07-18T12:13:21.879" v="4"/>
        <pc:sldMkLst>
          <pc:docMk/>
          <pc:sldMk cId="1015976462" sldId="268"/>
        </pc:sldMkLst>
      </pc:sldChg>
      <pc:sldChg chg="del">
        <pc:chgData name="peter doyle" userId="82b8ee76b2d4e3ad" providerId="Windows Live" clId="Web-{2E519902-C4F9-4C56-A76B-3523D528DC25}" dt="2018-07-18T12:13:23.019" v="5"/>
        <pc:sldMkLst>
          <pc:docMk/>
          <pc:sldMk cId="3409324903" sldId="269"/>
        </pc:sldMkLst>
      </pc:sldChg>
      <pc:sldChg chg="del">
        <pc:chgData name="peter doyle" userId="82b8ee76b2d4e3ad" providerId="Windows Live" clId="Web-{2E519902-C4F9-4C56-A76B-3523D528DC25}" dt="2018-07-18T12:13:23.847" v="6"/>
        <pc:sldMkLst>
          <pc:docMk/>
          <pc:sldMk cId="3707344460" sldId="270"/>
        </pc:sldMkLst>
      </pc:sldChg>
      <pc:sldChg chg="del">
        <pc:chgData name="peter doyle" userId="82b8ee76b2d4e3ad" providerId="Windows Live" clId="Web-{2E519902-C4F9-4C56-A76B-3523D528DC25}" dt="2018-07-18T12:13:24.675" v="7"/>
        <pc:sldMkLst>
          <pc:docMk/>
          <pc:sldMk cId="872370873" sldId="271"/>
        </pc:sldMkLst>
      </pc:sldChg>
      <pc:sldChg chg="add del">
        <pc:chgData name="peter doyle" userId="82b8ee76b2d4e3ad" providerId="Windows Live" clId="Web-{2E519902-C4F9-4C56-A76B-3523D528DC25}" dt="2018-07-18T12:13:39.520" v="12"/>
        <pc:sldMkLst>
          <pc:docMk/>
          <pc:sldMk cId="3493581775" sldId="272"/>
        </pc:sldMkLst>
      </pc:sldChg>
    </pc:docChg>
  </pc:docChgLst>
  <pc:docChgLst>
    <pc:chgData name="Peter Doyle" userId="S::p.doyle@uwtsd.ac.uk::9eb13c6d-8f51-46c9-bcaf-0558aa31b953" providerId="AD" clId="Web-{AFC53EC2-14FB-4B3C-99DF-D466DB06C4E8}"/>
    <pc:docChg chg="addSld modSld sldOrd">
      <pc:chgData name="Peter Doyle" userId="S::p.doyle@uwtsd.ac.uk::9eb13c6d-8f51-46c9-bcaf-0558aa31b953" providerId="AD" clId="Web-{AFC53EC2-14FB-4B3C-99DF-D466DB06C4E8}" dt="2018-08-20T11:58:01.997" v="6"/>
      <pc:docMkLst>
        <pc:docMk/>
      </pc:docMkLst>
      <pc:sldChg chg="modSp">
        <pc:chgData name="Peter Doyle" userId="S::p.doyle@uwtsd.ac.uk::9eb13c6d-8f51-46c9-bcaf-0558aa31b953" providerId="AD" clId="Web-{AFC53EC2-14FB-4B3C-99DF-D466DB06C4E8}" dt="2018-08-20T11:49:04.626" v="2" actId="20577"/>
        <pc:sldMkLst>
          <pc:docMk/>
          <pc:sldMk cId="2423101635" sldId="259"/>
        </pc:sldMkLst>
        <pc:spChg chg="mod">
          <ac:chgData name="Peter Doyle" userId="S::p.doyle@uwtsd.ac.uk::9eb13c6d-8f51-46c9-bcaf-0558aa31b953" providerId="AD" clId="Web-{AFC53EC2-14FB-4B3C-99DF-D466DB06C4E8}" dt="2018-08-20T11:49:04.626" v="2" actId="20577"/>
          <ac:spMkLst>
            <pc:docMk/>
            <pc:sldMk cId="2423101635" sldId="259"/>
            <ac:spMk id="3" creationId="{00000000-0000-0000-0000-000000000000}"/>
          </ac:spMkLst>
        </pc:spChg>
      </pc:sldChg>
      <pc:sldChg chg="new ord">
        <pc:chgData name="Peter Doyle" userId="S::p.doyle@uwtsd.ac.uk::9eb13c6d-8f51-46c9-bcaf-0558aa31b953" providerId="AD" clId="Web-{AFC53EC2-14FB-4B3C-99DF-D466DB06C4E8}" dt="2018-08-20T11:58:01.997" v="6"/>
        <pc:sldMkLst>
          <pc:docMk/>
          <pc:sldMk cId="490235283" sldId="264"/>
        </pc:sldMkLst>
      </pc:sldChg>
    </pc:docChg>
  </pc:docChgLst>
  <pc:docChgLst>
    <pc:chgData name="Peter Doyle" userId="S::p.doyle@uwtsd.ac.uk::9eb13c6d-8f51-46c9-bcaf-0558aa31b953" providerId="AD" clId="Web-{3858E2C3-BA59-CE98-47DD-31EBD6766807}"/>
    <pc:docChg chg="delSld">
      <pc:chgData name="Peter Doyle" userId="S::p.doyle@uwtsd.ac.uk::9eb13c6d-8f51-46c9-bcaf-0558aa31b953" providerId="AD" clId="Web-{3858E2C3-BA59-CE98-47DD-31EBD6766807}" dt="2019-08-01T10:31:14.627" v="3"/>
      <pc:docMkLst>
        <pc:docMk/>
      </pc:docMkLst>
      <pc:sldChg chg="del">
        <pc:chgData name="Peter Doyle" userId="S::p.doyle@uwtsd.ac.uk::9eb13c6d-8f51-46c9-bcaf-0558aa31b953" providerId="AD" clId="Web-{3858E2C3-BA59-CE98-47DD-31EBD6766807}" dt="2019-08-01T10:31:14.627" v="3"/>
        <pc:sldMkLst>
          <pc:docMk/>
          <pc:sldMk cId="3400122297" sldId="267"/>
        </pc:sldMkLst>
      </pc:sldChg>
      <pc:sldChg chg="del">
        <pc:chgData name="Peter Doyle" userId="S::p.doyle@uwtsd.ac.uk::9eb13c6d-8f51-46c9-bcaf-0558aa31b953" providerId="AD" clId="Web-{3858E2C3-BA59-CE98-47DD-31EBD6766807}" dt="2019-08-01T10:31:04.237" v="0"/>
        <pc:sldMkLst>
          <pc:docMk/>
          <pc:sldMk cId="3023568059" sldId="268"/>
        </pc:sldMkLst>
      </pc:sldChg>
      <pc:sldChg chg="del">
        <pc:chgData name="Peter Doyle" userId="S::p.doyle@uwtsd.ac.uk::9eb13c6d-8f51-46c9-bcaf-0558aa31b953" providerId="AD" clId="Web-{3858E2C3-BA59-CE98-47DD-31EBD6766807}" dt="2019-08-01T10:31:07.909" v="1"/>
        <pc:sldMkLst>
          <pc:docMk/>
          <pc:sldMk cId="3623350200" sldId="280"/>
        </pc:sldMkLst>
      </pc:sldChg>
      <pc:sldChg chg="del">
        <pc:chgData name="Peter Doyle" userId="S::p.doyle@uwtsd.ac.uk::9eb13c6d-8f51-46c9-bcaf-0558aa31b953" providerId="AD" clId="Web-{3858E2C3-BA59-CE98-47DD-31EBD6766807}" dt="2019-08-01T10:31:12.643" v="2"/>
        <pc:sldMkLst>
          <pc:docMk/>
          <pc:sldMk cId="835713543" sldId="281"/>
        </pc:sldMkLst>
      </pc:sldChg>
    </pc:docChg>
  </pc:docChgLst>
  <pc:docChgLst>
    <pc:chgData name="Peter Doyle" userId="S::p.doyle@uwtsd.ac.uk::9eb13c6d-8f51-46c9-bcaf-0558aa31b953" providerId="AD" clId="Web-{FD484F69-DA74-738D-D2AC-9F7C288FB174}"/>
    <pc:docChg chg="modSld">
      <pc:chgData name="Peter Doyle" userId="S::p.doyle@uwtsd.ac.uk::9eb13c6d-8f51-46c9-bcaf-0558aa31b953" providerId="AD" clId="Web-{FD484F69-DA74-738D-D2AC-9F7C288FB174}" dt="2019-11-08T10:03:41.621" v="123" actId="20577"/>
      <pc:docMkLst>
        <pc:docMk/>
      </pc:docMkLst>
      <pc:sldChg chg="modSp">
        <pc:chgData name="Peter Doyle" userId="S::p.doyle@uwtsd.ac.uk::9eb13c6d-8f51-46c9-bcaf-0558aa31b953" providerId="AD" clId="Web-{FD484F69-DA74-738D-D2AC-9F7C288FB174}" dt="2019-11-08T10:03:41.606" v="122" actId="20577"/>
        <pc:sldMkLst>
          <pc:docMk/>
          <pc:sldMk cId="2013403913" sldId="266"/>
        </pc:sldMkLst>
        <pc:spChg chg="mod">
          <ac:chgData name="Peter Doyle" userId="S::p.doyle@uwtsd.ac.uk::9eb13c6d-8f51-46c9-bcaf-0558aa31b953" providerId="AD" clId="Web-{FD484F69-DA74-738D-D2AC-9F7C288FB174}" dt="2019-11-08T10:03:41.606" v="122" actId="20577"/>
          <ac:spMkLst>
            <pc:docMk/>
            <pc:sldMk cId="2013403913" sldId="266"/>
            <ac:spMk id="3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F16930-1714-49AC-84D6-53A49FBE3E1D}" type="datetimeFigureOut">
              <a:rPr lang="en-GB" smtClean="0"/>
              <a:t>08/11/2019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5B7CA8C-F07D-498E-B3C6-0D8FD115A4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56283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367FD1-F05B-4D3B-A32C-93FB9F9A0DCC}" type="datetimeFigureOut">
              <a:rPr lang="en-GB" smtClean="0"/>
              <a:t>08/11/2019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4A5C8E-28D7-4D8E-949A-8F70D0BD44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87165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367FD1-F05B-4D3B-A32C-93FB9F9A0DCC}" type="datetimeFigureOut">
              <a:rPr lang="en-GB" smtClean="0"/>
              <a:t>08/11/2019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4A5C8E-28D7-4D8E-949A-8F70D0BD44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84278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367FD1-F05B-4D3B-A32C-93FB9F9A0DCC}" type="datetimeFigureOut">
              <a:rPr lang="en-GB" smtClean="0"/>
              <a:t>08/11/2019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4A5C8E-28D7-4D8E-949A-8F70D0BD44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55979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42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/>
                        <p:tgtEl>
                          <p:spTgt spid="3"/>
                        </p:tgtEl>
                      </p:cBhvr>
                    </p:animEffect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42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/>
                        <p:tgtEl>
                          <p:spTgt spid="3"/>
                        </p:tgtEl>
                      </p:cBhvr>
                    </p:animEffect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42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/>
                        <p:tgtEl>
                          <p:spTgt spid="3"/>
                        </p:tgtEl>
                      </p:cBhvr>
                    </p:animEffect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42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/>
                        <p:tgtEl>
                          <p:spTgt spid="3"/>
                        </p:tgtEl>
                      </p:cBhvr>
                    </p:animEffect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42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/>
                        <p:tgtEl>
                          <p:spTgt spid="3"/>
                        </p:tgtEl>
                      </p:cBhvr>
                    </p:animEffect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Assignment 2 Revision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76905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YOUR NAME AND STUDENT NUMBER!!!</a:t>
            </a:r>
          </a:p>
          <a:p>
            <a:r>
              <a:rPr lang="en-GB" dirty="0"/>
              <a:t>Referencing</a:t>
            </a:r>
          </a:p>
          <a:p>
            <a:r>
              <a:rPr lang="en-GB" dirty="0"/>
              <a:t>Linking sentences, Linking words</a:t>
            </a:r>
          </a:p>
          <a:p>
            <a:r>
              <a:rPr lang="en-GB" dirty="0"/>
              <a:t>10% leeway</a:t>
            </a:r>
          </a:p>
          <a:p>
            <a:r>
              <a:rPr lang="en-GB" dirty="0"/>
              <a:t>One draft</a:t>
            </a:r>
          </a:p>
          <a:p>
            <a:r>
              <a:rPr lang="en-GB" dirty="0"/>
              <a:t>Does it make sense?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31237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DDE005-E468-499A-815C-D470C48DD4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Common Errors!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6968B1-2BF0-4596-A65C-615CCB597F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PLEASE ENSURE </a:t>
            </a:r>
            <a:r>
              <a:rPr lang="en-GB" dirty="0"/>
              <a:t>that you place a page number in the body of the work if you are using a quote.</a:t>
            </a:r>
          </a:p>
          <a:p>
            <a:endParaRPr lang="en-GB" dirty="0"/>
          </a:p>
          <a:p>
            <a:r>
              <a:rPr lang="en-GB" b="1" dirty="0">
                <a:solidFill>
                  <a:srgbClr val="FF0000"/>
                </a:solidFill>
              </a:rPr>
              <a:t>DO NOT USE </a:t>
            </a:r>
            <a:r>
              <a:rPr lang="en-GB" dirty="0"/>
              <a:t>no date references they are worthless.</a:t>
            </a:r>
          </a:p>
          <a:p>
            <a:endParaRPr lang="en-GB" dirty="0"/>
          </a:p>
          <a:p>
            <a:r>
              <a:rPr lang="en-GB" b="1" dirty="0">
                <a:solidFill>
                  <a:srgbClr val="FF0000"/>
                </a:solidFill>
              </a:rPr>
              <a:t>DO NOT WRITE </a:t>
            </a:r>
            <a:r>
              <a:rPr lang="en-GB" dirty="0"/>
              <a:t>in the first person, no I, we, us etc</a:t>
            </a:r>
          </a:p>
          <a:p>
            <a:endParaRPr lang="en-GB" dirty="0"/>
          </a:p>
          <a:p>
            <a:r>
              <a:rPr lang="en-GB" b="1" dirty="0">
                <a:solidFill>
                  <a:srgbClr val="FF0000"/>
                </a:solidFill>
              </a:rPr>
              <a:t>PROOF READ </a:t>
            </a:r>
            <a:r>
              <a:rPr lang="en-GB" dirty="0"/>
              <a:t>your work</a:t>
            </a:r>
          </a:p>
        </p:txBody>
      </p:sp>
    </p:spTree>
    <p:extLst>
      <p:ext uri="{BB962C8B-B14F-4D97-AF65-F5344CB8AC3E}">
        <p14:creationId xmlns:p14="http://schemas.microsoft.com/office/powerpoint/2010/main" val="7829861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Task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b="1" dirty="0"/>
          </a:p>
          <a:p>
            <a:endParaRPr lang="en-GB" b="1" dirty="0"/>
          </a:p>
          <a:p>
            <a:r>
              <a:rPr lang="en-GB" b="1" dirty="0">
                <a:solidFill>
                  <a:srgbClr val="FF0000"/>
                </a:solidFill>
              </a:rPr>
              <a:t>Assignment: Students will complete a 2500 word essay (+/- 10%) selecting one of the following titles:</a:t>
            </a:r>
            <a:endParaRPr lang="en-GB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12341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F92C4D-9566-4D6C-AA99-066740A379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Select </a:t>
            </a:r>
            <a:r>
              <a:rPr lang="en-GB" b="1" dirty="0">
                <a:solidFill>
                  <a:srgbClr val="FF0000"/>
                </a:solidFill>
              </a:rPr>
              <a:t>ONE</a:t>
            </a:r>
            <a:r>
              <a:rPr lang="en-GB" dirty="0"/>
              <a:t> of the following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BEB900-D620-43BA-B2CE-D1310FCD5A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Title:  Review and discuss the effectiveness of one of the following models of policing:</a:t>
            </a:r>
            <a:endParaRPr lang="en-GB" dirty="0"/>
          </a:p>
          <a:p>
            <a:pPr lvl="0"/>
            <a:endParaRPr lang="en-GB" b="1" dirty="0"/>
          </a:p>
          <a:p>
            <a:pPr lvl="0"/>
            <a:r>
              <a:rPr lang="en-GB" b="1" dirty="0">
                <a:solidFill>
                  <a:srgbClr val="FF0000"/>
                </a:solidFill>
              </a:rPr>
              <a:t>Community based and Neighbourhood Policing</a:t>
            </a:r>
            <a:endParaRPr lang="en-GB" dirty="0">
              <a:solidFill>
                <a:srgbClr val="FF0000"/>
              </a:solidFill>
            </a:endParaRPr>
          </a:p>
          <a:p>
            <a:pPr lvl="0"/>
            <a:r>
              <a:rPr lang="en-GB" b="1" dirty="0">
                <a:solidFill>
                  <a:srgbClr val="FF0000"/>
                </a:solidFill>
              </a:rPr>
              <a:t>Problem Orientated Policing</a:t>
            </a:r>
            <a:endParaRPr lang="en-GB" dirty="0">
              <a:solidFill>
                <a:srgbClr val="FF0000"/>
              </a:solidFill>
            </a:endParaRPr>
          </a:p>
          <a:p>
            <a:pPr lvl="0"/>
            <a:r>
              <a:rPr lang="en-GB" b="1" dirty="0">
                <a:solidFill>
                  <a:srgbClr val="FF0000"/>
                </a:solidFill>
              </a:rPr>
              <a:t>Intelligence led Policing</a:t>
            </a:r>
            <a:endParaRPr lang="en-GB" dirty="0">
              <a:solidFill>
                <a:srgbClr val="FF0000"/>
              </a:solidFill>
            </a:endParaRPr>
          </a:p>
          <a:p>
            <a:pPr lvl="0"/>
            <a:r>
              <a:rPr lang="en-GB" b="1" dirty="0">
                <a:solidFill>
                  <a:srgbClr val="FF0000"/>
                </a:solidFill>
              </a:rPr>
              <a:t>Zero Tolerance Policing</a:t>
            </a:r>
            <a:endParaRPr lang="en-GB" dirty="0">
              <a:solidFill>
                <a:srgbClr val="FF0000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32217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Revision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 b="1" dirty="0"/>
              <a:t>What is Community Based Policing and what are its pros &amp; cons</a:t>
            </a:r>
          </a:p>
          <a:p>
            <a:endParaRPr lang="en-GB" b="1" dirty="0"/>
          </a:p>
          <a:p>
            <a:r>
              <a:rPr lang="en-GB" b="1"/>
              <a:t>What does Problem Orientated Policing entail and what are the pros </a:t>
            </a:r>
            <a:r>
              <a:rPr lang="en-GB" b="1" dirty="0"/>
              <a:t>&amp; cons</a:t>
            </a:r>
            <a:endParaRPr lang="en-GB" b="1" dirty="0">
              <a:cs typeface="Calibri"/>
            </a:endParaRPr>
          </a:p>
          <a:p>
            <a:endParaRPr lang="en-GB" b="1" dirty="0"/>
          </a:p>
          <a:p>
            <a:r>
              <a:rPr lang="en-GB" b="1" dirty="0"/>
              <a:t>What is intelligence led policing and what are the pros &amp; cons</a:t>
            </a:r>
          </a:p>
          <a:p>
            <a:endParaRPr lang="en-GB" b="1" dirty="0" err="1"/>
          </a:p>
          <a:p>
            <a:r>
              <a:rPr lang="en-GB" b="1" dirty="0"/>
              <a:t>What is Zero Tolerance and what are the pros &amp; cons</a:t>
            </a:r>
          </a:p>
          <a:p>
            <a:endParaRPr lang="en-GB" b="1" dirty="0">
              <a:cs typeface="Calibri"/>
            </a:endParaRPr>
          </a:p>
          <a:p>
            <a:pPr marL="0" indent="0" algn="ctr">
              <a:buNone/>
            </a:pPr>
            <a:r>
              <a:rPr lang="en-GB" b="1" dirty="0">
                <a:solidFill>
                  <a:srgbClr val="FF0000"/>
                </a:solidFill>
                <a:cs typeface="Calibri" panose="020F0502020204030204"/>
              </a:rPr>
              <a:t>Use examples of </a:t>
            </a:r>
            <a:r>
              <a:rPr lang="en-GB" b="1">
                <a:solidFill>
                  <a:srgbClr val="FF0000"/>
                </a:solidFill>
                <a:cs typeface="Calibri" panose="020F0502020204030204"/>
              </a:rPr>
              <a:t>real-life</a:t>
            </a:r>
            <a:r>
              <a:rPr lang="en-GB" b="1" dirty="0">
                <a:solidFill>
                  <a:srgbClr val="FF0000"/>
                </a:solidFill>
                <a:cs typeface="Calibri" panose="020F0502020204030204"/>
              </a:rPr>
              <a:t> situations where these models have been used</a:t>
            </a:r>
            <a:endParaRPr lang="en-GB" b="1" dirty="0">
              <a:cs typeface="Calibri" panose="020F0502020204030204"/>
            </a:endParaRPr>
          </a:p>
          <a:p>
            <a:endParaRPr lang="en-GB" dirty="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0134039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24E6C6-F3D7-40C0-B630-D60FD5FA83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Start Early…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2759D7-0FC8-4F05-90AC-CAC39B848D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quicker you start your planning the better.</a:t>
            </a:r>
          </a:p>
          <a:p>
            <a:endParaRPr lang="en-GB" dirty="0"/>
          </a:p>
          <a:p>
            <a:r>
              <a:rPr lang="en-GB" dirty="0"/>
              <a:t>Don’t rush your work.</a:t>
            </a:r>
          </a:p>
          <a:p>
            <a:endParaRPr lang="en-GB" dirty="0"/>
          </a:p>
          <a:p>
            <a:r>
              <a:rPr lang="en-GB" dirty="0"/>
              <a:t>Seek help if your confused.</a:t>
            </a:r>
          </a:p>
          <a:p>
            <a:endParaRPr lang="en-GB" dirty="0"/>
          </a:p>
          <a:p>
            <a:r>
              <a:rPr lang="en-GB" dirty="0"/>
              <a:t>Remember the deadlines</a:t>
            </a:r>
          </a:p>
        </p:txBody>
      </p:sp>
    </p:spTree>
    <p:extLst>
      <p:ext uri="{BB962C8B-B14F-4D97-AF65-F5344CB8AC3E}">
        <p14:creationId xmlns:p14="http://schemas.microsoft.com/office/powerpoint/2010/main" val="6207642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B6F56D-40A4-4FC3-81E2-D180CB2C06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This may sound strange…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CF7E83-4A41-4EFB-A199-46549FA47C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Look at your task a different way.</a:t>
            </a:r>
          </a:p>
          <a:p>
            <a:endParaRPr lang="en-GB" dirty="0"/>
          </a:p>
          <a:p>
            <a:r>
              <a:rPr lang="en-GB" dirty="0"/>
              <a:t>Enjoy the learning process of preparing it.</a:t>
            </a:r>
          </a:p>
          <a:p>
            <a:endParaRPr lang="en-GB" dirty="0"/>
          </a:p>
          <a:p>
            <a:r>
              <a:rPr lang="en-GB" dirty="0"/>
              <a:t>Enjoy creating a quality product.</a:t>
            </a:r>
          </a:p>
          <a:p>
            <a:endParaRPr lang="en-GB" dirty="0"/>
          </a:p>
          <a:p>
            <a:r>
              <a:rPr lang="en-GB" dirty="0"/>
              <a:t>Look forward to producing a good piece of work.</a:t>
            </a:r>
          </a:p>
          <a:p>
            <a:endParaRPr lang="en-GB" dirty="0"/>
          </a:p>
          <a:p>
            <a:pPr marL="0" indent="0" algn="ctr">
              <a:buNone/>
            </a:pPr>
            <a:r>
              <a:rPr lang="en-GB" b="1" dirty="0">
                <a:solidFill>
                  <a:srgbClr val="FF0000"/>
                </a:solidFill>
              </a:rPr>
              <a:t>This way of thinking about it may just remove the fear of it!</a:t>
            </a:r>
          </a:p>
        </p:txBody>
      </p:sp>
    </p:spTree>
    <p:extLst>
      <p:ext uri="{BB962C8B-B14F-4D97-AF65-F5344CB8AC3E}">
        <p14:creationId xmlns:p14="http://schemas.microsoft.com/office/powerpoint/2010/main" val="17235936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CB8EA8-EBF4-4C0F-BF61-8B5B9E6B64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545746-11A9-4359-996A-2C9AEF6D01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5120640" y="1763463"/>
            <a:ext cx="22433280" cy="4413500"/>
          </a:xfrm>
        </p:spPr>
        <p:txBody>
          <a:bodyPr/>
          <a:lstStyle/>
          <a:p>
            <a:endParaRPr lang="en-GB" dirty="0"/>
          </a:p>
          <a:p>
            <a:pPr marL="0" indent="0" algn="ctr">
              <a:buNone/>
            </a:pPr>
            <a:endParaRPr lang="en-GB" sz="4800" b="1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en-GB" sz="4800" b="1" dirty="0">
                <a:solidFill>
                  <a:srgbClr val="FF0000"/>
                </a:solidFill>
              </a:rPr>
              <a:t>Good Luck</a:t>
            </a:r>
          </a:p>
        </p:txBody>
      </p:sp>
      <p:pic>
        <p:nvPicPr>
          <p:cNvPr id="2050" name="Picture 2" descr="Image result for good luck">
            <a:extLst>
              <a:ext uri="{FF2B5EF4-FFF2-40B4-BE49-F238E27FC236}">
                <a16:creationId xmlns:a16="http://schemas.microsoft.com/office/drawing/2014/main" id="{D8108D66-6C38-46B4-9EB6-E81FBB1D92D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997308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3BBDA2-C279-4DD3-9385-97034C4453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D7D75E-52AE-4CBE-B953-6642E0ADC8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en-GB" sz="6000" b="1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en-GB" sz="6000" b="1" dirty="0">
                <a:solidFill>
                  <a:srgbClr val="FF0000"/>
                </a:solidFill>
              </a:rPr>
              <a:t>Any Questions</a:t>
            </a:r>
          </a:p>
        </p:txBody>
      </p:sp>
    </p:spTree>
    <p:extLst>
      <p:ext uri="{BB962C8B-B14F-4D97-AF65-F5344CB8AC3E}">
        <p14:creationId xmlns:p14="http://schemas.microsoft.com/office/powerpoint/2010/main" val="336596915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55</TotalTime>
  <Words>345</Words>
  <Application>Microsoft Office PowerPoint</Application>
  <PresentationFormat>Widescreen</PresentationFormat>
  <Paragraphs>68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Assignment 2 Revision</vt:lpstr>
      <vt:lpstr>PowerPoint Presentation</vt:lpstr>
      <vt:lpstr>Common Errors!</vt:lpstr>
      <vt:lpstr>Task</vt:lpstr>
      <vt:lpstr>Select ONE of the following</vt:lpstr>
      <vt:lpstr>Revision</vt:lpstr>
      <vt:lpstr>Start Early…</vt:lpstr>
      <vt:lpstr>This may sound strange…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Administrator</dc:creator>
  <cp:lastModifiedBy>peter doyle</cp:lastModifiedBy>
  <cp:revision>34</cp:revision>
  <dcterms:created xsi:type="dcterms:W3CDTF">2017-10-30T14:44:28Z</dcterms:created>
  <dcterms:modified xsi:type="dcterms:W3CDTF">2019-11-08T10:03:45Z</dcterms:modified>
</cp:coreProperties>
</file>