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57" r:id="rId3"/>
    <p:sldId id="258" r:id="rId4"/>
    <p:sldId id="259" r:id="rId5"/>
    <p:sldId id="260" r:id="rId6"/>
    <p:sldId id="262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95" d="100"/>
          <a:sy n="95" d="100"/>
        </p:scale>
        <p:origin x="163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F0540-D705-4FDF-B94E-D5670C8B1895}" type="datetimeFigureOut">
              <a:rPr lang="en-GB" smtClean="0"/>
              <a:t>08/04/2026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B1A14-855D-4CD3-A9D0-4B8BACE8A2D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17114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F0540-D705-4FDF-B94E-D5670C8B1895}" type="datetimeFigureOut">
              <a:rPr lang="en-GB" smtClean="0"/>
              <a:t>08/04/2026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88BB1A14-855D-4CD3-A9D0-4B8BACE8A2D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8431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F0540-D705-4FDF-B94E-D5670C8B1895}" type="datetimeFigureOut">
              <a:rPr lang="en-GB" smtClean="0"/>
              <a:t>08/04/2026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B1A14-855D-4CD3-A9D0-4B8BACE8A2D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99399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F0540-D705-4FDF-B94E-D5670C8B1895}" type="datetimeFigureOut">
              <a:rPr lang="en-GB" smtClean="0"/>
              <a:t>08/04/2026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B1A14-855D-4CD3-A9D0-4B8BACE8A2D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29736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F0540-D705-4FDF-B94E-D5670C8B1895}" type="datetimeFigureOut">
              <a:rPr lang="en-GB" smtClean="0"/>
              <a:t>08/04/2026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B1A14-855D-4CD3-A9D0-4B8BACE8A2D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48024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F0540-D705-4FDF-B94E-D5670C8B1895}" type="datetimeFigureOut">
              <a:rPr lang="en-GB" smtClean="0"/>
              <a:t>08/04/2026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B1A14-855D-4CD3-A9D0-4B8BACE8A2D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73711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F0540-D705-4FDF-B94E-D5670C8B1895}" type="datetimeFigureOut">
              <a:rPr lang="en-GB" smtClean="0"/>
              <a:t>08/04/2026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B1A14-855D-4CD3-A9D0-4B8BACE8A2D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99245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F0540-D705-4FDF-B94E-D5670C8B1895}" type="datetimeFigureOut">
              <a:rPr lang="en-GB" smtClean="0"/>
              <a:t>08/04/2026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B1A14-855D-4CD3-A9D0-4B8BACE8A2D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4370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F0540-D705-4FDF-B94E-D5670C8B1895}" type="datetimeFigureOut">
              <a:rPr lang="en-GB" smtClean="0"/>
              <a:t>08/04/2026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B1A14-855D-4CD3-A9D0-4B8BACE8A2D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17132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F0540-D705-4FDF-B94E-D5670C8B1895}" type="datetimeFigureOut">
              <a:rPr lang="en-GB" smtClean="0"/>
              <a:t>08/04/2026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B1A14-855D-4CD3-A9D0-4B8BACE8A2D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57966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F0540-D705-4FDF-B94E-D5670C8B1895}" type="datetimeFigureOut">
              <a:rPr lang="en-GB" smtClean="0"/>
              <a:t>08/04/2026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B1A14-855D-4CD3-A9D0-4B8BACE8A2D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754303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F0540-D705-4FDF-B94E-D5670C8B1895}" type="datetimeFigureOut">
              <a:rPr lang="en-GB" smtClean="0"/>
              <a:t>08/04/2026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B1A14-855D-4CD3-A9D0-4B8BACE8A2D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22884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F0540-D705-4FDF-B94E-D5670C8B1895}" type="datetimeFigureOut">
              <a:rPr lang="en-GB" smtClean="0"/>
              <a:t>08/04/2026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B1A14-855D-4CD3-A9D0-4B8BACE8A2D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45326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F0540-D705-4FDF-B94E-D5670C8B1895}" type="datetimeFigureOut">
              <a:rPr lang="en-GB" smtClean="0"/>
              <a:t>08/04/2026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B1A14-855D-4CD3-A9D0-4B8BACE8A2D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68045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F0540-D705-4FDF-B94E-D5670C8B1895}" type="datetimeFigureOut">
              <a:rPr lang="en-GB" smtClean="0"/>
              <a:t>08/04/2026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B1A14-855D-4CD3-A9D0-4B8BACE8A2D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21587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F0540-D705-4FDF-B94E-D5670C8B1895}" type="datetimeFigureOut">
              <a:rPr lang="en-GB" smtClean="0"/>
              <a:t>08/04/2026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B1A14-855D-4CD3-A9D0-4B8BACE8A2D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198410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F0540-D705-4FDF-B94E-D5670C8B1895}" type="datetimeFigureOut">
              <a:rPr lang="en-GB" smtClean="0"/>
              <a:t>08/04/2026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B1A14-855D-4CD3-A9D0-4B8BACE8A2D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14292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782F0540-D705-4FDF-B94E-D5670C8B1895}" type="datetimeFigureOut">
              <a:rPr lang="en-GB" smtClean="0"/>
              <a:t>08/04/2026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8BB1A14-855D-4CD3-A9D0-4B8BACE8A2D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45608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D860CC2-C3A8-F9ED-4250-1E8A4479EA05}"/>
              </a:ext>
            </a:extLst>
          </p:cNvPr>
          <p:cNvSpPr txBox="1"/>
          <p:nvPr/>
        </p:nvSpPr>
        <p:spPr>
          <a:xfrm>
            <a:off x="2679030" y="1294128"/>
            <a:ext cx="7427495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Name: Elvira De Paula Alfredo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ID: 2441352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Module Name: Enterprise and Entrepreneurship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Module Code: (LCLM4006_LON)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Assignment Title:  Business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Plan presentation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Lecturer’s Name: Said Osman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0114153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57CCF1-4CC9-79B6-F3FF-D6FFA3313A68}"/>
              </a:ext>
            </a:extLst>
          </p:cNvPr>
          <p:cNvSpPr txBox="1"/>
          <p:nvPr/>
        </p:nvSpPr>
        <p:spPr>
          <a:xfrm>
            <a:off x="3777916" y="601580"/>
            <a:ext cx="39062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Overview of the business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8BE6FCA-514F-2B65-48D9-56DAA83AC910}"/>
              </a:ext>
            </a:extLst>
          </p:cNvPr>
          <p:cNvSpPr txBox="1"/>
          <p:nvPr/>
        </p:nvSpPr>
        <p:spPr>
          <a:xfrm>
            <a:off x="1957138" y="1291389"/>
            <a:ext cx="891940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Elvira’s Coffee shop is offering: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High-quality coffee, tea and fresh juices.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Handmade pastries( including Portuguese specialties).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 calm, relaxing and music ambience.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B9D229E-A71C-3D59-B55F-02518DF781DE}"/>
              </a:ext>
            </a:extLst>
          </p:cNvPr>
          <p:cNvSpPr txBox="1"/>
          <p:nvPr/>
        </p:nvSpPr>
        <p:spPr>
          <a:xfrm>
            <a:off x="1391653" y="3111713"/>
            <a:ext cx="904774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Unique selling point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DCC37B1-A352-8A9E-4600-3A48A9647A32}"/>
              </a:ext>
            </a:extLst>
          </p:cNvPr>
          <p:cNvSpPr txBox="1"/>
          <p:nvPr/>
        </p:nvSpPr>
        <p:spPr>
          <a:xfrm>
            <a:off x="1937085" y="3796606"/>
            <a:ext cx="7547811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Tropical themed experience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Personalised customer service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Fresh, natural, high quality products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Quiet, cosy environment for study and relaxing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7788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ABF5E-4C19-A458-A1FD-9815760816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7026" y="156411"/>
            <a:ext cx="10018713" cy="910389"/>
          </a:xfrm>
        </p:spPr>
        <p:txBody>
          <a:bodyPr>
            <a:normAutofit/>
          </a:bodyPr>
          <a:lstStyle/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Management Structure: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DDA2B3-5AF9-B189-A993-8CB5D6F5F3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57026" y="990599"/>
            <a:ext cx="10018713" cy="1624265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Owner: overall control and decision making.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Managers: daily operations and staff.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Quality and costumer service.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Cook and barista: food and drinks preparation, selling and cleaning.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52507CF-0908-FD3B-47BB-0CCBCA138F16}"/>
              </a:ext>
            </a:extLst>
          </p:cNvPr>
          <p:cNvSpPr txBox="1"/>
          <p:nvPr/>
        </p:nvSpPr>
        <p:spPr>
          <a:xfrm>
            <a:off x="5815262" y="3244334"/>
            <a:ext cx="1569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Legal format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4E0C6FB-25FD-6468-EEAC-97CAF5995886}"/>
              </a:ext>
            </a:extLst>
          </p:cNvPr>
          <p:cNvSpPr txBox="1"/>
          <p:nvPr/>
        </p:nvSpPr>
        <p:spPr>
          <a:xfrm>
            <a:off x="1757026" y="3836076"/>
            <a:ext cx="797251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Elvira's Coffee will run as a sole legal format , which is appropriate for starting a new, small business. I will be in charge of every facet of the business, including debt and earnings. Small enterprises frequently employ this structure.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However, a sole proprietorship has many drawbacks that can be problematic for the business: all debts are the owner's personal responsibility, which means that if the business fails, personal assets may be seized to pay off obligations; raising money is difficult; and managing all the responsibilities is challenging.  A lone proprietor could be</a:t>
            </a:r>
          </a:p>
        </p:txBody>
      </p:sp>
    </p:spTree>
    <p:extLst>
      <p:ext uri="{BB962C8B-B14F-4D97-AF65-F5344CB8AC3E}">
        <p14:creationId xmlns:p14="http://schemas.microsoft.com/office/powerpoint/2010/main" val="3543577265"/>
      </p:ext>
    </p:extLst>
  </p:cSld>
  <p:clrMapOvr>
    <a:masterClrMapping/>
  </p:clrMapOvr>
  <p:transition spd="slow">
    <p:randomBar dir="vert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90AF68-3E0D-89BF-AC3F-20FD74343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3384" y="180476"/>
            <a:ext cx="10018713" cy="364956"/>
          </a:xfrm>
        </p:spPr>
        <p:txBody>
          <a:bodyPr>
            <a:normAutofit fontScale="90000"/>
          </a:bodyPr>
          <a:lstStyle/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External Factors (PESTEL)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C94EC2-CA63-8825-EB67-E552B7B145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73287" y="2470485"/>
            <a:ext cx="10018713" cy="43875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Economic factors: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Inflation rates reducing the profit, increase wage demand, rising food and energy costs.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Economic growth increasing the profit, more chance to investments.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Consumer purchasing power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Social factors: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Consumer behaviour of beverages, coffee and tea are the most consumed in the word.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Heath awareness, nowadays a demand for lower caffeine is increasing but on other hand more people consume fresh juices and handmade food.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Lifestyle.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Environmental: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Climate change the production of coffee and fruits is directly impacted by climate variability, which may result in a decrease in the supply and an increase in the price of high-quality coffee beans, and fruits.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Eco friendly, using paper straws, wooden stirrers, and biodegradable materials instead of plastic straws and cups.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451396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A3D6CA-1390-6192-C021-839807CC5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9428" y="204537"/>
            <a:ext cx="10018713" cy="525379"/>
          </a:xfrm>
        </p:spPr>
        <p:txBody>
          <a:bodyPr>
            <a:normAutofit/>
          </a:bodyPr>
          <a:lstStyle/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Marketing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B105E5-CD7D-4A01-0AF9-2404C1819B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45259" y="1704473"/>
            <a:ext cx="10018713" cy="312420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Social media marketing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Tik Tok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Instagram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Facebook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YouTube advertisement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In- store experience and promotions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Unique tropical design and relaxing atmosphere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Limited offers and seasonal products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Discounts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Word of mouth recommendations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499439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F422EF-E261-E88F-F388-8B76EF7AFB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3701" y="180474"/>
            <a:ext cx="10018713" cy="677779"/>
          </a:xfrm>
        </p:spPr>
        <p:txBody>
          <a:bodyPr>
            <a:normAutofit/>
          </a:bodyPr>
          <a:lstStyle/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Funding &amp; Allocation(Funding required- £25,000)</a:t>
            </a:r>
            <a:b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66B048-B61E-A332-58F3-AFFBE25C530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52228" y="1407694"/>
            <a:ext cx="4895055" cy="31242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Sources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Personal savings £5,000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Government loan £10,000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Bank loan £10,000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DC295A-2DBE-381B-0891-6062368900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95672" y="1724527"/>
            <a:ext cx="4895056" cy="4020552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Equipment (coffee machines): £5,000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Rent (deposit + first month): £6,000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Furniture &amp; décor: £4,000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Initial stock: £2,000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Licences &amp; permits: £1,000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Marketing: £1,000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Staff wages: £4,000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Utilities &amp; other costs: £2,000 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09514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Parallax</Template>
  <TotalTime>0</TotalTime>
  <Words>485</Words>
  <Application>Microsoft Office PowerPoint</Application>
  <PresentationFormat>Widescreen</PresentationFormat>
  <Paragraphs>70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Corbel</vt:lpstr>
      <vt:lpstr>Parallax</vt:lpstr>
      <vt:lpstr>PowerPoint Presentation</vt:lpstr>
      <vt:lpstr>PowerPoint Presentation</vt:lpstr>
      <vt:lpstr>Management Structure:</vt:lpstr>
      <vt:lpstr> External Factors (PESTEL)</vt:lpstr>
      <vt:lpstr>Marketing Strategies</vt:lpstr>
      <vt:lpstr>Funding &amp; Allocation(Funding required- £25,000)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Elvira Alfredo</dc:creator>
  <cp:lastModifiedBy>Elvira Alfredo</cp:lastModifiedBy>
  <cp:revision>2</cp:revision>
  <dcterms:created xsi:type="dcterms:W3CDTF">2026-04-08T17:48:24Z</dcterms:created>
  <dcterms:modified xsi:type="dcterms:W3CDTF">2026-04-19T12:11:49Z</dcterms:modified>
</cp:coreProperties>
</file>