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6"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5F6411-601A-4BA4-86F6-836F3F78926E}" v="2" dt="2025-04-07T00:23:59.4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48" d="100"/>
          <a:sy n="48" d="100"/>
        </p:scale>
        <p:origin x="77" y="6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vey richards" userId="87fc17da649cca34" providerId="LiveId" clId="{AA5F6411-601A-4BA4-86F6-836F3F78926E}"/>
    <pc:docChg chg="undo custSel addSld delSld modSld sldOrd">
      <pc:chgData name="harvey richards" userId="87fc17da649cca34" providerId="LiveId" clId="{AA5F6411-601A-4BA4-86F6-836F3F78926E}" dt="2025-04-07T00:41:34.815" v="4433" actId="26606"/>
      <pc:docMkLst>
        <pc:docMk/>
      </pc:docMkLst>
      <pc:sldChg chg="addSp modSp mod setBg">
        <pc:chgData name="harvey richards" userId="87fc17da649cca34" providerId="LiveId" clId="{AA5F6411-601A-4BA4-86F6-836F3F78926E}" dt="2025-04-02T10:31:38.632" v="169" actId="27636"/>
        <pc:sldMkLst>
          <pc:docMk/>
          <pc:sldMk cId="1887540229" sldId="256"/>
        </pc:sldMkLst>
        <pc:spChg chg="mod">
          <ac:chgData name="harvey richards" userId="87fc17da649cca34" providerId="LiveId" clId="{AA5F6411-601A-4BA4-86F6-836F3F78926E}" dt="2025-04-02T10:31:38.556" v="168" actId="26606"/>
          <ac:spMkLst>
            <pc:docMk/>
            <pc:sldMk cId="1887540229" sldId="256"/>
            <ac:spMk id="2" creationId="{841EA8BC-68C6-5BBA-EA3E-9AB417E1554E}"/>
          </ac:spMkLst>
        </pc:spChg>
        <pc:spChg chg="mod">
          <ac:chgData name="harvey richards" userId="87fc17da649cca34" providerId="LiveId" clId="{AA5F6411-601A-4BA4-86F6-836F3F78926E}" dt="2025-04-02T10:31:38.632" v="169" actId="27636"/>
          <ac:spMkLst>
            <pc:docMk/>
            <pc:sldMk cId="1887540229" sldId="256"/>
            <ac:spMk id="3" creationId="{A78CE7C2-266F-38CB-2C64-F2C5D52B6D98}"/>
          </ac:spMkLst>
        </pc:spChg>
        <pc:spChg chg="add">
          <ac:chgData name="harvey richards" userId="87fc17da649cca34" providerId="LiveId" clId="{AA5F6411-601A-4BA4-86F6-836F3F78926E}" dt="2025-04-02T10:31:38.556" v="168" actId="26606"/>
          <ac:spMkLst>
            <pc:docMk/>
            <pc:sldMk cId="1887540229" sldId="256"/>
            <ac:spMk id="8" creationId="{1A3C89F8-0D2F-47FF-B903-151248265F47}"/>
          </ac:spMkLst>
        </pc:spChg>
        <pc:spChg chg="add">
          <ac:chgData name="harvey richards" userId="87fc17da649cca34" providerId="LiveId" clId="{AA5F6411-601A-4BA4-86F6-836F3F78926E}" dt="2025-04-02T10:31:38.556" v="168" actId="26606"/>
          <ac:spMkLst>
            <pc:docMk/>
            <pc:sldMk cId="1887540229" sldId="256"/>
            <ac:spMk id="10" creationId="{C5CB530E-515E-412C-9DF1-5F8FFBD6F383}"/>
          </ac:spMkLst>
        </pc:spChg>
        <pc:spChg chg="add">
          <ac:chgData name="harvey richards" userId="87fc17da649cca34" providerId="LiveId" clId="{AA5F6411-601A-4BA4-86F6-836F3F78926E}" dt="2025-04-02T10:31:38.556" v="168" actId="26606"/>
          <ac:spMkLst>
            <pc:docMk/>
            <pc:sldMk cId="1887540229" sldId="256"/>
            <ac:spMk id="12" creationId="{712D4376-A578-4FF1-94FC-245E7A6A489F}"/>
          </ac:spMkLst>
        </pc:spChg>
        <pc:spChg chg="add">
          <ac:chgData name="harvey richards" userId="87fc17da649cca34" providerId="LiveId" clId="{AA5F6411-601A-4BA4-86F6-836F3F78926E}" dt="2025-04-02T10:31:38.556" v="168" actId="26606"/>
          <ac:spMkLst>
            <pc:docMk/>
            <pc:sldMk cId="1887540229" sldId="256"/>
            <ac:spMk id="14" creationId="{AEA7509D-F04F-40CB-A0B3-EEF16499CC9F}"/>
          </ac:spMkLst>
        </pc:spChg>
        <pc:spChg chg="add">
          <ac:chgData name="harvey richards" userId="87fc17da649cca34" providerId="LiveId" clId="{AA5F6411-601A-4BA4-86F6-836F3F78926E}" dt="2025-04-02T10:31:38.556" v="168" actId="26606"/>
          <ac:spMkLst>
            <pc:docMk/>
            <pc:sldMk cId="1887540229" sldId="256"/>
            <ac:spMk id="18" creationId="{508BEF50-7B1E-49A4-BC19-5F4F1D755E64}"/>
          </ac:spMkLst>
        </pc:spChg>
        <pc:spChg chg="add">
          <ac:chgData name="harvey richards" userId="87fc17da649cca34" providerId="LiveId" clId="{AA5F6411-601A-4BA4-86F6-836F3F78926E}" dt="2025-04-02T10:31:38.556" v="168" actId="26606"/>
          <ac:spMkLst>
            <pc:docMk/>
            <pc:sldMk cId="1887540229" sldId="256"/>
            <ac:spMk id="20" creationId="{3FBAD350-5664-4811-A208-657FB882D350}"/>
          </ac:spMkLst>
        </pc:spChg>
        <pc:spChg chg="add">
          <ac:chgData name="harvey richards" userId="87fc17da649cca34" providerId="LiveId" clId="{AA5F6411-601A-4BA4-86F6-836F3F78926E}" dt="2025-04-02T10:31:38.556" v="168" actId="26606"/>
          <ac:spMkLst>
            <pc:docMk/>
            <pc:sldMk cId="1887540229" sldId="256"/>
            <ac:spMk id="22" creationId="{C39ADB8F-D187-49D7-BDCF-C1B6DC727068}"/>
          </ac:spMkLst>
        </pc:spChg>
        <pc:cxnChg chg="add">
          <ac:chgData name="harvey richards" userId="87fc17da649cca34" providerId="LiveId" clId="{AA5F6411-601A-4BA4-86F6-836F3F78926E}" dt="2025-04-02T10:31:38.556" v="168" actId="26606"/>
          <ac:cxnSpMkLst>
            <pc:docMk/>
            <pc:sldMk cId="1887540229" sldId="256"/>
            <ac:cxnSpMk id="16" creationId="{56020367-4FD5-4596-8E10-C5F095CD8DBF}"/>
          </ac:cxnSpMkLst>
        </pc:cxnChg>
      </pc:sldChg>
      <pc:sldChg chg="modSp new del mod ord">
        <pc:chgData name="harvey richards" userId="87fc17da649cca34" providerId="LiveId" clId="{AA5F6411-601A-4BA4-86F6-836F3F78926E}" dt="2025-04-06T22:35:51.803" v="3462" actId="2696"/>
        <pc:sldMkLst>
          <pc:docMk/>
          <pc:sldMk cId="1155299822" sldId="257"/>
        </pc:sldMkLst>
      </pc:sldChg>
      <pc:sldChg chg="addSp delSp modSp new mod setBg">
        <pc:chgData name="harvey richards" userId="87fc17da649cca34" providerId="LiveId" clId="{AA5F6411-601A-4BA4-86F6-836F3F78926E}" dt="2025-04-06T23:01:48.673" v="3463" actId="26606"/>
        <pc:sldMkLst>
          <pc:docMk/>
          <pc:sldMk cId="3481118302" sldId="258"/>
        </pc:sldMkLst>
        <pc:spChg chg="mod">
          <ac:chgData name="harvey richards" userId="87fc17da649cca34" providerId="LiveId" clId="{AA5F6411-601A-4BA4-86F6-836F3F78926E}" dt="2025-04-05T12:42:35.824" v="2530" actId="26606"/>
          <ac:spMkLst>
            <pc:docMk/>
            <pc:sldMk cId="3481118302" sldId="258"/>
            <ac:spMk id="2" creationId="{46F69E7B-87AB-AC6E-38C8-D491E7C39E71}"/>
          </ac:spMkLst>
        </pc:spChg>
        <pc:spChg chg="add">
          <ac:chgData name="harvey richards" userId="87fc17da649cca34" providerId="LiveId" clId="{AA5F6411-601A-4BA4-86F6-836F3F78926E}" dt="2025-04-05T12:42:35.824" v="2530" actId="26606"/>
          <ac:spMkLst>
            <pc:docMk/>
            <pc:sldMk cId="3481118302" sldId="258"/>
            <ac:spMk id="8" creationId="{A2679492-7988-4050-9056-542444452411}"/>
          </ac:spMkLst>
        </pc:spChg>
        <pc:spChg chg="add">
          <ac:chgData name="harvey richards" userId="87fc17da649cca34" providerId="LiveId" clId="{AA5F6411-601A-4BA4-86F6-836F3F78926E}" dt="2025-04-05T12:42:35.824" v="2530" actId="26606"/>
          <ac:spMkLst>
            <pc:docMk/>
            <pc:sldMk cId="3481118302" sldId="258"/>
            <ac:spMk id="10" creationId="{B091B163-7D61-4891-ABCF-5C13D9C418D0}"/>
          </ac:spMkLst>
        </pc:spChg>
        <pc:grpChg chg="add">
          <ac:chgData name="harvey richards" userId="87fc17da649cca34" providerId="LiveId" clId="{AA5F6411-601A-4BA4-86F6-836F3F78926E}" dt="2025-04-05T12:42:35.824" v="2530" actId="26606"/>
          <ac:grpSpMkLst>
            <pc:docMk/>
            <pc:sldMk cId="3481118302" sldId="258"/>
            <ac:grpSpMk id="12" creationId="{0474DF76-993E-44DE-AFB0-C416182ACECF}"/>
          </ac:grpSpMkLst>
        </pc:grpChg>
        <pc:graphicFrameChg chg="add modGraphic">
          <ac:chgData name="harvey richards" userId="87fc17da649cca34" providerId="LiveId" clId="{AA5F6411-601A-4BA4-86F6-836F3F78926E}" dt="2025-04-06T23:01:48.673" v="3463" actId="26606"/>
          <ac:graphicFrameMkLst>
            <pc:docMk/>
            <pc:sldMk cId="3481118302" sldId="258"/>
            <ac:graphicFrameMk id="19" creationId="{3EDE7D8A-89E3-1E44-3849-FBE53D9F476B}"/>
          </ac:graphicFrameMkLst>
        </pc:graphicFrameChg>
        <pc:cxnChg chg="add">
          <ac:chgData name="harvey richards" userId="87fc17da649cca34" providerId="LiveId" clId="{AA5F6411-601A-4BA4-86F6-836F3F78926E}" dt="2025-04-05T12:42:35.824" v="2530" actId="26606"/>
          <ac:cxnSpMkLst>
            <pc:docMk/>
            <pc:sldMk cId="3481118302" sldId="258"/>
            <ac:cxnSpMk id="17" creationId="{C49DA8F6-BCC1-4447-B54C-57856834B94B}"/>
          </ac:cxnSpMkLst>
        </pc:cxnChg>
      </pc:sldChg>
      <pc:sldChg chg="addSp modSp new mod setBg">
        <pc:chgData name="harvey richards" userId="87fc17da649cca34" providerId="LiveId" clId="{AA5F6411-601A-4BA4-86F6-836F3F78926E}" dt="2025-04-06T23:02:45.302" v="3464" actId="26606"/>
        <pc:sldMkLst>
          <pc:docMk/>
          <pc:sldMk cId="373136740" sldId="259"/>
        </pc:sldMkLst>
        <pc:spChg chg="mod">
          <ac:chgData name="harvey richards" userId="87fc17da649cca34" providerId="LiveId" clId="{AA5F6411-601A-4BA4-86F6-836F3F78926E}" dt="2025-04-06T23:02:45.302" v="3464" actId="26606"/>
          <ac:spMkLst>
            <pc:docMk/>
            <pc:sldMk cId="373136740" sldId="259"/>
            <ac:spMk id="2" creationId="{5D63C6E4-B11B-FE64-85A2-E4FC2239E524}"/>
          </ac:spMkLst>
        </pc:spChg>
        <pc:spChg chg="mod">
          <ac:chgData name="harvey richards" userId="87fc17da649cca34" providerId="LiveId" clId="{AA5F6411-601A-4BA4-86F6-836F3F78926E}" dt="2025-04-06T23:02:45.302" v="3464" actId="26606"/>
          <ac:spMkLst>
            <pc:docMk/>
            <pc:sldMk cId="373136740" sldId="259"/>
            <ac:spMk id="3" creationId="{5EBC64CF-724C-6201-B822-AE487A0F0307}"/>
          </ac:spMkLst>
        </pc:spChg>
        <pc:spChg chg="add">
          <ac:chgData name="harvey richards" userId="87fc17da649cca34" providerId="LiveId" clId="{AA5F6411-601A-4BA4-86F6-836F3F78926E}" dt="2025-04-06T23:02:45.302" v="3464" actId="26606"/>
          <ac:spMkLst>
            <pc:docMk/>
            <pc:sldMk cId="373136740" sldId="259"/>
            <ac:spMk id="8" creationId="{A2679492-7988-4050-9056-542444452411}"/>
          </ac:spMkLst>
        </pc:spChg>
        <pc:spChg chg="add">
          <ac:chgData name="harvey richards" userId="87fc17da649cca34" providerId="LiveId" clId="{AA5F6411-601A-4BA4-86F6-836F3F78926E}" dt="2025-04-06T23:02:45.302" v="3464" actId="26606"/>
          <ac:spMkLst>
            <pc:docMk/>
            <pc:sldMk cId="373136740" sldId="259"/>
            <ac:spMk id="10" creationId="{B091B163-7D61-4891-ABCF-5C13D9C418D0}"/>
          </ac:spMkLst>
        </pc:spChg>
        <pc:grpChg chg="add">
          <ac:chgData name="harvey richards" userId="87fc17da649cca34" providerId="LiveId" clId="{AA5F6411-601A-4BA4-86F6-836F3F78926E}" dt="2025-04-06T23:02:45.302" v="3464" actId="26606"/>
          <ac:grpSpMkLst>
            <pc:docMk/>
            <pc:sldMk cId="373136740" sldId="259"/>
            <ac:grpSpMk id="12" creationId="{0474DF76-993E-44DE-AFB0-C416182ACECF}"/>
          </ac:grpSpMkLst>
        </pc:grpChg>
        <pc:cxnChg chg="add">
          <ac:chgData name="harvey richards" userId="87fc17da649cca34" providerId="LiveId" clId="{AA5F6411-601A-4BA4-86F6-836F3F78926E}" dt="2025-04-06T23:02:45.302" v="3464" actId="26606"/>
          <ac:cxnSpMkLst>
            <pc:docMk/>
            <pc:sldMk cId="373136740" sldId="259"/>
            <ac:cxnSpMk id="17" creationId="{C49DA8F6-BCC1-4447-B54C-57856834B94B}"/>
          </ac:cxnSpMkLst>
        </pc:cxnChg>
      </pc:sldChg>
      <pc:sldChg chg="addSp delSp modSp new mod setBg">
        <pc:chgData name="harvey richards" userId="87fc17da649cca34" providerId="LiveId" clId="{AA5F6411-601A-4BA4-86F6-836F3F78926E}" dt="2025-04-06T23:02:55.174" v="3467" actId="26606"/>
        <pc:sldMkLst>
          <pc:docMk/>
          <pc:sldMk cId="975941677" sldId="260"/>
        </pc:sldMkLst>
        <pc:spChg chg="mod">
          <ac:chgData name="harvey richards" userId="87fc17da649cca34" providerId="LiveId" clId="{AA5F6411-601A-4BA4-86F6-836F3F78926E}" dt="2025-04-06T23:02:55.174" v="3467" actId="26606"/>
          <ac:spMkLst>
            <pc:docMk/>
            <pc:sldMk cId="975941677" sldId="260"/>
            <ac:spMk id="2" creationId="{D6572958-82C4-052F-D526-CCEA9D1ABCE7}"/>
          </ac:spMkLst>
        </pc:spChg>
        <pc:spChg chg="del mod">
          <ac:chgData name="harvey richards" userId="87fc17da649cca34" providerId="LiveId" clId="{AA5F6411-601A-4BA4-86F6-836F3F78926E}" dt="2025-04-06T23:02:55.174" v="3467" actId="26606"/>
          <ac:spMkLst>
            <pc:docMk/>
            <pc:sldMk cId="975941677" sldId="260"/>
            <ac:spMk id="3" creationId="{280C7728-CFDB-9838-6EAF-0C9FC27C5AA4}"/>
          </ac:spMkLst>
        </pc:spChg>
        <pc:spChg chg="add del">
          <ac:chgData name="harvey richards" userId="87fc17da649cca34" providerId="LiveId" clId="{AA5F6411-601A-4BA4-86F6-836F3F78926E}" dt="2025-04-06T23:02:55.150" v="3466" actId="26606"/>
          <ac:spMkLst>
            <pc:docMk/>
            <pc:sldMk cId="975941677" sldId="260"/>
            <ac:spMk id="8" creationId="{A2679492-7988-4050-9056-542444452411}"/>
          </ac:spMkLst>
        </pc:spChg>
        <pc:spChg chg="add">
          <ac:chgData name="harvey richards" userId="87fc17da649cca34" providerId="LiveId" clId="{AA5F6411-601A-4BA4-86F6-836F3F78926E}" dt="2025-04-06T23:02:55.174" v="3467" actId="26606"/>
          <ac:spMkLst>
            <pc:docMk/>
            <pc:sldMk cId="975941677" sldId="260"/>
            <ac:spMk id="9" creationId="{2E442304-DDBD-4F7B-8017-36BCC863FB40}"/>
          </ac:spMkLst>
        </pc:spChg>
        <pc:spChg chg="add del">
          <ac:chgData name="harvey richards" userId="87fc17da649cca34" providerId="LiveId" clId="{AA5F6411-601A-4BA4-86F6-836F3F78926E}" dt="2025-04-06T23:02:55.150" v="3466" actId="26606"/>
          <ac:spMkLst>
            <pc:docMk/>
            <pc:sldMk cId="975941677" sldId="260"/>
            <ac:spMk id="10" creationId="{B091B163-7D61-4891-ABCF-5C13D9C418D0}"/>
          </ac:spMkLst>
        </pc:spChg>
        <pc:spChg chg="add">
          <ac:chgData name="harvey richards" userId="87fc17da649cca34" providerId="LiveId" clId="{AA5F6411-601A-4BA4-86F6-836F3F78926E}" dt="2025-04-06T23:02:55.174" v="3467" actId="26606"/>
          <ac:spMkLst>
            <pc:docMk/>
            <pc:sldMk cId="975941677" sldId="260"/>
            <ac:spMk id="11" creationId="{5E107275-3853-46FD-A241-DE4355A42675}"/>
          </ac:spMkLst>
        </pc:spChg>
        <pc:grpChg chg="add del">
          <ac:chgData name="harvey richards" userId="87fc17da649cca34" providerId="LiveId" clId="{AA5F6411-601A-4BA4-86F6-836F3F78926E}" dt="2025-04-06T23:02:55.150" v="3466" actId="26606"/>
          <ac:grpSpMkLst>
            <pc:docMk/>
            <pc:sldMk cId="975941677" sldId="260"/>
            <ac:grpSpMk id="12" creationId="{0474DF76-993E-44DE-AFB0-C416182ACECF}"/>
          </ac:grpSpMkLst>
        </pc:grpChg>
        <pc:graphicFrameChg chg="add">
          <ac:chgData name="harvey richards" userId="87fc17da649cca34" providerId="LiveId" clId="{AA5F6411-601A-4BA4-86F6-836F3F78926E}" dt="2025-04-06T23:02:55.174" v="3467" actId="26606"/>
          <ac:graphicFrameMkLst>
            <pc:docMk/>
            <pc:sldMk cId="975941677" sldId="260"/>
            <ac:graphicFrameMk id="5" creationId="{051CE060-4D08-9FA4-CAAB-6EDFB6C18592}"/>
          </ac:graphicFrameMkLst>
        </pc:graphicFrameChg>
        <pc:cxnChg chg="add del">
          <ac:chgData name="harvey richards" userId="87fc17da649cca34" providerId="LiveId" clId="{AA5F6411-601A-4BA4-86F6-836F3F78926E}" dt="2025-04-06T23:02:55.150" v="3466" actId="26606"/>
          <ac:cxnSpMkLst>
            <pc:docMk/>
            <pc:sldMk cId="975941677" sldId="260"/>
            <ac:cxnSpMk id="17" creationId="{C49DA8F6-BCC1-4447-B54C-57856834B94B}"/>
          </ac:cxnSpMkLst>
        </pc:cxnChg>
      </pc:sldChg>
      <pc:sldChg chg="addSp modSp new mod setBg">
        <pc:chgData name="harvey richards" userId="87fc17da649cca34" providerId="LiveId" clId="{AA5F6411-601A-4BA4-86F6-836F3F78926E}" dt="2025-04-06T23:38:30.686" v="3708" actId="26606"/>
        <pc:sldMkLst>
          <pc:docMk/>
          <pc:sldMk cId="3426429800" sldId="261"/>
        </pc:sldMkLst>
        <pc:spChg chg="mod">
          <ac:chgData name="harvey richards" userId="87fc17da649cca34" providerId="LiveId" clId="{AA5F6411-601A-4BA4-86F6-836F3F78926E}" dt="2025-04-06T23:38:30.686" v="3708" actId="26606"/>
          <ac:spMkLst>
            <pc:docMk/>
            <pc:sldMk cId="3426429800" sldId="261"/>
            <ac:spMk id="2" creationId="{CB6801EB-9172-6424-BB99-8B06757C8814}"/>
          </ac:spMkLst>
        </pc:spChg>
        <pc:spChg chg="mod">
          <ac:chgData name="harvey richards" userId="87fc17da649cca34" providerId="LiveId" clId="{AA5F6411-601A-4BA4-86F6-836F3F78926E}" dt="2025-04-06T23:38:30.686" v="3708" actId="26606"/>
          <ac:spMkLst>
            <pc:docMk/>
            <pc:sldMk cId="3426429800" sldId="261"/>
            <ac:spMk id="3" creationId="{5B41F757-63A1-938F-EE94-07200532DE77}"/>
          </ac:spMkLst>
        </pc:spChg>
        <pc:spChg chg="add">
          <ac:chgData name="harvey richards" userId="87fc17da649cca34" providerId="LiveId" clId="{AA5F6411-601A-4BA4-86F6-836F3F78926E}" dt="2025-04-06T23:38:30.686" v="3708" actId="26606"/>
          <ac:spMkLst>
            <pc:docMk/>
            <pc:sldMk cId="3426429800" sldId="261"/>
            <ac:spMk id="10" creationId="{560AFAAC-EA6C-45A9-9E03-C9C9F0193B4F}"/>
          </ac:spMkLst>
        </pc:spChg>
        <pc:spChg chg="add">
          <ac:chgData name="harvey richards" userId="87fc17da649cca34" providerId="LiveId" clId="{AA5F6411-601A-4BA4-86F6-836F3F78926E}" dt="2025-04-06T23:38:30.686" v="3708" actId="26606"/>
          <ac:spMkLst>
            <pc:docMk/>
            <pc:sldMk cId="3426429800" sldId="261"/>
            <ac:spMk id="12" creationId="{83549E37-C86B-4401-90BD-D8BF83859F14}"/>
          </ac:spMkLst>
        </pc:spChg>
        <pc:spChg chg="add">
          <ac:chgData name="harvey richards" userId="87fc17da649cca34" providerId="LiveId" clId="{AA5F6411-601A-4BA4-86F6-836F3F78926E}" dt="2025-04-06T23:38:30.686" v="3708" actId="26606"/>
          <ac:spMkLst>
            <pc:docMk/>
            <pc:sldMk cId="3426429800" sldId="261"/>
            <ac:spMk id="14" creationId="{8A17784E-76D8-4521-A77D-0D2EBB923004}"/>
          </ac:spMkLst>
        </pc:spChg>
        <pc:spChg chg="add">
          <ac:chgData name="harvey richards" userId="87fc17da649cca34" providerId="LiveId" clId="{AA5F6411-601A-4BA4-86F6-836F3F78926E}" dt="2025-04-06T23:38:30.686" v="3708" actId="26606"/>
          <ac:spMkLst>
            <pc:docMk/>
            <pc:sldMk cId="3426429800" sldId="261"/>
            <ac:spMk id="16" creationId="{C0036C6B-F09C-4EAB-AE02-8D056EE74856}"/>
          </ac:spMkLst>
        </pc:spChg>
        <pc:spChg chg="add">
          <ac:chgData name="harvey richards" userId="87fc17da649cca34" providerId="LiveId" clId="{AA5F6411-601A-4BA4-86F6-836F3F78926E}" dt="2025-04-06T23:38:30.686" v="3708" actId="26606"/>
          <ac:spMkLst>
            <pc:docMk/>
            <pc:sldMk cId="3426429800" sldId="261"/>
            <ac:spMk id="18" creationId="{FC8D5885-2804-4D3C-BE31-902E4D3279B0}"/>
          </ac:spMkLst>
        </pc:spChg>
        <pc:picChg chg="add mod ord">
          <ac:chgData name="harvey richards" userId="87fc17da649cca34" providerId="LiveId" clId="{AA5F6411-601A-4BA4-86F6-836F3F78926E}" dt="2025-04-06T23:38:30.686" v="3708" actId="26606"/>
          <ac:picMkLst>
            <pc:docMk/>
            <pc:sldMk cId="3426429800" sldId="261"/>
            <ac:picMk id="5" creationId="{ABB97982-2BA7-E757-23DA-2C88DB26E649}"/>
          </ac:picMkLst>
        </pc:picChg>
      </pc:sldChg>
      <pc:sldChg chg="addSp modSp new mod setBg">
        <pc:chgData name="harvey richards" userId="87fc17da649cca34" providerId="LiveId" clId="{AA5F6411-601A-4BA4-86F6-836F3F78926E}" dt="2025-04-06T23:54:14.058" v="4074" actId="20577"/>
        <pc:sldMkLst>
          <pc:docMk/>
          <pc:sldMk cId="315256623" sldId="262"/>
        </pc:sldMkLst>
        <pc:spChg chg="mod">
          <ac:chgData name="harvey richards" userId="87fc17da649cca34" providerId="LiveId" clId="{AA5F6411-601A-4BA4-86F6-836F3F78926E}" dt="2025-04-06T23:53:23.774" v="3993" actId="26606"/>
          <ac:spMkLst>
            <pc:docMk/>
            <pc:sldMk cId="315256623" sldId="262"/>
            <ac:spMk id="2" creationId="{B3308170-413A-0D76-2AAD-6BFD6C7D1D38}"/>
          </ac:spMkLst>
        </pc:spChg>
        <pc:spChg chg="mod">
          <ac:chgData name="harvey richards" userId="87fc17da649cca34" providerId="LiveId" clId="{AA5F6411-601A-4BA4-86F6-836F3F78926E}" dt="2025-04-06T23:54:14.058" v="4074" actId="20577"/>
          <ac:spMkLst>
            <pc:docMk/>
            <pc:sldMk cId="315256623" sldId="262"/>
            <ac:spMk id="3" creationId="{168E0906-C0B1-FC73-712D-F5E1B5DA2DE2}"/>
          </ac:spMkLst>
        </pc:spChg>
        <pc:spChg chg="add">
          <ac:chgData name="harvey richards" userId="87fc17da649cca34" providerId="LiveId" clId="{AA5F6411-601A-4BA4-86F6-836F3F78926E}" dt="2025-04-06T23:53:23.774" v="3993" actId="26606"/>
          <ac:spMkLst>
            <pc:docMk/>
            <pc:sldMk cId="315256623" sldId="262"/>
            <ac:spMk id="8" creationId="{A2679492-7988-4050-9056-542444452411}"/>
          </ac:spMkLst>
        </pc:spChg>
        <pc:spChg chg="add">
          <ac:chgData name="harvey richards" userId="87fc17da649cca34" providerId="LiveId" clId="{AA5F6411-601A-4BA4-86F6-836F3F78926E}" dt="2025-04-06T23:53:23.774" v="3993" actId="26606"/>
          <ac:spMkLst>
            <pc:docMk/>
            <pc:sldMk cId="315256623" sldId="262"/>
            <ac:spMk id="10" creationId="{B091B163-7D61-4891-ABCF-5C13D9C418D0}"/>
          </ac:spMkLst>
        </pc:spChg>
        <pc:grpChg chg="add">
          <ac:chgData name="harvey richards" userId="87fc17da649cca34" providerId="LiveId" clId="{AA5F6411-601A-4BA4-86F6-836F3F78926E}" dt="2025-04-06T23:53:23.774" v="3993" actId="26606"/>
          <ac:grpSpMkLst>
            <pc:docMk/>
            <pc:sldMk cId="315256623" sldId="262"/>
            <ac:grpSpMk id="12" creationId="{0474DF76-993E-44DE-AFB0-C416182ACECF}"/>
          </ac:grpSpMkLst>
        </pc:grpChg>
        <pc:cxnChg chg="add">
          <ac:chgData name="harvey richards" userId="87fc17da649cca34" providerId="LiveId" clId="{AA5F6411-601A-4BA4-86F6-836F3F78926E}" dt="2025-04-06T23:53:23.774" v="3993" actId="26606"/>
          <ac:cxnSpMkLst>
            <pc:docMk/>
            <pc:sldMk cId="315256623" sldId="262"/>
            <ac:cxnSpMk id="17" creationId="{C49DA8F6-BCC1-4447-B54C-57856834B94B}"/>
          </ac:cxnSpMkLst>
        </pc:cxnChg>
      </pc:sldChg>
      <pc:sldChg chg="addSp delSp modSp new mod setBg">
        <pc:chgData name="harvey richards" userId="87fc17da649cca34" providerId="LiveId" clId="{AA5F6411-601A-4BA4-86F6-836F3F78926E}" dt="2025-04-07T00:07:30.958" v="4370" actId="26606"/>
        <pc:sldMkLst>
          <pc:docMk/>
          <pc:sldMk cId="3870743819" sldId="263"/>
        </pc:sldMkLst>
        <pc:spChg chg="mod">
          <ac:chgData name="harvey richards" userId="87fc17da649cca34" providerId="LiveId" clId="{AA5F6411-601A-4BA4-86F6-836F3F78926E}" dt="2025-04-07T00:07:30.958" v="4370" actId="26606"/>
          <ac:spMkLst>
            <pc:docMk/>
            <pc:sldMk cId="3870743819" sldId="263"/>
            <ac:spMk id="2" creationId="{568F6F98-C056-9100-9D44-86B7FBA66698}"/>
          </ac:spMkLst>
        </pc:spChg>
        <pc:spChg chg="del mod">
          <ac:chgData name="harvey richards" userId="87fc17da649cca34" providerId="LiveId" clId="{AA5F6411-601A-4BA4-86F6-836F3F78926E}" dt="2025-04-07T00:07:30.958" v="4370" actId="26606"/>
          <ac:spMkLst>
            <pc:docMk/>
            <pc:sldMk cId="3870743819" sldId="263"/>
            <ac:spMk id="3" creationId="{8605EDB8-E228-C004-DA4E-AC290DCB4E2B}"/>
          </ac:spMkLst>
        </pc:spChg>
        <pc:spChg chg="add">
          <ac:chgData name="harvey richards" userId="87fc17da649cca34" providerId="LiveId" clId="{AA5F6411-601A-4BA4-86F6-836F3F78926E}" dt="2025-04-07T00:07:30.958" v="4370" actId="26606"/>
          <ac:spMkLst>
            <pc:docMk/>
            <pc:sldMk cId="3870743819" sldId="263"/>
            <ac:spMk id="9" creationId="{7517A47C-B2E5-4B79-8061-D74B1311AF6E}"/>
          </ac:spMkLst>
        </pc:spChg>
        <pc:spChg chg="add">
          <ac:chgData name="harvey richards" userId="87fc17da649cca34" providerId="LiveId" clId="{AA5F6411-601A-4BA4-86F6-836F3F78926E}" dt="2025-04-07T00:07:30.958" v="4370" actId="26606"/>
          <ac:spMkLst>
            <pc:docMk/>
            <pc:sldMk cId="3870743819" sldId="263"/>
            <ac:spMk id="11" creationId="{C505E780-2083-4CB5-A42A-5E0E2908ECC3}"/>
          </ac:spMkLst>
        </pc:spChg>
        <pc:spChg chg="add">
          <ac:chgData name="harvey richards" userId="87fc17da649cca34" providerId="LiveId" clId="{AA5F6411-601A-4BA4-86F6-836F3F78926E}" dt="2025-04-07T00:07:30.958" v="4370" actId="26606"/>
          <ac:spMkLst>
            <pc:docMk/>
            <pc:sldMk cId="3870743819" sldId="263"/>
            <ac:spMk id="13" creationId="{D2C0AE1C-0118-41AE-8A10-7CDCBF10E96F}"/>
          </ac:spMkLst>
        </pc:spChg>
        <pc:spChg chg="add">
          <ac:chgData name="harvey richards" userId="87fc17da649cca34" providerId="LiveId" clId="{AA5F6411-601A-4BA4-86F6-836F3F78926E}" dt="2025-04-07T00:07:30.958" v="4370" actId="26606"/>
          <ac:spMkLst>
            <pc:docMk/>
            <pc:sldMk cId="3870743819" sldId="263"/>
            <ac:spMk id="15" creationId="{463EEC44-1BA3-44ED-81FC-A644B04B2A44}"/>
          </ac:spMkLst>
        </pc:spChg>
        <pc:graphicFrameChg chg="add">
          <ac:chgData name="harvey richards" userId="87fc17da649cca34" providerId="LiveId" clId="{AA5F6411-601A-4BA4-86F6-836F3F78926E}" dt="2025-04-07T00:07:30.958" v="4370" actId="26606"/>
          <ac:graphicFrameMkLst>
            <pc:docMk/>
            <pc:sldMk cId="3870743819" sldId="263"/>
            <ac:graphicFrameMk id="5" creationId="{58461749-8891-48FD-2353-9952B4FB63D2}"/>
          </ac:graphicFrameMkLst>
        </pc:graphicFrameChg>
      </pc:sldChg>
      <pc:sldChg chg="addSp delSp modSp new mod setBg">
        <pc:chgData name="harvey richards" userId="87fc17da649cca34" providerId="LiveId" clId="{AA5F6411-601A-4BA4-86F6-836F3F78926E}" dt="2025-04-07T00:15:41.163" v="4371" actId="26606"/>
        <pc:sldMkLst>
          <pc:docMk/>
          <pc:sldMk cId="2186952501" sldId="264"/>
        </pc:sldMkLst>
        <pc:spChg chg="mod">
          <ac:chgData name="harvey richards" userId="87fc17da649cca34" providerId="LiveId" clId="{AA5F6411-601A-4BA4-86F6-836F3F78926E}" dt="2025-04-07T00:15:41.163" v="4371" actId="26606"/>
          <ac:spMkLst>
            <pc:docMk/>
            <pc:sldMk cId="2186952501" sldId="264"/>
            <ac:spMk id="2" creationId="{FCF9A176-3003-E5AE-5715-A8F0B03D624B}"/>
          </ac:spMkLst>
        </pc:spChg>
        <pc:spChg chg="del mod">
          <ac:chgData name="harvey richards" userId="87fc17da649cca34" providerId="LiveId" clId="{AA5F6411-601A-4BA4-86F6-836F3F78926E}" dt="2025-04-07T00:15:41.163" v="4371" actId="26606"/>
          <ac:spMkLst>
            <pc:docMk/>
            <pc:sldMk cId="2186952501" sldId="264"/>
            <ac:spMk id="3" creationId="{BAE526D2-3F69-F948-6244-FFDC3ECF9E11}"/>
          </ac:spMkLst>
        </pc:spChg>
        <pc:spChg chg="add">
          <ac:chgData name="harvey richards" userId="87fc17da649cca34" providerId="LiveId" clId="{AA5F6411-601A-4BA4-86F6-836F3F78926E}" dt="2025-04-07T00:15:41.163" v="4371" actId="26606"/>
          <ac:spMkLst>
            <pc:docMk/>
            <pc:sldMk cId="2186952501" sldId="264"/>
            <ac:spMk id="9" creationId="{92070828-E616-4355-9C8A-A1065032B27D}"/>
          </ac:spMkLst>
        </pc:spChg>
        <pc:spChg chg="add">
          <ac:chgData name="harvey richards" userId="87fc17da649cca34" providerId="LiveId" clId="{AA5F6411-601A-4BA4-86F6-836F3F78926E}" dt="2025-04-07T00:15:41.163" v="4371" actId="26606"/>
          <ac:spMkLst>
            <pc:docMk/>
            <pc:sldMk cId="2186952501" sldId="264"/>
            <ac:spMk id="11" creationId="{355161C6-1218-4EAF-A9E9-A319CFD760C9}"/>
          </ac:spMkLst>
        </pc:spChg>
        <pc:graphicFrameChg chg="add">
          <ac:chgData name="harvey richards" userId="87fc17da649cca34" providerId="LiveId" clId="{AA5F6411-601A-4BA4-86F6-836F3F78926E}" dt="2025-04-07T00:15:41.163" v="4371" actId="26606"/>
          <ac:graphicFrameMkLst>
            <pc:docMk/>
            <pc:sldMk cId="2186952501" sldId="264"/>
            <ac:graphicFrameMk id="5" creationId="{24A19E06-CA90-1737-98EE-0B0CCDA9C2E4}"/>
          </ac:graphicFrameMkLst>
        </pc:graphicFrameChg>
      </pc:sldChg>
      <pc:sldChg chg="addSp delSp modSp new mod setBg">
        <pc:chgData name="harvey richards" userId="87fc17da649cca34" providerId="LiveId" clId="{AA5F6411-601A-4BA4-86F6-836F3F78926E}" dt="2025-04-07T00:28:26.176" v="4386" actId="26606"/>
        <pc:sldMkLst>
          <pc:docMk/>
          <pc:sldMk cId="840868505" sldId="265"/>
        </pc:sldMkLst>
        <pc:spChg chg="mod">
          <ac:chgData name="harvey richards" userId="87fc17da649cca34" providerId="LiveId" clId="{AA5F6411-601A-4BA4-86F6-836F3F78926E}" dt="2025-04-07T00:28:26.176" v="4386" actId="26606"/>
          <ac:spMkLst>
            <pc:docMk/>
            <pc:sldMk cId="840868505" sldId="265"/>
            <ac:spMk id="2" creationId="{6B9D6D3B-83FB-1159-90AC-3A2622F60D06}"/>
          </ac:spMkLst>
        </pc:spChg>
        <pc:spChg chg="add del mod">
          <ac:chgData name="harvey richards" userId="87fc17da649cca34" providerId="LiveId" clId="{AA5F6411-601A-4BA4-86F6-836F3F78926E}" dt="2025-04-07T00:28:26.176" v="4386" actId="26606"/>
          <ac:spMkLst>
            <pc:docMk/>
            <pc:sldMk cId="840868505" sldId="265"/>
            <ac:spMk id="3" creationId="{096C381A-F8CA-5625-B5F6-4E4AFA435BEE}"/>
          </ac:spMkLst>
        </pc:spChg>
        <pc:spChg chg="add del">
          <ac:chgData name="harvey richards" userId="87fc17da649cca34" providerId="LiveId" clId="{AA5F6411-601A-4BA4-86F6-836F3F78926E}" dt="2025-04-07T00:28:26.159" v="4385" actId="26606"/>
          <ac:spMkLst>
            <pc:docMk/>
            <pc:sldMk cId="840868505" sldId="265"/>
            <ac:spMk id="8" creationId="{327D73B4-9F5C-4A64-A179-51B9500CB8B5}"/>
          </ac:spMkLst>
        </pc:spChg>
        <pc:spChg chg="add del">
          <ac:chgData name="harvey richards" userId="87fc17da649cca34" providerId="LiveId" clId="{AA5F6411-601A-4BA4-86F6-836F3F78926E}" dt="2025-04-07T00:28:12.040" v="4377" actId="26606"/>
          <ac:spMkLst>
            <pc:docMk/>
            <pc:sldMk cId="840868505" sldId="265"/>
            <ac:spMk id="9" creationId="{7517A47C-B2E5-4B79-8061-D74B1311AF6E}"/>
          </ac:spMkLst>
        </pc:spChg>
        <pc:spChg chg="add del">
          <ac:chgData name="harvey richards" userId="87fc17da649cca34" providerId="LiveId" clId="{AA5F6411-601A-4BA4-86F6-836F3F78926E}" dt="2025-04-07T00:28:26.159" v="4385" actId="26606"/>
          <ac:spMkLst>
            <pc:docMk/>
            <pc:sldMk cId="840868505" sldId="265"/>
            <ac:spMk id="10" creationId="{C1F06963-6374-4B48-844F-071A9BAAAE02}"/>
          </ac:spMkLst>
        </pc:spChg>
        <pc:spChg chg="add del">
          <ac:chgData name="harvey richards" userId="87fc17da649cca34" providerId="LiveId" clId="{AA5F6411-601A-4BA4-86F6-836F3F78926E}" dt="2025-04-07T00:28:12.040" v="4377" actId="26606"/>
          <ac:spMkLst>
            <pc:docMk/>
            <pc:sldMk cId="840868505" sldId="265"/>
            <ac:spMk id="11" creationId="{C505E780-2083-4CB5-A42A-5E0E2908ECC3}"/>
          </ac:spMkLst>
        </pc:spChg>
        <pc:spChg chg="add del">
          <ac:chgData name="harvey richards" userId="87fc17da649cca34" providerId="LiveId" clId="{AA5F6411-601A-4BA4-86F6-836F3F78926E}" dt="2025-04-07T00:28:26.159" v="4385" actId="26606"/>
          <ac:spMkLst>
            <pc:docMk/>
            <pc:sldMk cId="840868505" sldId="265"/>
            <ac:spMk id="12" creationId="{6CB927A4-E432-4310-9CD5-E89FF5063179}"/>
          </ac:spMkLst>
        </pc:spChg>
        <pc:spChg chg="add del">
          <ac:chgData name="harvey richards" userId="87fc17da649cca34" providerId="LiveId" clId="{AA5F6411-601A-4BA4-86F6-836F3F78926E}" dt="2025-04-07T00:28:12.040" v="4377" actId="26606"/>
          <ac:spMkLst>
            <pc:docMk/>
            <pc:sldMk cId="840868505" sldId="265"/>
            <ac:spMk id="13" creationId="{D2C0AE1C-0118-41AE-8A10-7CDCBF10E96F}"/>
          </ac:spMkLst>
        </pc:spChg>
        <pc:spChg chg="add del">
          <ac:chgData name="harvey richards" userId="87fc17da649cca34" providerId="LiveId" clId="{AA5F6411-601A-4BA4-86F6-836F3F78926E}" dt="2025-04-07T00:28:26.159" v="4385" actId="26606"/>
          <ac:spMkLst>
            <pc:docMk/>
            <pc:sldMk cId="840868505" sldId="265"/>
            <ac:spMk id="14" creationId="{1453BF6C-B012-48B7-B4E8-6D7AC7C27D02}"/>
          </ac:spMkLst>
        </pc:spChg>
        <pc:spChg chg="add del">
          <ac:chgData name="harvey richards" userId="87fc17da649cca34" providerId="LiveId" clId="{AA5F6411-601A-4BA4-86F6-836F3F78926E}" dt="2025-04-07T00:28:12.040" v="4377" actId="26606"/>
          <ac:spMkLst>
            <pc:docMk/>
            <pc:sldMk cId="840868505" sldId="265"/>
            <ac:spMk id="15" creationId="{463EEC44-1BA3-44ED-81FC-A644B04B2A44}"/>
          </ac:spMkLst>
        </pc:spChg>
        <pc:spChg chg="add del">
          <ac:chgData name="harvey richards" userId="87fc17da649cca34" providerId="LiveId" clId="{AA5F6411-601A-4BA4-86F6-836F3F78926E}" dt="2025-04-07T00:28:26.159" v="4385" actId="26606"/>
          <ac:spMkLst>
            <pc:docMk/>
            <pc:sldMk cId="840868505" sldId="265"/>
            <ac:spMk id="16" creationId="{E3020543-B24B-4EC4-8FFC-8DD88EEA91A8}"/>
          </ac:spMkLst>
        </pc:spChg>
        <pc:spChg chg="add del">
          <ac:chgData name="harvey richards" userId="87fc17da649cca34" providerId="LiveId" clId="{AA5F6411-601A-4BA4-86F6-836F3F78926E}" dt="2025-04-07T00:28:15.584" v="4379" actId="26606"/>
          <ac:spMkLst>
            <pc:docMk/>
            <pc:sldMk cId="840868505" sldId="265"/>
            <ac:spMk id="17" creationId="{BACC6370-2D7E-4714-9D71-7542949D7D5D}"/>
          </ac:spMkLst>
        </pc:spChg>
        <pc:spChg chg="add del">
          <ac:chgData name="harvey richards" userId="87fc17da649cca34" providerId="LiveId" clId="{AA5F6411-601A-4BA4-86F6-836F3F78926E}" dt="2025-04-07T00:28:15.584" v="4379" actId="26606"/>
          <ac:spMkLst>
            <pc:docMk/>
            <pc:sldMk cId="840868505" sldId="265"/>
            <ac:spMk id="18" creationId="{F68B3F68-107C-434F-AA38-110D5EA91B85}"/>
          </ac:spMkLst>
        </pc:spChg>
        <pc:spChg chg="add del">
          <ac:chgData name="harvey richards" userId="87fc17da649cca34" providerId="LiveId" clId="{AA5F6411-601A-4BA4-86F6-836F3F78926E}" dt="2025-04-07T00:28:15.584" v="4379" actId="26606"/>
          <ac:spMkLst>
            <pc:docMk/>
            <pc:sldMk cId="840868505" sldId="265"/>
            <ac:spMk id="19" creationId="{AAD0DBB9-1A4B-4391-81D4-CB19F9AB918A}"/>
          </ac:spMkLst>
        </pc:spChg>
        <pc:spChg chg="add del">
          <ac:chgData name="harvey richards" userId="87fc17da649cca34" providerId="LiveId" clId="{AA5F6411-601A-4BA4-86F6-836F3F78926E}" dt="2025-04-07T00:28:15.584" v="4379" actId="26606"/>
          <ac:spMkLst>
            <pc:docMk/>
            <pc:sldMk cId="840868505" sldId="265"/>
            <ac:spMk id="20" creationId="{063BBA22-50EA-4C4D-BE05-F1CE4E63AA56}"/>
          </ac:spMkLst>
        </pc:spChg>
        <pc:spChg chg="add del">
          <ac:chgData name="harvey richards" userId="87fc17da649cca34" providerId="LiveId" clId="{AA5F6411-601A-4BA4-86F6-836F3F78926E}" dt="2025-04-07T00:28:18.920" v="4381" actId="26606"/>
          <ac:spMkLst>
            <pc:docMk/>
            <pc:sldMk cId="840868505" sldId="265"/>
            <ac:spMk id="23" creationId="{7517A47C-B2E5-4B79-8061-D74B1311AF6E}"/>
          </ac:spMkLst>
        </pc:spChg>
        <pc:spChg chg="add del">
          <ac:chgData name="harvey richards" userId="87fc17da649cca34" providerId="LiveId" clId="{AA5F6411-601A-4BA4-86F6-836F3F78926E}" dt="2025-04-07T00:28:18.920" v="4381" actId="26606"/>
          <ac:spMkLst>
            <pc:docMk/>
            <pc:sldMk cId="840868505" sldId="265"/>
            <ac:spMk id="24" creationId="{C505E780-2083-4CB5-A42A-5E0E2908ECC3}"/>
          </ac:spMkLst>
        </pc:spChg>
        <pc:spChg chg="add del">
          <ac:chgData name="harvey richards" userId="87fc17da649cca34" providerId="LiveId" clId="{AA5F6411-601A-4BA4-86F6-836F3F78926E}" dt="2025-04-07T00:28:18.920" v="4381" actId="26606"/>
          <ac:spMkLst>
            <pc:docMk/>
            <pc:sldMk cId="840868505" sldId="265"/>
            <ac:spMk id="25" creationId="{D2C0AE1C-0118-41AE-8A10-7CDCBF10E96F}"/>
          </ac:spMkLst>
        </pc:spChg>
        <pc:spChg chg="add del">
          <ac:chgData name="harvey richards" userId="87fc17da649cca34" providerId="LiveId" clId="{AA5F6411-601A-4BA4-86F6-836F3F78926E}" dt="2025-04-07T00:28:18.920" v="4381" actId="26606"/>
          <ac:spMkLst>
            <pc:docMk/>
            <pc:sldMk cId="840868505" sldId="265"/>
            <ac:spMk id="26" creationId="{463EEC44-1BA3-44ED-81FC-A644B04B2A44}"/>
          </ac:spMkLst>
        </pc:spChg>
        <pc:spChg chg="add del">
          <ac:chgData name="harvey richards" userId="87fc17da649cca34" providerId="LiveId" clId="{AA5F6411-601A-4BA4-86F6-836F3F78926E}" dt="2025-04-07T00:28:25.429" v="4383" actId="26606"/>
          <ac:spMkLst>
            <pc:docMk/>
            <pc:sldMk cId="840868505" sldId="265"/>
            <ac:spMk id="29" creationId="{92070828-E616-4355-9C8A-A1065032B27D}"/>
          </ac:spMkLst>
        </pc:spChg>
        <pc:spChg chg="add del">
          <ac:chgData name="harvey richards" userId="87fc17da649cca34" providerId="LiveId" clId="{AA5F6411-601A-4BA4-86F6-836F3F78926E}" dt="2025-04-07T00:28:25.429" v="4383" actId="26606"/>
          <ac:spMkLst>
            <pc:docMk/>
            <pc:sldMk cId="840868505" sldId="265"/>
            <ac:spMk id="30" creationId="{355161C6-1218-4EAF-A9E9-A319CFD760C9}"/>
          </ac:spMkLst>
        </pc:spChg>
        <pc:spChg chg="add del">
          <ac:chgData name="harvey richards" userId="87fc17da649cca34" providerId="LiveId" clId="{AA5F6411-601A-4BA4-86F6-836F3F78926E}" dt="2025-04-07T00:28:26.159" v="4385" actId="26606"/>
          <ac:spMkLst>
            <pc:docMk/>
            <pc:sldMk cId="840868505" sldId="265"/>
            <ac:spMk id="33" creationId="{096C381A-F8CA-5625-B5F6-4E4AFA435BEE}"/>
          </ac:spMkLst>
        </pc:spChg>
        <pc:spChg chg="add">
          <ac:chgData name="harvey richards" userId="87fc17da649cca34" providerId="LiveId" clId="{AA5F6411-601A-4BA4-86F6-836F3F78926E}" dt="2025-04-07T00:28:26.176" v="4386" actId="26606"/>
          <ac:spMkLst>
            <pc:docMk/>
            <pc:sldMk cId="840868505" sldId="265"/>
            <ac:spMk id="36" creationId="{A2679492-7988-4050-9056-542444452411}"/>
          </ac:spMkLst>
        </pc:spChg>
        <pc:spChg chg="add">
          <ac:chgData name="harvey richards" userId="87fc17da649cca34" providerId="LiveId" clId="{AA5F6411-601A-4BA4-86F6-836F3F78926E}" dt="2025-04-07T00:28:26.176" v="4386" actId="26606"/>
          <ac:spMkLst>
            <pc:docMk/>
            <pc:sldMk cId="840868505" sldId="265"/>
            <ac:spMk id="37" creationId="{B091B163-7D61-4891-ABCF-5C13D9C418D0}"/>
          </ac:spMkLst>
        </pc:spChg>
        <pc:spChg chg="add">
          <ac:chgData name="harvey richards" userId="87fc17da649cca34" providerId="LiveId" clId="{AA5F6411-601A-4BA4-86F6-836F3F78926E}" dt="2025-04-07T00:28:26.176" v="4386" actId="26606"/>
          <ac:spMkLst>
            <pc:docMk/>
            <pc:sldMk cId="840868505" sldId="265"/>
            <ac:spMk id="42" creationId="{096C381A-F8CA-5625-B5F6-4E4AFA435BEE}"/>
          </ac:spMkLst>
        </pc:spChg>
        <pc:grpChg chg="add">
          <ac:chgData name="harvey richards" userId="87fc17da649cca34" providerId="LiveId" clId="{AA5F6411-601A-4BA4-86F6-836F3F78926E}" dt="2025-04-07T00:28:26.176" v="4386" actId="26606"/>
          <ac:grpSpMkLst>
            <pc:docMk/>
            <pc:sldMk cId="840868505" sldId="265"/>
            <ac:grpSpMk id="38" creationId="{0474DF76-993E-44DE-AFB0-C416182ACECF}"/>
          </ac:grpSpMkLst>
        </pc:grpChg>
        <pc:graphicFrameChg chg="add del">
          <ac:chgData name="harvey richards" userId="87fc17da649cca34" providerId="LiveId" clId="{AA5F6411-601A-4BA4-86F6-836F3F78926E}" dt="2025-04-07T00:28:12.040" v="4377" actId="26606"/>
          <ac:graphicFrameMkLst>
            <pc:docMk/>
            <pc:sldMk cId="840868505" sldId="265"/>
            <ac:graphicFrameMk id="5" creationId="{6941B870-2584-31AE-92E0-3025D5B62A73}"/>
          </ac:graphicFrameMkLst>
        </pc:graphicFrameChg>
        <pc:graphicFrameChg chg="add del">
          <ac:chgData name="harvey richards" userId="87fc17da649cca34" providerId="LiveId" clId="{AA5F6411-601A-4BA4-86F6-836F3F78926E}" dt="2025-04-07T00:28:15.584" v="4379" actId="26606"/>
          <ac:graphicFrameMkLst>
            <pc:docMk/>
            <pc:sldMk cId="840868505" sldId="265"/>
            <ac:graphicFrameMk id="21" creationId="{3396148F-A674-B987-3BA8-7EB915AED391}"/>
          </ac:graphicFrameMkLst>
        </pc:graphicFrameChg>
        <pc:graphicFrameChg chg="add del">
          <ac:chgData name="harvey richards" userId="87fc17da649cca34" providerId="LiveId" clId="{AA5F6411-601A-4BA4-86F6-836F3F78926E}" dt="2025-04-07T00:28:18.920" v="4381" actId="26606"/>
          <ac:graphicFrameMkLst>
            <pc:docMk/>
            <pc:sldMk cId="840868505" sldId="265"/>
            <ac:graphicFrameMk id="27" creationId="{8024D86A-AADC-AC82-BF66-8B274F666837}"/>
          </ac:graphicFrameMkLst>
        </pc:graphicFrameChg>
        <pc:graphicFrameChg chg="add del">
          <ac:chgData name="harvey richards" userId="87fc17da649cca34" providerId="LiveId" clId="{AA5F6411-601A-4BA4-86F6-836F3F78926E}" dt="2025-04-07T00:28:25.429" v="4383" actId="26606"/>
          <ac:graphicFrameMkLst>
            <pc:docMk/>
            <pc:sldMk cId="840868505" sldId="265"/>
            <ac:graphicFrameMk id="31" creationId="{588C6E4B-F6DD-628F-56E1-A00FCD9D56DE}"/>
          </ac:graphicFrameMkLst>
        </pc:graphicFrameChg>
        <pc:cxnChg chg="add del">
          <ac:chgData name="harvey richards" userId="87fc17da649cca34" providerId="LiveId" clId="{AA5F6411-601A-4BA4-86F6-836F3F78926E}" dt="2025-04-07T00:28:26.159" v="4385" actId="26606"/>
          <ac:cxnSpMkLst>
            <pc:docMk/>
            <pc:sldMk cId="840868505" sldId="265"/>
            <ac:cxnSpMk id="34" creationId="{C49DA8F6-BCC1-4447-B54C-57856834B94B}"/>
          </ac:cxnSpMkLst>
        </pc:cxnChg>
        <pc:cxnChg chg="add">
          <ac:chgData name="harvey richards" userId="87fc17da649cca34" providerId="LiveId" clId="{AA5F6411-601A-4BA4-86F6-836F3F78926E}" dt="2025-04-07T00:28:26.176" v="4386" actId="26606"/>
          <ac:cxnSpMkLst>
            <pc:docMk/>
            <pc:sldMk cId="840868505" sldId="265"/>
            <ac:cxnSpMk id="43" creationId="{C49DA8F6-BCC1-4447-B54C-57856834B94B}"/>
          </ac:cxnSpMkLst>
        </pc:cxnChg>
      </pc:sldChg>
      <pc:sldChg chg="addSp modSp new mod ord setBg">
        <pc:chgData name="harvey richards" userId="87fc17da649cca34" providerId="LiveId" clId="{AA5F6411-601A-4BA4-86F6-836F3F78926E}" dt="2025-04-07T00:24:05.785" v="4375" actId="26606"/>
        <pc:sldMkLst>
          <pc:docMk/>
          <pc:sldMk cId="998399103" sldId="266"/>
        </pc:sldMkLst>
        <pc:spChg chg="mod">
          <ac:chgData name="harvey richards" userId="87fc17da649cca34" providerId="LiveId" clId="{AA5F6411-601A-4BA4-86F6-836F3F78926E}" dt="2025-04-07T00:24:05.785" v="4375" actId="26606"/>
          <ac:spMkLst>
            <pc:docMk/>
            <pc:sldMk cId="998399103" sldId="266"/>
            <ac:spMk id="2" creationId="{9E7313AB-53DA-B829-A4F2-07C864DF83AB}"/>
          </ac:spMkLst>
        </pc:spChg>
        <pc:spChg chg="mod">
          <ac:chgData name="harvey richards" userId="87fc17da649cca34" providerId="LiveId" clId="{AA5F6411-601A-4BA4-86F6-836F3F78926E}" dt="2025-04-07T00:24:05.785" v="4375" actId="26606"/>
          <ac:spMkLst>
            <pc:docMk/>
            <pc:sldMk cId="998399103" sldId="266"/>
            <ac:spMk id="3" creationId="{ECBA11E8-51AE-35E5-8612-AF2452EAAC0F}"/>
          </ac:spMkLst>
        </pc:spChg>
        <pc:spChg chg="add">
          <ac:chgData name="harvey richards" userId="87fc17da649cca34" providerId="LiveId" clId="{AA5F6411-601A-4BA4-86F6-836F3F78926E}" dt="2025-04-07T00:24:05.785" v="4375" actId="26606"/>
          <ac:spMkLst>
            <pc:docMk/>
            <pc:sldMk cId="998399103" sldId="266"/>
            <ac:spMk id="10" creationId="{04812C46-200A-4DEB-A05E-3ED6C68C2387}"/>
          </ac:spMkLst>
        </pc:spChg>
        <pc:spChg chg="add">
          <ac:chgData name="harvey richards" userId="87fc17da649cca34" providerId="LiveId" clId="{AA5F6411-601A-4BA4-86F6-836F3F78926E}" dt="2025-04-07T00:24:05.785" v="4375" actId="26606"/>
          <ac:spMkLst>
            <pc:docMk/>
            <pc:sldMk cId="998399103" sldId="266"/>
            <ac:spMk id="12" creationId="{D1EA859B-E555-4109-94F3-6700E046E008}"/>
          </ac:spMkLst>
        </pc:spChg>
        <pc:picChg chg="add mod ord">
          <ac:chgData name="harvey richards" userId="87fc17da649cca34" providerId="LiveId" clId="{AA5F6411-601A-4BA4-86F6-836F3F78926E}" dt="2025-04-07T00:24:05.785" v="4375" actId="26606"/>
          <ac:picMkLst>
            <pc:docMk/>
            <pc:sldMk cId="998399103" sldId="266"/>
            <ac:picMk id="5" creationId="{A88C2046-606B-A7D6-3519-D08A141FBAEE}"/>
          </ac:picMkLst>
        </pc:picChg>
      </pc:sldChg>
      <pc:sldChg chg="addSp delSp modSp new mod setBg">
        <pc:chgData name="harvey richards" userId="87fc17da649cca34" providerId="LiveId" clId="{AA5F6411-601A-4BA4-86F6-836F3F78926E}" dt="2025-04-07T00:28:42.503" v="4388" actId="26606"/>
        <pc:sldMkLst>
          <pc:docMk/>
          <pc:sldMk cId="2064808729" sldId="267"/>
        </pc:sldMkLst>
        <pc:spChg chg="mod">
          <ac:chgData name="harvey richards" userId="87fc17da649cca34" providerId="LiveId" clId="{AA5F6411-601A-4BA4-86F6-836F3F78926E}" dt="2025-04-07T00:28:42.503" v="4388" actId="26606"/>
          <ac:spMkLst>
            <pc:docMk/>
            <pc:sldMk cId="2064808729" sldId="267"/>
            <ac:spMk id="2" creationId="{876C66F0-9139-B6DB-19D2-E0E9E4B9EB43}"/>
          </ac:spMkLst>
        </pc:spChg>
        <pc:spChg chg="del mod">
          <ac:chgData name="harvey richards" userId="87fc17da649cca34" providerId="LiveId" clId="{AA5F6411-601A-4BA4-86F6-836F3F78926E}" dt="2025-04-07T00:28:42.503" v="4388" actId="26606"/>
          <ac:spMkLst>
            <pc:docMk/>
            <pc:sldMk cId="2064808729" sldId="267"/>
            <ac:spMk id="3" creationId="{C08A2A6C-1150-415E-77E7-0AA40C169796}"/>
          </ac:spMkLst>
        </pc:spChg>
        <pc:spChg chg="add">
          <ac:chgData name="harvey richards" userId="87fc17da649cca34" providerId="LiveId" clId="{AA5F6411-601A-4BA4-86F6-836F3F78926E}" dt="2025-04-07T00:28:42.503" v="4388" actId="26606"/>
          <ac:spMkLst>
            <pc:docMk/>
            <pc:sldMk cId="2064808729" sldId="267"/>
            <ac:spMk id="10" creationId="{65219498-D544-41AC-98FE-8F956EF66A62}"/>
          </ac:spMkLst>
        </pc:spChg>
        <pc:spChg chg="add">
          <ac:chgData name="harvey richards" userId="87fc17da649cca34" providerId="LiveId" clId="{AA5F6411-601A-4BA4-86F6-836F3F78926E}" dt="2025-04-07T00:28:42.503" v="4388" actId="26606"/>
          <ac:spMkLst>
            <pc:docMk/>
            <pc:sldMk cId="2064808729" sldId="267"/>
            <ac:spMk id="12" creationId="{F500DBFC-17A9-4E0A-AEE2-A49F9AEEF0FD}"/>
          </ac:spMkLst>
        </pc:spChg>
        <pc:grpChg chg="add">
          <ac:chgData name="harvey richards" userId="87fc17da649cca34" providerId="LiveId" clId="{AA5F6411-601A-4BA4-86F6-836F3F78926E}" dt="2025-04-07T00:28:42.503" v="4388" actId="26606"/>
          <ac:grpSpMkLst>
            <pc:docMk/>
            <pc:sldMk cId="2064808729" sldId="267"/>
            <ac:grpSpMk id="14" creationId="{D74613BB-817C-4C4F-8A24-4936F2F064C0}"/>
          </ac:grpSpMkLst>
        </pc:grpChg>
        <pc:picChg chg="add">
          <ac:chgData name="harvey richards" userId="87fc17da649cca34" providerId="LiveId" clId="{AA5F6411-601A-4BA4-86F6-836F3F78926E}" dt="2025-04-07T00:28:42.503" v="4388" actId="26606"/>
          <ac:picMkLst>
            <pc:docMk/>
            <pc:sldMk cId="2064808729" sldId="267"/>
            <ac:picMk id="7" creationId="{98DD8574-8CA3-C6D7-F2B3-0254ADA9F65F}"/>
          </ac:picMkLst>
        </pc:picChg>
      </pc:sldChg>
      <pc:sldChg chg="addSp delSp modSp new mod setBg addAnim">
        <pc:chgData name="harvey richards" userId="87fc17da649cca34" providerId="LiveId" clId="{AA5F6411-601A-4BA4-86F6-836F3F78926E}" dt="2025-04-07T00:39:04.413" v="4408" actId="20577"/>
        <pc:sldMkLst>
          <pc:docMk/>
          <pc:sldMk cId="2553274088" sldId="268"/>
        </pc:sldMkLst>
        <pc:spChg chg="mod">
          <ac:chgData name="harvey richards" userId="87fc17da649cca34" providerId="LiveId" clId="{AA5F6411-601A-4BA4-86F6-836F3F78926E}" dt="2025-04-07T00:39:04.413" v="4408" actId="20577"/>
          <ac:spMkLst>
            <pc:docMk/>
            <pc:sldMk cId="2553274088" sldId="268"/>
            <ac:spMk id="2" creationId="{57C012B4-81F9-0F26-2241-D9A95A805BEC}"/>
          </ac:spMkLst>
        </pc:spChg>
        <pc:spChg chg="del">
          <ac:chgData name="harvey richards" userId="87fc17da649cca34" providerId="LiveId" clId="{AA5F6411-601A-4BA4-86F6-836F3F78926E}" dt="2025-04-07T00:38:53.020" v="4403" actId="478"/>
          <ac:spMkLst>
            <pc:docMk/>
            <pc:sldMk cId="2553274088" sldId="268"/>
            <ac:spMk id="3" creationId="{D8A0F8BD-5419-501B-A231-38AD1F368501}"/>
          </ac:spMkLst>
        </pc:spChg>
        <pc:spChg chg="add">
          <ac:chgData name="harvey richards" userId="87fc17da649cca34" providerId="LiveId" clId="{AA5F6411-601A-4BA4-86F6-836F3F78926E}" dt="2025-04-07T00:38:58.154" v="4405" actId="26606"/>
          <ac:spMkLst>
            <pc:docMk/>
            <pc:sldMk cId="2553274088" sldId="268"/>
            <ac:spMk id="8" creationId="{EB0222B5-B739-82A9-5CCC-C5585AE12A69}"/>
          </ac:spMkLst>
        </pc:spChg>
        <pc:spChg chg="add">
          <ac:chgData name="harvey richards" userId="87fc17da649cca34" providerId="LiveId" clId="{AA5F6411-601A-4BA4-86F6-836F3F78926E}" dt="2025-04-07T00:38:58.154" v="4405" actId="26606"/>
          <ac:spMkLst>
            <pc:docMk/>
            <pc:sldMk cId="2553274088" sldId="268"/>
            <ac:spMk id="10" creationId="{5BE23E75-E7E9-4D9F-6D25-5512363F8621}"/>
          </ac:spMkLst>
        </pc:spChg>
        <pc:picChg chg="add">
          <ac:chgData name="harvey richards" userId="87fc17da649cca34" providerId="LiveId" clId="{AA5F6411-601A-4BA4-86F6-836F3F78926E}" dt="2025-04-07T00:38:58.154" v="4405" actId="26606"/>
          <ac:picMkLst>
            <pc:docMk/>
            <pc:sldMk cId="2553274088" sldId="268"/>
            <ac:picMk id="4" creationId="{77FC43EA-1176-DA1E-0FF8-C16CD615611E}"/>
          </ac:picMkLst>
        </pc:picChg>
        <pc:cxnChg chg="add">
          <ac:chgData name="harvey richards" userId="87fc17da649cca34" providerId="LiveId" clId="{AA5F6411-601A-4BA4-86F6-836F3F78926E}" dt="2025-04-07T00:38:58.154" v="4405" actId="26606"/>
          <ac:cxnSpMkLst>
            <pc:docMk/>
            <pc:sldMk cId="2553274088" sldId="268"/>
            <ac:cxnSpMk id="12" creationId="{61B115DB-65EB-3FC3-7284-CFDF4ADC60B6}"/>
          </ac:cxnSpMkLst>
        </pc:cxnChg>
      </pc:sldChg>
      <pc:sldChg chg="addSp delSp modSp new mod setBg">
        <pc:chgData name="harvey richards" userId="87fc17da649cca34" providerId="LiveId" clId="{AA5F6411-601A-4BA4-86F6-836F3F78926E}" dt="2025-04-07T00:41:34.815" v="4433" actId="26606"/>
        <pc:sldMkLst>
          <pc:docMk/>
          <pc:sldMk cId="2325626453" sldId="269"/>
        </pc:sldMkLst>
        <pc:spChg chg="mod">
          <ac:chgData name="harvey richards" userId="87fc17da649cca34" providerId="LiveId" clId="{AA5F6411-601A-4BA4-86F6-836F3F78926E}" dt="2025-04-07T00:41:34.815" v="4433" actId="26606"/>
          <ac:spMkLst>
            <pc:docMk/>
            <pc:sldMk cId="2325626453" sldId="269"/>
            <ac:spMk id="2" creationId="{3C8BDCE1-BA48-609A-21E3-A02C1E819752}"/>
          </ac:spMkLst>
        </pc:spChg>
        <pc:spChg chg="del">
          <ac:chgData name="harvey richards" userId="87fc17da649cca34" providerId="LiveId" clId="{AA5F6411-601A-4BA4-86F6-836F3F78926E}" dt="2025-04-07T00:40:31.951" v="4422"/>
          <ac:spMkLst>
            <pc:docMk/>
            <pc:sldMk cId="2325626453" sldId="269"/>
            <ac:spMk id="3" creationId="{4ADC44D9-024A-A746-9A7A-2DA89C97CC81}"/>
          </ac:spMkLst>
        </pc:spChg>
        <pc:spChg chg="add mod">
          <ac:chgData name="harvey richards" userId="87fc17da649cca34" providerId="LiveId" clId="{AA5F6411-601A-4BA4-86F6-836F3F78926E}" dt="2025-04-07T00:41:34.815" v="4433" actId="26606"/>
          <ac:spMkLst>
            <pc:docMk/>
            <pc:sldMk cId="2325626453" sldId="269"/>
            <ac:spMk id="4" creationId="{79A6F1C5-1CC4-FF81-A9FB-1A3E83EECBC4}"/>
          </ac:spMkLst>
        </pc:spChg>
        <pc:spChg chg="add">
          <ac:chgData name="harvey richards" userId="87fc17da649cca34" providerId="LiveId" clId="{AA5F6411-601A-4BA4-86F6-836F3F78926E}" dt="2025-04-07T00:41:34.815" v="4433" actId="26606"/>
          <ac:spMkLst>
            <pc:docMk/>
            <pc:sldMk cId="2325626453" sldId="269"/>
            <ac:spMk id="9" creationId="{70DFC902-7D23-471A-B557-B6B6917D7A0D}"/>
          </ac:spMkLst>
        </pc:spChg>
        <pc:spChg chg="add">
          <ac:chgData name="harvey richards" userId="87fc17da649cca34" providerId="LiveId" clId="{AA5F6411-601A-4BA4-86F6-836F3F78926E}" dt="2025-04-07T00:41:34.815" v="4433" actId="26606"/>
          <ac:spMkLst>
            <pc:docMk/>
            <pc:sldMk cId="2325626453" sldId="269"/>
            <ac:spMk id="11" creationId="{A55D5633-D557-4DCA-982C-FF36EB7A1C00}"/>
          </ac:spMkLst>
        </pc:spChg>
        <pc:spChg chg="add">
          <ac:chgData name="harvey richards" userId="87fc17da649cca34" providerId="LiveId" clId="{AA5F6411-601A-4BA4-86F6-836F3F78926E}" dt="2025-04-07T00:41:34.815" v="4433" actId="26606"/>
          <ac:spMkLst>
            <pc:docMk/>
            <pc:sldMk cId="2325626453" sldId="269"/>
            <ac:spMk id="13" creationId="{450D3AD2-FA80-415F-A9CE-54D884561CD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FC8484-E61A-41B2-AD92-A7C61B31A2C0}"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6D9A6EE-C744-4DB5-9152-D10DC7729157}">
      <dgm:prSet/>
      <dgm:spPr/>
      <dgm:t>
        <a:bodyPr/>
        <a:lstStyle/>
        <a:p>
          <a:r>
            <a:rPr lang="en-GB"/>
            <a:t>Domestic abuse and coercive control can affect millions of individuals regardless of demographics or gender and socioeconomic status</a:t>
          </a:r>
          <a:endParaRPr lang="en-US"/>
        </a:p>
      </dgm:t>
    </dgm:pt>
    <dgm:pt modelId="{6A12CE11-83DA-43B9-8F30-56AEF5C044E8}" type="parTrans" cxnId="{B5A02720-6239-439B-AA31-D35853E9BCE4}">
      <dgm:prSet/>
      <dgm:spPr/>
      <dgm:t>
        <a:bodyPr/>
        <a:lstStyle/>
        <a:p>
          <a:endParaRPr lang="en-US"/>
        </a:p>
      </dgm:t>
    </dgm:pt>
    <dgm:pt modelId="{97703FC0-C9FF-4E39-9684-73568FCE86CB}" type="sibTrans" cxnId="{B5A02720-6239-439B-AA31-D35853E9BCE4}">
      <dgm:prSet/>
      <dgm:spPr/>
      <dgm:t>
        <a:bodyPr/>
        <a:lstStyle/>
        <a:p>
          <a:endParaRPr lang="en-US"/>
        </a:p>
      </dgm:t>
    </dgm:pt>
    <dgm:pt modelId="{6014FC94-FC43-4613-9488-9E92D7DFC650}">
      <dgm:prSet/>
      <dgm:spPr/>
      <dgm:t>
        <a:bodyPr/>
        <a:lstStyle/>
        <a:p>
          <a:r>
            <a:rPr lang="en-GB"/>
            <a:t>Thankfully, many government agencies have looked to develop new strategies to combat these crimes (GOV.UK, 2024) </a:t>
          </a:r>
          <a:endParaRPr lang="en-US"/>
        </a:p>
      </dgm:t>
    </dgm:pt>
    <dgm:pt modelId="{E6163C42-C3AF-4CAD-9E6D-E255DB0B779C}" type="parTrans" cxnId="{D82AD39A-780B-45C1-8C29-78C4DA95E505}">
      <dgm:prSet/>
      <dgm:spPr/>
      <dgm:t>
        <a:bodyPr/>
        <a:lstStyle/>
        <a:p>
          <a:endParaRPr lang="en-US"/>
        </a:p>
      </dgm:t>
    </dgm:pt>
    <dgm:pt modelId="{DA7C1AC4-4E26-4CFE-8291-CFCAB56738B2}" type="sibTrans" cxnId="{D82AD39A-780B-45C1-8C29-78C4DA95E505}">
      <dgm:prSet/>
      <dgm:spPr/>
      <dgm:t>
        <a:bodyPr/>
        <a:lstStyle/>
        <a:p>
          <a:endParaRPr lang="en-US"/>
        </a:p>
      </dgm:t>
    </dgm:pt>
    <dgm:pt modelId="{B05657C5-F54D-4FE9-9C28-64DDC43A8C0E}">
      <dgm:prSet/>
      <dgm:spPr/>
      <dgm:t>
        <a:bodyPr/>
        <a:lstStyle/>
        <a:p>
          <a:r>
            <a:rPr lang="en-GB"/>
            <a:t>This presentation will explore the prevalence of domestic abuse and coercive control and how the perpetrators exploit their victims, societal and legal responsibilities and the safeguarding measures that are in place whilst looking at areas that require further improvement. </a:t>
          </a:r>
          <a:endParaRPr lang="en-US"/>
        </a:p>
      </dgm:t>
    </dgm:pt>
    <dgm:pt modelId="{6068C1BA-6A38-4E7B-9B83-56D62A161A69}" type="parTrans" cxnId="{6CF56FA6-B8E1-451F-8E11-1836A5829D4F}">
      <dgm:prSet/>
      <dgm:spPr/>
      <dgm:t>
        <a:bodyPr/>
        <a:lstStyle/>
        <a:p>
          <a:endParaRPr lang="en-US"/>
        </a:p>
      </dgm:t>
    </dgm:pt>
    <dgm:pt modelId="{3EDE2956-9405-4141-AED5-9DD8983B689C}" type="sibTrans" cxnId="{6CF56FA6-B8E1-451F-8E11-1836A5829D4F}">
      <dgm:prSet/>
      <dgm:spPr/>
      <dgm:t>
        <a:bodyPr/>
        <a:lstStyle/>
        <a:p>
          <a:endParaRPr lang="en-US"/>
        </a:p>
      </dgm:t>
    </dgm:pt>
    <dgm:pt modelId="{E2F49424-4021-4AAA-820E-47E18FE99ADA}" type="pres">
      <dgm:prSet presAssocID="{3EFC8484-E61A-41B2-AD92-A7C61B31A2C0}" presName="diagram" presStyleCnt="0">
        <dgm:presLayoutVars>
          <dgm:dir/>
          <dgm:resizeHandles val="exact"/>
        </dgm:presLayoutVars>
      </dgm:prSet>
      <dgm:spPr/>
    </dgm:pt>
    <dgm:pt modelId="{981796FD-C3E3-4FE7-9027-EC6D67568EE1}" type="pres">
      <dgm:prSet presAssocID="{56D9A6EE-C744-4DB5-9152-D10DC7729157}" presName="node" presStyleLbl="node1" presStyleIdx="0" presStyleCnt="3">
        <dgm:presLayoutVars>
          <dgm:bulletEnabled val="1"/>
        </dgm:presLayoutVars>
      </dgm:prSet>
      <dgm:spPr/>
    </dgm:pt>
    <dgm:pt modelId="{567F9CB2-3123-43AF-B60E-90C3A89A87E8}" type="pres">
      <dgm:prSet presAssocID="{97703FC0-C9FF-4E39-9684-73568FCE86CB}" presName="sibTrans" presStyleCnt="0"/>
      <dgm:spPr/>
    </dgm:pt>
    <dgm:pt modelId="{1B4E5990-865D-453E-B5CC-B76B9A1353FA}" type="pres">
      <dgm:prSet presAssocID="{6014FC94-FC43-4613-9488-9E92D7DFC650}" presName="node" presStyleLbl="node1" presStyleIdx="1" presStyleCnt="3">
        <dgm:presLayoutVars>
          <dgm:bulletEnabled val="1"/>
        </dgm:presLayoutVars>
      </dgm:prSet>
      <dgm:spPr/>
    </dgm:pt>
    <dgm:pt modelId="{6C8B3AB6-35A6-4F53-942D-33873556B292}" type="pres">
      <dgm:prSet presAssocID="{DA7C1AC4-4E26-4CFE-8291-CFCAB56738B2}" presName="sibTrans" presStyleCnt="0"/>
      <dgm:spPr/>
    </dgm:pt>
    <dgm:pt modelId="{EB92C414-930B-43CA-AD01-CD00B14EF0E6}" type="pres">
      <dgm:prSet presAssocID="{B05657C5-F54D-4FE9-9C28-64DDC43A8C0E}" presName="node" presStyleLbl="node1" presStyleIdx="2" presStyleCnt="3">
        <dgm:presLayoutVars>
          <dgm:bulletEnabled val="1"/>
        </dgm:presLayoutVars>
      </dgm:prSet>
      <dgm:spPr/>
    </dgm:pt>
  </dgm:ptLst>
  <dgm:cxnLst>
    <dgm:cxn modelId="{ABAFEE04-4A29-42DE-B51B-F1626910C094}" type="presOf" srcId="{B05657C5-F54D-4FE9-9C28-64DDC43A8C0E}" destId="{EB92C414-930B-43CA-AD01-CD00B14EF0E6}" srcOrd="0" destOrd="0" presId="urn:microsoft.com/office/officeart/2005/8/layout/default"/>
    <dgm:cxn modelId="{B5A02720-6239-439B-AA31-D35853E9BCE4}" srcId="{3EFC8484-E61A-41B2-AD92-A7C61B31A2C0}" destId="{56D9A6EE-C744-4DB5-9152-D10DC7729157}" srcOrd="0" destOrd="0" parTransId="{6A12CE11-83DA-43B9-8F30-56AEF5C044E8}" sibTransId="{97703FC0-C9FF-4E39-9684-73568FCE86CB}"/>
    <dgm:cxn modelId="{B5B5D248-72A9-4390-B468-CA6047B3DBBE}" type="presOf" srcId="{6014FC94-FC43-4613-9488-9E92D7DFC650}" destId="{1B4E5990-865D-453E-B5CC-B76B9A1353FA}" srcOrd="0" destOrd="0" presId="urn:microsoft.com/office/officeart/2005/8/layout/default"/>
    <dgm:cxn modelId="{4D2C2893-DB66-4C6A-80BE-7519144E6CFE}" type="presOf" srcId="{56D9A6EE-C744-4DB5-9152-D10DC7729157}" destId="{981796FD-C3E3-4FE7-9027-EC6D67568EE1}" srcOrd="0" destOrd="0" presId="urn:microsoft.com/office/officeart/2005/8/layout/default"/>
    <dgm:cxn modelId="{D82AD39A-780B-45C1-8C29-78C4DA95E505}" srcId="{3EFC8484-E61A-41B2-AD92-A7C61B31A2C0}" destId="{6014FC94-FC43-4613-9488-9E92D7DFC650}" srcOrd="1" destOrd="0" parTransId="{E6163C42-C3AF-4CAD-9E6D-E255DB0B779C}" sibTransId="{DA7C1AC4-4E26-4CFE-8291-CFCAB56738B2}"/>
    <dgm:cxn modelId="{6CF56FA6-B8E1-451F-8E11-1836A5829D4F}" srcId="{3EFC8484-E61A-41B2-AD92-A7C61B31A2C0}" destId="{B05657C5-F54D-4FE9-9C28-64DDC43A8C0E}" srcOrd="2" destOrd="0" parTransId="{6068C1BA-6A38-4E7B-9B83-56D62A161A69}" sibTransId="{3EDE2956-9405-4141-AED5-9DD8983B689C}"/>
    <dgm:cxn modelId="{ED72C3A7-6F78-42EB-9AC7-DF32EC5ADA61}" type="presOf" srcId="{3EFC8484-E61A-41B2-AD92-A7C61B31A2C0}" destId="{E2F49424-4021-4AAA-820E-47E18FE99ADA}" srcOrd="0" destOrd="0" presId="urn:microsoft.com/office/officeart/2005/8/layout/default"/>
    <dgm:cxn modelId="{6D364893-D99A-40D2-B92F-A74101D82FA2}" type="presParOf" srcId="{E2F49424-4021-4AAA-820E-47E18FE99ADA}" destId="{981796FD-C3E3-4FE7-9027-EC6D67568EE1}" srcOrd="0" destOrd="0" presId="urn:microsoft.com/office/officeart/2005/8/layout/default"/>
    <dgm:cxn modelId="{1C0C3F96-E5DF-48F1-9026-0598B20A6789}" type="presParOf" srcId="{E2F49424-4021-4AAA-820E-47E18FE99ADA}" destId="{567F9CB2-3123-43AF-B60E-90C3A89A87E8}" srcOrd="1" destOrd="0" presId="urn:microsoft.com/office/officeart/2005/8/layout/default"/>
    <dgm:cxn modelId="{588B7244-E86C-4978-8272-A0AFD3D3F73D}" type="presParOf" srcId="{E2F49424-4021-4AAA-820E-47E18FE99ADA}" destId="{1B4E5990-865D-453E-B5CC-B76B9A1353FA}" srcOrd="2" destOrd="0" presId="urn:microsoft.com/office/officeart/2005/8/layout/default"/>
    <dgm:cxn modelId="{6040E3C9-0B5E-4D7A-B33E-7DA9AA7AD402}" type="presParOf" srcId="{E2F49424-4021-4AAA-820E-47E18FE99ADA}" destId="{6C8B3AB6-35A6-4F53-942D-33873556B292}" srcOrd="3" destOrd="0" presId="urn:microsoft.com/office/officeart/2005/8/layout/default"/>
    <dgm:cxn modelId="{C8F889F9-5904-419B-8AF4-46573E6419C0}" type="presParOf" srcId="{E2F49424-4021-4AAA-820E-47E18FE99ADA}" destId="{EB92C414-930B-43CA-AD01-CD00B14EF0E6}"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E32DA3-1516-4667-AC80-404C5C120365}" type="doc">
      <dgm:prSet loTypeId="urn:microsoft.com/office/officeart/2005/8/layout/matrix3" loCatId="matrix" qsTypeId="urn:microsoft.com/office/officeart/2005/8/quickstyle/simple1" qsCatId="simple" csTypeId="urn:microsoft.com/office/officeart/2005/8/colors/accent4_2" csCatId="accent4"/>
      <dgm:spPr/>
      <dgm:t>
        <a:bodyPr/>
        <a:lstStyle/>
        <a:p>
          <a:endParaRPr lang="en-US"/>
        </a:p>
      </dgm:t>
    </dgm:pt>
    <dgm:pt modelId="{007F2265-B62F-40F9-9646-1DF6AD348462}">
      <dgm:prSet/>
      <dgm:spPr/>
      <dgm:t>
        <a:bodyPr/>
        <a:lstStyle/>
        <a:p>
          <a:r>
            <a:rPr lang="en-GB"/>
            <a:t>World Health Organisation estimates that 1 in 3 or around 736 million women globally experience violence (WHO, 2021)</a:t>
          </a:r>
          <a:endParaRPr lang="en-US"/>
        </a:p>
      </dgm:t>
    </dgm:pt>
    <dgm:pt modelId="{9192C428-7193-4675-B63C-C8B6E3F2D94F}" type="parTrans" cxnId="{DC781817-D376-4416-A415-A0EC958F909E}">
      <dgm:prSet/>
      <dgm:spPr/>
      <dgm:t>
        <a:bodyPr/>
        <a:lstStyle/>
        <a:p>
          <a:endParaRPr lang="en-US"/>
        </a:p>
      </dgm:t>
    </dgm:pt>
    <dgm:pt modelId="{821C4741-0D9E-48D7-8037-044B1350CF4A}" type="sibTrans" cxnId="{DC781817-D376-4416-A415-A0EC958F909E}">
      <dgm:prSet/>
      <dgm:spPr/>
      <dgm:t>
        <a:bodyPr/>
        <a:lstStyle/>
        <a:p>
          <a:endParaRPr lang="en-US"/>
        </a:p>
      </dgm:t>
    </dgm:pt>
    <dgm:pt modelId="{0BD21B84-99D7-436E-B80D-EBD869604E1A}">
      <dgm:prSet/>
      <dgm:spPr/>
      <dgm:t>
        <a:bodyPr/>
        <a:lstStyle/>
        <a:p>
          <a:r>
            <a:rPr lang="en-GB"/>
            <a:t>In England and Wales an estimated 2.1 million people aged 16 and over experienced domestic abuse in 2023 (ONS, 2023)</a:t>
          </a:r>
          <a:endParaRPr lang="en-US"/>
        </a:p>
      </dgm:t>
    </dgm:pt>
    <dgm:pt modelId="{3F529B19-904D-4086-ACC9-57D3770A06B6}" type="parTrans" cxnId="{A5E0833E-55C6-412F-B247-77328CA73AA9}">
      <dgm:prSet/>
      <dgm:spPr/>
      <dgm:t>
        <a:bodyPr/>
        <a:lstStyle/>
        <a:p>
          <a:endParaRPr lang="en-US"/>
        </a:p>
      </dgm:t>
    </dgm:pt>
    <dgm:pt modelId="{99630DFC-1FCF-49F4-A977-BCE7B9B50804}" type="sibTrans" cxnId="{A5E0833E-55C6-412F-B247-77328CA73AA9}">
      <dgm:prSet/>
      <dgm:spPr/>
      <dgm:t>
        <a:bodyPr/>
        <a:lstStyle/>
        <a:p>
          <a:endParaRPr lang="en-US"/>
        </a:p>
      </dgm:t>
    </dgm:pt>
    <dgm:pt modelId="{65F6BC37-4011-409F-9B74-1A66A1334001}">
      <dgm:prSet/>
      <dgm:spPr/>
      <dgm:t>
        <a:bodyPr/>
        <a:lstStyle/>
        <a:p>
          <a:r>
            <a:rPr lang="en-GB"/>
            <a:t>In Scotland psychological offences such as stalking and coercive control have seen an 11% increase in recent years (Jenkins, 2024)</a:t>
          </a:r>
          <a:endParaRPr lang="en-US"/>
        </a:p>
      </dgm:t>
    </dgm:pt>
    <dgm:pt modelId="{FD7A347C-AA7C-4696-ADFB-216B3190CEFC}" type="parTrans" cxnId="{658F3C57-AEB2-4119-A95F-98A9DBAB90F8}">
      <dgm:prSet/>
      <dgm:spPr/>
      <dgm:t>
        <a:bodyPr/>
        <a:lstStyle/>
        <a:p>
          <a:endParaRPr lang="en-US"/>
        </a:p>
      </dgm:t>
    </dgm:pt>
    <dgm:pt modelId="{0E481E7D-57BA-487D-978B-EB45A69ECAD5}" type="sibTrans" cxnId="{658F3C57-AEB2-4119-A95F-98A9DBAB90F8}">
      <dgm:prSet/>
      <dgm:spPr/>
      <dgm:t>
        <a:bodyPr/>
        <a:lstStyle/>
        <a:p>
          <a:endParaRPr lang="en-US"/>
        </a:p>
      </dgm:t>
    </dgm:pt>
    <dgm:pt modelId="{2EECC326-623F-4B9F-8580-5514FA162285}">
      <dgm:prSet/>
      <dgm:spPr/>
      <dgm:t>
        <a:bodyPr/>
        <a:lstStyle/>
        <a:p>
          <a:r>
            <a:rPr lang="en-GB"/>
            <a:t>Despite this underreporting is still a massive issue and poses a significant challenge </a:t>
          </a:r>
          <a:endParaRPr lang="en-US"/>
        </a:p>
      </dgm:t>
    </dgm:pt>
    <dgm:pt modelId="{FF0AED97-BF1A-4BB7-8B55-2B2CA98AC56F}" type="parTrans" cxnId="{63DE2E4F-9081-44FB-8117-6D634F93AE75}">
      <dgm:prSet/>
      <dgm:spPr/>
      <dgm:t>
        <a:bodyPr/>
        <a:lstStyle/>
        <a:p>
          <a:endParaRPr lang="en-US"/>
        </a:p>
      </dgm:t>
    </dgm:pt>
    <dgm:pt modelId="{BF47DE9A-6788-4BB2-838B-0EFA4518D61E}" type="sibTrans" cxnId="{63DE2E4F-9081-44FB-8117-6D634F93AE75}">
      <dgm:prSet/>
      <dgm:spPr/>
      <dgm:t>
        <a:bodyPr/>
        <a:lstStyle/>
        <a:p>
          <a:endParaRPr lang="en-US"/>
        </a:p>
      </dgm:t>
    </dgm:pt>
    <dgm:pt modelId="{9A4B9998-152B-41C1-B34A-245FA9C780F7}" type="pres">
      <dgm:prSet presAssocID="{8CE32DA3-1516-4667-AC80-404C5C120365}" presName="matrix" presStyleCnt="0">
        <dgm:presLayoutVars>
          <dgm:chMax val="1"/>
          <dgm:dir/>
          <dgm:resizeHandles val="exact"/>
        </dgm:presLayoutVars>
      </dgm:prSet>
      <dgm:spPr/>
    </dgm:pt>
    <dgm:pt modelId="{6DD0FBDB-1836-41D9-B4F6-B0EAE7C6C5FE}" type="pres">
      <dgm:prSet presAssocID="{8CE32DA3-1516-4667-AC80-404C5C120365}" presName="diamond" presStyleLbl="bgShp" presStyleIdx="0" presStyleCnt="1"/>
      <dgm:spPr/>
    </dgm:pt>
    <dgm:pt modelId="{9707A531-E394-4D2F-B640-EB3E4DA0D162}" type="pres">
      <dgm:prSet presAssocID="{8CE32DA3-1516-4667-AC80-404C5C120365}" presName="quad1" presStyleLbl="node1" presStyleIdx="0" presStyleCnt="4">
        <dgm:presLayoutVars>
          <dgm:chMax val="0"/>
          <dgm:chPref val="0"/>
          <dgm:bulletEnabled val="1"/>
        </dgm:presLayoutVars>
      </dgm:prSet>
      <dgm:spPr/>
    </dgm:pt>
    <dgm:pt modelId="{078136C2-FF24-41BE-B0EC-F177EDA50072}" type="pres">
      <dgm:prSet presAssocID="{8CE32DA3-1516-4667-AC80-404C5C120365}" presName="quad2" presStyleLbl="node1" presStyleIdx="1" presStyleCnt="4">
        <dgm:presLayoutVars>
          <dgm:chMax val="0"/>
          <dgm:chPref val="0"/>
          <dgm:bulletEnabled val="1"/>
        </dgm:presLayoutVars>
      </dgm:prSet>
      <dgm:spPr/>
    </dgm:pt>
    <dgm:pt modelId="{61E4A92F-B614-457F-9AFD-36FA24D0E862}" type="pres">
      <dgm:prSet presAssocID="{8CE32DA3-1516-4667-AC80-404C5C120365}" presName="quad3" presStyleLbl="node1" presStyleIdx="2" presStyleCnt="4">
        <dgm:presLayoutVars>
          <dgm:chMax val="0"/>
          <dgm:chPref val="0"/>
          <dgm:bulletEnabled val="1"/>
        </dgm:presLayoutVars>
      </dgm:prSet>
      <dgm:spPr/>
    </dgm:pt>
    <dgm:pt modelId="{244A613A-9984-43E3-A727-90A8DB9BD4AC}" type="pres">
      <dgm:prSet presAssocID="{8CE32DA3-1516-4667-AC80-404C5C120365}" presName="quad4" presStyleLbl="node1" presStyleIdx="3" presStyleCnt="4">
        <dgm:presLayoutVars>
          <dgm:chMax val="0"/>
          <dgm:chPref val="0"/>
          <dgm:bulletEnabled val="1"/>
        </dgm:presLayoutVars>
      </dgm:prSet>
      <dgm:spPr/>
    </dgm:pt>
  </dgm:ptLst>
  <dgm:cxnLst>
    <dgm:cxn modelId="{D7F4EF09-0D2E-4A4C-9070-9D79BFCD9C63}" type="presOf" srcId="{2EECC326-623F-4B9F-8580-5514FA162285}" destId="{244A613A-9984-43E3-A727-90A8DB9BD4AC}" srcOrd="0" destOrd="0" presId="urn:microsoft.com/office/officeart/2005/8/layout/matrix3"/>
    <dgm:cxn modelId="{DC781817-D376-4416-A415-A0EC958F909E}" srcId="{8CE32DA3-1516-4667-AC80-404C5C120365}" destId="{007F2265-B62F-40F9-9646-1DF6AD348462}" srcOrd="0" destOrd="0" parTransId="{9192C428-7193-4675-B63C-C8B6E3F2D94F}" sibTransId="{821C4741-0D9E-48D7-8037-044B1350CF4A}"/>
    <dgm:cxn modelId="{75D47827-C948-449A-A55C-8038A6FE346D}" type="presOf" srcId="{65F6BC37-4011-409F-9B74-1A66A1334001}" destId="{61E4A92F-B614-457F-9AFD-36FA24D0E862}" srcOrd="0" destOrd="0" presId="urn:microsoft.com/office/officeart/2005/8/layout/matrix3"/>
    <dgm:cxn modelId="{A5E0833E-55C6-412F-B247-77328CA73AA9}" srcId="{8CE32DA3-1516-4667-AC80-404C5C120365}" destId="{0BD21B84-99D7-436E-B80D-EBD869604E1A}" srcOrd="1" destOrd="0" parTransId="{3F529B19-904D-4086-ACC9-57D3770A06B6}" sibTransId="{99630DFC-1FCF-49F4-A977-BCE7B9B50804}"/>
    <dgm:cxn modelId="{830E4749-D855-43EC-A49D-424A53B8F2E1}" type="presOf" srcId="{0BD21B84-99D7-436E-B80D-EBD869604E1A}" destId="{078136C2-FF24-41BE-B0EC-F177EDA50072}" srcOrd="0" destOrd="0" presId="urn:microsoft.com/office/officeart/2005/8/layout/matrix3"/>
    <dgm:cxn modelId="{4D31BD6E-3932-4B47-B57E-C1D875C78212}" type="presOf" srcId="{8CE32DA3-1516-4667-AC80-404C5C120365}" destId="{9A4B9998-152B-41C1-B34A-245FA9C780F7}" srcOrd="0" destOrd="0" presId="urn:microsoft.com/office/officeart/2005/8/layout/matrix3"/>
    <dgm:cxn modelId="{63DE2E4F-9081-44FB-8117-6D634F93AE75}" srcId="{8CE32DA3-1516-4667-AC80-404C5C120365}" destId="{2EECC326-623F-4B9F-8580-5514FA162285}" srcOrd="3" destOrd="0" parTransId="{FF0AED97-BF1A-4BB7-8B55-2B2CA98AC56F}" sibTransId="{BF47DE9A-6788-4BB2-838B-0EFA4518D61E}"/>
    <dgm:cxn modelId="{658F3C57-AEB2-4119-A95F-98A9DBAB90F8}" srcId="{8CE32DA3-1516-4667-AC80-404C5C120365}" destId="{65F6BC37-4011-409F-9B74-1A66A1334001}" srcOrd="2" destOrd="0" parTransId="{FD7A347C-AA7C-4696-ADFB-216B3190CEFC}" sibTransId="{0E481E7D-57BA-487D-978B-EB45A69ECAD5}"/>
    <dgm:cxn modelId="{273DC0A6-99F5-40C3-B53A-A3DC0C6120A7}" type="presOf" srcId="{007F2265-B62F-40F9-9646-1DF6AD348462}" destId="{9707A531-E394-4D2F-B640-EB3E4DA0D162}" srcOrd="0" destOrd="0" presId="urn:microsoft.com/office/officeart/2005/8/layout/matrix3"/>
    <dgm:cxn modelId="{A7482213-8D31-4C60-9150-09A726E34B03}" type="presParOf" srcId="{9A4B9998-152B-41C1-B34A-245FA9C780F7}" destId="{6DD0FBDB-1836-41D9-B4F6-B0EAE7C6C5FE}" srcOrd="0" destOrd="0" presId="urn:microsoft.com/office/officeart/2005/8/layout/matrix3"/>
    <dgm:cxn modelId="{56EB0E38-F413-4295-A5B4-5B3BC9F15295}" type="presParOf" srcId="{9A4B9998-152B-41C1-B34A-245FA9C780F7}" destId="{9707A531-E394-4D2F-B640-EB3E4DA0D162}" srcOrd="1" destOrd="0" presId="urn:microsoft.com/office/officeart/2005/8/layout/matrix3"/>
    <dgm:cxn modelId="{45DB9277-A0F6-4445-BA0B-39F4595F095F}" type="presParOf" srcId="{9A4B9998-152B-41C1-B34A-245FA9C780F7}" destId="{078136C2-FF24-41BE-B0EC-F177EDA50072}" srcOrd="2" destOrd="0" presId="urn:microsoft.com/office/officeart/2005/8/layout/matrix3"/>
    <dgm:cxn modelId="{459A5B78-94E3-4DF7-81DD-5AE493587997}" type="presParOf" srcId="{9A4B9998-152B-41C1-B34A-245FA9C780F7}" destId="{61E4A92F-B614-457F-9AFD-36FA24D0E862}" srcOrd="3" destOrd="0" presId="urn:microsoft.com/office/officeart/2005/8/layout/matrix3"/>
    <dgm:cxn modelId="{1F04ECC7-A18C-43EF-80A7-2A601BAE0494}" type="presParOf" srcId="{9A4B9998-152B-41C1-B34A-245FA9C780F7}" destId="{244A613A-9984-43E3-A727-90A8DB9BD4AC}"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0D57DB8-77B6-49D5-AC37-7C184A53744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8180A6F-E7FE-44B8-81E8-517EDFC4AF0A}">
      <dgm:prSet/>
      <dgm:spPr/>
      <dgm:t>
        <a:bodyPr/>
        <a:lstStyle/>
        <a:p>
          <a:r>
            <a:rPr lang="en-GB"/>
            <a:t>Domestic Abuse Protection Notice (DAPN)</a:t>
          </a:r>
          <a:endParaRPr lang="en-US"/>
        </a:p>
      </dgm:t>
    </dgm:pt>
    <dgm:pt modelId="{108C6A9D-2F61-4E4C-A77F-EBDCDB2F79DA}" type="parTrans" cxnId="{59254B89-837C-44ED-8FD5-6CD4D6E60D98}">
      <dgm:prSet/>
      <dgm:spPr/>
      <dgm:t>
        <a:bodyPr/>
        <a:lstStyle/>
        <a:p>
          <a:endParaRPr lang="en-US"/>
        </a:p>
      </dgm:t>
    </dgm:pt>
    <dgm:pt modelId="{C661FC1F-C4A9-4486-B64E-502DE10E8B94}" type="sibTrans" cxnId="{59254B89-837C-44ED-8FD5-6CD4D6E60D98}">
      <dgm:prSet/>
      <dgm:spPr/>
      <dgm:t>
        <a:bodyPr/>
        <a:lstStyle/>
        <a:p>
          <a:endParaRPr lang="en-US"/>
        </a:p>
      </dgm:t>
    </dgm:pt>
    <dgm:pt modelId="{47D37CB9-8D2D-4978-94B5-53E562DF6FBD}">
      <dgm:prSet/>
      <dgm:spPr/>
      <dgm:t>
        <a:bodyPr/>
        <a:lstStyle/>
        <a:p>
          <a:r>
            <a:rPr lang="en-GB"/>
            <a:t>Domestic Abuse Protection Order (DAPO)</a:t>
          </a:r>
          <a:endParaRPr lang="en-US"/>
        </a:p>
      </dgm:t>
    </dgm:pt>
    <dgm:pt modelId="{1F637603-BB93-49EB-962A-5828BEA80421}" type="parTrans" cxnId="{9D926D58-987B-4124-B71A-99572C4F51E0}">
      <dgm:prSet/>
      <dgm:spPr/>
      <dgm:t>
        <a:bodyPr/>
        <a:lstStyle/>
        <a:p>
          <a:endParaRPr lang="en-US"/>
        </a:p>
      </dgm:t>
    </dgm:pt>
    <dgm:pt modelId="{EDC2E961-8382-4463-90A1-544C535110E0}" type="sibTrans" cxnId="{9D926D58-987B-4124-B71A-99572C4F51E0}">
      <dgm:prSet/>
      <dgm:spPr/>
      <dgm:t>
        <a:bodyPr/>
        <a:lstStyle/>
        <a:p>
          <a:endParaRPr lang="en-US"/>
        </a:p>
      </dgm:t>
    </dgm:pt>
    <dgm:pt modelId="{5F0D2EE6-FB54-4FA6-AA56-F8CDE45B2E44}">
      <dgm:prSet/>
      <dgm:spPr/>
      <dgm:t>
        <a:bodyPr/>
        <a:lstStyle/>
        <a:p>
          <a:r>
            <a:rPr lang="en-GB"/>
            <a:t>Introduced in the Domestic abuse act 2021</a:t>
          </a:r>
          <a:endParaRPr lang="en-US"/>
        </a:p>
      </dgm:t>
    </dgm:pt>
    <dgm:pt modelId="{580D9060-8AB8-443A-963D-E7807C3E7CC1}" type="parTrans" cxnId="{AA90B35F-0D89-497B-AB5B-EF6E077575BC}">
      <dgm:prSet/>
      <dgm:spPr/>
      <dgm:t>
        <a:bodyPr/>
        <a:lstStyle/>
        <a:p>
          <a:endParaRPr lang="en-US"/>
        </a:p>
      </dgm:t>
    </dgm:pt>
    <dgm:pt modelId="{A8D3C52A-4164-485D-BF3A-101DA00D8DA2}" type="sibTrans" cxnId="{AA90B35F-0D89-497B-AB5B-EF6E077575BC}">
      <dgm:prSet/>
      <dgm:spPr/>
      <dgm:t>
        <a:bodyPr/>
        <a:lstStyle/>
        <a:p>
          <a:endParaRPr lang="en-US"/>
        </a:p>
      </dgm:t>
    </dgm:pt>
    <dgm:pt modelId="{AE32F749-39E0-42C3-ACDF-0CDEA64FF373}">
      <dgm:prSet/>
      <dgm:spPr/>
      <dgm:t>
        <a:bodyPr/>
        <a:lstStyle/>
        <a:p>
          <a:r>
            <a:rPr lang="en-GB"/>
            <a:t>Training for law enforcement</a:t>
          </a:r>
          <a:endParaRPr lang="en-US"/>
        </a:p>
      </dgm:t>
    </dgm:pt>
    <dgm:pt modelId="{B144D3A0-75DB-4F42-85ED-8474FF3D9D53}" type="parTrans" cxnId="{534353DF-B488-4537-A5B9-33C714052E7A}">
      <dgm:prSet/>
      <dgm:spPr/>
      <dgm:t>
        <a:bodyPr/>
        <a:lstStyle/>
        <a:p>
          <a:endParaRPr lang="en-US"/>
        </a:p>
      </dgm:t>
    </dgm:pt>
    <dgm:pt modelId="{C936B2E3-BDA0-4111-95A7-30F5CD2344CD}" type="sibTrans" cxnId="{534353DF-B488-4537-A5B9-33C714052E7A}">
      <dgm:prSet/>
      <dgm:spPr/>
      <dgm:t>
        <a:bodyPr/>
        <a:lstStyle/>
        <a:p>
          <a:endParaRPr lang="en-US"/>
        </a:p>
      </dgm:t>
    </dgm:pt>
    <dgm:pt modelId="{763E8627-5C34-48A9-9AB8-AC5C7D8EADBE}">
      <dgm:prSet/>
      <dgm:spPr/>
      <dgm:t>
        <a:bodyPr/>
        <a:lstStyle/>
        <a:p>
          <a:r>
            <a:rPr lang="en-GB"/>
            <a:t>Community awareness/ support services- Women’s aid </a:t>
          </a:r>
          <a:endParaRPr lang="en-US"/>
        </a:p>
      </dgm:t>
    </dgm:pt>
    <dgm:pt modelId="{61596121-3A15-456A-AE9C-3B10E473EA31}" type="parTrans" cxnId="{88397AFF-9144-488D-9BB1-21DE5935CAD6}">
      <dgm:prSet/>
      <dgm:spPr/>
      <dgm:t>
        <a:bodyPr/>
        <a:lstStyle/>
        <a:p>
          <a:endParaRPr lang="en-US"/>
        </a:p>
      </dgm:t>
    </dgm:pt>
    <dgm:pt modelId="{927B3977-7E0D-4E67-AB15-A987586069E3}" type="sibTrans" cxnId="{88397AFF-9144-488D-9BB1-21DE5935CAD6}">
      <dgm:prSet/>
      <dgm:spPr/>
      <dgm:t>
        <a:bodyPr/>
        <a:lstStyle/>
        <a:p>
          <a:endParaRPr lang="en-US"/>
        </a:p>
      </dgm:t>
    </dgm:pt>
    <dgm:pt modelId="{AAA2388C-457A-4F04-BB6E-9242A606F183}" type="pres">
      <dgm:prSet presAssocID="{B0D57DB8-77B6-49D5-AC37-7C184A537440}" presName="linear" presStyleCnt="0">
        <dgm:presLayoutVars>
          <dgm:animLvl val="lvl"/>
          <dgm:resizeHandles val="exact"/>
        </dgm:presLayoutVars>
      </dgm:prSet>
      <dgm:spPr/>
    </dgm:pt>
    <dgm:pt modelId="{AF714F76-2266-4678-8035-7202B56B5D5D}" type="pres">
      <dgm:prSet presAssocID="{F8180A6F-E7FE-44B8-81E8-517EDFC4AF0A}" presName="parentText" presStyleLbl="node1" presStyleIdx="0" presStyleCnt="5">
        <dgm:presLayoutVars>
          <dgm:chMax val="0"/>
          <dgm:bulletEnabled val="1"/>
        </dgm:presLayoutVars>
      </dgm:prSet>
      <dgm:spPr/>
    </dgm:pt>
    <dgm:pt modelId="{73C0B15B-89B4-44B7-9F7B-BA863D6EB6AC}" type="pres">
      <dgm:prSet presAssocID="{C661FC1F-C4A9-4486-B64E-502DE10E8B94}" presName="spacer" presStyleCnt="0"/>
      <dgm:spPr/>
    </dgm:pt>
    <dgm:pt modelId="{336E5115-EB54-4D2D-8421-00135B18F8B3}" type="pres">
      <dgm:prSet presAssocID="{47D37CB9-8D2D-4978-94B5-53E562DF6FBD}" presName="parentText" presStyleLbl="node1" presStyleIdx="1" presStyleCnt="5">
        <dgm:presLayoutVars>
          <dgm:chMax val="0"/>
          <dgm:bulletEnabled val="1"/>
        </dgm:presLayoutVars>
      </dgm:prSet>
      <dgm:spPr/>
    </dgm:pt>
    <dgm:pt modelId="{C859F897-0D7F-4491-8D5E-C5D108E3FE26}" type="pres">
      <dgm:prSet presAssocID="{EDC2E961-8382-4463-90A1-544C535110E0}" presName="spacer" presStyleCnt="0"/>
      <dgm:spPr/>
    </dgm:pt>
    <dgm:pt modelId="{7A7F9CB6-0C1B-462F-866C-83B8DB9E3835}" type="pres">
      <dgm:prSet presAssocID="{5F0D2EE6-FB54-4FA6-AA56-F8CDE45B2E44}" presName="parentText" presStyleLbl="node1" presStyleIdx="2" presStyleCnt="5">
        <dgm:presLayoutVars>
          <dgm:chMax val="0"/>
          <dgm:bulletEnabled val="1"/>
        </dgm:presLayoutVars>
      </dgm:prSet>
      <dgm:spPr/>
    </dgm:pt>
    <dgm:pt modelId="{6B7E2D32-EA9D-4AAA-8C9F-BE6747F7EF34}" type="pres">
      <dgm:prSet presAssocID="{A8D3C52A-4164-485D-BF3A-101DA00D8DA2}" presName="spacer" presStyleCnt="0"/>
      <dgm:spPr/>
    </dgm:pt>
    <dgm:pt modelId="{CD59A744-25D3-4594-918C-D333090D8331}" type="pres">
      <dgm:prSet presAssocID="{AE32F749-39E0-42C3-ACDF-0CDEA64FF373}" presName="parentText" presStyleLbl="node1" presStyleIdx="3" presStyleCnt="5">
        <dgm:presLayoutVars>
          <dgm:chMax val="0"/>
          <dgm:bulletEnabled val="1"/>
        </dgm:presLayoutVars>
      </dgm:prSet>
      <dgm:spPr/>
    </dgm:pt>
    <dgm:pt modelId="{9B255D9C-88FB-4AD4-B6C5-5F2B6570A295}" type="pres">
      <dgm:prSet presAssocID="{C936B2E3-BDA0-4111-95A7-30F5CD2344CD}" presName="spacer" presStyleCnt="0"/>
      <dgm:spPr/>
    </dgm:pt>
    <dgm:pt modelId="{1D0EC050-54FA-41F1-A775-184C0990BAD4}" type="pres">
      <dgm:prSet presAssocID="{763E8627-5C34-48A9-9AB8-AC5C7D8EADBE}" presName="parentText" presStyleLbl="node1" presStyleIdx="4" presStyleCnt="5">
        <dgm:presLayoutVars>
          <dgm:chMax val="0"/>
          <dgm:bulletEnabled val="1"/>
        </dgm:presLayoutVars>
      </dgm:prSet>
      <dgm:spPr/>
    </dgm:pt>
  </dgm:ptLst>
  <dgm:cxnLst>
    <dgm:cxn modelId="{AA90B35F-0D89-497B-AB5B-EF6E077575BC}" srcId="{B0D57DB8-77B6-49D5-AC37-7C184A537440}" destId="{5F0D2EE6-FB54-4FA6-AA56-F8CDE45B2E44}" srcOrd="2" destOrd="0" parTransId="{580D9060-8AB8-443A-963D-E7807C3E7CC1}" sibTransId="{A8D3C52A-4164-485D-BF3A-101DA00D8DA2}"/>
    <dgm:cxn modelId="{AEE5336A-BF65-41C7-8983-94605F43EE85}" type="presOf" srcId="{F8180A6F-E7FE-44B8-81E8-517EDFC4AF0A}" destId="{AF714F76-2266-4678-8035-7202B56B5D5D}" srcOrd="0" destOrd="0" presId="urn:microsoft.com/office/officeart/2005/8/layout/vList2"/>
    <dgm:cxn modelId="{40BB7A76-4D5E-4F93-A3F2-924286EBB0E4}" type="presOf" srcId="{763E8627-5C34-48A9-9AB8-AC5C7D8EADBE}" destId="{1D0EC050-54FA-41F1-A775-184C0990BAD4}" srcOrd="0" destOrd="0" presId="urn:microsoft.com/office/officeart/2005/8/layout/vList2"/>
    <dgm:cxn modelId="{7CDC5577-1C42-4B96-A523-F8F5255CDE48}" type="presOf" srcId="{47D37CB9-8D2D-4978-94B5-53E562DF6FBD}" destId="{336E5115-EB54-4D2D-8421-00135B18F8B3}" srcOrd="0" destOrd="0" presId="urn:microsoft.com/office/officeart/2005/8/layout/vList2"/>
    <dgm:cxn modelId="{9D926D58-987B-4124-B71A-99572C4F51E0}" srcId="{B0D57DB8-77B6-49D5-AC37-7C184A537440}" destId="{47D37CB9-8D2D-4978-94B5-53E562DF6FBD}" srcOrd="1" destOrd="0" parTransId="{1F637603-BB93-49EB-962A-5828BEA80421}" sibTransId="{EDC2E961-8382-4463-90A1-544C535110E0}"/>
    <dgm:cxn modelId="{59254B89-837C-44ED-8FD5-6CD4D6E60D98}" srcId="{B0D57DB8-77B6-49D5-AC37-7C184A537440}" destId="{F8180A6F-E7FE-44B8-81E8-517EDFC4AF0A}" srcOrd="0" destOrd="0" parTransId="{108C6A9D-2F61-4E4C-A77F-EBDCDB2F79DA}" sibTransId="{C661FC1F-C4A9-4486-B64E-502DE10E8B94}"/>
    <dgm:cxn modelId="{2E0B46C3-CCDA-46E3-AEF6-861AD3DBDD3B}" type="presOf" srcId="{B0D57DB8-77B6-49D5-AC37-7C184A537440}" destId="{AAA2388C-457A-4F04-BB6E-9242A606F183}" srcOrd="0" destOrd="0" presId="urn:microsoft.com/office/officeart/2005/8/layout/vList2"/>
    <dgm:cxn modelId="{46659DC7-1951-44F9-A21F-D0E42DA457BF}" type="presOf" srcId="{5F0D2EE6-FB54-4FA6-AA56-F8CDE45B2E44}" destId="{7A7F9CB6-0C1B-462F-866C-83B8DB9E3835}" srcOrd="0" destOrd="0" presId="urn:microsoft.com/office/officeart/2005/8/layout/vList2"/>
    <dgm:cxn modelId="{534353DF-B488-4537-A5B9-33C714052E7A}" srcId="{B0D57DB8-77B6-49D5-AC37-7C184A537440}" destId="{AE32F749-39E0-42C3-ACDF-0CDEA64FF373}" srcOrd="3" destOrd="0" parTransId="{B144D3A0-75DB-4F42-85ED-8474FF3D9D53}" sibTransId="{C936B2E3-BDA0-4111-95A7-30F5CD2344CD}"/>
    <dgm:cxn modelId="{17A3DAE1-C022-40D7-B85E-579595FFA5E1}" type="presOf" srcId="{AE32F749-39E0-42C3-ACDF-0CDEA64FF373}" destId="{CD59A744-25D3-4594-918C-D333090D8331}" srcOrd="0" destOrd="0" presId="urn:microsoft.com/office/officeart/2005/8/layout/vList2"/>
    <dgm:cxn modelId="{88397AFF-9144-488D-9BB1-21DE5935CAD6}" srcId="{B0D57DB8-77B6-49D5-AC37-7C184A537440}" destId="{763E8627-5C34-48A9-9AB8-AC5C7D8EADBE}" srcOrd="4" destOrd="0" parTransId="{61596121-3A15-456A-AE9C-3B10E473EA31}" sibTransId="{927B3977-7E0D-4E67-AB15-A987586069E3}"/>
    <dgm:cxn modelId="{C8482995-C24A-44E7-B212-592FD1BB831A}" type="presParOf" srcId="{AAA2388C-457A-4F04-BB6E-9242A606F183}" destId="{AF714F76-2266-4678-8035-7202B56B5D5D}" srcOrd="0" destOrd="0" presId="urn:microsoft.com/office/officeart/2005/8/layout/vList2"/>
    <dgm:cxn modelId="{969EFC23-58E3-41D7-BE34-947AA62F4371}" type="presParOf" srcId="{AAA2388C-457A-4F04-BB6E-9242A606F183}" destId="{73C0B15B-89B4-44B7-9F7B-BA863D6EB6AC}" srcOrd="1" destOrd="0" presId="urn:microsoft.com/office/officeart/2005/8/layout/vList2"/>
    <dgm:cxn modelId="{4CDEAA87-DDA9-4F6C-8B26-338907D72C59}" type="presParOf" srcId="{AAA2388C-457A-4F04-BB6E-9242A606F183}" destId="{336E5115-EB54-4D2D-8421-00135B18F8B3}" srcOrd="2" destOrd="0" presId="urn:microsoft.com/office/officeart/2005/8/layout/vList2"/>
    <dgm:cxn modelId="{EFE7F583-6A77-4380-9790-DD453D439EE3}" type="presParOf" srcId="{AAA2388C-457A-4F04-BB6E-9242A606F183}" destId="{C859F897-0D7F-4491-8D5E-C5D108E3FE26}" srcOrd="3" destOrd="0" presId="urn:microsoft.com/office/officeart/2005/8/layout/vList2"/>
    <dgm:cxn modelId="{7BE7BA8F-9710-4B7E-BB94-82C2CAE905C1}" type="presParOf" srcId="{AAA2388C-457A-4F04-BB6E-9242A606F183}" destId="{7A7F9CB6-0C1B-462F-866C-83B8DB9E3835}" srcOrd="4" destOrd="0" presId="urn:microsoft.com/office/officeart/2005/8/layout/vList2"/>
    <dgm:cxn modelId="{014E9C54-9DDC-4FA4-8FCB-5B1DDCDBC30E}" type="presParOf" srcId="{AAA2388C-457A-4F04-BB6E-9242A606F183}" destId="{6B7E2D32-EA9D-4AAA-8C9F-BE6747F7EF34}" srcOrd="5" destOrd="0" presId="urn:microsoft.com/office/officeart/2005/8/layout/vList2"/>
    <dgm:cxn modelId="{B716B42D-C898-4772-82EE-F7AFBB11FFA8}" type="presParOf" srcId="{AAA2388C-457A-4F04-BB6E-9242A606F183}" destId="{CD59A744-25D3-4594-918C-D333090D8331}" srcOrd="6" destOrd="0" presId="urn:microsoft.com/office/officeart/2005/8/layout/vList2"/>
    <dgm:cxn modelId="{5501C7B1-CD88-4301-A740-F8E8883EC656}" type="presParOf" srcId="{AAA2388C-457A-4F04-BB6E-9242A606F183}" destId="{9B255D9C-88FB-4AD4-B6C5-5F2B6570A295}" srcOrd="7" destOrd="0" presId="urn:microsoft.com/office/officeart/2005/8/layout/vList2"/>
    <dgm:cxn modelId="{49007588-36C7-4157-B4D1-9F97F369B308}" type="presParOf" srcId="{AAA2388C-457A-4F04-BB6E-9242A606F183}" destId="{1D0EC050-54FA-41F1-A775-184C0990BAD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2BA9B0B-8C30-4C8E-AAD7-1F35A9F77864}" type="doc">
      <dgm:prSet loTypeId="urn:microsoft.com/office/officeart/2005/8/layout/matrix3" loCatId="matrix" qsTypeId="urn:microsoft.com/office/officeart/2005/8/quickstyle/simple1" qsCatId="simple" csTypeId="urn:microsoft.com/office/officeart/2005/8/colors/colorful5" csCatId="colorful"/>
      <dgm:spPr/>
      <dgm:t>
        <a:bodyPr/>
        <a:lstStyle/>
        <a:p>
          <a:endParaRPr lang="en-US"/>
        </a:p>
      </dgm:t>
    </dgm:pt>
    <dgm:pt modelId="{3A1C1F71-3702-4004-9216-420A6F4254DF}">
      <dgm:prSet/>
      <dgm:spPr/>
      <dgm:t>
        <a:bodyPr/>
        <a:lstStyle/>
        <a:p>
          <a:r>
            <a:rPr lang="en-GB"/>
            <a:t>Underreporting and the response from the police</a:t>
          </a:r>
          <a:endParaRPr lang="en-US"/>
        </a:p>
      </dgm:t>
    </dgm:pt>
    <dgm:pt modelId="{7E0C90A7-A465-4146-9655-38650F8702B0}" type="parTrans" cxnId="{340E7660-A144-4B2F-A0B7-4AFA17294F56}">
      <dgm:prSet/>
      <dgm:spPr/>
      <dgm:t>
        <a:bodyPr/>
        <a:lstStyle/>
        <a:p>
          <a:endParaRPr lang="en-US"/>
        </a:p>
      </dgm:t>
    </dgm:pt>
    <dgm:pt modelId="{D70091AA-80CE-4B6E-A1AD-3743CA49CF09}" type="sibTrans" cxnId="{340E7660-A144-4B2F-A0B7-4AFA17294F56}">
      <dgm:prSet/>
      <dgm:spPr/>
      <dgm:t>
        <a:bodyPr/>
        <a:lstStyle/>
        <a:p>
          <a:endParaRPr lang="en-US"/>
        </a:p>
      </dgm:t>
    </dgm:pt>
    <dgm:pt modelId="{A6B2BCA7-DE0C-43FC-931A-D6341422993D}">
      <dgm:prSet/>
      <dgm:spPr/>
      <dgm:t>
        <a:bodyPr/>
        <a:lstStyle/>
        <a:p>
          <a:r>
            <a:rPr lang="en-GB"/>
            <a:t>Limited support for males and members of the LGBTQ+ victims</a:t>
          </a:r>
          <a:endParaRPr lang="en-US"/>
        </a:p>
      </dgm:t>
    </dgm:pt>
    <dgm:pt modelId="{D97D7355-B497-47A3-9379-BB5B28E39CEE}" type="parTrans" cxnId="{945A5572-91AB-42EF-B57E-AF720E2DACA0}">
      <dgm:prSet/>
      <dgm:spPr/>
      <dgm:t>
        <a:bodyPr/>
        <a:lstStyle/>
        <a:p>
          <a:endParaRPr lang="en-US"/>
        </a:p>
      </dgm:t>
    </dgm:pt>
    <dgm:pt modelId="{5A37D6F5-4D56-4D02-8E06-24CE6831CBF4}" type="sibTrans" cxnId="{945A5572-91AB-42EF-B57E-AF720E2DACA0}">
      <dgm:prSet/>
      <dgm:spPr/>
      <dgm:t>
        <a:bodyPr/>
        <a:lstStyle/>
        <a:p>
          <a:endParaRPr lang="en-US"/>
        </a:p>
      </dgm:t>
    </dgm:pt>
    <dgm:pt modelId="{FF6E9B94-BAC4-4E89-8C00-0DC10BE65B0B}">
      <dgm:prSet/>
      <dgm:spPr/>
      <dgm:t>
        <a:bodyPr/>
        <a:lstStyle/>
        <a:p>
          <a:r>
            <a:rPr lang="en-GB"/>
            <a:t>Shortages in funding, lack of resources</a:t>
          </a:r>
          <a:endParaRPr lang="en-US"/>
        </a:p>
      </dgm:t>
    </dgm:pt>
    <dgm:pt modelId="{17CC4E3B-1155-4304-B36B-A75A8F4B00F1}" type="parTrans" cxnId="{7C9F38F5-F7AE-4F73-B145-5817359CB169}">
      <dgm:prSet/>
      <dgm:spPr/>
      <dgm:t>
        <a:bodyPr/>
        <a:lstStyle/>
        <a:p>
          <a:endParaRPr lang="en-US"/>
        </a:p>
      </dgm:t>
    </dgm:pt>
    <dgm:pt modelId="{8AE0CADB-2C13-45B0-90BE-17FD045999B6}" type="sibTrans" cxnId="{7C9F38F5-F7AE-4F73-B145-5817359CB169}">
      <dgm:prSet/>
      <dgm:spPr/>
      <dgm:t>
        <a:bodyPr/>
        <a:lstStyle/>
        <a:p>
          <a:endParaRPr lang="en-US"/>
        </a:p>
      </dgm:t>
    </dgm:pt>
    <dgm:pt modelId="{BFE08C3D-099B-4C3D-8886-04571CB3FD71}">
      <dgm:prSet/>
      <dgm:spPr/>
      <dgm:t>
        <a:bodyPr/>
        <a:lstStyle/>
        <a:p>
          <a:r>
            <a:rPr lang="en-GB"/>
            <a:t>Limited support for children of domestic abuse</a:t>
          </a:r>
          <a:endParaRPr lang="en-US"/>
        </a:p>
      </dgm:t>
    </dgm:pt>
    <dgm:pt modelId="{14B844F0-65D4-47C6-86AC-4861255A836A}" type="parTrans" cxnId="{C1FE0BC8-524E-4693-BF12-6BDFC6504A9C}">
      <dgm:prSet/>
      <dgm:spPr/>
      <dgm:t>
        <a:bodyPr/>
        <a:lstStyle/>
        <a:p>
          <a:endParaRPr lang="en-US"/>
        </a:p>
      </dgm:t>
    </dgm:pt>
    <dgm:pt modelId="{C37B1F1B-CFF4-486F-B1D4-6D267124AD11}" type="sibTrans" cxnId="{C1FE0BC8-524E-4693-BF12-6BDFC6504A9C}">
      <dgm:prSet/>
      <dgm:spPr/>
      <dgm:t>
        <a:bodyPr/>
        <a:lstStyle/>
        <a:p>
          <a:endParaRPr lang="en-US"/>
        </a:p>
      </dgm:t>
    </dgm:pt>
    <dgm:pt modelId="{3DE72338-6EB5-4231-80CE-25C89A6D8CB4}" type="pres">
      <dgm:prSet presAssocID="{22BA9B0B-8C30-4C8E-AAD7-1F35A9F77864}" presName="matrix" presStyleCnt="0">
        <dgm:presLayoutVars>
          <dgm:chMax val="1"/>
          <dgm:dir/>
          <dgm:resizeHandles val="exact"/>
        </dgm:presLayoutVars>
      </dgm:prSet>
      <dgm:spPr/>
    </dgm:pt>
    <dgm:pt modelId="{6EBF94D7-7778-4B96-965E-6D2765919F7C}" type="pres">
      <dgm:prSet presAssocID="{22BA9B0B-8C30-4C8E-AAD7-1F35A9F77864}" presName="diamond" presStyleLbl="bgShp" presStyleIdx="0" presStyleCnt="1"/>
      <dgm:spPr/>
    </dgm:pt>
    <dgm:pt modelId="{13D81A03-C04D-485B-A02C-781F9084D0F3}" type="pres">
      <dgm:prSet presAssocID="{22BA9B0B-8C30-4C8E-AAD7-1F35A9F77864}" presName="quad1" presStyleLbl="node1" presStyleIdx="0" presStyleCnt="4">
        <dgm:presLayoutVars>
          <dgm:chMax val="0"/>
          <dgm:chPref val="0"/>
          <dgm:bulletEnabled val="1"/>
        </dgm:presLayoutVars>
      </dgm:prSet>
      <dgm:spPr/>
    </dgm:pt>
    <dgm:pt modelId="{72423213-67FD-48BB-9AE7-421E624C3E4E}" type="pres">
      <dgm:prSet presAssocID="{22BA9B0B-8C30-4C8E-AAD7-1F35A9F77864}" presName="quad2" presStyleLbl="node1" presStyleIdx="1" presStyleCnt="4">
        <dgm:presLayoutVars>
          <dgm:chMax val="0"/>
          <dgm:chPref val="0"/>
          <dgm:bulletEnabled val="1"/>
        </dgm:presLayoutVars>
      </dgm:prSet>
      <dgm:spPr/>
    </dgm:pt>
    <dgm:pt modelId="{18C220B8-B9EB-4864-BA3E-447FC491E97A}" type="pres">
      <dgm:prSet presAssocID="{22BA9B0B-8C30-4C8E-AAD7-1F35A9F77864}" presName="quad3" presStyleLbl="node1" presStyleIdx="2" presStyleCnt="4">
        <dgm:presLayoutVars>
          <dgm:chMax val="0"/>
          <dgm:chPref val="0"/>
          <dgm:bulletEnabled val="1"/>
        </dgm:presLayoutVars>
      </dgm:prSet>
      <dgm:spPr/>
    </dgm:pt>
    <dgm:pt modelId="{0098D67D-3FCE-4988-9138-5858929A7B02}" type="pres">
      <dgm:prSet presAssocID="{22BA9B0B-8C30-4C8E-AAD7-1F35A9F77864}" presName="quad4" presStyleLbl="node1" presStyleIdx="3" presStyleCnt="4">
        <dgm:presLayoutVars>
          <dgm:chMax val="0"/>
          <dgm:chPref val="0"/>
          <dgm:bulletEnabled val="1"/>
        </dgm:presLayoutVars>
      </dgm:prSet>
      <dgm:spPr/>
    </dgm:pt>
  </dgm:ptLst>
  <dgm:cxnLst>
    <dgm:cxn modelId="{79A0A320-D349-4FA6-BD77-A803219E6BE0}" type="presOf" srcId="{FF6E9B94-BAC4-4E89-8C00-0DC10BE65B0B}" destId="{18C220B8-B9EB-4864-BA3E-447FC491E97A}" srcOrd="0" destOrd="0" presId="urn:microsoft.com/office/officeart/2005/8/layout/matrix3"/>
    <dgm:cxn modelId="{B9BD9936-8B77-4F7B-84BF-A8E11828D348}" type="presOf" srcId="{A6B2BCA7-DE0C-43FC-931A-D6341422993D}" destId="{72423213-67FD-48BB-9AE7-421E624C3E4E}" srcOrd="0" destOrd="0" presId="urn:microsoft.com/office/officeart/2005/8/layout/matrix3"/>
    <dgm:cxn modelId="{340E7660-A144-4B2F-A0B7-4AFA17294F56}" srcId="{22BA9B0B-8C30-4C8E-AAD7-1F35A9F77864}" destId="{3A1C1F71-3702-4004-9216-420A6F4254DF}" srcOrd="0" destOrd="0" parTransId="{7E0C90A7-A465-4146-9655-38650F8702B0}" sibTransId="{D70091AA-80CE-4B6E-A1AD-3743CA49CF09}"/>
    <dgm:cxn modelId="{945A5572-91AB-42EF-B57E-AF720E2DACA0}" srcId="{22BA9B0B-8C30-4C8E-AAD7-1F35A9F77864}" destId="{A6B2BCA7-DE0C-43FC-931A-D6341422993D}" srcOrd="1" destOrd="0" parTransId="{D97D7355-B497-47A3-9379-BB5B28E39CEE}" sibTransId="{5A37D6F5-4D56-4D02-8E06-24CE6831CBF4}"/>
    <dgm:cxn modelId="{79148B58-B8CC-440D-B625-3473FA1DBE09}" type="presOf" srcId="{3A1C1F71-3702-4004-9216-420A6F4254DF}" destId="{13D81A03-C04D-485B-A02C-781F9084D0F3}" srcOrd="0" destOrd="0" presId="urn:microsoft.com/office/officeart/2005/8/layout/matrix3"/>
    <dgm:cxn modelId="{E0174E5A-3874-4D44-A14E-E6B18BA8FE98}" type="presOf" srcId="{BFE08C3D-099B-4C3D-8886-04571CB3FD71}" destId="{0098D67D-3FCE-4988-9138-5858929A7B02}" srcOrd="0" destOrd="0" presId="urn:microsoft.com/office/officeart/2005/8/layout/matrix3"/>
    <dgm:cxn modelId="{C1FE0BC8-524E-4693-BF12-6BDFC6504A9C}" srcId="{22BA9B0B-8C30-4C8E-AAD7-1F35A9F77864}" destId="{BFE08C3D-099B-4C3D-8886-04571CB3FD71}" srcOrd="3" destOrd="0" parTransId="{14B844F0-65D4-47C6-86AC-4861255A836A}" sibTransId="{C37B1F1B-CFF4-486F-B1D4-6D267124AD11}"/>
    <dgm:cxn modelId="{25C060E0-BAB1-43E3-B8AA-D0B4C2A76448}" type="presOf" srcId="{22BA9B0B-8C30-4C8E-AAD7-1F35A9F77864}" destId="{3DE72338-6EB5-4231-80CE-25C89A6D8CB4}" srcOrd="0" destOrd="0" presId="urn:microsoft.com/office/officeart/2005/8/layout/matrix3"/>
    <dgm:cxn modelId="{7C9F38F5-F7AE-4F73-B145-5817359CB169}" srcId="{22BA9B0B-8C30-4C8E-AAD7-1F35A9F77864}" destId="{FF6E9B94-BAC4-4E89-8C00-0DC10BE65B0B}" srcOrd="2" destOrd="0" parTransId="{17CC4E3B-1155-4304-B36B-A75A8F4B00F1}" sibTransId="{8AE0CADB-2C13-45B0-90BE-17FD045999B6}"/>
    <dgm:cxn modelId="{6F68A7C0-169C-479A-B0FB-F96B120B2348}" type="presParOf" srcId="{3DE72338-6EB5-4231-80CE-25C89A6D8CB4}" destId="{6EBF94D7-7778-4B96-965E-6D2765919F7C}" srcOrd="0" destOrd="0" presId="urn:microsoft.com/office/officeart/2005/8/layout/matrix3"/>
    <dgm:cxn modelId="{0E1F77AF-24F3-42C2-9189-F092518AFF24}" type="presParOf" srcId="{3DE72338-6EB5-4231-80CE-25C89A6D8CB4}" destId="{13D81A03-C04D-485B-A02C-781F9084D0F3}" srcOrd="1" destOrd="0" presId="urn:microsoft.com/office/officeart/2005/8/layout/matrix3"/>
    <dgm:cxn modelId="{75A730D6-7F19-4703-9643-C868EA656E96}" type="presParOf" srcId="{3DE72338-6EB5-4231-80CE-25C89A6D8CB4}" destId="{72423213-67FD-48BB-9AE7-421E624C3E4E}" srcOrd="2" destOrd="0" presId="urn:microsoft.com/office/officeart/2005/8/layout/matrix3"/>
    <dgm:cxn modelId="{AFD493CB-B135-4072-B49B-706660E51637}" type="presParOf" srcId="{3DE72338-6EB5-4231-80CE-25C89A6D8CB4}" destId="{18C220B8-B9EB-4864-BA3E-447FC491E97A}" srcOrd="3" destOrd="0" presId="urn:microsoft.com/office/officeart/2005/8/layout/matrix3"/>
    <dgm:cxn modelId="{2FD6F1C9-A939-4442-B8F3-3DE9EDDE176A}" type="presParOf" srcId="{3DE72338-6EB5-4231-80CE-25C89A6D8CB4}" destId="{0098D67D-3FCE-4988-9138-5858929A7B02}"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796FD-C3E3-4FE7-9027-EC6D67568EE1}">
      <dsp:nvSpPr>
        <dsp:cNvPr id="0" name=""/>
        <dsp:cNvSpPr/>
      </dsp:nvSpPr>
      <dsp:spPr>
        <a:xfrm>
          <a:off x="927294" y="1956"/>
          <a:ext cx="2917017" cy="175021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Domestic abuse and coercive control can affect millions of individuals regardless of demographics or gender and socioeconomic status</a:t>
          </a:r>
          <a:endParaRPr lang="en-US" sz="1400" kern="1200"/>
        </a:p>
      </dsp:txBody>
      <dsp:txXfrm>
        <a:off x="927294" y="1956"/>
        <a:ext cx="2917017" cy="1750210"/>
      </dsp:txXfrm>
    </dsp:sp>
    <dsp:sp modelId="{1B4E5990-865D-453E-B5CC-B76B9A1353FA}">
      <dsp:nvSpPr>
        <dsp:cNvPr id="0" name=""/>
        <dsp:cNvSpPr/>
      </dsp:nvSpPr>
      <dsp:spPr>
        <a:xfrm>
          <a:off x="927294" y="2043869"/>
          <a:ext cx="2917017" cy="175021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Thankfully, many government agencies have looked to develop new strategies to combat these crimes (GOV.UK, 2024) </a:t>
          </a:r>
          <a:endParaRPr lang="en-US" sz="1400" kern="1200"/>
        </a:p>
      </dsp:txBody>
      <dsp:txXfrm>
        <a:off x="927294" y="2043869"/>
        <a:ext cx="2917017" cy="1750210"/>
      </dsp:txXfrm>
    </dsp:sp>
    <dsp:sp modelId="{EB92C414-930B-43CA-AD01-CD00B14EF0E6}">
      <dsp:nvSpPr>
        <dsp:cNvPr id="0" name=""/>
        <dsp:cNvSpPr/>
      </dsp:nvSpPr>
      <dsp:spPr>
        <a:xfrm>
          <a:off x="927294" y="4085781"/>
          <a:ext cx="2917017" cy="175021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This presentation will explore the prevalence of domestic abuse and coercive control and how the perpetrators exploit their victims, societal and legal responsibilities and the safeguarding measures that are in place whilst looking at areas that require further improvement. </a:t>
          </a:r>
          <a:endParaRPr lang="en-US" sz="1400" kern="1200"/>
        </a:p>
      </dsp:txBody>
      <dsp:txXfrm>
        <a:off x="927294" y="4085781"/>
        <a:ext cx="2917017" cy="17502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D0FBDB-1836-41D9-B4F6-B0EAE7C6C5FE}">
      <dsp:nvSpPr>
        <dsp:cNvPr id="0" name=""/>
        <dsp:cNvSpPr/>
      </dsp:nvSpPr>
      <dsp:spPr>
        <a:xfrm>
          <a:off x="682185" y="0"/>
          <a:ext cx="5536141" cy="5536141"/>
        </a:xfrm>
        <a:prstGeom prst="diamond">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07A531-E394-4D2F-B640-EB3E4DA0D162}">
      <dsp:nvSpPr>
        <dsp:cNvPr id="0" name=""/>
        <dsp:cNvSpPr/>
      </dsp:nvSpPr>
      <dsp:spPr>
        <a:xfrm>
          <a:off x="1208118" y="525933"/>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World Health Organisation estimates that 1 in 3 or around 736 million women globally experience violence (WHO, 2021)</a:t>
          </a:r>
          <a:endParaRPr lang="en-US" sz="1600" kern="1200"/>
        </a:p>
      </dsp:txBody>
      <dsp:txXfrm>
        <a:off x="1313516" y="631331"/>
        <a:ext cx="1948298" cy="1948298"/>
      </dsp:txXfrm>
    </dsp:sp>
    <dsp:sp modelId="{078136C2-FF24-41BE-B0EC-F177EDA50072}">
      <dsp:nvSpPr>
        <dsp:cNvPr id="0" name=""/>
        <dsp:cNvSpPr/>
      </dsp:nvSpPr>
      <dsp:spPr>
        <a:xfrm>
          <a:off x="3533298" y="525933"/>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 England and Wales an estimated 2.1 million people aged 16 and over experienced domestic abuse in 2023 (ONS, 2023)</a:t>
          </a:r>
          <a:endParaRPr lang="en-US" sz="1600" kern="1200"/>
        </a:p>
      </dsp:txBody>
      <dsp:txXfrm>
        <a:off x="3638696" y="631331"/>
        <a:ext cx="1948298" cy="1948298"/>
      </dsp:txXfrm>
    </dsp:sp>
    <dsp:sp modelId="{61E4A92F-B614-457F-9AFD-36FA24D0E862}">
      <dsp:nvSpPr>
        <dsp:cNvPr id="0" name=""/>
        <dsp:cNvSpPr/>
      </dsp:nvSpPr>
      <dsp:spPr>
        <a:xfrm>
          <a:off x="120811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 Scotland psychological offences such as stalking and coercive control have seen an 11% increase in recent years (Jenkins, 2024)</a:t>
          </a:r>
          <a:endParaRPr lang="en-US" sz="1600" kern="1200"/>
        </a:p>
      </dsp:txBody>
      <dsp:txXfrm>
        <a:off x="1313516" y="2956510"/>
        <a:ext cx="1948298" cy="1948298"/>
      </dsp:txXfrm>
    </dsp:sp>
    <dsp:sp modelId="{244A613A-9984-43E3-A727-90A8DB9BD4AC}">
      <dsp:nvSpPr>
        <dsp:cNvPr id="0" name=""/>
        <dsp:cNvSpPr/>
      </dsp:nvSpPr>
      <dsp:spPr>
        <a:xfrm>
          <a:off x="353329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Despite this underreporting is still a massive issue and poses a significant challenge </a:t>
          </a:r>
          <a:endParaRPr lang="en-US" sz="1600" kern="1200"/>
        </a:p>
      </dsp:txBody>
      <dsp:txXfrm>
        <a:off x="3638696" y="2956510"/>
        <a:ext cx="1948298" cy="19482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714F76-2266-4678-8035-7202B56B5D5D}">
      <dsp:nvSpPr>
        <dsp:cNvPr id="0" name=""/>
        <dsp:cNvSpPr/>
      </dsp:nvSpPr>
      <dsp:spPr>
        <a:xfrm>
          <a:off x="0" y="11949"/>
          <a:ext cx="6364224" cy="103808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Domestic Abuse Protection Notice (DAPN)</a:t>
          </a:r>
          <a:endParaRPr lang="en-US" sz="2600" kern="1200"/>
        </a:p>
      </dsp:txBody>
      <dsp:txXfrm>
        <a:off x="50675" y="62624"/>
        <a:ext cx="6262874" cy="936732"/>
      </dsp:txXfrm>
    </dsp:sp>
    <dsp:sp modelId="{336E5115-EB54-4D2D-8421-00135B18F8B3}">
      <dsp:nvSpPr>
        <dsp:cNvPr id="0" name=""/>
        <dsp:cNvSpPr/>
      </dsp:nvSpPr>
      <dsp:spPr>
        <a:xfrm>
          <a:off x="0" y="1124912"/>
          <a:ext cx="6364224" cy="1038082"/>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Domestic Abuse Protection Order (DAPO)</a:t>
          </a:r>
          <a:endParaRPr lang="en-US" sz="2600" kern="1200"/>
        </a:p>
      </dsp:txBody>
      <dsp:txXfrm>
        <a:off x="50675" y="1175587"/>
        <a:ext cx="6262874" cy="936732"/>
      </dsp:txXfrm>
    </dsp:sp>
    <dsp:sp modelId="{7A7F9CB6-0C1B-462F-866C-83B8DB9E3835}">
      <dsp:nvSpPr>
        <dsp:cNvPr id="0" name=""/>
        <dsp:cNvSpPr/>
      </dsp:nvSpPr>
      <dsp:spPr>
        <a:xfrm>
          <a:off x="0" y="2237874"/>
          <a:ext cx="6364224" cy="1038082"/>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Introduced in the Domestic abuse act 2021</a:t>
          </a:r>
          <a:endParaRPr lang="en-US" sz="2600" kern="1200"/>
        </a:p>
      </dsp:txBody>
      <dsp:txXfrm>
        <a:off x="50675" y="2288549"/>
        <a:ext cx="6262874" cy="936732"/>
      </dsp:txXfrm>
    </dsp:sp>
    <dsp:sp modelId="{CD59A744-25D3-4594-918C-D333090D8331}">
      <dsp:nvSpPr>
        <dsp:cNvPr id="0" name=""/>
        <dsp:cNvSpPr/>
      </dsp:nvSpPr>
      <dsp:spPr>
        <a:xfrm>
          <a:off x="0" y="3350837"/>
          <a:ext cx="6364224" cy="1038082"/>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Training for law enforcement</a:t>
          </a:r>
          <a:endParaRPr lang="en-US" sz="2600" kern="1200"/>
        </a:p>
      </dsp:txBody>
      <dsp:txXfrm>
        <a:off x="50675" y="3401512"/>
        <a:ext cx="6262874" cy="936732"/>
      </dsp:txXfrm>
    </dsp:sp>
    <dsp:sp modelId="{1D0EC050-54FA-41F1-A775-184C0990BAD4}">
      <dsp:nvSpPr>
        <dsp:cNvPr id="0" name=""/>
        <dsp:cNvSpPr/>
      </dsp:nvSpPr>
      <dsp:spPr>
        <a:xfrm>
          <a:off x="0" y="4463799"/>
          <a:ext cx="6364224" cy="103808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Community awareness/ support services- Women’s aid </a:t>
          </a:r>
          <a:endParaRPr lang="en-US" sz="2600" kern="1200"/>
        </a:p>
      </dsp:txBody>
      <dsp:txXfrm>
        <a:off x="50675" y="4514474"/>
        <a:ext cx="6262874" cy="93673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BF94D7-7778-4B96-965E-6D2765919F7C}">
      <dsp:nvSpPr>
        <dsp:cNvPr id="0" name=""/>
        <dsp:cNvSpPr/>
      </dsp:nvSpPr>
      <dsp:spPr>
        <a:xfrm>
          <a:off x="541944" y="0"/>
          <a:ext cx="5567364" cy="5567364"/>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D81A03-C04D-485B-A02C-781F9084D0F3}">
      <dsp:nvSpPr>
        <dsp:cNvPr id="0" name=""/>
        <dsp:cNvSpPr/>
      </dsp:nvSpPr>
      <dsp:spPr>
        <a:xfrm>
          <a:off x="1070844" y="528899"/>
          <a:ext cx="2171271" cy="217127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Underreporting and the response from the police</a:t>
          </a:r>
          <a:endParaRPr lang="en-US" sz="2100" kern="1200"/>
        </a:p>
      </dsp:txBody>
      <dsp:txXfrm>
        <a:off x="1176837" y="634892"/>
        <a:ext cx="1959285" cy="1959285"/>
      </dsp:txXfrm>
    </dsp:sp>
    <dsp:sp modelId="{72423213-67FD-48BB-9AE7-421E624C3E4E}">
      <dsp:nvSpPr>
        <dsp:cNvPr id="0" name=""/>
        <dsp:cNvSpPr/>
      </dsp:nvSpPr>
      <dsp:spPr>
        <a:xfrm>
          <a:off x="3409136" y="528899"/>
          <a:ext cx="2171271" cy="2171271"/>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Limited support for males and members of the LGBTQ+ victims</a:t>
          </a:r>
          <a:endParaRPr lang="en-US" sz="2100" kern="1200"/>
        </a:p>
      </dsp:txBody>
      <dsp:txXfrm>
        <a:off x="3515129" y="634892"/>
        <a:ext cx="1959285" cy="1959285"/>
      </dsp:txXfrm>
    </dsp:sp>
    <dsp:sp modelId="{18C220B8-B9EB-4864-BA3E-447FC491E97A}">
      <dsp:nvSpPr>
        <dsp:cNvPr id="0" name=""/>
        <dsp:cNvSpPr/>
      </dsp:nvSpPr>
      <dsp:spPr>
        <a:xfrm>
          <a:off x="1070844" y="2867192"/>
          <a:ext cx="2171271" cy="2171271"/>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Shortages in funding, lack of resources</a:t>
          </a:r>
          <a:endParaRPr lang="en-US" sz="2100" kern="1200"/>
        </a:p>
      </dsp:txBody>
      <dsp:txXfrm>
        <a:off x="1176837" y="2973185"/>
        <a:ext cx="1959285" cy="1959285"/>
      </dsp:txXfrm>
    </dsp:sp>
    <dsp:sp modelId="{0098D67D-3FCE-4988-9138-5858929A7B02}">
      <dsp:nvSpPr>
        <dsp:cNvPr id="0" name=""/>
        <dsp:cNvSpPr/>
      </dsp:nvSpPr>
      <dsp:spPr>
        <a:xfrm>
          <a:off x="3409136" y="2867192"/>
          <a:ext cx="2171271" cy="2171271"/>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Limited support for children of domestic abuse</a:t>
          </a:r>
          <a:endParaRPr lang="en-US" sz="2100" kern="1200"/>
        </a:p>
      </dsp:txBody>
      <dsp:txXfrm>
        <a:off x="3515129" y="2973185"/>
        <a:ext cx="1959285" cy="195928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E9555-2DA1-7C6F-6AED-462DCE4A70A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B04F793-5B18-11A0-EC40-089A66272B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877E763-EBFE-5D2A-56F6-F39B5D7ACB4F}"/>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5" name="Footer Placeholder 4">
            <a:extLst>
              <a:ext uri="{FF2B5EF4-FFF2-40B4-BE49-F238E27FC236}">
                <a16:creationId xmlns:a16="http://schemas.microsoft.com/office/drawing/2014/main" id="{8142CEF0-6FEC-CDE6-0F03-5E6030610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B5046D-CCE4-D5C4-BC6D-3A307E9FACC5}"/>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3320231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07993-462F-502D-5F29-A15FB2729E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98D3A0-67C6-9C88-CC34-D9711272A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75C2B7-DE8A-D43D-E9DF-EFC39940D53B}"/>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5" name="Footer Placeholder 4">
            <a:extLst>
              <a:ext uri="{FF2B5EF4-FFF2-40B4-BE49-F238E27FC236}">
                <a16:creationId xmlns:a16="http://schemas.microsoft.com/office/drawing/2014/main" id="{A50D9CD0-46A2-1A95-B578-813B0D29E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F447F1-9D7E-FF0B-AE8E-362DBE7FC023}"/>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41306118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DB1DA-1F3C-2894-F8C7-D506724D97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96A0B5-0C2D-EE70-822D-14E833B69BC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8EA26F-96A2-EB06-EA1A-25D8BBCB6153}"/>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5" name="Footer Placeholder 4">
            <a:extLst>
              <a:ext uri="{FF2B5EF4-FFF2-40B4-BE49-F238E27FC236}">
                <a16:creationId xmlns:a16="http://schemas.microsoft.com/office/drawing/2014/main" id="{140F84E7-75ED-9D92-590D-9D149E371A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6860A7-9A2B-7781-5FC0-65F37A6C4BC0}"/>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2818146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0A21B-ED28-2338-155F-4700BC139B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77E139C-55E0-775B-1FFA-E57A507222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5F149B-44E8-2997-89A0-BE414DC94D8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C872C1-04F7-B524-51DB-38AB23A6EB5C}"/>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6" name="Footer Placeholder 5">
            <a:extLst>
              <a:ext uri="{FF2B5EF4-FFF2-40B4-BE49-F238E27FC236}">
                <a16:creationId xmlns:a16="http://schemas.microsoft.com/office/drawing/2014/main" id="{F51009B3-402E-95B9-A0B3-7B3EEEFB3D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508382-EDC7-87FA-EFC6-3D9D7760EE88}"/>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1293208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53E68-7240-2EEF-78CE-65F450CA717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B31C47-E745-B9C6-7ED1-A7EEEAFA12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68F9CE6-C54C-470A-D499-6E25E62E93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9B584C-1556-AC7A-925B-082757ACA0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84A98C-F1E8-0A7F-D1D2-B7A8A8A8E3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7EEB06-810C-7FC1-028D-8D995D635D01}"/>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8" name="Footer Placeholder 7">
            <a:extLst>
              <a:ext uri="{FF2B5EF4-FFF2-40B4-BE49-F238E27FC236}">
                <a16:creationId xmlns:a16="http://schemas.microsoft.com/office/drawing/2014/main" id="{78BB3B48-A454-897E-5B1D-C8CDF699F4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6BC208-A4BE-8F16-C4E3-6D249B26697B}"/>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1108346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E4FD6-85E1-1F08-242E-E3AD8504F2C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20DDD4-B8D1-DBE1-0B00-2374DFA87E69}"/>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4" name="Footer Placeholder 3">
            <a:extLst>
              <a:ext uri="{FF2B5EF4-FFF2-40B4-BE49-F238E27FC236}">
                <a16:creationId xmlns:a16="http://schemas.microsoft.com/office/drawing/2014/main" id="{293C49DC-2CB0-8410-079A-0FA6A5D46C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B83B3DF-3439-9AE2-0BC1-EADBF41457F9}"/>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19882292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B87662-CE4D-B26C-C684-BDDA3A3B8585}"/>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3" name="Footer Placeholder 2">
            <a:extLst>
              <a:ext uri="{FF2B5EF4-FFF2-40B4-BE49-F238E27FC236}">
                <a16:creationId xmlns:a16="http://schemas.microsoft.com/office/drawing/2014/main" id="{47EB1EFD-F0EE-61D7-7596-C0B55F38E0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BB53804-71B6-5401-599F-A316A6D047A3}"/>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15552547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BB36A-7B77-6136-6DF3-D4BD65EEF3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31F69C-B27F-13B3-DADF-A419144DAC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8694FAA-57B8-16C3-21AB-AC71FA3F54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68D778C-623F-BB89-00A2-762F3AF3F8A7}"/>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6" name="Footer Placeholder 5">
            <a:extLst>
              <a:ext uri="{FF2B5EF4-FFF2-40B4-BE49-F238E27FC236}">
                <a16:creationId xmlns:a16="http://schemas.microsoft.com/office/drawing/2014/main" id="{1A7BD7B2-ACA8-FFC9-4E47-16EE6D1D62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0874A8-66BA-E611-1A7F-0AD8825AECE4}"/>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4292768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787FF-9708-65FE-A13A-97BCEBA4D4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A62592-830A-BC89-245A-424336C646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1DD762-46D5-364F-EFFC-84B8D4C525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EC7856-BDC8-2100-4C42-63A4A1514217}"/>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6" name="Footer Placeholder 5">
            <a:extLst>
              <a:ext uri="{FF2B5EF4-FFF2-40B4-BE49-F238E27FC236}">
                <a16:creationId xmlns:a16="http://schemas.microsoft.com/office/drawing/2014/main" id="{1BB45D1E-CB46-8336-A20B-AE97376507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347798-360F-307B-15C1-253C1F066AE0}"/>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24751546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FE428-1B80-4676-47CD-3786E2C42A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FD1FE62-B61F-58C2-E84C-644EB98DD7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D19761-16B1-E6A0-EFD9-B1844968F6AA}"/>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5" name="Footer Placeholder 4">
            <a:extLst>
              <a:ext uri="{FF2B5EF4-FFF2-40B4-BE49-F238E27FC236}">
                <a16:creationId xmlns:a16="http://schemas.microsoft.com/office/drawing/2014/main" id="{EB280532-BE25-E8FB-04F8-F6868068C5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FF0E2B-9345-463D-D129-0CF41C689133}"/>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40413826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BAA393-0884-F84C-6BFC-38B1C82846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87C37D-E178-12DA-7957-427D73BCF1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143B4C-4C61-51AA-0677-9057386916DA}"/>
              </a:ext>
            </a:extLst>
          </p:cNvPr>
          <p:cNvSpPr>
            <a:spLocks noGrp="1"/>
          </p:cNvSpPr>
          <p:nvPr>
            <p:ph type="dt" sz="half" idx="10"/>
          </p:nvPr>
        </p:nvSpPr>
        <p:spPr/>
        <p:txBody>
          <a:bodyPr/>
          <a:lstStyle/>
          <a:p>
            <a:fld id="{4AC4D1C0-3A16-4183-A3A3-C6356AA1AB21}" type="datetimeFigureOut">
              <a:rPr lang="en-GB" smtClean="0"/>
              <a:t>07/04/2025</a:t>
            </a:fld>
            <a:endParaRPr lang="en-GB"/>
          </a:p>
        </p:txBody>
      </p:sp>
      <p:sp>
        <p:nvSpPr>
          <p:cNvPr id="5" name="Footer Placeholder 4">
            <a:extLst>
              <a:ext uri="{FF2B5EF4-FFF2-40B4-BE49-F238E27FC236}">
                <a16:creationId xmlns:a16="http://schemas.microsoft.com/office/drawing/2014/main" id="{3A97F2C9-A849-37BB-477B-5E140E9664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6D519-DE8E-949E-8EC2-B20AADFA5EBD}"/>
              </a:ext>
            </a:extLst>
          </p:cNvPr>
          <p:cNvSpPr>
            <a:spLocks noGrp="1"/>
          </p:cNvSpPr>
          <p:nvPr>
            <p:ph type="sldNum" sz="quarter" idx="12"/>
          </p:nvPr>
        </p:nvSpPr>
        <p:spPr/>
        <p:txBody>
          <a:bodyPr/>
          <a:lstStyle/>
          <a:p>
            <a:fld id="{E94E2ACB-C6A5-4ADD-A5D1-A5F47A749AC6}" type="slidenum">
              <a:rPr lang="en-GB" smtClean="0"/>
              <a:t>‹#›</a:t>
            </a:fld>
            <a:endParaRPr lang="en-GB"/>
          </a:p>
        </p:txBody>
      </p:sp>
    </p:spTree>
    <p:extLst>
      <p:ext uri="{BB962C8B-B14F-4D97-AF65-F5344CB8AC3E}">
        <p14:creationId xmlns:p14="http://schemas.microsoft.com/office/powerpoint/2010/main" val="3707231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D5B2F2-E886-F3BD-FA52-B788B7504F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2BAD3C-925D-9A64-F27C-456E658022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73A1A4-1DF5-28A3-4DB4-24B18A5F72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C4D1C0-3A16-4183-A3A3-C6356AA1AB21}" type="datetimeFigureOut">
              <a:rPr lang="en-GB" smtClean="0"/>
              <a:t>07/04/2025</a:t>
            </a:fld>
            <a:endParaRPr lang="en-GB"/>
          </a:p>
        </p:txBody>
      </p:sp>
      <p:sp>
        <p:nvSpPr>
          <p:cNvPr id="5" name="Footer Placeholder 4">
            <a:extLst>
              <a:ext uri="{FF2B5EF4-FFF2-40B4-BE49-F238E27FC236}">
                <a16:creationId xmlns:a16="http://schemas.microsoft.com/office/drawing/2014/main" id="{F4D64307-EE04-8095-192B-01040B0F4A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C41B0F2-633E-F7A4-001E-B0B9910E7E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94E2ACB-C6A5-4ADD-A5D1-A5F47A749AC6}" type="slidenum">
              <a:rPr lang="en-GB" smtClean="0"/>
              <a:t>‹#›</a:t>
            </a:fld>
            <a:endParaRPr lang="en-GB"/>
          </a:p>
        </p:txBody>
      </p:sp>
    </p:spTree>
    <p:extLst>
      <p:ext uri="{BB962C8B-B14F-4D97-AF65-F5344CB8AC3E}">
        <p14:creationId xmlns:p14="http://schemas.microsoft.com/office/powerpoint/2010/main" val="13068271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bcsnygroup.com/domestic-violence-during-covid-19/"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search/harassed"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3C89F8-0D2F-47FF-B903-15124826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8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841EA8BC-68C6-5BBA-EA3E-9AB417E1554E}"/>
              </a:ext>
            </a:extLst>
          </p:cNvPr>
          <p:cNvSpPr>
            <a:spLocks noGrp="1"/>
          </p:cNvSpPr>
          <p:nvPr>
            <p:ph type="ctrTitle"/>
          </p:nvPr>
        </p:nvSpPr>
        <p:spPr>
          <a:xfrm>
            <a:off x="3880430" y="583345"/>
            <a:ext cx="7160357" cy="4164820"/>
          </a:xfrm>
        </p:spPr>
        <p:txBody>
          <a:bodyPr anchor="t">
            <a:normAutofit/>
          </a:bodyPr>
          <a:lstStyle/>
          <a:p>
            <a:pPr algn="r"/>
            <a:r>
              <a:rPr lang="en-GB" sz="7400">
                <a:solidFill>
                  <a:srgbClr val="FFFFFF"/>
                </a:solidFill>
              </a:rPr>
              <a:t>Understanding domestic abuse and coercive control</a:t>
            </a:r>
          </a:p>
        </p:txBody>
      </p:sp>
      <p:sp>
        <p:nvSpPr>
          <p:cNvPr id="3" name="Subtitle 2">
            <a:extLst>
              <a:ext uri="{FF2B5EF4-FFF2-40B4-BE49-F238E27FC236}">
                <a16:creationId xmlns:a16="http://schemas.microsoft.com/office/drawing/2014/main" id="{A78CE7C2-266F-38CB-2C64-F2C5D52B6D98}"/>
              </a:ext>
            </a:extLst>
          </p:cNvPr>
          <p:cNvSpPr>
            <a:spLocks noGrp="1"/>
          </p:cNvSpPr>
          <p:nvPr>
            <p:ph type="subTitle" idx="1"/>
          </p:nvPr>
        </p:nvSpPr>
        <p:spPr>
          <a:xfrm>
            <a:off x="1208228" y="5972174"/>
            <a:ext cx="8578699" cy="504825"/>
          </a:xfrm>
        </p:spPr>
        <p:txBody>
          <a:bodyPr>
            <a:normAutofit fontScale="85000" lnSpcReduction="10000"/>
          </a:bodyPr>
          <a:lstStyle/>
          <a:p>
            <a:pPr algn="l"/>
            <a:r>
              <a:rPr lang="en-GB" sz="500">
                <a:solidFill>
                  <a:srgbClr val="FFFFFF"/>
                </a:solidFill>
              </a:rPr>
              <a:t>Prevalence, responses and protective measures </a:t>
            </a:r>
          </a:p>
          <a:p>
            <a:pPr algn="l"/>
            <a:r>
              <a:rPr lang="en-GB" sz="500">
                <a:solidFill>
                  <a:srgbClr val="FFFFFF"/>
                </a:solidFill>
              </a:rPr>
              <a:t>Harvey Richards</a:t>
            </a:r>
          </a:p>
          <a:p>
            <a:pPr algn="l"/>
            <a:r>
              <a:rPr lang="en-GB" sz="500">
                <a:solidFill>
                  <a:srgbClr val="FFFFFF"/>
                </a:solidFill>
              </a:rPr>
              <a:t>BMCP6004 crime and vulnerability</a:t>
            </a:r>
          </a:p>
        </p:txBody>
      </p:sp>
      <p:sp>
        <p:nvSpPr>
          <p:cNvPr id="10"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4359" y="583345"/>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12"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33139" y="812640"/>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14"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8819" y="1037066"/>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cxnSp>
        <p:nvCxnSpPr>
          <p:cNvPr id="16" name="Straight Connector 15">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6114" y="3503032"/>
            <a:ext cx="0" cy="334609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8"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36425" y="5636680"/>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rgbClr val="FFFFFF"/>
          </a:solidFill>
          <a:ln w="646" cap="flat">
            <a:noFill/>
            <a:prstDash val="solid"/>
            <a:miter/>
          </a:ln>
        </p:spPr>
        <p:txBody>
          <a:bodyPr rtlCol="0" anchor="ctr"/>
          <a:lstStyle/>
          <a:p>
            <a:endParaRPr lang="en-US">
              <a:solidFill>
                <a:srgbClr val="FFFFFF"/>
              </a:solidFill>
            </a:endParaRPr>
          </a:p>
        </p:txBody>
      </p:sp>
      <p:sp>
        <p:nvSpPr>
          <p:cNvPr id="20"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45175" y="609675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rgbClr val="FFFFFF"/>
          </a:solidFill>
          <a:ln w="516" cap="flat">
            <a:noFill/>
            <a:prstDash val="solid"/>
            <a:miter/>
          </a:ln>
        </p:spPr>
        <p:txBody>
          <a:bodyPr rtlCol="0" anchor="ctr"/>
          <a:lstStyle/>
          <a:p>
            <a:endParaRPr lang="en-US">
              <a:solidFill>
                <a:srgbClr val="FFFFFF"/>
              </a:solidFill>
            </a:endParaRPr>
          </a:p>
        </p:txBody>
      </p:sp>
      <p:sp>
        <p:nvSpPr>
          <p:cNvPr id="22"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54288" y="6238029"/>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rgbClr val="FFFFFF"/>
          </a:solidFill>
          <a:ln w="469"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887540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46F69E7B-87AB-AC6E-38C8-D491E7C39E71}"/>
              </a:ext>
            </a:extLst>
          </p:cNvPr>
          <p:cNvSpPr>
            <a:spLocks noGrp="1"/>
          </p:cNvSpPr>
          <p:nvPr>
            <p:ph type="title"/>
          </p:nvPr>
        </p:nvSpPr>
        <p:spPr>
          <a:xfrm>
            <a:off x="1188069" y="381935"/>
            <a:ext cx="4008583" cy="5974414"/>
          </a:xfrm>
        </p:spPr>
        <p:txBody>
          <a:bodyPr anchor="ctr">
            <a:normAutofit/>
          </a:bodyPr>
          <a:lstStyle/>
          <a:p>
            <a:r>
              <a:rPr lang="en-GB" sz="5600">
                <a:solidFill>
                  <a:srgbClr val="FFFFFF"/>
                </a:solidFill>
              </a:rPr>
              <a:t>Introduction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graphicFrame>
        <p:nvGraphicFramePr>
          <p:cNvPr id="19" name="Content Placeholder 2">
            <a:extLst>
              <a:ext uri="{FF2B5EF4-FFF2-40B4-BE49-F238E27FC236}">
                <a16:creationId xmlns:a16="http://schemas.microsoft.com/office/drawing/2014/main" id="{3EDE7D8A-89E3-1E44-3849-FBE53D9F476B}"/>
              </a:ext>
            </a:extLst>
          </p:cNvPr>
          <p:cNvGraphicFramePr>
            <a:graphicFrameLocks noGrp="1"/>
          </p:cNvGraphicFramePr>
          <p:nvPr>
            <p:ph idx="1"/>
            <p:extLst>
              <p:ext uri="{D42A27DB-BD31-4B8C-83A1-F6EECF244321}">
                <p14:modId xmlns:p14="http://schemas.microsoft.com/office/powerpoint/2010/main" val="1750642211"/>
              </p:ext>
            </p:extLst>
          </p:nvPr>
        </p:nvGraphicFramePr>
        <p:xfrm>
          <a:off x="6297233" y="518400"/>
          <a:ext cx="4771607" cy="58379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1118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D63C6E4-B11B-FE64-85A2-E4FC2239E524}"/>
              </a:ext>
            </a:extLst>
          </p:cNvPr>
          <p:cNvSpPr>
            <a:spLocks noGrp="1"/>
          </p:cNvSpPr>
          <p:nvPr>
            <p:ph type="title"/>
          </p:nvPr>
        </p:nvSpPr>
        <p:spPr>
          <a:xfrm>
            <a:off x="1188069" y="381935"/>
            <a:ext cx="4008583" cy="5974414"/>
          </a:xfrm>
        </p:spPr>
        <p:txBody>
          <a:bodyPr anchor="ctr">
            <a:normAutofit/>
          </a:bodyPr>
          <a:lstStyle/>
          <a:p>
            <a:r>
              <a:rPr lang="en-GB" sz="6800">
                <a:solidFill>
                  <a:srgbClr val="FFFFFF"/>
                </a:solidFill>
              </a:rPr>
              <a:t>Defining domestic abuse and coercive control </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5EBC64CF-724C-6201-B822-AE487A0F0307}"/>
              </a:ext>
            </a:extLst>
          </p:cNvPr>
          <p:cNvSpPr>
            <a:spLocks noGrp="1"/>
          </p:cNvSpPr>
          <p:nvPr>
            <p:ph idx="1"/>
          </p:nvPr>
        </p:nvSpPr>
        <p:spPr>
          <a:xfrm>
            <a:off x="6297233" y="518400"/>
            <a:ext cx="4771607" cy="5837949"/>
          </a:xfrm>
        </p:spPr>
        <p:txBody>
          <a:bodyPr anchor="ctr">
            <a:normAutofit/>
          </a:bodyPr>
          <a:lstStyle/>
          <a:p>
            <a:r>
              <a:rPr lang="en-GB" sz="2000" dirty="0">
                <a:solidFill>
                  <a:schemeClr val="tx1">
                    <a:alpha val="80000"/>
                  </a:schemeClr>
                </a:solidFill>
              </a:rPr>
              <a:t>Domestic abuse can be defended as a incident or pattern of incidents of controlling, threatening, degrading or even violent behaviour including sexual violence which is often perpetrated by a partner or ex-partner (women's aid,2024). </a:t>
            </a:r>
          </a:p>
          <a:p>
            <a:r>
              <a:rPr lang="en-GB" sz="2000" dirty="0">
                <a:solidFill>
                  <a:schemeClr val="tx1">
                    <a:alpha val="80000"/>
                  </a:schemeClr>
                </a:solidFill>
              </a:rPr>
              <a:t>Coercive control can be defined as a pattern of behaviours designed to dominate and isolate a victim through restricting freedom and autonomy (Welsh women’s aid,2025).</a:t>
            </a: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136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572958-82C4-052F-D526-CCEA9D1ABCE7}"/>
              </a:ext>
            </a:extLst>
          </p:cNvPr>
          <p:cNvSpPr>
            <a:spLocks noGrp="1"/>
          </p:cNvSpPr>
          <p:nvPr>
            <p:ph type="title"/>
          </p:nvPr>
        </p:nvSpPr>
        <p:spPr>
          <a:xfrm>
            <a:off x="635000" y="640823"/>
            <a:ext cx="3418659" cy="5583148"/>
          </a:xfrm>
        </p:spPr>
        <p:txBody>
          <a:bodyPr anchor="ctr">
            <a:normAutofit/>
          </a:bodyPr>
          <a:lstStyle/>
          <a:p>
            <a:r>
              <a:rPr lang="en-GB" sz="5400"/>
              <a:t>Statistics on domestic abuse and coercive control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1CE060-4D08-9FA4-CAAB-6EDFB6C18592}"/>
              </a:ext>
            </a:extLst>
          </p:cNvPr>
          <p:cNvGraphicFramePr>
            <a:graphicFrameLocks noGrp="1"/>
          </p:cNvGraphicFramePr>
          <p:nvPr>
            <p:ph idx="1"/>
            <p:extLst>
              <p:ext uri="{D42A27DB-BD31-4B8C-83A1-F6EECF244321}">
                <p14:modId xmlns:p14="http://schemas.microsoft.com/office/powerpoint/2010/main" val="187594476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75941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with a mask on her mouth&#10;&#10;AI-generated content may be incorrect.">
            <a:extLst>
              <a:ext uri="{FF2B5EF4-FFF2-40B4-BE49-F238E27FC236}">
                <a16:creationId xmlns:a16="http://schemas.microsoft.com/office/drawing/2014/main" id="{ABB97982-2BA7-E757-23DA-2C88DB26E6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920" r="17671" b="1"/>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2" name="Freeform: Shape 11">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6801EB-9172-6424-BB99-8B06757C8814}"/>
              </a:ext>
            </a:extLst>
          </p:cNvPr>
          <p:cNvSpPr>
            <a:spLocks noGrp="1"/>
          </p:cNvSpPr>
          <p:nvPr>
            <p:ph type="title"/>
          </p:nvPr>
        </p:nvSpPr>
        <p:spPr>
          <a:xfrm>
            <a:off x="374904" y="856488"/>
            <a:ext cx="4992624" cy="1243584"/>
          </a:xfrm>
        </p:spPr>
        <p:txBody>
          <a:bodyPr anchor="ctr">
            <a:normAutofit/>
          </a:bodyPr>
          <a:lstStyle/>
          <a:p>
            <a:r>
              <a:rPr lang="en-GB" sz="3400"/>
              <a:t>Historical responses and changes over time </a:t>
            </a:r>
          </a:p>
        </p:txBody>
      </p:sp>
      <p:sp>
        <p:nvSpPr>
          <p:cNvPr id="16" name="Rectangle 15">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B41F757-63A1-938F-EE94-07200532DE77}"/>
              </a:ext>
            </a:extLst>
          </p:cNvPr>
          <p:cNvSpPr>
            <a:spLocks noGrp="1"/>
          </p:cNvSpPr>
          <p:nvPr>
            <p:ph idx="1"/>
          </p:nvPr>
        </p:nvSpPr>
        <p:spPr>
          <a:xfrm>
            <a:off x="374904" y="2522949"/>
            <a:ext cx="5065776" cy="3402363"/>
          </a:xfrm>
        </p:spPr>
        <p:txBody>
          <a:bodyPr anchor="t">
            <a:normAutofit/>
          </a:bodyPr>
          <a:lstStyle/>
          <a:p>
            <a:pPr marL="0" indent="0">
              <a:buNone/>
            </a:pPr>
            <a:endParaRPr lang="en-GB" sz="2000"/>
          </a:p>
          <a:p>
            <a:r>
              <a:rPr lang="en-GB" sz="2000"/>
              <a:t>Increased awareness-Public campaigns, media coverage and advocacy groups </a:t>
            </a:r>
          </a:p>
          <a:p>
            <a:r>
              <a:rPr lang="en-GB" sz="2000"/>
              <a:t>Law enforcement and judicial shift- specialised training for police, newer laws and stricter sentences </a:t>
            </a:r>
          </a:p>
          <a:p>
            <a:r>
              <a:rPr lang="en-GB" sz="2000"/>
              <a:t>Marital rape was made illegal in 1991</a:t>
            </a:r>
          </a:p>
          <a:p>
            <a:r>
              <a:rPr lang="en-GB" sz="2000"/>
              <a:t>Coercive control was officially recognised in the Domestic abuse act 2021</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3426429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3308170-413A-0D76-2AAD-6BFD6C7D1D38}"/>
              </a:ext>
            </a:extLst>
          </p:cNvPr>
          <p:cNvSpPr>
            <a:spLocks noGrp="1"/>
          </p:cNvSpPr>
          <p:nvPr>
            <p:ph type="title"/>
          </p:nvPr>
        </p:nvSpPr>
        <p:spPr>
          <a:xfrm>
            <a:off x="1188069" y="381935"/>
            <a:ext cx="4008583" cy="5974414"/>
          </a:xfrm>
        </p:spPr>
        <p:txBody>
          <a:bodyPr anchor="ctr">
            <a:normAutofit/>
          </a:bodyPr>
          <a:lstStyle/>
          <a:p>
            <a:r>
              <a:rPr lang="en-GB" sz="6200">
                <a:solidFill>
                  <a:srgbClr val="FFFFFF"/>
                </a:solidFill>
              </a:rPr>
              <a:t>Victim exploitation and why it happens</a:t>
            </a:r>
          </a:p>
        </p:txBody>
      </p:sp>
      <p:grpSp>
        <p:nvGrpSpPr>
          <p:cNvPr id="12" name="Group 11">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14"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168E0906-C0B1-FC73-712D-F5E1B5DA2DE2}"/>
              </a:ext>
            </a:extLst>
          </p:cNvPr>
          <p:cNvSpPr>
            <a:spLocks noGrp="1"/>
          </p:cNvSpPr>
          <p:nvPr>
            <p:ph idx="1"/>
          </p:nvPr>
        </p:nvSpPr>
        <p:spPr>
          <a:xfrm>
            <a:off x="6297233" y="518400"/>
            <a:ext cx="4771607" cy="5837949"/>
          </a:xfrm>
        </p:spPr>
        <p:txBody>
          <a:bodyPr anchor="ctr">
            <a:normAutofit/>
          </a:bodyPr>
          <a:lstStyle/>
          <a:p>
            <a:pPr marL="0" indent="0">
              <a:buNone/>
            </a:pPr>
            <a:r>
              <a:rPr lang="en-GB" sz="2000" dirty="0">
                <a:solidFill>
                  <a:schemeClr val="tx1">
                    <a:alpha val="80000"/>
                  </a:schemeClr>
                </a:solidFill>
              </a:rPr>
              <a:t> -Perpetrators aim to control victims through many means:</a:t>
            </a:r>
          </a:p>
          <a:p>
            <a:r>
              <a:rPr lang="en-GB" sz="2000" dirty="0">
                <a:solidFill>
                  <a:schemeClr val="tx1">
                    <a:alpha val="80000"/>
                  </a:schemeClr>
                </a:solidFill>
              </a:rPr>
              <a:t>Economic isolation and control</a:t>
            </a:r>
          </a:p>
          <a:p>
            <a:r>
              <a:rPr lang="en-GB" sz="2000" dirty="0">
                <a:solidFill>
                  <a:schemeClr val="tx1">
                    <a:alpha val="80000"/>
                  </a:schemeClr>
                </a:solidFill>
              </a:rPr>
              <a:t>Undermining the victim’s self-esteem </a:t>
            </a:r>
          </a:p>
          <a:p>
            <a:r>
              <a:rPr lang="en-GB" sz="2000" dirty="0">
                <a:solidFill>
                  <a:schemeClr val="tx1">
                    <a:alpha val="80000"/>
                  </a:schemeClr>
                </a:solidFill>
              </a:rPr>
              <a:t>Socially isolate the victim by reducing their social circles </a:t>
            </a:r>
          </a:p>
          <a:p>
            <a:r>
              <a:rPr lang="en-GB" sz="2000" dirty="0">
                <a:solidFill>
                  <a:schemeClr val="tx1">
                    <a:alpha val="80000"/>
                  </a:schemeClr>
                </a:solidFill>
              </a:rPr>
              <a:t>Isolation from education/ work</a:t>
            </a:r>
          </a:p>
          <a:p>
            <a:endParaRPr lang="en-GB" sz="2000" dirty="0">
              <a:solidFill>
                <a:schemeClr val="tx1">
                  <a:alpha val="80000"/>
                </a:schemeClr>
              </a:solidFill>
            </a:endParaRPr>
          </a:p>
          <a:p>
            <a:endParaRPr lang="en-GB" sz="2000" dirty="0">
              <a:solidFill>
                <a:schemeClr val="tx1">
                  <a:alpha val="80000"/>
                </a:schemeClr>
              </a:solidFill>
            </a:endParaRPr>
          </a:p>
        </p:txBody>
      </p:sp>
      <p:cxnSp>
        <p:nvCxnSpPr>
          <p:cNvPr id="17" name="Straight Connector 16">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256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8F6F98-C056-9100-9D44-86B7FBA66698}"/>
              </a:ext>
            </a:extLst>
          </p:cNvPr>
          <p:cNvSpPr>
            <a:spLocks noGrp="1"/>
          </p:cNvSpPr>
          <p:nvPr>
            <p:ph type="title"/>
          </p:nvPr>
        </p:nvSpPr>
        <p:spPr>
          <a:xfrm>
            <a:off x="621792" y="1161288"/>
            <a:ext cx="3602736" cy="4526280"/>
          </a:xfrm>
        </p:spPr>
        <p:txBody>
          <a:bodyPr>
            <a:normAutofit/>
          </a:bodyPr>
          <a:lstStyle/>
          <a:p>
            <a:r>
              <a:rPr lang="en-GB" sz="4000"/>
              <a:t>Safeguarding measures for survivors</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8461749-8891-48FD-2353-9952B4FB63D2}"/>
              </a:ext>
            </a:extLst>
          </p:cNvPr>
          <p:cNvGraphicFramePr>
            <a:graphicFrameLocks noGrp="1"/>
          </p:cNvGraphicFramePr>
          <p:nvPr>
            <p:ph idx="1"/>
            <p:extLst>
              <p:ext uri="{D42A27DB-BD31-4B8C-83A1-F6EECF244321}">
                <p14:modId xmlns:p14="http://schemas.microsoft.com/office/powerpoint/2010/main" val="309408355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70743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70828-E616-4355-9C8A-A1065032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55161C6-1218-4EAF-A9E9-A319CFD760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47" y="1905000"/>
            <a:ext cx="4536800" cy="3141047"/>
          </a:xfrm>
          <a:custGeom>
            <a:avLst/>
            <a:gdLst>
              <a:gd name="connsiteX0" fmla="*/ 3362388 w 6230568"/>
              <a:gd name="connsiteY0" fmla="*/ 861 h 4239440"/>
              <a:gd name="connsiteX1" fmla="*/ 4026621 w 6230568"/>
              <a:gd name="connsiteY1" fmla="*/ 15392 h 4239440"/>
              <a:gd name="connsiteX2" fmla="*/ 5114556 w 6230568"/>
              <a:gd name="connsiteY2" fmla="*/ 34130 h 4239440"/>
              <a:gd name="connsiteX3" fmla="*/ 5776495 w 6230568"/>
              <a:gd name="connsiteY3" fmla="*/ 112905 h 4239440"/>
              <a:gd name="connsiteX4" fmla="*/ 5862918 w 6230568"/>
              <a:gd name="connsiteY4" fmla="*/ 141585 h 4239440"/>
              <a:gd name="connsiteX5" fmla="*/ 5840738 w 6230568"/>
              <a:gd name="connsiteY5" fmla="*/ 200475 h 4239440"/>
              <a:gd name="connsiteX6" fmla="*/ 5691219 w 6230568"/>
              <a:gd name="connsiteY6" fmla="*/ 216153 h 4239440"/>
              <a:gd name="connsiteX7" fmla="*/ 5773053 w 6230568"/>
              <a:gd name="connsiteY7" fmla="*/ 260130 h 4239440"/>
              <a:gd name="connsiteX8" fmla="*/ 5593324 w 6230568"/>
              <a:gd name="connsiteY8" fmla="*/ 293781 h 4239440"/>
              <a:gd name="connsiteX9" fmla="*/ 5617033 w 6230568"/>
              <a:gd name="connsiteY9" fmla="*/ 317108 h 4239440"/>
              <a:gd name="connsiteX10" fmla="*/ 5641124 w 6230568"/>
              <a:gd name="connsiteY10" fmla="*/ 339287 h 4239440"/>
              <a:gd name="connsiteX11" fmla="*/ 5299256 w 6230568"/>
              <a:gd name="connsiteY11" fmla="*/ 396265 h 4239440"/>
              <a:gd name="connsiteX12" fmla="*/ 5703073 w 6230568"/>
              <a:gd name="connsiteY12" fmla="*/ 500661 h 4239440"/>
              <a:gd name="connsiteX13" fmla="*/ 5629652 w 6230568"/>
              <a:gd name="connsiteY13" fmla="*/ 556874 h 4239440"/>
              <a:gd name="connsiteX14" fmla="*/ 5862918 w 6230568"/>
              <a:gd name="connsiteY14" fmla="*/ 645591 h 4239440"/>
              <a:gd name="connsiteX15" fmla="*/ 6052207 w 6230568"/>
              <a:gd name="connsiteY15" fmla="*/ 756106 h 4239440"/>
              <a:gd name="connsiteX16" fmla="*/ 6158515 w 6230568"/>
              <a:gd name="connsiteY16" fmla="*/ 901419 h 4239440"/>
              <a:gd name="connsiteX17" fmla="*/ 6195990 w 6230568"/>
              <a:gd name="connsiteY17" fmla="*/ 966427 h 4239440"/>
              <a:gd name="connsiteX18" fmla="*/ 6229642 w 6230568"/>
              <a:gd name="connsiteY18" fmla="*/ 1034878 h 4239440"/>
              <a:gd name="connsiteX19" fmla="*/ 6171516 w 6230568"/>
              <a:gd name="connsiteY19" fmla="*/ 1102946 h 4239440"/>
              <a:gd name="connsiteX20" fmla="*/ 6133659 w 6230568"/>
              <a:gd name="connsiteY20" fmla="*/ 1185545 h 4239440"/>
              <a:gd name="connsiteX21" fmla="*/ 6168458 w 6230568"/>
              <a:gd name="connsiteY21" fmla="*/ 1234110 h 4239440"/>
              <a:gd name="connsiteX22" fmla="*/ 6169222 w 6230568"/>
              <a:gd name="connsiteY22" fmla="*/ 1342712 h 4239440"/>
              <a:gd name="connsiteX23" fmla="*/ 6145131 w 6230568"/>
              <a:gd name="connsiteY23" fmla="*/ 1393954 h 4239440"/>
              <a:gd name="connsiteX24" fmla="*/ 6071709 w 6230568"/>
              <a:gd name="connsiteY24" fmla="*/ 1505233 h 4239440"/>
              <a:gd name="connsiteX25" fmla="*/ 6009378 w 6230568"/>
              <a:gd name="connsiteY25" fmla="*/ 1530089 h 4239440"/>
              <a:gd name="connsiteX26" fmla="*/ 6015879 w 6230568"/>
              <a:gd name="connsiteY26" fmla="*/ 1979030 h 4239440"/>
              <a:gd name="connsiteX27" fmla="*/ 6061385 w 6230568"/>
              <a:gd name="connsiteY27" fmla="*/ 2196234 h 4239440"/>
              <a:gd name="connsiteX28" fmla="*/ 6029263 w 6230568"/>
              <a:gd name="connsiteY28" fmla="*/ 2440972 h 4239440"/>
              <a:gd name="connsiteX29" fmla="*/ 6135571 w 6230568"/>
              <a:gd name="connsiteY29" fmla="*/ 2621848 h 4239440"/>
              <a:gd name="connsiteX30" fmla="*/ 6091594 w 6230568"/>
              <a:gd name="connsiteY30" fmla="*/ 2691446 h 4239440"/>
              <a:gd name="connsiteX31" fmla="*/ 6215493 w 6230568"/>
              <a:gd name="connsiteY31" fmla="*/ 2769456 h 4239440"/>
              <a:gd name="connsiteX32" fmla="*/ 6100389 w 6230568"/>
              <a:gd name="connsiteY32" fmla="*/ 2880352 h 4239440"/>
              <a:gd name="connsiteX33" fmla="*/ 5909953 w 6230568"/>
              <a:gd name="connsiteY33" fmla="*/ 3053963 h 4239440"/>
              <a:gd name="connsiteX34" fmla="*/ 5741696 w 6230568"/>
              <a:gd name="connsiteY34" fmla="*/ 3798118 h 4239440"/>
              <a:gd name="connsiteX35" fmla="*/ 5493899 w 6230568"/>
              <a:gd name="connsiteY35" fmla="*/ 4026795 h 4239440"/>
              <a:gd name="connsiteX36" fmla="*/ 3773471 w 6230568"/>
              <a:gd name="connsiteY36" fmla="*/ 4239028 h 4239440"/>
              <a:gd name="connsiteX37" fmla="*/ 2569285 w 6230568"/>
              <a:gd name="connsiteY37" fmla="*/ 4103275 h 4239440"/>
              <a:gd name="connsiteX38" fmla="*/ 2693948 w 6230568"/>
              <a:gd name="connsiteY38" fmla="*/ 4061593 h 4239440"/>
              <a:gd name="connsiteX39" fmla="*/ 2588788 w 6230568"/>
              <a:gd name="connsiteY39" fmla="*/ 4062358 h 4239440"/>
              <a:gd name="connsiteX40" fmla="*/ 2300073 w 6230568"/>
              <a:gd name="connsiteY40" fmla="*/ 4008822 h 4239440"/>
              <a:gd name="connsiteX41" fmla="*/ 1508500 w 6230568"/>
              <a:gd name="connsiteY41" fmla="*/ 3798118 h 4239440"/>
              <a:gd name="connsiteX42" fmla="*/ 1061089 w 6230568"/>
              <a:gd name="connsiteY42" fmla="*/ 3697546 h 4239440"/>
              <a:gd name="connsiteX43" fmla="*/ 939102 w 6230568"/>
              <a:gd name="connsiteY43" fmla="*/ 3648216 h 4239440"/>
              <a:gd name="connsiteX44" fmla="*/ 1243495 w 6230568"/>
              <a:gd name="connsiteY44" fmla="*/ 3624890 h 4239440"/>
              <a:gd name="connsiteX45" fmla="*/ 1083651 w 6230568"/>
              <a:gd name="connsiteY45" fmla="*/ 3595827 h 4239440"/>
              <a:gd name="connsiteX46" fmla="*/ 966636 w 6230568"/>
              <a:gd name="connsiteY46" fmla="*/ 3605770 h 4239440"/>
              <a:gd name="connsiteX47" fmla="*/ 885566 w 6230568"/>
              <a:gd name="connsiteY47" fmla="*/ 3609976 h 4239440"/>
              <a:gd name="connsiteX48" fmla="*/ 641976 w 6230568"/>
              <a:gd name="connsiteY48" fmla="*/ 3567912 h 4239440"/>
              <a:gd name="connsiteX49" fmla="*/ 399533 w 6230568"/>
              <a:gd name="connsiteY49" fmla="*/ 3583590 h 4239440"/>
              <a:gd name="connsiteX50" fmla="*/ 409093 w 6230568"/>
              <a:gd name="connsiteY50" fmla="*/ 3548792 h 4239440"/>
              <a:gd name="connsiteX51" fmla="*/ 792642 w 6230568"/>
              <a:gd name="connsiteY51" fmla="*/ 3417628 h 4239440"/>
              <a:gd name="connsiteX52" fmla="*/ 771610 w 6230568"/>
              <a:gd name="connsiteY52" fmla="*/ 3345736 h 4239440"/>
              <a:gd name="connsiteX53" fmla="*/ 945986 w 6230568"/>
              <a:gd name="connsiteY53" fmla="*/ 3317056 h 4239440"/>
              <a:gd name="connsiteX54" fmla="*/ 892449 w 6230568"/>
              <a:gd name="connsiteY54" fmla="*/ 3285316 h 4239440"/>
              <a:gd name="connsiteX55" fmla="*/ 949045 w 6230568"/>
              <a:gd name="connsiteY55" fmla="*/ 3262755 h 4239440"/>
              <a:gd name="connsiteX56" fmla="*/ 1252673 w 6230568"/>
              <a:gd name="connsiteY56" fmla="*/ 3200041 h 4239440"/>
              <a:gd name="connsiteX57" fmla="*/ 388825 w 6230568"/>
              <a:gd name="connsiteY57" fmla="*/ 3176714 h 4239440"/>
              <a:gd name="connsiteX58" fmla="*/ 127644 w 6230568"/>
              <a:gd name="connsiteY58" fmla="*/ 3111323 h 4239440"/>
              <a:gd name="connsiteX59" fmla="*/ 437008 w 6230568"/>
              <a:gd name="connsiteY59" fmla="*/ 2921652 h 4239440"/>
              <a:gd name="connsiteX60" fmla="*/ 601441 w 6230568"/>
              <a:gd name="connsiteY60" fmla="*/ 2840965 h 4239440"/>
              <a:gd name="connsiteX61" fmla="*/ 330700 w 6230568"/>
              <a:gd name="connsiteY61" fmla="*/ 2859320 h 4239440"/>
              <a:gd name="connsiteX62" fmla="*/ 534521 w 6230568"/>
              <a:gd name="connsiteY62" fmla="*/ 2720126 h 4239440"/>
              <a:gd name="connsiteX63" fmla="*/ 492839 w 6230568"/>
              <a:gd name="connsiteY63" fmla="*/ 2694505 h 4239440"/>
              <a:gd name="connsiteX64" fmla="*/ 416358 w 6230568"/>
              <a:gd name="connsiteY64" fmla="*/ 2677297 h 4239440"/>
              <a:gd name="connsiteX65" fmla="*/ 761285 w 6230568"/>
              <a:gd name="connsiteY65" fmla="*/ 2589726 h 4239440"/>
              <a:gd name="connsiteX66" fmla="*/ 664920 w 6230568"/>
              <a:gd name="connsiteY66" fmla="*/ 2466593 h 4239440"/>
              <a:gd name="connsiteX67" fmla="*/ 740253 w 6230568"/>
              <a:gd name="connsiteY67" fmla="*/ 2438677 h 4239440"/>
              <a:gd name="connsiteX68" fmla="*/ 650006 w 6230568"/>
              <a:gd name="connsiteY68" fmla="*/ 2435236 h 4239440"/>
              <a:gd name="connsiteX69" fmla="*/ 578879 w 6230568"/>
              <a:gd name="connsiteY69" fmla="*/ 2435618 h 4239440"/>
              <a:gd name="connsiteX70" fmla="*/ 451157 w 6230568"/>
              <a:gd name="connsiteY70" fmla="*/ 2404644 h 4239440"/>
              <a:gd name="connsiteX71" fmla="*/ 2216 w 6230568"/>
              <a:gd name="connsiteY71" fmla="*/ 2456650 h 4239440"/>
              <a:gd name="connsiteX72" fmla="*/ 97052 w 6230568"/>
              <a:gd name="connsiteY72" fmla="*/ 2383611 h 4239440"/>
              <a:gd name="connsiteX73" fmla="*/ 210626 w 6230568"/>
              <a:gd name="connsiteY73" fmla="*/ 2341930 h 4239440"/>
              <a:gd name="connsiteX74" fmla="*/ 57282 w 6230568"/>
              <a:gd name="connsiteY74" fmla="*/ 2319750 h 4239440"/>
              <a:gd name="connsiteX75" fmla="*/ 365499 w 6230568"/>
              <a:gd name="connsiteY75" fmla="*/ 2250153 h 4239440"/>
              <a:gd name="connsiteX76" fmla="*/ 290548 w 6230568"/>
              <a:gd name="connsiteY76" fmla="*/ 2187821 h 4239440"/>
              <a:gd name="connsiteX77" fmla="*/ 482896 w 6230568"/>
              <a:gd name="connsiteY77" fmla="*/ 1906755 h 4239440"/>
              <a:gd name="connsiteX78" fmla="*/ 867211 w 6230568"/>
              <a:gd name="connsiteY78" fmla="*/ 1747294 h 4239440"/>
              <a:gd name="connsiteX79" fmla="*/ 1063766 w 6230568"/>
              <a:gd name="connsiteY79" fmla="*/ 1734674 h 4239440"/>
              <a:gd name="connsiteX80" fmla="*/ 1008701 w 6230568"/>
              <a:gd name="connsiteY80" fmla="*/ 1683432 h 4239440"/>
              <a:gd name="connsiteX81" fmla="*/ 1152865 w 6230568"/>
              <a:gd name="connsiteY81" fmla="*/ 1394719 h 4239440"/>
              <a:gd name="connsiteX82" fmla="*/ 998376 w 6230568"/>
              <a:gd name="connsiteY82" fmla="*/ 1411927 h 4239440"/>
              <a:gd name="connsiteX83" fmla="*/ 206419 w 6230568"/>
              <a:gd name="connsiteY83" fmla="*/ 1424164 h 4239440"/>
              <a:gd name="connsiteX84" fmla="*/ 128027 w 6230568"/>
              <a:gd name="connsiteY84" fmla="*/ 1413074 h 4239440"/>
              <a:gd name="connsiteX85" fmla="*/ 672950 w 6230568"/>
              <a:gd name="connsiteY85" fmla="*/ 1268143 h 4239440"/>
              <a:gd name="connsiteX86" fmla="*/ 457658 w 6230568"/>
              <a:gd name="connsiteY86" fmla="*/ 1229138 h 4239440"/>
              <a:gd name="connsiteX87" fmla="*/ 407945 w 6230568"/>
              <a:gd name="connsiteY87" fmla="*/ 1213459 h 4239440"/>
              <a:gd name="connsiteX88" fmla="*/ 453451 w 6230568"/>
              <a:gd name="connsiteY88" fmla="*/ 1172924 h 4239440"/>
              <a:gd name="connsiteX89" fmla="*/ 568172 w 6230568"/>
              <a:gd name="connsiteY89" fmla="*/ 1132007 h 4239440"/>
              <a:gd name="connsiteX90" fmla="*/ 255367 w 6230568"/>
              <a:gd name="connsiteY90" fmla="*/ 1190898 h 4239440"/>
              <a:gd name="connsiteX91" fmla="*/ 277546 w 6230568"/>
              <a:gd name="connsiteY91" fmla="*/ 1128567 h 4239440"/>
              <a:gd name="connsiteX92" fmla="*/ 246572 w 6230568"/>
              <a:gd name="connsiteY92" fmla="*/ 1072353 h 4239440"/>
              <a:gd name="connsiteX93" fmla="*/ 422859 w 6230568"/>
              <a:gd name="connsiteY93" fmla="*/ 1000078 h 4239440"/>
              <a:gd name="connsiteX94" fmla="*/ 668362 w 6230568"/>
              <a:gd name="connsiteY94" fmla="*/ 858972 h 4239440"/>
              <a:gd name="connsiteX95" fmla="*/ 914629 w 6230568"/>
              <a:gd name="connsiteY95" fmla="*/ 768725 h 4239440"/>
              <a:gd name="connsiteX96" fmla="*/ 1117684 w 6230568"/>
              <a:gd name="connsiteY96" fmla="*/ 688420 h 4239440"/>
              <a:gd name="connsiteX97" fmla="*/ 928778 w 6230568"/>
              <a:gd name="connsiteY97" fmla="*/ 701040 h 4239440"/>
              <a:gd name="connsiteX98" fmla="*/ 1243877 w 6230568"/>
              <a:gd name="connsiteY98" fmla="*/ 574464 h 4239440"/>
              <a:gd name="connsiteX99" fmla="*/ 1291678 w 6230568"/>
              <a:gd name="connsiteY99" fmla="*/ 566434 h 4239440"/>
              <a:gd name="connsiteX100" fmla="*/ 1797596 w 6230568"/>
              <a:gd name="connsiteY100" fmla="*/ 476952 h 4239440"/>
              <a:gd name="connsiteX101" fmla="*/ 1895491 w 6230568"/>
              <a:gd name="connsiteY101" fmla="*/ 432593 h 4239440"/>
              <a:gd name="connsiteX102" fmla="*/ 1782682 w 6230568"/>
              <a:gd name="connsiteY102" fmla="*/ 423033 h 4239440"/>
              <a:gd name="connsiteX103" fmla="*/ 1406781 w 6230568"/>
              <a:gd name="connsiteY103" fmla="*/ 449419 h 4239440"/>
              <a:gd name="connsiteX104" fmla="*/ 1662226 w 6230568"/>
              <a:gd name="connsiteY104" fmla="*/ 393970 h 4239440"/>
              <a:gd name="connsiteX105" fmla="*/ 1383837 w 6230568"/>
              <a:gd name="connsiteY105" fmla="*/ 376762 h 4239440"/>
              <a:gd name="connsiteX106" fmla="*/ 1318063 w 6230568"/>
              <a:gd name="connsiteY106" fmla="*/ 333168 h 4239440"/>
              <a:gd name="connsiteX107" fmla="*/ 1365099 w 6230568"/>
              <a:gd name="connsiteY107" fmla="*/ 290722 h 4239440"/>
              <a:gd name="connsiteX108" fmla="*/ 1536798 w 6230568"/>
              <a:gd name="connsiteY108" fmla="*/ 244069 h 4239440"/>
              <a:gd name="connsiteX109" fmla="*/ 1711938 w 6230568"/>
              <a:gd name="connsiteY109" fmla="*/ 175619 h 4239440"/>
              <a:gd name="connsiteX110" fmla="*/ 2273687 w 6230568"/>
              <a:gd name="connsiteY110" fmla="*/ 78488 h 4239440"/>
              <a:gd name="connsiteX111" fmla="*/ 2646913 w 6230568"/>
              <a:gd name="connsiteY111" fmla="*/ 46749 h 4239440"/>
              <a:gd name="connsiteX112" fmla="*/ 3362388 w 6230568"/>
              <a:gd name="connsiteY112" fmla="*/ 861 h 4239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230568" h="4239440">
                <a:moveTo>
                  <a:pt x="3362388" y="861"/>
                </a:moveTo>
                <a:cubicBezTo>
                  <a:pt x="3584946" y="-3346"/>
                  <a:pt x="3805210" y="8891"/>
                  <a:pt x="4026621" y="15392"/>
                </a:cubicBezTo>
                <a:cubicBezTo>
                  <a:pt x="4388374" y="26482"/>
                  <a:pt x="4752039" y="26099"/>
                  <a:pt x="5114556" y="34130"/>
                </a:cubicBezTo>
                <a:cubicBezTo>
                  <a:pt x="5340556" y="39101"/>
                  <a:pt x="5563879" y="57074"/>
                  <a:pt x="5776495" y="112905"/>
                </a:cubicBezTo>
                <a:cubicBezTo>
                  <a:pt x="5806322" y="120935"/>
                  <a:pt x="5839973" y="122465"/>
                  <a:pt x="5862918" y="141585"/>
                </a:cubicBezTo>
                <a:cubicBezTo>
                  <a:pt x="5888539" y="162999"/>
                  <a:pt x="5878214" y="194356"/>
                  <a:pt x="5840738" y="200475"/>
                </a:cubicBezTo>
                <a:cubicBezTo>
                  <a:pt x="5792938" y="208505"/>
                  <a:pt x="5743991" y="210800"/>
                  <a:pt x="5691219" y="216153"/>
                </a:cubicBezTo>
                <a:cubicBezTo>
                  <a:pt x="5711486" y="245598"/>
                  <a:pt x="5760434" y="223419"/>
                  <a:pt x="5773053" y="260130"/>
                </a:cubicBezTo>
                <a:cubicBezTo>
                  <a:pt x="5716458" y="285368"/>
                  <a:pt x="5648008" y="268925"/>
                  <a:pt x="5593324" y="293781"/>
                </a:cubicBezTo>
                <a:cubicBezTo>
                  <a:pt x="5594854" y="310989"/>
                  <a:pt x="5607090" y="312519"/>
                  <a:pt x="5617033" y="317108"/>
                </a:cubicBezTo>
                <a:cubicBezTo>
                  <a:pt x="5626976" y="321314"/>
                  <a:pt x="5651831" y="315196"/>
                  <a:pt x="5641124" y="339287"/>
                </a:cubicBezTo>
                <a:cubicBezTo>
                  <a:pt x="5527551" y="353818"/>
                  <a:pt x="5418949" y="403148"/>
                  <a:pt x="5299256" y="396265"/>
                </a:cubicBezTo>
                <a:cubicBezTo>
                  <a:pt x="5447247" y="409649"/>
                  <a:pt x="5572292" y="464333"/>
                  <a:pt x="5703073" y="500661"/>
                </a:cubicBezTo>
                <a:cubicBezTo>
                  <a:pt x="5697720" y="543490"/>
                  <a:pt x="5644949" y="526282"/>
                  <a:pt x="5629652" y="556874"/>
                </a:cubicBezTo>
                <a:cubicBezTo>
                  <a:pt x="5713398" y="578288"/>
                  <a:pt x="5793703" y="603527"/>
                  <a:pt x="5862918" y="645591"/>
                </a:cubicBezTo>
                <a:cubicBezTo>
                  <a:pt x="5925250" y="683449"/>
                  <a:pt x="5984521" y="725131"/>
                  <a:pt x="6052207" y="756106"/>
                </a:cubicBezTo>
                <a:cubicBezTo>
                  <a:pt x="6123334" y="788611"/>
                  <a:pt x="6166545" y="830293"/>
                  <a:pt x="6158515" y="901419"/>
                </a:cubicBezTo>
                <a:cubicBezTo>
                  <a:pt x="6155073" y="930482"/>
                  <a:pt x="6164251" y="954955"/>
                  <a:pt x="6195990" y="966427"/>
                </a:cubicBezTo>
                <a:cubicBezTo>
                  <a:pt x="6235378" y="980576"/>
                  <a:pt x="6231172" y="1001990"/>
                  <a:pt x="6229642" y="1034878"/>
                </a:cubicBezTo>
                <a:cubicBezTo>
                  <a:pt x="6227347" y="1074265"/>
                  <a:pt x="6207080" y="1089562"/>
                  <a:pt x="6171516" y="1102946"/>
                </a:cubicBezTo>
                <a:cubicBezTo>
                  <a:pt x="6120657" y="1121682"/>
                  <a:pt x="6120274" y="1150745"/>
                  <a:pt x="6133659" y="1185545"/>
                </a:cubicBezTo>
                <a:cubicBezTo>
                  <a:pt x="6140925" y="1204664"/>
                  <a:pt x="6152014" y="1219961"/>
                  <a:pt x="6168458" y="1234110"/>
                </a:cubicBezTo>
                <a:cubicBezTo>
                  <a:pt x="6225435" y="1283439"/>
                  <a:pt x="6225053" y="1284204"/>
                  <a:pt x="6169222" y="1342712"/>
                </a:cubicBezTo>
                <a:cubicBezTo>
                  <a:pt x="6154308" y="1358390"/>
                  <a:pt x="6138247" y="1368715"/>
                  <a:pt x="6145131" y="1393954"/>
                </a:cubicBezTo>
                <a:cubicBezTo>
                  <a:pt x="6168458" y="1477700"/>
                  <a:pt x="6165398" y="1477700"/>
                  <a:pt x="6071709" y="1505233"/>
                </a:cubicBezTo>
                <a:cubicBezTo>
                  <a:pt x="6050295" y="1511734"/>
                  <a:pt x="6021615" y="1505998"/>
                  <a:pt x="6009378" y="1530089"/>
                </a:cubicBezTo>
                <a:cubicBezTo>
                  <a:pt x="6017026" y="1547680"/>
                  <a:pt x="5999053" y="1972146"/>
                  <a:pt x="6015879" y="1979030"/>
                </a:cubicBezTo>
                <a:cubicBezTo>
                  <a:pt x="6147425" y="2032948"/>
                  <a:pt x="6163868" y="2096427"/>
                  <a:pt x="6061385" y="2196234"/>
                </a:cubicBezTo>
                <a:cubicBezTo>
                  <a:pt x="5992552" y="2263155"/>
                  <a:pt x="6000582" y="2372522"/>
                  <a:pt x="6029263" y="2440972"/>
                </a:cubicBezTo>
                <a:cubicBezTo>
                  <a:pt x="6137482" y="2471182"/>
                  <a:pt x="6113774" y="2551486"/>
                  <a:pt x="6135571" y="2621848"/>
                </a:cubicBezTo>
                <a:cubicBezTo>
                  <a:pt x="6151632" y="2674620"/>
                  <a:pt x="6088535" y="2667354"/>
                  <a:pt x="6091594" y="2691446"/>
                </a:cubicBezTo>
                <a:cubicBezTo>
                  <a:pt x="6131364" y="2720508"/>
                  <a:pt x="6184518" y="2729686"/>
                  <a:pt x="6215493" y="2769456"/>
                </a:cubicBezTo>
                <a:cubicBezTo>
                  <a:pt x="6159662" y="2798518"/>
                  <a:pt x="6131364" y="2839435"/>
                  <a:pt x="6100389" y="2880352"/>
                </a:cubicBezTo>
                <a:cubicBezTo>
                  <a:pt x="6050295" y="2946890"/>
                  <a:pt x="5982227" y="3003103"/>
                  <a:pt x="5909953" y="3053963"/>
                </a:cubicBezTo>
                <a:cubicBezTo>
                  <a:pt x="5873243" y="3408068"/>
                  <a:pt x="5754698" y="3779763"/>
                  <a:pt x="5741696" y="3798118"/>
                </a:cubicBezTo>
                <a:cubicBezTo>
                  <a:pt x="5688160" y="3792764"/>
                  <a:pt x="5584146" y="4006910"/>
                  <a:pt x="5493899" y="4026795"/>
                </a:cubicBezTo>
                <a:cubicBezTo>
                  <a:pt x="5399063" y="4048592"/>
                  <a:pt x="3988763" y="4249736"/>
                  <a:pt x="3773471" y="4239028"/>
                </a:cubicBezTo>
                <a:cubicBezTo>
                  <a:pt x="2603319" y="4182050"/>
                  <a:pt x="2569285" y="4103275"/>
                  <a:pt x="2569285" y="4103275"/>
                </a:cubicBezTo>
                <a:cubicBezTo>
                  <a:pt x="2569285" y="4103275"/>
                  <a:pt x="2635823" y="4083773"/>
                  <a:pt x="2693948" y="4061593"/>
                </a:cubicBezTo>
                <a:cubicBezTo>
                  <a:pt x="2658767" y="4062741"/>
                  <a:pt x="2623587" y="4063505"/>
                  <a:pt x="2588788" y="4062358"/>
                </a:cubicBezTo>
                <a:cubicBezTo>
                  <a:pt x="2319193" y="4054328"/>
                  <a:pt x="2565461" y="4039414"/>
                  <a:pt x="2300073" y="4008822"/>
                </a:cubicBezTo>
                <a:cubicBezTo>
                  <a:pt x="1852280" y="3957198"/>
                  <a:pt x="1919582" y="3943813"/>
                  <a:pt x="1508500" y="3798118"/>
                </a:cubicBezTo>
                <a:cubicBezTo>
                  <a:pt x="1472171" y="3785116"/>
                  <a:pt x="1217109" y="3706342"/>
                  <a:pt x="1061089" y="3697546"/>
                </a:cubicBezTo>
                <a:cubicBezTo>
                  <a:pt x="1019790" y="3695252"/>
                  <a:pt x="974667" y="3696017"/>
                  <a:pt x="939102" y="3648216"/>
                </a:cubicBezTo>
                <a:cubicBezTo>
                  <a:pt x="1048088" y="3649746"/>
                  <a:pt x="1141776" y="3649746"/>
                  <a:pt x="1243495" y="3624890"/>
                </a:cubicBezTo>
                <a:cubicBezTo>
                  <a:pt x="1189194" y="3590473"/>
                  <a:pt x="1126862" y="3619919"/>
                  <a:pt x="1083651" y="3595827"/>
                </a:cubicBezTo>
                <a:cubicBezTo>
                  <a:pt x="1043116" y="3573648"/>
                  <a:pt x="1007935" y="3570589"/>
                  <a:pt x="966636" y="3605770"/>
                </a:cubicBezTo>
                <a:cubicBezTo>
                  <a:pt x="945221" y="3624125"/>
                  <a:pt x="907363" y="3620683"/>
                  <a:pt x="885566" y="3609976"/>
                </a:cubicBezTo>
                <a:cubicBezTo>
                  <a:pt x="768933" y="3552233"/>
                  <a:pt x="771610" y="3552998"/>
                  <a:pt x="641976" y="3567912"/>
                </a:cubicBezTo>
                <a:cubicBezTo>
                  <a:pt x="559377" y="3577089"/>
                  <a:pt x="475248" y="3593533"/>
                  <a:pt x="399533" y="3583590"/>
                </a:cubicBezTo>
                <a:cubicBezTo>
                  <a:pt x="389973" y="3561793"/>
                  <a:pt x="398385" y="3551851"/>
                  <a:pt x="409093" y="3548792"/>
                </a:cubicBezTo>
                <a:cubicBezTo>
                  <a:pt x="583468" y="3501374"/>
                  <a:pt x="615972" y="3447073"/>
                  <a:pt x="792642" y="3417628"/>
                </a:cubicBezTo>
                <a:cubicBezTo>
                  <a:pt x="805644" y="3384359"/>
                  <a:pt x="741400" y="3378622"/>
                  <a:pt x="771610" y="3345736"/>
                </a:cubicBezTo>
                <a:cubicBezTo>
                  <a:pt x="826676" y="3320115"/>
                  <a:pt x="891302" y="3350325"/>
                  <a:pt x="945986" y="3317056"/>
                </a:cubicBezTo>
                <a:cubicBezTo>
                  <a:pt x="936426" y="3293347"/>
                  <a:pt x="890537" y="3310555"/>
                  <a:pt x="892449" y="3285316"/>
                </a:cubicBezTo>
                <a:cubicBezTo>
                  <a:pt x="894744" y="3256254"/>
                  <a:pt x="926866" y="3260843"/>
                  <a:pt x="949045" y="3262755"/>
                </a:cubicBezTo>
                <a:cubicBezTo>
                  <a:pt x="1056500" y="3272697"/>
                  <a:pt x="1149806" y="3218396"/>
                  <a:pt x="1252673" y="3200041"/>
                </a:cubicBezTo>
                <a:cubicBezTo>
                  <a:pt x="1142923" y="3154152"/>
                  <a:pt x="503164" y="3190863"/>
                  <a:pt x="388825" y="3176714"/>
                </a:cubicBezTo>
                <a:cubicBezTo>
                  <a:pt x="269133" y="3162183"/>
                  <a:pt x="78697" y="3123560"/>
                  <a:pt x="127644" y="3111323"/>
                </a:cubicBezTo>
                <a:cubicBezTo>
                  <a:pt x="183093" y="3097175"/>
                  <a:pt x="380795" y="2929300"/>
                  <a:pt x="437008" y="2921652"/>
                </a:cubicBezTo>
                <a:cubicBezTo>
                  <a:pt x="502399" y="2912857"/>
                  <a:pt x="515401" y="2901002"/>
                  <a:pt x="601441" y="2840965"/>
                </a:cubicBezTo>
                <a:cubicBezTo>
                  <a:pt x="658037" y="2801577"/>
                  <a:pt x="422477" y="2887235"/>
                  <a:pt x="330700" y="2859320"/>
                </a:cubicBezTo>
                <a:cubicBezTo>
                  <a:pt x="297049" y="2848995"/>
                  <a:pt x="534521" y="2740010"/>
                  <a:pt x="534521" y="2720126"/>
                </a:cubicBezTo>
                <a:cubicBezTo>
                  <a:pt x="534521" y="2699093"/>
                  <a:pt x="513106" y="2694505"/>
                  <a:pt x="492839" y="2694505"/>
                </a:cubicBezTo>
                <a:cubicBezTo>
                  <a:pt x="447715" y="2694505"/>
                  <a:pt x="461482" y="2676149"/>
                  <a:pt x="416358" y="2677297"/>
                </a:cubicBezTo>
                <a:cubicBezTo>
                  <a:pt x="548670" y="2624143"/>
                  <a:pt x="630504" y="2638292"/>
                  <a:pt x="761285" y="2589726"/>
                </a:cubicBezTo>
                <a:cubicBezTo>
                  <a:pt x="825147" y="2566017"/>
                  <a:pt x="599147" y="2487242"/>
                  <a:pt x="664920" y="2466593"/>
                </a:cubicBezTo>
                <a:cubicBezTo>
                  <a:pt x="689776" y="2458562"/>
                  <a:pt x="723045" y="2466975"/>
                  <a:pt x="740253" y="2438677"/>
                </a:cubicBezTo>
                <a:cubicBezTo>
                  <a:pt x="713103" y="2416116"/>
                  <a:pt x="677157" y="2426058"/>
                  <a:pt x="650006" y="2435236"/>
                </a:cubicBezTo>
                <a:cubicBezTo>
                  <a:pt x="580791" y="2458945"/>
                  <a:pt x="585763" y="2453209"/>
                  <a:pt x="578879" y="2435618"/>
                </a:cubicBezTo>
                <a:cubicBezTo>
                  <a:pt x="556318" y="2375581"/>
                  <a:pt x="500487" y="2394701"/>
                  <a:pt x="451157" y="2404644"/>
                </a:cubicBezTo>
                <a:cubicBezTo>
                  <a:pt x="302020" y="2434471"/>
                  <a:pt x="150971" y="2426058"/>
                  <a:pt x="2216" y="2456650"/>
                </a:cubicBezTo>
                <a:cubicBezTo>
                  <a:pt x="-13844" y="2460092"/>
                  <a:pt x="61489" y="2391642"/>
                  <a:pt x="97052" y="2383611"/>
                </a:cubicBezTo>
                <a:cubicBezTo>
                  <a:pt x="135675" y="2375199"/>
                  <a:pt x="183093" y="2381317"/>
                  <a:pt x="210626" y="2341930"/>
                </a:cubicBezTo>
                <a:cubicBezTo>
                  <a:pt x="161678" y="2331987"/>
                  <a:pt x="105848" y="2351107"/>
                  <a:pt x="57282" y="2319750"/>
                </a:cubicBezTo>
                <a:cubicBezTo>
                  <a:pt x="165120" y="2276539"/>
                  <a:pt x="272575" y="2278068"/>
                  <a:pt x="365499" y="2250153"/>
                </a:cubicBezTo>
                <a:cubicBezTo>
                  <a:pt x="373912" y="2198529"/>
                  <a:pt x="312727" y="2217266"/>
                  <a:pt x="290548" y="2187821"/>
                </a:cubicBezTo>
                <a:cubicBezTo>
                  <a:pt x="990345" y="2137344"/>
                  <a:pt x="599529" y="1988207"/>
                  <a:pt x="482896" y="1906755"/>
                </a:cubicBezTo>
                <a:cubicBezTo>
                  <a:pt x="443891" y="1879605"/>
                  <a:pt x="853827" y="1750735"/>
                  <a:pt x="867211" y="1747294"/>
                </a:cubicBezTo>
                <a:cubicBezTo>
                  <a:pt x="901245" y="1739263"/>
                  <a:pt x="1036233" y="1744999"/>
                  <a:pt x="1063766" y="1734674"/>
                </a:cubicBezTo>
                <a:cubicBezTo>
                  <a:pt x="1098947" y="1721673"/>
                  <a:pt x="982696" y="1699111"/>
                  <a:pt x="1008701" y="1683432"/>
                </a:cubicBezTo>
                <a:cubicBezTo>
                  <a:pt x="1191107" y="1572918"/>
                  <a:pt x="1204107" y="1406573"/>
                  <a:pt x="1152865" y="1394719"/>
                </a:cubicBezTo>
                <a:cubicBezTo>
                  <a:pt x="1099712" y="1382482"/>
                  <a:pt x="1047706" y="1392042"/>
                  <a:pt x="998376" y="1411927"/>
                </a:cubicBezTo>
                <a:cubicBezTo>
                  <a:pt x="918070" y="1444431"/>
                  <a:pt x="362057" y="1398160"/>
                  <a:pt x="206419" y="1424164"/>
                </a:cubicBezTo>
                <a:cubicBezTo>
                  <a:pt x="182710" y="1427988"/>
                  <a:pt x="150589" y="1445196"/>
                  <a:pt x="128027" y="1413074"/>
                </a:cubicBezTo>
                <a:cubicBezTo>
                  <a:pt x="288254" y="1309060"/>
                  <a:pt x="493986" y="1338888"/>
                  <a:pt x="672950" y="1268143"/>
                </a:cubicBezTo>
                <a:cubicBezTo>
                  <a:pt x="602588" y="1219578"/>
                  <a:pt x="531079" y="1221873"/>
                  <a:pt x="457658" y="1229138"/>
                </a:cubicBezTo>
                <a:cubicBezTo>
                  <a:pt x="438538" y="1231050"/>
                  <a:pt x="412534" y="1233727"/>
                  <a:pt x="407945" y="1213459"/>
                </a:cubicBezTo>
                <a:cubicBezTo>
                  <a:pt x="402209" y="1187838"/>
                  <a:pt x="433184" y="1183250"/>
                  <a:pt x="453451" y="1172924"/>
                </a:cubicBezTo>
                <a:cubicBezTo>
                  <a:pt x="484426" y="1156863"/>
                  <a:pt x="530314" y="1175984"/>
                  <a:pt x="568172" y="1132007"/>
                </a:cubicBezTo>
                <a:cubicBezTo>
                  <a:pt x="453451" y="1142333"/>
                  <a:pt x="356704" y="1160305"/>
                  <a:pt x="255367" y="1190898"/>
                </a:cubicBezTo>
                <a:cubicBezTo>
                  <a:pt x="264162" y="1163747"/>
                  <a:pt x="294754" y="1151128"/>
                  <a:pt x="277546" y="1128567"/>
                </a:cubicBezTo>
                <a:cubicBezTo>
                  <a:pt x="264545" y="1111740"/>
                  <a:pt x="227452" y="1103709"/>
                  <a:pt x="246572" y="1072353"/>
                </a:cubicBezTo>
                <a:cubicBezTo>
                  <a:pt x="300490" y="1039083"/>
                  <a:pt x="376971" y="1047879"/>
                  <a:pt x="422859" y="1000078"/>
                </a:cubicBezTo>
                <a:cubicBezTo>
                  <a:pt x="487868" y="932012"/>
                  <a:pt x="588822" y="908684"/>
                  <a:pt x="668362" y="858972"/>
                </a:cubicBezTo>
                <a:cubicBezTo>
                  <a:pt x="694747" y="842911"/>
                  <a:pt x="867976" y="786699"/>
                  <a:pt x="914629" y="768725"/>
                </a:cubicBezTo>
                <a:cubicBezTo>
                  <a:pt x="979637" y="743486"/>
                  <a:pt x="1053823" y="734691"/>
                  <a:pt x="1117684" y="688420"/>
                </a:cubicBezTo>
                <a:cubicBezTo>
                  <a:pt x="1054970" y="678860"/>
                  <a:pt x="1004112" y="722072"/>
                  <a:pt x="928778" y="701040"/>
                </a:cubicBezTo>
                <a:cubicBezTo>
                  <a:pt x="1048088" y="656299"/>
                  <a:pt x="1157454" y="636031"/>
                  <a:pt x="1243877" y="574464"/>
                </a:cubicBezTo>
                <a:cubicBezTo>
                  <a:pt x="1254585" y="566816"/>
                  <a:pt x="1275617" y="569111"/>
                  <a:pt x="1291678" y="566434"/>
                </a:cubicBezTo>
                <a:cubicBezTo>
                  <a:pt x="1460699" y="539283"/>
                  <a:pt x="1630486" y="516339"/>
                  <a:pt x="1797596" y="476952"/>
                </a:cubicBezTo>
                <a:cubicBezTo>
                  <a:pt x="1835454" y="467774"/>
                  <a:pt x="1902374" y="465480"/>
                  <a:pt x="1895491" y="432593"/>
                </a:cubicBezTo>
                <a:cubicBezTo>
                  <a:pt x="1885166" y="383263"/>
                  <a:pt x="1822835" y="418444"/>
                  <a:pt x="1782682" y="423033"/>
                </a:cubicBezTo>
                <a:cubicBezTo>
                  <a:pt x="1658019" y="437947"/>
                  <a:pt x="1533356" y="463950"/>
                  <a:pt x="1406781" y="449419"/>
                </a:cubicBezTo>
                <a:cubicBezTo>
                  <a:pt x="1492056" y="431064"/>
                  <a:pt x="1576950" y="412326"/>
                  <a:pt x="1662226" y="393970"/>
                </a:cubicBezTo>
                <a:cubicBezTo>
                  <a:pt x="1564330" y="400471"/>
                  <a:pt x="1479055" y="357642"/>
                  <a:pt x="1383837" y="376762"/>
                </a:cubicBezTo>
                <a:cubicBezTo>
                  <a:pt x="1353244" y="382881"/>
                  <a:pt x="1321123" y="363378"/>
                  <a:pt x="1318063" y="333168"/>
                </a:cubicBezTo>
                <a:cubicBezTo>
                  <a:pt x="1314622" y="309077"/>
                  <a:pt x="1343302" y="298370"/>
                  <a:pt x="1365099" y="290722"/>
                </a:cubicBezTo>
                <a:cubicBezTo>
                  <a:pt x="1420930" y="271219"/>
                  <a:pt x="1465288" y="213477"/>
                  <a:pt x="1536798" y="244069"/>
                </a:cubicBezTo>
                <a:cubicBezTo>
                  <a:pt x="1581921" y="195886"/>
                  <a:pt x="1653813" y="188238"/>
                  <a:pt x="1711938" y="175619"/>
                </a:cubicBezTo>
                <a:cubicBezTo>
                  <a:pt x="1897403" y="135849"/>
                  <a:pt x="2085546" y="104874"/>
                  <a:pt x="2273687" y="78488"/>
                </a:cubicBezTo>
                <a:cubicBezTo>
                  <a:pt x="2397204" y="61280"/>
                  <a:pt x="2524544" y="68546"/>
                  <a:pt x="2646913" y="46749"/>
                </a:cubicBezTo>
                <a:cubicBezTo>
                  <a:pt x="2886297" y="4302"/>
                  <a:pt x="3124151" y="5450"/>
                  <a:pt x="3362388" y="861"/>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solidFill>
                <a:schemeClr val="tx1"/>
              </a:solidFill>
            </a:endParaRPr>
          </a:p>
        </p:txBody>
      </p:sp>
      <p:sp>
        <p:nvSpPr>
          <p:cNvPr id="2" name="Title 1">
            <a:extLst>
              <a:ext uri="{FF2B5EF4-FFF2-40B4-BE49-F238E27FC236}">
                <a16:creationId xmlns:a16="http://schemas.microsoft.com/office/drawing/2014/main" id="{FCF9A176-3003-E5AE-5715-A8F0B03D624B}"/>
              </a:ext>
            </a:extLst>
          </p:cNvPr>
          <p:cNvSpPr>
            <a:spLocks noGrp="1"/>
          </p:cNvSpPr>
          <p:nvPr>
            <p:ph type="title"/>
          </p:nvPr>
        </p:nvSpPr>
        <p:spPr>
          <a:xfrm>
            <a:off x="838200" y="1495427"/>
            <a:ext cx="3733800" cy="4024310"/>
          </a:xfrm>
        </p:spPr>
        <p:txBody>
          <a:bodyPr>
            <a:normAutofit/>
          </a:bodyPr>
          <a:lstStyle/>
          <a:p>
            <a:r>
              <a:rPr lang="en-GB" dirty="0"/>
              <a:t>Gaps and areas for improvement </a:t>
            </a:r>
            <a:br>
              <a:rPr lang="en-GB" dirty="0"/>
            </a:br>
            <a:endParaRPr lang="en-GB" dirty="0"/>
          </a:p>
        </p:txBody>
      </p:sp>
      <p:graphicFrame>
        <p:nvGraphicFramePr>
          <p:cNvPr id="5" name="Content Placeholder 2">
            <a:extLst>
              <a:ext uri="{FF2B5EF4-FFF2-40B4-BE49-F238E27FC236}">
                <a16:creationId xmlns:a16="http://schemas.microsoft.com/office/drawing/2014/main" id="{24A19E06-CA90-1737-98EE-0B0CCDA9C2E4}"/>
              </a:ext>
            </a:extLst>
          </p:cNvPr>
          <p:cNvGraphicFramePr>
            <a:graphicFrameLocks noGrp="1"/>
          </p:cNvGraphicFramePr>
          <p:nvPr>
            <p:ph idx="1"/>
            <p:extLst>
              <p:ext uri="{D42A27DB-BD31-4B8C-83A1-F6EECF244321}">
                <p14:modId xmlns:p14="http://schemas.microsoft.com/office/powerpoint/2010/main" val="560895328"/>
              </p:ext>
            </p:extLst>
          </p:nvPr>
        </p:nvGraphicFramePr>
        <p:xfrm>
          <a:off x="4702547" y="609600"/>
          <a:ext cx="6651253" cy="55673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86952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itting on the floor with hands pointing at her head&#10;&#10;AI-generated content may be incorrect.">
            <a:extLst>
              <a:ext uri="{FF2B5EF4-FFF2-40B4-BE49-F238E27FC236}">
                <a16:creationId xmlns:a16="http://schemas.microsoft.com/office/drawing/2014/main" id="{A88C2046-606B-A7D6-3519-D08A141FBAE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4" r="-1"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7313AB-53DA-B829-A4F2-07C864DF83AB}"/>
              </a:ext>
            </a:extLst>
          </p:cNvPr>
          <p:cNvSpPr>
            <a:spLocks noGrp="1"/>
          </p:cNvSpPr>
          <p:nvPr>
            <p:ph type="title"/>
          </p:nvPr>
        </p:nvSpPr>
        <p:spPr>
          <a:xfrm>
            <a:off x="7531610" y="365125"/>
            <a:ext cx="3822189" cy="1899912"/>
          </a:xfrm>
        </p:spPr>
        <p:txBody>
          <a:bodyPr>
            <a:normAutofit/>
          </a:bodyPr>
          <a:lstStyle/>
          <a:p>
            <a:r>
              <a:rPr lang="en-GB" sz="4000"/>
              <a:t>Key areas of concern</a:t>
            </a:r>
          </a:p>
        </p:txBody>
      </p:sp>
      <p:sp>
        <p:nvSpPr>
          <p:cNvPr id="3" name="Content Placeholder 2">
            <a:extLst>
              <a:ext uri="{FF2B5EF4-FFF2-40B4-BE49-F238E27FC236}">
                <a16:creationId xmlns:a16="http://schemas.microsoft.com/office/drawing/2014/main" id="{ECBA11E8-51AE-35E5-8612-AF2452EAAC0F}"/>
              </a:ext>
            </a:extLst>
          </p:cNvPr>
          <p:cNvSpPr>
            <a:spLocks noGrp="1"/>
          </p:cNvSpPr>
          <p:nvPr>
            <p:ph idx="1"/>
          </p:nvPr>
        </p:nvSpPr>
        <p:spPr>
          <a:xfrm>
            <a:off x="7531610" y="2434201"/>
            <a:ext cx="3822189" cy="3742762"/>
          </a:xfrm>
        </p:spPr>
        <p:txBody>
          <a:bodyPr>
            <a:normAutofit/>
          </a:bodyPr>
          <a:lstStyle/>
          <a:p>
            <a:r>
              <a:rPr lang="en-GB" sz="2000"/>
              <a:t>Online abuse</a:t>
            </a:r>
          </a:p>
          <a:p>
            <a:r>
              <a:rPr lang="en-GB" sz="2000"/>
              <a:t>Migrant and undocumented victims </a:t>
            </a:r>
          </a:p>
          <a:p>
            <a:r>
              <a:rPr lang="en-GB" sz="2000"/>
              <a:t>Bias in the judicial system</a:t>
            </a:r>
          </a:p>
        </p:txBody>
      </p:sp>
    </p:spTree>
    <p:extLst>
      <p:ext uri="{BB962C8B-B14F-4D97-AF65-F5344CB8AC3E}">
        <p14:creationId xmlns:p14="http://schemas.microsoft.com/office/powerpoint/2010/main" val="9983991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B9D6D3B-83FB-1159-90AC-3A2622F60D06}"/>
              </a:ext>
            </a:extLst>
          </p:cNvPr>
          <p:cNvSpPr>
            <a:spLocks noGrp="1"/>
          </p:cNvSpPr>
          <p:nvPr>
            <p:ph type="title"/>
          </p:nvPr>
        </p:nvSpPr>
        <p:spPr>
          <a:xfrm>
            <a:off x="1188069" y="381935"/>
            <a:ext cx="4008583" cy="5974414"/>
          </a:xfrm>
        </p:spPr>
        <p:txBody>
          <a:bodyPr anchor="ctr">
            <a:normAutofit/>
          </a:bodyPr>
          <a:lstStyle/>
          <a:p>
            <a:r>
              <a:rPr lang="en-GB" sz="7400">
                <a:solidFill>
                  <a:srgbClr val="FFFFFF"/>
                </a:solidFill>
              </a:rPr>
              <a:t>Solutions and the future </a:t>
            </a:r>
          </a:p>
        </p:txBody>
      </p:sp>
      <p:grpSp>
        <p:nvGrpSpPr>
          <p:cNvPr id="38" name="Group 37">
            <a:extLst>
              <a:ext uri="{FF2B5EF4-FFF2-40B4-BE49-F238E27FC236}">
                <a16:creationId xmlns:a16="http://schemas.microsoft.com/office/drawing/2014/main" id="{0474DF76-993E-44DE-AFB0-C416182ACE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3892" y="554152"/>
            <a:ext cx="574177" cy="1075866"/>
            <a:chOff x="613892" y="554152"/>
            <a:chExt cx="574177" cy="1075866"/>
          </a:xfrm>
          <a:solidFill>
            <a:srgbClr val="FFFFFF"/>
          </a:solidFill>
        </p:grpSpPr>
        <p:sp>
          <p:nvSpPr>
            <p:cNvPr id="39"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61"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grpFill/>
            <a:ln w="776" cap="flat">
              <a:noFill/>
              <a:prstDash val="solid"/>
              <a:miter/>
            </a:ln>
          </p:spPr>
          <p:txBody>
            <a:bodyPr rtlCol="0" anchor="ctr"/>
            <a:lstStyle/>
            <a:p>
              <a:endParaRPr lang="en-US"/>
            </a:p>
          </p:txBody>
        </p:sp>
        <p:sp>
          <p:nvSpPr>
            <p:cNvPr id="40"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5643"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grpFill/>
            <a:ln w="516" cap="flat">
              <a:noFill/>
              <a:prstDash val="solid"/>
              <a:miter/>
            </a:ln>
          </p:spPr>
          <p:txBody>
            <a:bodyPr rtlCol="0" anchor="ctr"/>
            <a:lstStyle/>
            <a:p>
              <a:endParaRPr lang="en-US"/>
            </a:p>
          </p:txBody>
        </p:sp>
        <p:sp>
          <p:nvSpPr>
            <p:cNvPr id="41"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3892"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grpFill/>
            <a:ln w="751" cap="flat">
              <a:noFill/>
              <a:prstDash val="solid"/>
              <a:miter/>
            </a:ln>
          </p:spPr>
          <p:txBody>
            <a:bodyPr rtlCol="0" anchor="ctr"/>
            <a:lstStyle/>
            <a:p>
              <a:endParaRPr lang="en-US"/>
            </a:p>
          </p:txBody>
        </p:sp>
      </p:grpSp>
      <p:sp>
        <p:nvSpPr>
          <p:cNvPr id="42" name="Content Placeholder 2">
            <a:extLst>
              <a:ext uri="{FF2B5EF4-FFF2-40B4-BE49-F238E27FC236}">
                <a16:creationId xmlns:a16="http://schemas.microsoft.com/office/drawing/2014/main" id="{096C381A-F8CA-5625-B5F6-4E4AFA435BEE}"/>
              </a:ext>
            </a:extLst>
          </p:cNvPr>
          <p:cNvSpPr>
            <a:spLocks noGrp="1"/>
          </p:cNvSpPr>
          <p:nvPr>
            <p:ph idx="1"/>
          </p:nvPr>
        </p:nvSpPr>
        <p:spPr>
          <a:xfrm>
            <a:off x="6297233" y="518400"/>
            <a:ext cx="4771607" cy="5837949"/>
          </a:xfrm>
        </p:spPr>
        <p:txBody>
          <a:bodyPr anchor="ctr">
            <a:normAutofit/>
          </a:bodyPr>
          <a:lstStyle/>
          <a:p>
            <a:r>
              <a:rPr lang="en-GB" sz="2000">
                <a:solidFill>
                  <a:schemeClr val="tx1">
                    <a:alpha val="80000"/>
                  </a:schemeClr>
                </a:solidFill>
              </a:rPr>
              <a:t>Increased funding and resources</a:t>
            </a:r>
          </a:p>
          <a:p>
            <a:r>
              <a:rPr lang="en-GB" sz="2000">
                <a:solidFill>
                  <a:schemeClr val="tx1">
                    <a:alpha val="80000"/>
                  </a:schemeClr>
                </a:solidFill>
              </a:rPr>
              <a:t>Better training and education for law enforcement</a:t>
            </a:r>
          </a:p>
          <a:p>
            <a:r>
              <a:rPr lang="en-GB" sz="2000">
                <a:solidFill>
                  <a:schemeClr val="tx1">
                    <a:alpha val="80000"/>
                  </a:schemeClr>
                </a:solidFill>
              </a:rPr>
              <a:t>Enhanced legal protections</a:t>
            </a:r>
          </a:p>
          <a:p>
            <a:r>
              <a:rPr lang="en-GB" sz="2000">
                <a:solidFill>
                  <a:schemeClr val="tx1">
                    <a:alpha val="80000"/>
                  </a:schemeClr>
                </a:solidFill>
              </a:rPr>
              <a:t>Workplace policies </a:t>
            </a:r>
          </a:p>
        </p:txBody>
      </p:sp>
      <p:cxnSp>
        <p:nvCxnSpPr>
          <p:cNvPr id="43" name="Straight Connector 4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685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6C66F0-9139-B6DB-19D2-E0E9E4B9EB43}"/>
              </a:ext>
            </a:extLst>
          </p:cNvPr>
          <p:cNvSpPr>
            <a:spLocks noGrp="1"/>
          </p:cNvSpPr>
          <p:nvPr>
            <p:ph type="title"/>
          </p:nvPr>
        </p:nvSpPr>
        <p:spPr>
          <a:xfrm>
            <a:off x="804672" y="4267832"/>
            <a:ext cx="4805996" cy="1297115"/>
          </a:xfrm>
        </p:spPr>
        <p:txBody>
          <a:bodyPr vert="horz" lIns="91440" tIns="45720" rIns="91440" bIns="45720" rtlCol="0" anchor="t">
            <a:normAutofit/>
          </a:bodyPr>
          <a:lstStyle/>
          <a:p>
            <a:r>
              <a:rPr lang="en-US" sz="4000" kern="1200">
                <a:solidFill>
                  <a:schemeClr val="tx2"/>
                </a:solidFill>
                <a:latin typeface="+mj-lt"/>
                <a:ea typeface="+mj-ea"/>
                <a:cs typeface="+mj-cs"/>
              </a:rPr>
              <a:t>Conclusion </a:t>
            </a:r>
          </a:p>
        </p:txBody>
      </p:sp>
      <p:grpSp>
        <p:nvGrpSpPr>
          <p:cNvPr id="14" name="Group 13">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5" name="Freeform: Shape 14">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Gavel">
            <a:extLst>
              <a:ext uri="{FF2B5EF4-FFF2-40B4-BE49-F238E27FC236}">
                <a16:creationId xmlns:a16="http://schemas.microsoft.com/office/drawing/2014/main" id="{98DD8574-8CA3-C6D7-F2B3-0254ADA9F6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20648087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Yellow question mark">
            <a:extLst>
              <a:ext uri="{FF2B5EF4-FFF2-40B4-BE49-F238E27FC236}">
                <a16:creationId xmlns:a16="http://schemas.microsoft.com/office/drawing/2014/main" id="{77FC43EA-1176-DA1E-0FF8-C16CD615611E}"/>
              </a:ext>
            </a:extLst>
          </p:cNvPr>
          <p:cNvPicPr>
            <a:picLocks noChangeAspect="1"/>
          </p:cNvPicPr>
          <p:nvPr/>
        </p:nvPicPr>
        <p:blipFill>
          <a:blip r:embed="rId2">
            <a:alphaModFix/>
          </a:blip>
          <a:srcRect b="6250"/>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C012B4-81F9-0F26-2241-D9A95A805BEC}"/>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dirty="0">
                <a:solidFill>
                  <a:srgbClr val="FFFFFF"/>
                </a:solidFill>
              </a:rPr>
              <a:t>Questions?</a:t>
            </a:r>
          </a:p>
        </p:txBody>
      </p:sp>
      <p:sp>
        <p:nvSpPr>
          <p:cNvPr id="10" name="Rectangle 9">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3274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8BDCE1-BA48-609A-21E3-A02C1E819752}"/>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References </a:t>
            </a:r>
          </a:p>
        </p:txBody>
      </p:sp>
      <p:sp>
        <p:nvSpPr>
          <p:cNvPr id="11" name="Rectangle 10">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79A6F1C5-1CC4-FF81-A9FB-1A3E83EECBC4}"/>
              </a:ext>
            </a:extLst>
          </p:cNvPr>
          <p:cNvSpPr>
            <a:spLocks noGrp="1" noChangeArrowheads="1"/>
          </p:cNvSpPr>
          <p:nvPr>
            <p:ph idx="1"/>
          </p:nvPr>
        </p:nvSpPr>
        <p:spPr bwMode="auto">
          <a:xfrm>
            <a:off x="1155548" y="2217343"/>
            <a:ext cx="9880893" cy="39596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457056" tIns="0" rIns="91440" bIns="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Jenkins, Carla. “Scotland’s Top Prosecutor Urges Victims of Domestic Abuse to Seek Help.” </a:t>
            </a:r>
            <a:r>
              <a:rPr kumimoji="0" lang="en-US" altLang="en-US" sz="1500" b="0" i="1" u="none" strike="noStrike" cap="none" normalizeH="0" baseline="0">
                <a:ln>
                  <a:noFill/>
                </a:ln>
                <a:effectLst/>
                <a:latin typeface="Times New Roman" panose="02020603050405020304" pitchFamily="18" charset="0"/>
                <a:cs typeface="Times New Roman" panose="02020603050405020304" pitchFamily="18" charset="0"/>
              </a:rPr>
              <a:t>Thetimes.com</a:t>
            </a: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 The Times, 23 Dec. 2024, www.thetimes.com/uk/scotland/article/scotlands-top-prosecutor-urges-victims-of-domestic-abuse-to-seek-help-zbzqpg33f?</a:t>
            </a:r>
            <a:endParaRPr kumimoji="0" lang="en-US" altLang="en-US" sz="15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Justice, Ministry of. “Domestic Abuse Protection Notices (DAPNs) and Domestic Abuse Protection Orders (DAPOs).” </a:t>
            </a:r>
            <a:r>
              <a:rPr kumimoji="0" lang="en-US" altLang="en-US" sz="1500" b="0" i="1" u="none" strike="noStrike" cap="none" normalizeH="0" baseline="0">
                <a:ln>
                  <a:noFill/>
                </a:ln>
                <a:effectLst/>
                <a:latin typeface="Times New Roman" panose="02020603050405020304" pitchFamily="18" charset="0"/>
                <a:cs typeface="Times New Roman" panose="02020603050405020304" pitchFamily="18" charset="0"/>
              </a:rPr>
              <a:t>GOV.UK</a:t>
            </a: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 27 Nov. 2024, www.gov.uk/guidance/domestic-abuse-protection-notices-dapns-and-domestic-abuse-protection-orders-dapos? Accessed 6 Apr. 2025.</a:t>
            </a:r>
            <a:endParaRPr kumimoji="0" lang="en-US" altLang="en-US" sz="15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ONS. “Domestic Abuse in England and Wales Overview.” </a:t>
            </a:r>
            <a:r>
              <a:rPr kumimoji="0" lang="en-US" altLang="en-US" sz="1500" b="0" i="1" u="none" strike="noStrike" cap="none" normalizeH="0" baseline="0">
                <a:ln>
                  <a:noFill/>
                </a:ln>
                <a:effectLst/>
                <a:latin typeface="Times New Roman" panose="02020603050405020304" pitchFamily="18" charset="0"/>
                <a:cs typeface="Times New Roman" panose="02020603050405020304" pitchFamily="18" charset="0"/>
              </a:rPr>
              <a:t>Office for National Statistics</a:t>
            </a: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 24 Nov. 2023, www.ons.gov.uk/peoplepopulationandcommunity/crimeandjustice/bulletins/domesticabuseinenglandandwalesoverview/november2023.</a:t>
            </a:r>
            <a:endParaRPr kumimoji="0" lang="en-US" altLang="en-US" sz="15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“What Is Coercive Control?” </a:t>
            </a:r>
            <a:r>
              <a:rPr kumimoji="0" lang="en-US" altLang="en-US" sz="1500" b="0" i="1" u="none" strike="noStrike" cap="none" normalizeH="0" baseline="0">
                <a:ln>
                  <a:noFill/>
                </a:ln>
                <a:effectLst/>
                <a:latin typeface="Times New Roman" panose="02020603050405020304" pitchFamily="18" charset="0"/>
                <a:cs typeface="Times New Roman" panose="02020603050405020304" pitchFamily="18" charset="0"/>
              </a:rPr>
              <a:t>Welsh Women’s Aid</a:t>
            </a: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 2025, welshwomensaid.org.uk/information-support/what-is-coercive-control/.</a:t>
            </a:r>
            <a:endParaRPr kumimoji="0" lang="en-US" altLang="en-US" sz="15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WHO. “Devastatingly Pervasive: 1 in 3 Women Globally Experience Violence.” </a:t>
            </a:r>
            <a:r>
              <a:rPr kumimoji="0" lang="en-US" altLang="en-US" sz="1500" b="0" i="1" u="none" strike="noStrike" cap="none" normalizeH="0" baseline="0">
                <a:ln>
                  <a:noFill/>
                </a:ln>
                <a:effectLst/>
                <a:latin typeface="Times New Roman" panose="02020603050405020304" pitchFamily="18" charset="0"/>
                <a:cs typeface="Times New Roman" panose="02020603050405020304" pitchFamily="18" charset="0"/>
              </a:rPr>
              <a:t>Www.who.int</a:t>
            </a: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 World Health Organization, 9 Mar. 2021, www.who.int/news/item/09-03-2021-devastatingly-pervasive-1-in-3-women-globally-experience-violence.</a:t>
            </a:r>
            <a:endParaRPr kumimoji="0" lang="en-US" altLang="en-US" sz="1500" b="0" i="0" u="none" strike="noStrike" cap="none" normalizeH="0" baseline="0">
              <a:ln>
                <a:noFill/>
              </a:ln>
              <a:effectLst/>
            </a:endParaRPr>
          </a:p>
          <a:p>
            <a:pPr marL="0" marR="0" lvl="0" indent="0" defTabSz="914400" rtl="0" eaLnBrk="0" fontAlgn="base" latinLnBrk="0" hangingPunct="0">
              <a:spcBef>
                <a:spcPct val="0"/>
              </a:spcBef>
              <a:spcAft>
                <a:spcPts val="600"/>
              </a:spcAft>
              <a:buClrTx/>
              <a:buSzTx/>
              <a:buFontTx/>
              <a:buNone/>
              <a:tabLst/>
            </a:pP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Women's Aid. “What Is Domestic Abuse?” </a:t>
            </a:r>
            <a:r>
              <a:rPr kumimoji="0" lang="en-US" altLang="en-US" sz="1500" b="0" i="1" u="none" strike="noStrike" cap="none" normalizeH="0" baseline="0">
                <a:ln>
                  <a:noFill/>
                </a:ln>
                <a:effectLst/>
                <a:latin typeface="Times New Roman" panose="02020603050405020304" pitchFamily="18" charset="0"/>
                <a:cs typeface="Times New Roman" panose="02020603050405020304" pitchFamily="18" charset="0"/>
              </a:rPr>
              <a:t>Womens Aid</a:t>
            </a:r>
            <a:r>
              <a:rPr kumimoji="0" lang="en-US" altLang="en-US" sz="1500" b="0" i="0" u="none" strike="noStrike" cap="none" normalizeH="0" baseline="0">
                <a:ln>
                  <a:noFill/>
                </a:ln>
                <a:effectLst/>
                <a:latin typeface="Times New Roman" panose="02020603050405020304" pitchFamily="18" charset="0"/>
                <a:cs typeface="Times New Roman" panose="02020603050405020304" pitchFamily="18" charset="0"/>
              </a:rPr>
              <a:t>, Women’s Aid Federation of England, 2024, www.womensaid.org.uk/information-support/what-is-domestic-abuse/.</a:t>
            </a:r>
            <a:endParaRPr kumimoji="0" lang="en-US" altLang="en-US" sz="1500" b="0" i="0" u="none" strike="noStrike" cap="none" normalizeH="0" baseline="0">
              <a:ln>
                <a:noFill/>
              </a:ln>
              <a:effectLst/>
              <a:latin typeface="Arial" panose="020B0604020202020204" pitchFamily="34" charset="0"/>
            </a:endParaRPr>
          </a:p>
        </p:txBody>
      </p:sp>
    </p:spTree>
    <p:extLst>
      <p:ext uri="{BB962C8B-B14F-4D97-AF65-F5344CB8AC3E}">
        <p14:creationId xmlns:p14="http://schemas.microsoft.com/office/powerpoint/2010/main" val="23256264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2533</TotalTime>
  <Words>686</Words>
  <Application>Microsoft Office PowerPoint</Application>
  <PresentationFormat>Widescreen</PresentationFormat>
  <Paragraphs>57</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Understanding domestic abuse and coercive control</vt:lpstr>
      <vt:lpstr>Introduction </vt:lpstr>
      <vt:lpstr>Defining domestic abuse and coercive control </vt:lpstr>
      <vt:lpstr>Statistics on domestic abuse and coercive control </vt:lpstr>
      <vt:lpstr>Historical responses and changes over time </vt:lpstr>
      <vt:lpstr>Victim exploitation and why it happens</vt:lpstr>
      <vt:lpstr>Safeguarding measures for survivors</vt:lpstr>
      <vt:lpstr>Gaps and areas for improvement  </vt:lpstr>
      <vt:lpstr>Key areas of concern</vt:lpstr>
      <vt:lpstr>Solutions and the future </vt:lpstr>
      <vt:lpstr>Conclusion </vt:lpstr>
      <vt:lpstr>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harvey richards</dc:creator>
  <cp:lastModifiedBy>harvey richards</cp:lastModifiedBy>
  <cp:revision>1</cp:revision>
  <dcterms:created xsi:type="dcterms:W3CDTF">2025-03-27T16:53:53Z</dcterms:created>
  <dcterms:modified xsi:type="dcterms:W3CDTF">2025-04-07T00:44:12Z</dcterms:modified>
</cp:coreProperties>
</file>