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63215D-0352-4CF5-98EC-5AD52EA14555}" v="314" dt="2023-11-08T19:55:33.5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4063215D-0352-4CF5-98EC-5AD52EA14555}"/>
    <pc:docChg chg="addSld">
      <pc:chgData name="" userId="" providerId="" clId="Web-{4063215D-0352-4CF5-98EC-5AD52EA14555}" dt="2023-11-07T18:53:41.273" v="0"/>
      <pc:docMkLst>
        <pc:docMk/>
      </pc:docMkLst>
      <pc:sldChg chg="new">
        <pc:chgData name="" userId="" providerId="" clId="Web-{4063215D-0352-4CF5-98EC-5AD52EA14555}" dt="2023-11-07T18:53:41.273" v="0"/>
        <pc:sldMkLst>
          <pc:docMk/>
          <pc:sldMk cId="1543061469" sldId="257"/>
        </pc:sldMkLst>
      </pc:sldChg>
    </pc:docChg>
  </pc:docChgLst>
  <pc:docChgLst>
    <pc:chgData name="Writer 3" userId="3f946423830c7bef" providerId="Windows Live" clId="Web-{4063215D-0352-4CF5-98EC-5AD52EA14555}"/>
    <pc:docChg chg="addSld modSld addMainMaster delMainMaster">
      <pc:chgData name="Writer 3" userId="3f946423830c7bef" providerId="Windows Live" clId="Web-{4063215D-0352-4CF5-98EC-5AD52EA14555}" dt="2023-11-08T19:55:32.137" v="317" actId="20577"/>
      <pc:docMkLst>
        <pc:docMk/>
      </pc:docMkLst>
      <pc:sldChg chg="modSp mod modClrScheme chgLayout">
        <pc:chgData name="Writer 3" userId="3f946423830c7bef" providerId="Windows Live" clId="Web-{4063215D-0352-4CF5-98EC-5AD52EA14555}" dt="2023-11-08T14:19:33.350" v="175"/>
        <pc:sldMkLst>
          <pc:docMk/>
          <pc:sldMk cId="109857222" sldId="256"/>
        </pc:sldMkLst>
        <pc:spChg chg="mod ord">
          <ac:chgData name="Writer 3" userId="3f946423830c7bef" providerId="Windows Live" clId="Web-{4063215D-0352-4CF5-98EC-5AD52EA14555}" dt="2023-11-08T14:19:33.350" v="175"/>
          <ac:spMkLst>
            <pc:docMk/>
            <pc:sldMk cId="109857222" sldId="256"/>
            <ac:spMk id="2" creationId="{00000000-0000-0000-0000-000000000000}"/>
          </ac:spMkLst>
        </pc:spChg>
        <pc:spChg chg="mod ord">
          <ac:chgData name="Writer 3" userId="3f946423830c7bef" providerId="Windows Live" clId="Web-{4063215D-0352-4CF5-98EC-5AD52EA14555}" dt="2023-11-08T14:19:33.350" v="175"/>
          <ac:spMkLst>
            <pc:docMk/>
            <pc:sldMk cId="109857222" sldId="256"/>
            <ac:spMk id="3" creationId="{00000000-0000-0000-0000-000000000000}"/>
          </ac:spMkLst>
        </pc:spChg>
      </pc:sldChg>
      <pc:sldChg chg="addSp delSp modSp mod setBg modClrScheme chgLayout">
        <pc:chgData name="Writer 3" userId="3f946423830c7bef" providerId="Windows Live" clId="Web-{4063215D-0352-4CF5-98EC-5AD52EA14555}" dt="2023-11-08T14:21:56.891" v="181"/>
        <pc:sldMkLst>
          <pc:docMk/>
          <pc:sldMk cId="1543061469" sldId="257"/>
        </pc:sldMkLst>
        <pc:spChg chg="mod ord">
          <ac:chgData name="Writer 3" userId="3f946423830c7bef" providerId="Windows Live" clId="Web-{4063215D-0352-4CF5-98EC-5AD52EA14555}" dt="2023-11-08T14:21:56.891" v="181"/>
          <ac:spMkLst>
            <pc:docMk/>
            <pc:sldMk cId="1543061469" sldId="257"/>
            <ac:spMk id="2" creationId="{F009F5B2-E39F-326F-38B2-FBAC68DECE78}"/>
          </ac:spMkLst>
        </pc:spChg>
        <pc:spChg chg="mod ord">
          <ac:chgData name="Writer 3" userId="3f946423830c7bef" providerId="Windows Live" clId="Web-{4063215D-0352-4CF5-98EC-5AD52EA14555}" dt="2023-11-08T14:21:56.891" v="181"/>
          <ac:spMkLst>
            <pc:docMk/>
            <pc:sldMk cId="1543061469" sldId="257"/>
            <ac:spMk id="3" creationId="{EDC67EE6-E746-54BE-CBC9-58CE498DBC38}"/>
          </ac:spMkLst>
        </pc:spChg>
        <pc:spChg chg="add del">
          <ac:chgData name="Writer 3" userId="3f946423830c7bef" providerId="Windows Live" clId="Web-{4063215D-0352-4CF5-98EC-5AD52EA14555}" dt="2023-11-08T14:21:56.891" v="181"/>
          <ac:spMkLst>
            <pc:docMk/>
            <pc:sldMk cId="1543061469" sldId="257"/>
            <ac:spMk id="9" creationId="{89433518-3909-462F-8303-864C2A833ED7}"/>
          </ac:spMkLst>
        </pc:spChg>
        <pc:spChg chg="add">
          <ac:chgData name="Writer 3" userId="3f946423830c7bef" providerId="Windows Live" clId="Web-{4063215D-0352-4CF5-98EC-5AD52EA14555}" dt="2023-11-08T14:21:56.891" v="181"/>
          <ac:spMkLst>
            <pc:docMk/>
            <pc:sldMk cId="1543061469" sldId="257"/>
            <ac:spMk id="14" creationId="{08C99FA8-7951-438C-9F0F-E36BF91624D5}"/>
          </ac:spMkLst>
        </pc:spChg>
        <pc:picChg chg="add mod">
          <ac:chgData name="Writer 3" userId="3f946423830c7bef" providerId="Windows Live" clId="Web-{4063215D-0352-4CF5-98EC-5AD52EA14555}" dt="2023-11-08T14:21:56.891" v="181"/>
          <ac:picMkLst>
            <pc:docMk/>
            <pc:sldMk cId="1543061469" sldId="257"/>
            <ac:picMk id="4" creationId="{C0529B32-9415-1CA0-C9AF-62A18CFEFB0F}"/>
          </ac:picMkLst>
        </pc:picChg>
      </pc:sldChg>
      <pc:sldChg chg="addSp modSp new mod setBg modClrScheme chgLayout">
        <pc:chgData name="Writer 3" userId="3f946423830c7bef" providerId="Windows Live" clId="Web-{4063215D-0352-4CF5-98EC-5AD52EA14555}" dt="2023-11-08T19:34:15.800" v="205" actId="20577"/>
        <pc:sldMkLst>
          <pc:docMk/>
          <pc:sldMk cId="672831768" sldId="258"/>
        </pc:sldMkLst>
        <pc:spChg chg="mod ord">
          <ac:chgData name="Writer 3" userId="3f946423830c7bef" providerId="Windows Live" clId="Web-{4063215D-0352-4CF5-98EC-5AD52EA14555}" dt="2023-11-08T14:21:31.123" v="180"/>
          <ac:spMkLst>
            <pc:docMk/>
            <pc:sldMk cId="672831768" sldId="258"/>
            <ac:spMk id="2" creationId="{FA305C23-3910-3095-706C-E191035083F1}"/>
          </ac:spMkLst>
        </pc:spChg>
        <pc:spChg chg="mod ord">
          <ac:chgData name="Writer 3" userId="3f946423830c7bef" providerId="Windows Live" clId="Web-{4063215D-0352-4CF5-98EC-5AD52EA14555}" dt="2023-11-08T19:34:15.800" v="205" actId="20577"/>
          <ac:spMkLst>
            <pc:docMk/>
            <pc:sldMk cId="672831768" sldId="258"/>
            <ac:spMk id="3" creationId="{2BC12D92-393D-5F88-E8B4-D4A572DB0DEA}"/>
          </ac:spMkLst>
        </pc:spChg>
        <pc:spChg chg="add">
          <ac:chgData name="Writer 3" userId="3f946423830c7bef" providerId="Windows Live" clId="Web-{4063215D-0352-4CF5-98EC-5AD52EA14555}" dt="2023-11-08T14:21:31.123" v="180"/>
          <ac:spMkLst>
            <pc:docMk/>
            <pc:sldMk cId="672831768" sldId="258"/>
            <ac:spMk id="9" creationId="{89433518-3909-462F-8303-864C2A833ED7}"/>
          </ac:spMkLst>
        </pc:spChg>
        <pc:picChg chg="add mod">
          <ac:chgData name="Writer 3" userId="3f946423830c7bef" providerId="Windows Live" clId="Web-{4063215D-0352-4CF5-98EC-5AD52EA14555}" dt="2023-11-08T14:21:31.123" v="180"/>
          <ac:picMkLst>
            <pc:docMk/>
            <pc:sldMk cId="672831768" sldId="258"/>
            <ac:picMk id="4" creationId="{4BA0BFDA-392E-6F87-43C9-54DEA28D93EC}"/>
          </ac:picMkLst>
        </pc:picChg>
      </pc:sldChg>
      <pc:sldChg chg="addSp modSp new mod setBg modClrScheme chgLayout">
        <pc:chgData name="Writer 3" userId="3f946423830c7bef" providerId="Windows Live" clId="Web-{4063215D-0352-4CF5-98EC-5AD52EA14555}" dt="2023-11-08T19:39:01.199" v="267" actId="20577"/>
        <pc:sldMkLst>
          <pc:docMk/>
          <pc:sldMk cId="656503414" sldId="259"/>
        </pc:sldMkLst>
        <pc:spChg chg="mod ord">
          <ac:chgData name="Writer 3" userId="3f946423830c7bef" providerId="Windows Live" clId="Web-{4063215D-0352-4CF5-98EC-5AD52EA14555}" dt="2023-11-08T14:26:29.050" v="183"/>
          <ac:spMkLst>
            <pc:docMk/>
            <pc:sldMk cId="656503414" sldId="259"/>
            <ac:spMk id="2" creationId="{F7138D15-0ADA-5C8E-CF5A-51BAAB7749AC}"/>
          </ac:spMkLst>
        </pc:spChg>
        <pc:spChg chg="mod ord">
          <ac:chgData name="Writer 3" userId="3f946423830c7bef" providerId="Windows Live" clId="Web-{4063215D-0352-4CF5-98EC-5AD52EA14555}" dt="2023-11-08T19:39:01.199" v="267" actId="20577"/>
          <ac:spMkLst>
            <pc:docMk/>
            <pc:sldMk cId="656503414" sldId="259"/>
            <ac:spMk id="3" creationId="{EC9F94DC-9388-AD54-F395-3B48A271FBD3}"/>
          </ac:spMkLst>
        </pc:spChg>
        <pc:spChg chg="add">
          <ac:chgData name="Writer 3" userId="3f946423830c7bef" providerId="Windows Live" clId="Web-{4063215D-0352-4CF5-98EC-5AD52EA14555}" dt="2023-11-08T14:26:29.050" v="183"/>
          <ac:spMkLst>
            <pc:docMk/>
            <pc:sldMk cId="656503414" sldId="259"/>
            <ac:spMk id="9" creationId="{9B1EA695-E9E0-4AA9-88C1-F2CA375AFA00}"/>
          </ac:spMkLst>
        </pc:spChg>
        <pc:picChg chg="add mod">
          <ac:chgData name="Writer 3" userId="3f946423830c7bef" providerId="Windows Live" clId="Web-{4063215D-0352-4CF5-98EC-5AD52EA14555}" dt="2023-11-08T14:26:29.050" v="183"/>
          <ac:picMkLst>
            <pc:docMk/>
            <pc:sldMk cId="656503414" sldId="259"/>
            <ac:picMk id="4" creationId="{B7D7461E-AAFB-CF6E-8B0F-DF36EFA03105}"/>
          </ac:picMkLst>
        </pc:picChg>
      </pc:sldChg>
      <pc:sldChg chg="addSp modSp new mod setBg modClrScheme chgLayout">
        <pc:chgData name="Writer 3" userId="3f946423830c7bef" providerId="Windows Live" clId="Web-{4063215D-0352-4CF5-98EC-5AD52EA14555}" dt="2023-11-08T19:39:05.590" v="275" actId="20577"/>
        <pc:sldMkLst>
          <pc:docMk/>
          <pc:sldMk cId="2509415878" sldId="260"/>
        </pc:sldMkLst>
        <pc:spChg chg="mod ord">
          <ac:chgData name="Writer 3" userId="3f946423830c7bef" providerId="Windows Live" clId="Web-{4063215D-0352-4CF5-98EC-5AD52EA14555}" dt="2023-11-08T14:29:12.967" v="185"/>
          <ac:spMkLst>
            <pc:docMk/>
            <pc:sldMk cId="2509415878" sldId="260"/>
            <ac:spMk id="2" creationId="{1D269EBF-B73B-5DC6-0388-FA8B45F5AA23}"/>
          </ac:spMkLst>
        </pc:spChg>
        <pc:spChg chg="mod ord">
          <ac:chgData name="Writer 3" userId="3f946423830c7bef" providerId="Windows Live" clId="Web-{4063215D-0352-4CF5-98EC-5AD52EA14555}" dt="2023-11-08T19:39:05.590" v="275" actId="20577"/>
          <ac:spMkLst>
            <pc:docMk/>
            <pc:sldMk cId="2509415878" sldId="260"/>
            <ac:spMk id="3" creationId="{BE732856-43E8-CBEF-5262-B99860415B2F}"/>
          </ac:spMkLst>
        </pc:spChg>
        <pc:spChg chg="add">
          <ac:chgData name="Writer 3" userId="3f946423830c7bef" providerId="Windows Live" clId="Web-{4063215D-0352-4CF5-98EC-5AD52EA14555}" dt="2023-11-08T14:29:12.967" v="185"/>
          <ac:spMkLst>
            <pc:docMk/>
            <pc:sldMk cId="2509415878" sldId="260"/>
            <ac:spMk id="9" creationId="{08C99FA8-7951-438C-9F0F-E36BF91624D5}"/>
          </ac:spMkLst>
        </pc:spChg>
        <pc:picChg chg="add mod">
          <ac:chgData name="Writer 3" userId="3f946423830c7bef" providerId="Windows Live" clId="Web-{4063215D-0352-4CF5-98EC-5AD52EA14555}" dt="2023-11-08T14:29:12.967" v="185"/>
          <ac:picMkLst>
            <pc:docMk/>
            <pc:sldMk cId="2509415878" sldId="260"/>
            <ac:picMk id="4" creationId="{159F9814-C312-A8CC-FD54-0BFC405F6C00}"/>
          </ac:picMkLst>
        </pc:picChg>
      </pc:sldChg>
      <pc:sldChg chg="addSp delSp modSp new mod setBg modClrScheme chgLayout">
        <pc:chgData name="Writer 3" userId="3f946423830c7bef" providerId="Windows Live" clId="Web-{4063215D-0352-4CF5-98EC-5AD52EA14555}" dt="2023-11-08T19:41:14.453" v="292" actId="20577"/>
        <pc:sldMkLst>
          <pc:docMk/>
          <pc:sldMk cId="3568821259" sldId="261"/>
        </pc:sldMkLst>
        <pc:spChg chg="mod ord">
          <ac:chgData name="Writer 3" userId="3f946423830c7bef" providerId="Windows Live" clId="Web-{4063215D-0352-4CF5-98EC-5AD52EA14555}" dt="2023-11-08T14:31:03.912" v="189"/>
          <ac:spMkLst>
            <pc:docMk/>
            <pc:sldMk cId="3568821259" sldId="261"/>
            <ac:spMk id="2" creationId="{08FAEEE1-D81C-9C42-A1B9-CC2E5DE3F52F}"/>
          </ac:spMkLst>
        </pc:spChg>
        <pc:spChg chg="mod ord">
          <ac:chgData name="Writer 3" userId="3f946423830c7bef" providerId="Windows Live" clId="Web-{4063215D-0352-4CF5-98EC-5AD52EA14555}" dt="2023-11-08T19:41:14.453" v="292" actId="20577"/>
          <ac:spMkLst>
            <pc:docMk/>
            <pc:sldMk cId="3568821259" sldId="261"/>
            <ac:spMk id="3" creationId="{132F0B17-F651-D1E4-D244-33F9B1AA9EBA}"/>
          </ac:spMkLst>
        </pc:spChg>
        <pc:spChg chg="add del">
          <ac:chgData name="Writer 3" userId="3f946423830c7bef" providerId="Windows Live" clId="Web-{4063215D-0352-4CF5-98EC-5AD52EA14555}" dt="2023-11-08T14:31:03.912" v="188"/>
          <ac:spMkLst>
            <pc:docMk/>
            <pc:sldMk cId="3568821259" sldId="261"/>
            <ac:spMk id="9" creationId="{BC733717-8978-4840-8762-A474DFA6250A}"/>
          </ac:spMkLst>
        </pc:spChg>
        <pc:spChg chg="add">
          <ac:chgData name="Writer 3" userId="3f946423830c7bef" providerId="Windows Live" clId="Web-{4063215D-0352-4CF5-98EC-5AD52EA14555}" dt="2023-11-08T14:31:03.912" v="189"/>
          <ac:spMkLst>
            <pc:docMk/>
            <pc:sldMk cId="3568821259" sldId="261"/>
            <ac:spMk id="11" creationId="{26E4B1AE-C79F-4C53-9482-446EC01BCCDB}"/>
          </ac:spMkLst>
        </pc:spChg>
        <pc:spChg chg="add">
          <ac:chgData name="Writer 3" userId="3f946423830c7bef" providerId="Windows Live" clId="Web-{4063215D-0352-4CF5-98EC-5AD52EA14555}" dt="2023-11-08T14:31:03.912" v="189"/>
          <ac:spMkLst>
            <pc:docMk/>
            <pc:sldMk cId="3568821259" sldId="261"/>
            <ac:spMk id="12" creationId="{78F6DC1F-9116-4111-8F58-6FEE4E71C2F1}"/>
          </ac:spMkLst>
        </pc:spChg>
        <pc:spChg chg="add">
          <ac:chgData name="Writer 3" userId="3f946423830c7bef" providerId="Windows Live" clId="Web-{4063215D-0352-4CF5-98EC-5AD52EA14555}" dt="2023-11-08T14:31:03.912" v="189"/>
          <ac:spMkLst>
            <pc:docMk/>
            <pc:sldMk cId="3568821259" sldId="261"/>
            <ac:spMk id="13" creationId="{7B9BC52A-979C-4CAD-A00D-2D6E821B2E32}"/>
          </ac:spMkLst>
        </pc:spChg>
        <pc:picChg chg="add mod">
          <ac:chgData name="Writer 3" userId="3f946423830c7bef" providerId="Windows Live" clId="Web-{4063215D-0352-4CF5-98EC-5AD52EA14555}" dt="2023-11-08T14:31:03.912" v="189"/>
          <ac:picMkLst>
            <pc:docMk/>
            <pc:sldMk cId="3568821259" sldId="261"/>
            <ac:picMk id="4" creationId="{1D0C1437-5EC2-FC8E-C792-5C658E0BEDB8}"/>
          </ac:picMkLst>
        </pc:picChg>
      </pc:sldChg>
      <pc:sldChg chg="addSp modSp new mod setBg modClrScheme chgLayout">
        <pc:chgData name="Writer 3" userId="3f946423830c7bef" providerId="Windows Live" clId="Web-{4063215D-0352-4CF5-98EC-5AD52EA14555}" dt="2023-11-08T19:55:26.340" v="314" actId="20577"/>
        <pc:sldMkLst>
          <pc:docMk/>
          <pc:sldMk cId="652677893" sldId="262"/>
        </pc:sldMkLst>
        <pc:spChg chg="mod ord">
          <ac:chgData name="Writer 3" userId="3f946423830c7bef" providerId="Windows Live" clId="Web-{4063215D-0352-4CF5-98EC-5AD52EA14555}" dt="2023-11-08T14:33:12.202" v="191"/>
          <ac:spMkLst>
            <pc:docMk/>
            <pc:sldMk cId="652677893" sldId="262"/>
            <ac:spMk id="2" creationId="{215B94AE-07C2-1A1C-AFCB-E7C8BC3654A5}"/>
          </ac:spMkLst>
        </pc:spChg>
        <pc:spChg chg="mod ord">
          <ac:chgData name="Writer 3" userId="3f946423830c7bef" providerId="Windows Live" clId="Web-{4063215D-0352-4CF5-98EC-5AD52EA14555}" dt="2023-11-08T19:55:26.340" v="314" actId="20577"/>
          <ac:spMkLst>
            <pc:docMk/>
            <pc:sldMk cId="652677893" sldId="262"/>
            <ac:spMk id="3" creationId="{3333DAF2-10C9-98E7-0809-7F1261C3012B}"/>
          </ac:spMkLst>
        </pc:spChg>
        <pc:spChg chg="add">
          <ac:chgData name="Writer 3" userId="3f946423830c7bef" providerId="Windows Live" clId="Web-{4063215D-0352-4CF5-98EC-5AD52EA14555}" dt="2023-11-08T14:33:12.202" v="191"/>
          <ac:spMkLst>
            <pc:docMk/>
            <pc:sldMk cId="652677893" sldId="262"/>
            <ac:spMk id="9" creationId="{BC733717-8978-4840-8762-A474DFA6250A}"/>
          </ac:spMkLst>
        </pc:spChg>
        <pc:picChg chg="add mod">
          <ac:chgData name="Writer 3" userId="3f946423830c7bef" providerId="Windows Live" clId="Web-{4063215D-0352-4CF5-98EC-5AD52EA14555}" dt="2023-11-08T14:33:12.202" v="191"/>
          <ac:picMkLst>
            <pc:docMk/>
            <pc:sldMk cId="652677893" sldId="262"/>
            <ac:picMk id="4" creationId="{6612DDE5-8A29-00E8-D506-F71ABE19A87F}"/>
          </ac:picMkLst>
        </pc:picChg>
      </pc:sldChg>
      <pc:sldChg chg="addSp modSp new mod setBg modClrScheme chgLayout">
        <pc:chgData name="Writer 3" userId="3f946423830c7bef" providerId="Windows Live" clId="Web-{4063215D-0352-4CF5-98EC-5AD52EA14555}" dt="2023-11-08T14:37:11.687" v="197" actId="20577"/>
        <pc:sldMkLst>
          <pc:docMk/>
          <pc:sldMk cId="3353123208" sldId="263"/>
        </pc:sldMkLst>
        <pc:spChg chg="mod ord">
          <ac:chgData name="Writer 3" userId="3f946423830c7bef" providerId="Windows Live" clId="Web-{4063215D-0352-4CF5-98EC-5AD52EA14555}" dt="2023-11-08T14:36:54.186" v="193"/>
          <ac:spMkLst>
            <pc:docMk/>
            <pc:sldMk cId="3353123208" sldId="263"/>
            <ac:spMk id="2" creationId="{3BEB92FE-3C24-1CD2-D1A0-37E4DEA4B87E}"/>
          </ac:spMkLst>
        </pc:spChg>
        <pc:spChg chg="mod ord">
          <ac:chgData name="Writer 3" userId="3f946423830c7bef" providerId="Windows Live" clId="Web-{4063215D-0352-4CF5-98EC-5AD52EA14555}" dt="2023-11-08T14:37:11.687" v="197" actId="20577"/>
          <ac:spMkLst>
            <pc:docMk/>
            <pc:sldMk cId="3353123208" sldId="263"/>
            <ac:spMk id="3" creationId="{D9937BE2-B7FC-4689-B037-E6FDCEB17B5B}"/>
          </ac:spMkLst>
        </pc:spChg>
        <pc:spChg chg="add">
          <ac:chgData name="Writer 3" userId="3f946423830c7bef" providerId="Windows Live" clId="Web-{4063215D-0352-4CF5-98EC-5AD52EA14555}" dt="2023-11-08T14:36:54.186" v="193"/>
          <ac:spMkLst>
            <pc:docMk/>
            <pc:sldMk cId="3353123208" sldId="263"/>
            <ac:spMk id="9" creationId="{9B1EA695-E9E0-4AA9-88C1-F2CA375AFA00}"/>
          </ac:spMkLst>
        </pc:spChg>
        <pc:picChg chg="add mod">
          <ac:chgData name="Writer 3" userId="3f946423830c7bef" providerId="Windows Live" clId="Web-{4063215D-0352-4CF5-98EC-5AD52EA14555}" dt="2023-11-08T14:36:54.186" v="193"/>
          <ac:picMkLst>
            <pc:docMk/>
            <pc:sldMk cId="3353123208" sldId="263"/>
            <ac:picMk id="4" creationId="{16B4359E-750C-2DDB-2211-3BF64A12C99A}"/>
          </ac:picMkLst>
        </pc:picChg>
      </pc:sldChg>
      <pc:sldChg chg="addSp modSp new mod setBg modClrScheme chgLayout">
        <pc:chgData name="Writer 3" userId="3f946423830c7bef" providerId="Windows Live" clId="Web-{4063215D-0352-4CF5-98EC-5AD52EA14555}" dt="2023-11-08T14:37:15.656" v="198"/>
        <pc:sldMkLst>
          <pc:docMk/>
          <pc:sldMk cId="1453030873" sldId="264"/>
        </pc:sldMkLst>
        <pc:spChg chg="mod ord">
          <ac:chgData name="Writer 3" userId="3f946423830c7bef" providerId="Windows Live" clId="Web-{4063215D-0352-4CF5-98EC-5AD52EA14555}" dt="2023-11-08T14:37:15.656" v="198"/>
          <ac:spMkLst>
            <pc:docMk/>
            <pc:sldMk cId="1453030873" sldId="264"/>
            <ac:spMk id="2" creationId="{5C4EA18C-9FBA-926F-929D-CD6530C38B60}"/>
          </ac:spMkLst>
        </pc:spChg>
        <pc:spChg chg="mod ord">
          <ac:chgData name="Writer 3" userId="3f946423830c7bef" providerId="Windows Live" clId="Web-{4063215D-0352-4CF5-98EC-5AD52EA14555}" dt="2023-11-08T14:37:15.656" v="198"/>
          <ac:spMkLst>
            <pc:docMk/>
            <pc:sldMk cId="1453030873" sldId="264"/>
            <ac:spMk id="3" creationId="{1F1495A8-2C32-99DC-B0B4-31E4751D258F}"/>
          </ac:spMkLst>
        </pc:spChg>
        <pc:spChg chg="add">
          <ac:chgData name="Writer 3" userId="3f946423830c7bef" providerId="Windows Live" clId="Web-{4063215D-0352-4CF5-98EC-5AD52EA14555}" dt="2023-11-08T14:37:15.656" v="198"/>
          <ac:spMkLst>
            <pc:docMk/>
            <pc:sldMk cId="1453030873" sldId="264"/>
            <ac:spMk id="8" creationId="{29DC5A77-10C9-4ECF-B7EB-8D917F36A9EE}"/>
          </ac:spMkLst>
        </pc:spChg>
        <pc:spChg chg="add">
          <ac:chgData name="Writer 3" userId="3f946423830c7bef" providerId="Windows Live" clId="Web-{4063215D-0352-4CF5-98EC-5AD52EA14555}" dt="2023-11-08T14:37:15.656" v="198"/>
          <ac:spMkLst>
            <pc:docMk/>
            <pc:sldMk cId="1453030873" sldId="264"/>
            <ac:spMk id="10" creationId="{2FFE28B5-FB16-49A9-B851-3C35FAC0CACB}"/>
          </ac:spMkLst>
        </pc:spChg>
        <pc:spChg chg="add">
          <ac:chgData name="Writer 3" userId="3f946423830c7bef" providerId="Windows Live" clId="Web-{4063215D-0352-4CF5-98EC-5AD52EA14555}" dt="2023-11-08T14:37:15.656" v="198"/>
          <ac:spMkLst>
            <pc:docMk/>
            <pc:sldMk cId="1453030873" sldId="264"/>
            <ac:spMk id="12" creationId="{01014442-855A-4E0F-8D09-C314661A48B9}"/>
          </ac:spMkLst>
        </pc:spChg>
        <pc:spChg chg="add">
          <ac:chgData name="Writer 3" userId="3f946423830c7bef" providerId="Windows Live" clId="Web-{4063215D-0352-4CF5-98EC-5AD52EA14555}" dt="2023-11-08T14:37:15.656" v="198"/>
          <ac:spMkLst>
            <pc:docMk/>
            <pc:sldMk cId="1453030873" sldId="264"/>
            <ac:spMk id="14" creationId="{9B1ABF09-86CF-414E-88A5-2B84CC7232A9}"/>
          </ac:spMkLst>
        </pc:spChg>
        <pc:spChg chg="add">
          <ac:chgData name="Writer 3" userId="3f946423830c7bef" providerId="Windows Live" clId="Web-{4063215D-0352-4CF5-98EC-5AD52EA14555}" dt="2023-11-08T14:37:15.656" v="198"/>
          <ac:spMkLst>
            <pc:docMk/>
            <pc:sldMk cId="1453030873" sldId="264"/>
            <ac:spMk id="16" creationId="{3FE91770-CDBB-4D24-94E5-AD484F36CE87}"/>
          </ac:spMkLst>
        </pc:spChg>
      </pc:sldChg>
      <pc:sldChg chg="modSp new mod modClrScheme chgLayout">
        <pc:chgData name="Writer 3" userId="3f946423830c7bef" providerId="Windows Live" clId="Web-{4063215D-0352-4CF5-98EC-5AD52EA14555}" dt="2023-11-08T19:55:32.137" v="317" actId="20577"/>
        <pc:sldMkLst>
          <pc:docMk/>
          <pc:sldMk cId="3599038104" sldId="265"/>
        </pc:sldMkLst>
        <pc:spChg chg="mod ord">
          <ac:chgData name="Writer 3" userId="3f946423830c7bef" providerId="Windows Live" clId="Web-{4063215D-0352-4CF5-98EC-5AD52EA14555}" dt="2023-11-08T14:19:33.350" v="175"/>
          <ac:spMkLst>
            <pc:docMk/>
            <pc:sldMk cId="3599038104" sldId="265"/>
            <ac:spMk id="2" creationId="{3278F7DD-48C4-1280-CCD4-9D2934D62114}"/>
          </ac:spMkLst>
        </pc:spChg>
        <pc:spChg chg="mod ord">
          <ac:chgData name="Writer 3" userId="3f946423830c7bef" providerId="Windows Live" clId="Web-{4063215D-0352-4CF5-98EC-5AD52EA14555}" dt="2023-11-08T19:55:32.137" v="317" actId="20577"/>
          <ac:spMkLst>
            <pc:docMk/>
            <pc:sldMk cId="3599038104" sldId="265"/>
            <ac:spMk id="3" creationId="{888D0DF5-D7AB-F99D-3F71-A745E883D05D}"/>
          </ac:spMkLst>
        </pc:spChg>
      </pc:sldChg>
      <pc:sldMasterChg chg="del delSldLayout">
        <pc:chgData name="Writer 3" userId="3f946423830c7bef" providerId="Windows Live" clId="Web-{4063215D-0352-4CF5-98EC-5AD52EA14555}" dt="2023-11-08T14:19:20.536" v="173"/>
        <pc:sldMasterMkLst>
          <pc:docMk/>
          <pc:sldMasterMk cId="2460954070" sldId="2147483660"/>
        </pc:sldMasterMkLst>
        <pc:sldLayoutChg chg="del">
          <pc:chgData name="Writer 3" userId="3f946423830c7bef" providerId="Windows Live" clId="Web-{4063215D-0352-4CF5-98EC-5AD52EA14555}" dt="2023-11-08T14:19:20.536" v="173"/>
          <pc:sldLayoutMkLst>
            <pc:docMk/>
            <pc:sldMasterMk cId="2460954070" sldId="2147483660"/>
            <pc:sldLayoutMk cId="2385387890" sldId="2147483661"/>
          </pc:sldLayoutMkLst>
        </pc:sldLayoutChg>
        <pc:sldLayoutChg chg="del">
          <pc:chgData name="Writer 3" userId="3f946423830c7bef" providerId="Windows Live" clId="Web-{4063215D-0352-4CF5-98EC-5AD52EA14555}" dt="2023-11-08T14:19:20.536" v="173"/>
          <pc:sldLayoutMkLst>
            <pc:docMk/>
            <pc:sldMasterMk cId="2460954070" sldId="2147483660"/>
            <pc:sldLayoutMk cId="949138452" sldId="2147483662"/>
          </pc:sldLayoutMkLst>
        </pc:sldLayoutChg>
        <pc:sldLayoutChg chg="del">
          <pc:chgData name="Writer 3" userId="3f946423830c7bef" providerId="Windows Live" clId="Web-{4063215D-0352-4CF5-98EC-5AD52EA14555}" dt="2023-11-08T14:19:20.536" v="173"/>
          <pc:sldLayoutMkLst>
            <pc:docMk/>
            <pc:sldMasterMk cId="2460954070" sldId="2147483660"/>
            <pc:sldLayoutMk cId="2591524520" sldId="2147483663"/>
          </pc:sldLayoutMkLst>
        </pc:sldLayoutChg>
        <pc:sldLayoutChg chg="del">
          <pc:chgData name="Writer 3" userId="3f946423830c7bef" providerId="Windows Live" clId="Web-{4063215D-0352-4CF5-98EC-5AD52EA14555}" dt="2023-11-08T14:19:20.536" v="173"/>
          <pc:sldLayoutMkLst>
            <pc:docMk/>
            <pc:sldMasterMk cId="2460954070" sldId="2147483660"/>
            <pc:sldLayoutMk cId="1203092039" sldId="2147483664"/>
          </pc:sldLayoutMkLst>
        </pc:sldLayoutChg>
        <pc:sldLayoutChg chg="del">
          <pc:chgData name="Writer 3" userId="3f946423830c7bef" providerId="Windows Live" clId="Web-{4063215D-0352-4CF5-98EC-5AD52EA14555}" dt="2023-11-08T14:19:20.536" v="173"/>
          <pc:sldLayoutMkLst>
            <pc:docMk/>
            <pc:sldMasterMk cId="2460954070" sldId="2147483660"/>
            <pc:sldLayoutMk cId="3733172339" sldId="2147483665"/>
          </pc:sldLayoutMkLst>
        </pc:sldLayoutChg>
        <pc:sldLayoutChg chg="del">
          <pc:chgData name="Writer 3" userId="3f946423830c7bef" providerId="Windows Live" clId="Web-{4063215D-0352-4CF5-98EC-5AD52EA14555}" dt="2023-11-08T14:19:20.536" v="173"/>
          <pc:sldLayoutMkLst>
            <pc:docMk/>
            <pc:sldMasterMk cId="2460954070" sldId="2147483660"/>
            <pc:sldLayoutMk cId="3210312558" sldId="2147483666"/>
          </pc:sldLayoutMkLst>
        </pc:sldLayoutChg>
        <pc:sldLayoutChg chg="del">
          <pc:chgData name="Writer 3" userId="3f946423830c7bef" providerId="Windows Live" clId="Web-{4063215D-0352-4CF5-98EC-5AD52EA14555}" dt="2023-11-08T14:19:20.536" v="173"/>
          <pc:sldLayoutMkLst>
            <pc:docMk/>
            <pc:sldMasterMk cId="2460954070" sldId="2147483660"/>
            <pc:sldLayoutMk cId="3146388984" sldId="2147483667"/>
          </pc:sldLayoutMkLst>
        </pc:sldLayoutChg>
        <pc:sldLayoutChg chg="del">
          <pc:chgData name="Writer 3" userId="3f946423830c7bef" providerId="Windows Live" clId="Web-{4063215D-0352-4CF5-98EC-5AD52EA14555}" dt="2023-11-08T14:19:20.536" v="173"/>
          <pc:sldLayoutMkLst>
            <pc:docMk/>
            <pc:sldMasterMk cId="2460954070" sldId="2147483660"/>
            <pc:sldLayoutMk cId="3171841454" sldId="2147483668"/>
          </pc:sldLayoutMkLst>
        </pc:sldLayoutChg>
        <pc:sldLayoutChg chg="del">
          <pc:chgData name="Writer 3" userId="3f946423830c7bef" providerId="Windows Live" clId="Web-{4063215D-0352-4CF5-98EC-5AD52EA14555}" dt="2023-11-08T14:19:20.536" v="173"/>
          <pc:sldLayoutMkLst>
            <pc:docMk/>
            <pc:sldMasterMk cId="2460954070" sldId="2147483660"/>
            <pc:sldLayoutMk cId="1718958274" sldId="2147483669"/>
          </pc:sldLayoutMkLst>
        </pc:sldLayoutChg>
        <pc:sldLayoutChg chg="del">
          <pc:chgData name="Writer 3" userId="3f946423830c7bef" providerId="Windows Live" clId="Web-{4063215D-0352-4CF5-98EC-5AD52EA14555}" dt="2023-11-08T14:19:20.536" v="173"/>
          <pc:sldLayoutMkLst>
            <pc:docMk/>
            <pc:sldMasterMk cId="2460954070" sldId="2147483660"/>
            <pc:sldLayoutMk cId="2202905451" sldId="2147483670"/>
          </pc:sldLayoutMkLst>
        </pc:sldLayoutChg>
        <pc:sldLayoutChg chg="del">
          <pc:chgData name="Writer 3" userId="3f946423830c7bef" providerId="Windows Live" clId="Web-{4063215D-0352-4CF5-98EC-5AD52EA14555}" dt="2023-11-08T14:19:20.536" v="173"/>
          <pc:sldLayoutMkLst>
            <pc:docMk/>
            <pc:sldMasterMk cId="2460954070" sldId="2147483660"/>
            <pc:sldLayoutMk cId="3479445657" sldId="2147483671"/>
          </pc:sldLayoutMkLst>
        </pc:sldLayoutChg>
      </pc:sldMasterChg>
      <pc:sldMasterChg chg="add del addSldLayout delSldLayout modSldLayout">
        <pc:chgData name="Writer 3" userId="3f946423830c7bef" providerId="Windows Live" clId="Web-{4063215D-0352-4CF5-98EC-5AD52EA14555}" dt="2023-11-08T14:19:26.380" v="174"/>
        <pc:sldMasterMkLst>
          <pc:docMk/>
          <pc:sldMasterMk cId="93319979" sldId="2147483672"/>
        </pc:sldMasterMkLst>
        <pc:sldLayoutChg chg="add del mod replId">
          <pc:chgData name="Writer 3" userId="3f946423830c7bef" providerId="Windows Live" clId="Web-{4063215D-0352-4CF5-98EC-5AD52EA14555}" dt="2023-11-08T14:19:26.380" v="174"/>
          <pc:sldLayoutMkLst>
            <pc:docMk/>
            <pc:sldMasterMk cId="93319979" sldId="2147483672"/>
            <pc:sldLayoutMk cId="3588050761" sldId="2147483673"/>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1139690086" sldId="2147483674"/>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3623988383" sldId="2147483675"/>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140582993" sldId="2147483676"/>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1790089935" sldId="2147483677"/>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3025764408" sldId="2147483678"/>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2288204254" sldId="2147483679"/>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3736853619" sldId="2147483680"/>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3909207059" sldId="2147483681"/>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3023328057" sldId="2147483682"/>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187170426" sldId="2147483683"/>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1408113129" sldId="2147483684"/>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3296522126" sldId="2147483685"/>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3966961368" sldId="2147483686"/>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2663688170" sldId="2147483687"/>
          </pc:sldLayoutMkLst>
        </pc:sldLayoutChg>
        <pc:sldLayoutChg chg="add del mod replId">
          <pc:chgData name="Writer 3" userId="3f946423830c7bef" providerId="Windows Live" clId="Web-{4063215D-0352-4CF5-98EC-5AD52EA14555}" dt="2023-11-08T14:19:26.380" v="174"/>
          <pc:sldLayoutMkLst>
            <pc:docMk/>
            <pc:sldMasterMk cId="93319979" sldId="2147483672"/>
            <pc:sldLayoutMk cId="1729181209" sldId="2147483688"/>
          </pc:sldLayoutMkLst>
        </pc:sldLayoutChg>
      </pc:sldMasterChg>
      <pc:sldMasterChg chg="add del addSldLayout delSldLayout modSldLayout">
        <pc:chgData name="Writer 3" userId="3f946423830c7bef" providerId="Windows Live" clId="Web-{4063215D-0352-4CF5-98EC-5AD52EA14555}" dt="2023-11-08T14:19:33.350" v="175"/>
        <pc:sldMasterMkLst>
          <pc:docMk/>
          <pc:sldMasterMk cId="8666751" sldId="2147483689"/>
        </pc:sldMasterMkLst>
        <pc:sldLayoutChg chg="add del mod replId">
          <pc:chgData name="Writer 3" userId="3f946423830c7bef" providerId="Windows Live" clId="Web-{4063215D-0352-4CF5-98EC-5AD52EA14555}" dt="2023-11-08T14:19:33.350" v="175"/>
          <pc:sldLayoutMkLst>
            <pc:docMk/>
            <pc:sldMasterMk cId="8666751" sldId="2147483689"/>
            <pc:sldLayoutMk cId="1648974028" sldId="2147483690"/>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2964558997" sldId="2147483691"/>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7665837" sldId="2147483692"/>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3868973049" sldId="2147483693"/>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3385327324" sldId="2147483694"/>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4115405845" sldId="2147483695"/>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1381727894" sldId="2147483696"/>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1515480679" sldId="2147483697"/>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1390040833" sldId="2147483698"/>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3002951460" sldId="2147483699"/>
          </pc:sldLayoutMkLst>
        </pc:sldLayoutChg>
        <pc:sldLayoutChg chg="add del mod replId">
          <pc:chgData name="Writer 3" userId="3f946423830c7bef" providerId="Windows Live" clId="Web-{4063215D-0352-4CF5-98EC-5AD52EA14555}" dt="2023-11-08T14:19:33.350" v="175"/>
          <pc:sldLayoutMkLst>
            <pc:docMk/>
            <pc:sldMasterMk cId="8666751" sldId="2147483689"/>
            <pc:sldLayoutMk cId="479257803" sldId="2147483700"/>
          </pc:sldLayoutMkLst>
        </pc:sldLayoutChg>
      </pc:sldMasterChg>
      <pc:sldMasterChg chg="add addSldLayout modSldLayout">
        <pc:chgData name="Writer 3" userId="3f946423830c7bef" providerId="Windows Live" clId="Web-{4063215D-0352-4CF5-98EC-5AD52EA14555}" dt="2023-11-08T14:19:33.350" v="175"/>
        <pc:sldMasterMkLst>
          <pc:docMk/>
          <pc:sldMasterMk cId="1450127618" sldId="2147483701"/>
        </pc:sldMasterMkLst>
        <pc:sldLayoutChg chg="add mod replId">
          <pc:chgData name="Writer 3" userId="3f946423830c7bef" providerId="Windows Live" clId="Web-{4063215D-0352-4CF5-98EC-5AD52EA14555}" dt="2023-11-08T14:19:33.350" v="175"/>
          <pc:sldLayoutMkLst>
            <pc:docMk/>
            <pc:sldMasterMk cId="1450127618" sldId="2147483701"/>
            <pc:sldLayoutMk cId="3135135981" sldId="2147483702"/>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3757345241" sldId="2147483703"/>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1660058711" sldId="2147483704"/>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163496276" sldId="2147483705"/>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4124074532" sldId="2147483706"/>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3504576618" sldId="2147483707"/>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3018145646" sldId="2147483708"/>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1451370100" sldId="2147483709"/>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435526930" sldId="2147483710"/>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187723570" sldId="2147483711"/>
          </pc:sldLayoutMkLst>
        </pc:sldLayoutChg>
        <pc:sldLayoutChg chg="add mod replId">
          <pc:chgData name="Writer 3" userId="3f946423830c7bef" providerId="Windows Live" clId="Web-{4063215D-0352-4CF5-98EC-5AD52EA14555}" dt="2023-11-08T14:19:33.350" v="175"/>
          <pc:sldLayoutMkLst>
            <pc:docMk/>
            <pc:sldMasterMk cId="1450127618" sldId="2147483701"/>
            <pc:sldLayoutMk cId="2932478059" sldId="2147483712"/>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135135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75734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60058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3496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124074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504576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018145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51370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dirty="0"/>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35526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87723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932478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11/11/2023</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50127618"/>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9848" y="1298448"/>
            <a:ext cx="7315200" cy="726295"/>
          </a:xfrm>
        </p:spPr>
        <p:txBody>
          <a:bodyPr>
            <a:normAutofit/>
          </a:bodyPr>
          <a:lstStyle/>
          <a:p>
            <a:r>
              <a:rPr lang="en-US" sz="4000" dirty="0">
                <a:latin typeface="Calibri Light"/>
                <a:ea typeface="Calibri Light"/>
                <a:cs typeface="Calibri Light"/>
              </a:rPr>
              <a:t>BMIH4006: Operating Hotel Facilities</a:t>
            </a:r>
            <a:endParaRPr lang="en-US" sz="4000" dirty="0"/>
          </a:p>
        </p:txBody>
      </p:sp>
      <p:sp>
        <p:nvSpPr>
          <p:cNvPr id="3" name="Subtitle 2"/>
          <p:cNvSpPr>
            <a:spLocks noGrp="1"/>
          </p:cNvSpPr>
          <p:nvPr>
            <p:ph type="subTitle" idx="1"/>
          </p:nvPr>
        </p:nvSpPr>
        <p:spPr>
          <a:xfrm>
            <a:off x="1069848" y="2024743"/>
            <a:ext cx="7315200" cy="914400"/>
          </a:xfrm>
        </p:spPr>
        <p:txBody>
          <a:bodyPr vert="horz" lIns="91440" tIns="45720" rIns="91440" bIns="45720" rtlCol="0" anchor="t">
            <a:normAutofit/>
          </a:bodyPr>
          <a:lstStyle/>
          <a:p>
            <a:r>
              <a:rPr lang="en-US" dirty="0">
                <a:solidFill>
                  <a:srgbClr val="000000"/>
                </a:solidFill>
                <a:ea typeface="+mn-lt"/>
                <a:cs typeface="+mn-lt"/>
              </a:rPr>
              <a:t>Elevating Housekeeping Excellence: A Training Session on our New Room Cleaning Checklist</a:t>
            </a:r>
            <a:endParaRPr lang="en-US" dirty="0"/>
          </a:p>
        </p:txBody>
      </p:sp>
      <p:sp>
        <p:nvSpPr>
          <p:cNvPr id="5" name="TextBox 4">
            <a:extLst>
              <a:ext uri="{FF2B5EF4-FFF2-40B4-BE49-F238E27FC236}">
                <a16:creationId xmlns:a16="http://schemas.microsoft.com/office/drawing/2014/main" id="{58ECE242-C8E9-6837-5987-E9204B5E3943}"/>
              </a:ext>
            </a:extLst>
          </p:cNvPr>
          <p:cNvSpPr txBox="1"/>
          <p:nvPr/>
        </p:nvSpPr>
        <p:spPr>
          <a:xfrm>
            <a:off x="1471904" y="2751038"/>
            <a:ext cx="6097554" cy="3060325"/>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Student number: 2231922</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Module name: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Operating Hotel Facilities</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Module Code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BMIH4006</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Neil Dyer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8C99FA8-7951-438C-9F0F-E36BF9162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254"/>
            <a:ext cx="5608255" cy="5330952"/>
          </a:xfrm>
          <a:prstGeom prst="rect">
            <a:avLst/>
          </a:prstGeom>
          <a:solidFill>
            <a:srgbClr val="2B7E6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2" name="Title 1">
            <a:extLst>
              <a:ext uri="{FF2B5EF4-FFF2-40B4-BE49-F238E27FC236}">
                <a16:creationId xmlns:a16="http://schemas.microsoft.com/office/drawing/2014/main" id="{F009F5B2-E39F-326F-38B2-FBAC68DECE78}"/>
              </a:ext>
            </a:extLst>
          </p:cNvPr>
          <p:cNvSpPr>
            <a:spLocks noGrp="1"/>
          </p:cNvSpPr>
          <p:nvPr>
            <p:ph type="title"/>
          </p:nvPr>
        </p:nvSpPr>
        <p:spPr>
          <a:xfrm>
            <a:off x="289248" y="1123837"/>
            <a:ext cx="4998963" cy="1255469"/>
          </a:xfrm>
        </p:spPr>
        <p:txBody>
          <a:bodyPr>
            <a:normAutofit/>
          </a:bodyPr>
          <a:lstStyle/>
          <a:p>
            <a:r>
              <a:rPr lang="en-US" dirty="0">
                <a:ea typeface="Calibri Light"/>
                <a:cs typeface="Calibri Light"/>
              </a:rPr>
              <a:t>Introduction</a:t>
            </a:r>
            <a:endParaRPr lang="en-US" dirty="0"/>
          </a:p>
        </p:txBody>
      </p:sp>
      <p:sp>
        <p:nvSpPr>
          <p:cNvPr id="3" name="Content Placeholder 2">
            <a:extLst>
              <a:ext uri="{FF2B5EF4-FFF2-40B4-BE49-F238E27FC236}">
                <a16:creationId xmlns:a16="http://schemas.microsoft.com/office/drawing/2014/main" id="{EDC67EE6-E746-54BE-CBC9-58CE498DBC38}"/>
              </a:ext>
            </a:extLst>
          </p:cNvPr>
          <p:cNvSpPr>
            <a:spLocks noGrp="1"/>
          </p:cNvSpPr>
          <p:nvPr>
            <p:ph idx="1"/>
          </p:nvPr>
        </p:nvSpPr>
        <p:spPr>
          <a:xfrm>
            <a:off x="289249" y="2510395"/>
            <a:ext cx="4998962" cy="3274586"/>
          </a:xfrm>
        </p:spPr>
        <p:txBody>
          <a:bodyPr vert="horz" lIns="91440" tIns="45720" rIns="91440" bIns="45720" rtlCol="0" anchor="t">
            <a:normAutofit/>
          </a:bodyPr>
          <a:lstStyle/>
          <a:p>
            <a:pPr>
              <a:buClr>
                <a:srgbClr val="EE6F4F"/>
              </a:buClr>
            </a:pPr>
            <a:r>
              <a:rPr lang="en-US" sz="1600">
                <a:solidFill>
                  <a:srgbClr val="FFFFFF"/>
                </a:solidFill>
                <a:ea typeface="+mn-lt"/>
                <a:cs typeface="+mn-lt"/>
              </a:rPr>
              <a:t>Our focus today is on achieving unparalleled consistency in room cleaning, directly impacting guest satisfaction. </a:t>
            </a:r>
            <a:endParaRPr lang="en-US" sz="1600">
              <a:solidFill>
                <a:srgbClr val="FFFFFF"/>
              </a:solidFill>
            </a:endParaRPr>
          </a:p>
          <a:p>
            <a:pPr>
              <a:buClr>
                <a:srgbClr val="EE6F4F"/>
              </a:buClr>
            </a:pPr>
            <a:r>
              <a:rPr lang="en-US" sz="1600">
                <a:solidFill>
                  <a:srgbClr val="FFFFFF"/>
                </a:solidFill>
                <a:ea typeface="+mn-lt"/>
                <a:cs typeface="+mn-lt"/>
              </a:rPr>
              <a:t>As we explore the new checklist, remember that each task contributes to our commitment to excellence. </a:t>
            </a:r>
            <a:endParaRPr lang="en-US" sz="1600">
              <a:solidFill>
                <a:srgbClr val="FFFFFF"/>
              </a:solidFill>
            </a:endParaRPr>
          </a:p>
          <a:p>
            <a:pPr>
              <a:buClr>
                <a:srgbClr val="EE6F4F"/>
              </a:buClr>
            </a:pPr>
            <a:r>
              <a:rPr lang="en-US" sz="1600">
                <a:solidFill>
                  <a:srgbClr val="FFFFFF"/>
                </a:solidFill>
                <a:ea typeface="+mn-lt"/>
                <a:cs typeface="+mn-lt"/>
              </a:rPr>
              <a:t>Our brand is synonymous with unparalleled service, and your dedication to maintaining high standards ensures we not only meet but exceed guest expectations. </a:t>
            </a:r>
          </a:p>
          <a:p>
            <a:pPr>
              <a:buClr>
                <a:srgbClr val="EE6F4F"/>
              </a:buClr>
            </a:pPr>
            <a:r>
              <a:rPr lang="en-US" sz="1600">
                <a:solidFill>
                  <a:srgbClr val="FFFFFF"/>
                </a:solidFill>
                <a:ea typeface="+mn-lt"/>
                <a:cs typeface="+mn-lt"/>
              </a:rPr>
              <a:t>Let's embark on this training with enthusiasm, knowing that every detail matters in creating an exceptional guest experience.</a:t>
            </a:r>
            <a:endParaRPr lang="en-US" sz="1600">
              <a:solidFill>
                <a:srgbClr val="FFFFFF"/>
              </a:solidFill>
              <a:ea typeface="Calibri" panose="020F0502020204030204"/>
              <a:cs typeface="Calibri" panose="020F0502020204030204"/>
            </a:endParaRPr>
          </a:p>
          <a:p>
            <a:pPr>
              <a:buClr>
                <a:srgbClr val="EE6F4F"/>
              </a:buClr>
            </a:pPr>
            <a:endParaRPr lang="en-US" sz="1600">
              <a:solidFill>
                <a:srgbClr val="FFFFFF"/>
              </a:solidFill>
              <a:ea typeface="Calibri" panose="020F0502020204030204"/>
              <a:cs typeface="Calibri" panose="020F0502020204030204"/>
            </a:endParaRPr>
          </a:p>
        </p:txBody>
      </p:sp>
      <p:pic>
        <p:nvPicPr>
          <p:cNvPr id="4" name="Picture 3" descr="A person wearing green overalls and gloves&#10;&#10;Description automatically generated">
            <a:extLst>
              <a:ext uri="{FF2B5EF4-FFF2-40B4-BE49-F238E27FC236}">
                <a16:creationId xmlns:a16="http://schemas.microsoft.com/office/drawing/2014/main" id="{C0529B32-9415-1CA0-C9AF-62A18CFEFB0F}"/>
              </a:ext>
            </a:extLst>
          </p:cNvPr>
          <p:cNvPicPr>
            <a:picLocks noChangeAspect="1"/>
          </p:cNvPicPr>
          <p:nvPr/>
        </p:nvPicPr>
        <p:blipFill rotWithShape="1">
          <a:blip r:embed="rId2"/>
          <a:srcRect r="5418" b="1"/>
          <a:stretch/>
        </p:blipFill>
        <p:spPr>
          <a:xfrm>
            <a:off x="6083162" y="759254"/>
            <a:ext cx="5238340" cy="5330650"/>
          </a:xfrm>
          <a:prstGeom prst="rect">
            <a:avLst/>
          </a:prstGeom>
        </p:spPr>
      </p:pic>
    </p:spTree>
    <p:extLst>
      <p:ext uri="{BB962C8B-B14F-4D97-AF65-F5344CB8AC3E}">
        <p14:creationId xmlns:p14="http://schemas.microsoft.com/office/powerpoint/2010/main" val="1543061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9433518-3909-462F-8303-864C2A833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599"/>
            <a:ext cx="7052486" cy="5334001"/>
          </a:xfrm>
          <a:prstGeom prst="rect">
            <a:avLst/>
          </a:prstGeom>
          <a:solidFill>
            <a:srgbClr val="60454D"/>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2" name="Title 1">
            <a:extLst>
              <a:ext uri="{FF2B5EF4-FFF2-40B4-BE49-F238E27FC236}">
                <a16:creationId xmlns:a16="http://schemas.microsoft.com/office/drawing/2014/main" id="{FA305C23-3910-3095-706C-E191035083F1}"/>
              </a:ext>
            </a:extLst>
          </p:cNvPr>
          <p:cNvSpPr>
            <a:spLocks noGrp="1"/>
          </p:cNvSpPr>
          <p:nvPr>
            <p:ph type="title"/>
          </p:nvPr>
        </p:nvSpPr>
        <p:spPr>
          <a:xfrm>
            <a:off x="289248" y="1123837"/>
            <a:ext cx="6451110" cy="1255469"/>
          </a:xfrm>
        </p:spPr>
        <p:txBody>
          <a:bodyPr>
            <a:normAutofit/>
          </a:bodyPr>
          <a:lstStyle/>
          <a:p>
            <a:r>
              <a:rPr lang="en-US" dirty="0">
                <a:latin typeface="Calibri Light"/>
                <a:ea typeface="Calibri Light"/>
                <a:cs typeface="Calibri Light"/>
              </a:rPr>
              <a:t>Ensuring Rooms are Cleaned to Brand Standards.</a:t>
            </a:r>
            <a:endParaRPr lang="en-US" dirty="0"/>
          </a:p>
        </p:txBody>
      </p:sp>
      <p:sp>
        <p:nvSpPr>
          <p:cNvPr id="3" name="Content Placeholder 2">
            <a:extLst>
              <a:ext uri="{FF2B5EF4-FFF2-40B4-BE49-F238E27FC236}">
                <a16:creationId xmlns:a16="http://schemas.microsoft.com/office/drawing/2014/main" id="{2BC12D92-393D-5F88-E8B4-D4A572DB0DEA}"/>
              </a:ext>
            </a:extLst>
          </p:cNvPr>
          <p:cNvSpPr>
            <a:spLocks noGrp="1"/>
          </p:cNvSpPr>
          <p:nvPr>
            <p:ph idx="1"/>
          </p:nvPr>
        </p:nvSpPr>
        <p:spPr>
          <a:xfrm>
            <a:off x="289248" y="2510395"/>
            <a:ext cx="6451109" cy="3274586"/>
          </a:xfrm>
        </p:spPr>
        <p:txBody>
          <a:bodyPr vert="horz" lIns="91440" tIns="45720" rIns="91440" bIns="45720" rtlCol="0" anchor="t">
            <a:normAutofit lnSpcReduction="10000"/>
          </a:bodyPr>
          <a:lstStyle/>
          <a:p>
            <a:pPr>
              <a:buClr>
                <a:srgbClr val="F7AA30"/>
              </a:buClr>
            </a:pPr>
            <a:r>
              <a:rPr lang="en-US" sz="1700" dirty="0">
                <a:solidFill>
                  <a:srgbClr val="FFFFFF"/>
                </a:solidFill>
                <a:ea typeface="+mn-lt"/>
                <a:cs typeface="+mn-lt"/>
              </a:rPr>
              <a:t>Alignment with brand standards is paramount for guest satisfaction and loyalty. </a:t>
            </a:r>
            <a:endParaRPr lang="en-US" sz="1700">
              <a:solidFill>
                <a:srgbClr val="FFFFFF"/>
              </a:solidFill>
              <a:ea typeface="+mn-lt"/>
              <a:cs typeface="+mn-lt"/>
            </a:endParaRPr>
          </a:p>
          <a:p>
            <a:pPr>
              <a:buClr>
                <a:srgbClr val="F7AA30"/>
              </a:buClr>
            </a:pPr>
            <a:r>
              <a:rPr lang="en-US" sz="1700" dirty="0">
                <a:solidFill>
                  <a:srgbClr val="FFFFFF"/>
                </a:solidFill>
                <a:ea typeface="+mn-lt"/>
                <a:cs typeface="+mn-lt"/>
              </a:rPr>
              <a:t>A meticulous approach is essential, emphasizing attention to every detail in room cleaning. </a:t>
            </a:r>
          </a:p>
          <a:p>
            <a:pPr>
              <a:buClr>
                <a:srgbClr val="F7AA30"/>
              </a:buClr>
            </a:pPr>
            <a:r>
              <a:rPr lang="en-US" sz="1700" dirty="0">
                <a:solidFill>
                  <a:srgbClr val="FFFFFF"/>
                </a:solidFill>
                <a:ea typeface="+mn-lt"/>
                <a:cs typeface="+mn-lt"/>
              </a:rPr>
              <a:t>For instance, if the brand leans towards a minimalist aesthetic, tasks such as maintaining clutter-free surfaces and adhering to a consistent color palette become integral. </a:t>
            </a:r>
          </a:p>
          <a:p>
            <a:pPr>
              <a:buClr>
                <a:srgbClr val="F7AA30"/>
              </a:buClr>
            </a:pPr>
            <a:r>
              <a:rPr lang="en-US" sz="1700" dirty="0">
                <a:solidFill>
                  <a:srgbClr val="FFFFFF"/>
                </a:solidFill>
                <a:ea typeface="+mn-lt"/>
                <a:cs typeface="+mn-lt"/>
              </a:rPr>
              <a:t>Industry best practices showcase success stories, illustrating how other hotels or brands have excelled by strictly adhering to and even surpassing established brand standards, thereby enhancing their reputation and guest experience.</a:t>
            </a:r>
            <a:endParaRPr lang="en-US" sz="1700" dirty="0">
              <a:solidFill>
                <a:srgbClr val="FFFFFF"/>
              </a:solidFill>
              <a:ea typeface="Calibri" panose="020F0502020204030204"/>
              <a:cs typeface="Calibri" panose="020F0502020204030204"/>
            </a:endParaRPr>
          </a:p>
          <a:p>
            <a:pPr marL="0" indent="0">
              <a:buNone/>
            </a:pPr>
            <a:r>
              <a:rPr lang="en-US" sz="1700" dirty="0">
                <a:solidFill>
                  <a:srgbClr val="FFFFFF"/>
                </a:solidFill>
                <a:latin typeface="Corbel"/>
                <a:cs typeface="Arial"/>
              </a:rPr>
              <a:t>(</a:t>
            </a:r>
            <a:r>
              <a:rPr lang="en-US" sz="1700" dirty="0">
                <a:solidFill>
                  <a:srgbClr val="FFFFFF"/>
                </a:solidFill>
                <a:latin typeface="Corbel"/>
                <a:cs typeface="Times New Roman"/>
              </a:rPr>
              <a:t>Fallon, and Rutherford, 2010</a:t>
            </a:r>
            <a:r>
              <a:rPr lang="en-US" sz="1700" dirty="0">
                <a:solidFill>
                  <a:srgbClr val="FFFFFF"/>
                </a:solidFill>
                <a:latin typeface="Corbel"/>
                <a:cs typeface="Arial"/>
              </a:rPr>
              <a:t>). </a:t>
            </a:r>
            <a:endParaRPr lang="en-US" dirty="0"/>
          </a:p>
          <a:p>
            <a:pPr>
              <a:buClr>
                <a:srgbClr val="F7AA30"/>
              </a:buClr>
            </a:pPr>
            <a:endParaRPr lang="en-US" sz="1700">
              <a:solidFill>
                <a:srgbClr val="FFFFFF"/>
              </a:solidFill>
              <a:ea typeface="Calibri" panose="020F0502020204030204"/>
              <a:cs typeface="Calibri" panose="020F0502020204030204"/>
            </a:endParaRPr>
          </a:p>
        </p:txBody>
      </p:sp>
      <p:pic>
        <p:nvPicPr>
          <p:cNvPr id="4" name="Picture 3" descr="A person holding a broom and a spray bottle&#10;&#10;Description automatically generated">
            <a:extLst>
              <a:ext uri="{FF2B5EF4-FFF2-40B4-BE49-F238E27FC236}">
                <a16:creationId xmlns:a16="http://schemas.microsoft.com/office/drawing/2014/main" id="{4BA0BFDA-392E-6F87-43C9-54DEA28D93EC}"/>
              </a:ext>
            </a:extLst>
          </p:cNvPr>
          <p:cNvPicPr>
            <a:picLocks noChangeAspect="1"/>
          </p:cNvPicPr>
          <p:nvPr/>
        </p:nvPicPr>
        <p:blipFill rotWithShape="1">
          <a:blip r:embed="rId2"/>
          <a:srcRect l="17834" r="18197" b="-2"/>
          <a:stretch/>
        </p:blipFill>
        <p:spPr>
          <a:xfrm>
            <a:off x="7545032" y="759599"/>
            <a:ext cx="3778286" cy="5330650"/>
          </a:xfrm>
          <a:prstGeom prst="rect">
            <a:avLst/>
          </a:prstGeom>
        </p:spPr>
      </p:pic>
    </p:spTree>
    <p:extLst>
      <p:ext uri="{BB962C8B-B14F-4D97-AF65-F5344CB8AC3E}">
        <p14:creationId xmlns:p14="http://schemas.microsoft.com/office/powerpoint/2010/main" val="672831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1EA695-E9E0-4AA9-88C1-F2CA375AFA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599"/>
            <a:ext cx="7052486" cy="5334001"/>
          </a:xfrm>
          <a:prstGeom prst="rect">
            <a:avLst/>
          </a:prstGeom>
          <a:solidFill>
            <a:srgbClr val="5C674E"/>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2" name="Title 1">
            <a:extLst>
              <a:ext uri="{FF2B5EF4-FFF2-40B4-BE49-F238E27FC236}">
                <a16:creationId xmlns:a16="http://schemas.microsoft.com/office/drawing/2014/main" id="{F7138D15-0ADA-5C8E-CF5A-51BAAB7749AC}"/>
              </a:ext>
            </a:extLst>
          </p:cNvPr>
          <p:cNvSpPr>
            <a:spLocks noGrp="1"/>
          </p:cNvSpPr>
          <p:nvPr>
            <p:ph type="title"/>
          </p:nvPr>
        </p:nvSpPr>
        <p:spPr>
          <a:xfrm>
            <a:off x="289248" y="1123837"/>
            <a:ext cx="6451110" cy="1255469"/>
          </a:xfrm>
        </p:spPr>
        <p:txBody>
          <a:bodyPr>
            <a:normAutofit/>
          </a:bodyPr>
          <a:lstStyle/>
          <a:p>
            <a:r>
              <a:rPr lang="en-US" dirty="0">
                <a:ea typeface="+mj-lt"/>
                <a:cs typeface="+mj-lt"/>
              </a:rPr>
              <a:t>Implementation of Clear Communication Strategy</a:t>
            </a:r>
          </a:p>
        </p:txBody>
      </p:sp>
      <p:sp>
        <p:nvSpPr>
          <p:cNvPr id="3" name="Content Placeholder 2">
            <a:extLst>
              <a:ext uri="{FF2B5EF4-FFF2-40B4-BE49-F238E27FC236}">
                <a16:creationId xmlns:a16="http://schemas.microsoft.com/office/drawing/2014/main" id="{EC9F94DC-9388-AD54-F395-3B48A271FBD3}"/>
              </a:ext>
            </a:extLst>
          </p:cNvPr>
          <p:cNvSpPr>
            <a:spLocks noGrp="1"/>
          </p:cNvSpPr>
          <p:nvPr>
            <p:ph idx="1"/>
          </p:nvPr>
        </p:nvSpPr>
        <p:spPr>
          <a:xfrm>
            <a:off x="289248" y="2510395"/>
            <a:ext cx="6451109" cy="3274586"/>
          </a:xfrm>
        </p:spPr>
        <p:txBody>
          <a:bodyPr vert="horz" lIns="91440" tIns="45720" rIns="91440" bIns="45720" rtlCol="0" anchor="t">
            <a:normAutofit/>
          </a:bodyPr>
          <a:lstStyle/>
          <a:p>
            <a:pPr>
              <a:buClr>
                <a:srgbClr val="FEAF34"/>
              </a:buClr>
            </a:pPr>
            <a:r>
              <a:rPr lang="en-US" sz="1400" dirty="0">
                <a:solidFill>
                  <a:srgbClr val="FFFFFF"/>
                </a:solidFill>
                <a:ea typeface="+mn-lt"/>
                <a:cs typeface="+mn-lt"/>
              </a:rPr>
              <a:t>Effective communication is a center for enhancing team effectiveness within the housekeeping department. </a:t>
            </a:r>
          </a:p>
          <a:p>
            <a:pPr>
              <a:buClr>
                <a:srgbClr val="FEAF34"/>
              </a:buClr>
            </a:pPr>
            <a:r>
              <a:rPr lang="en-US" sz="1400" dirty="0">
                <a:solidFill>
                  <a:srgbClr val="FFFFFF"/>
                </a:solidFill>
                <a:ea typeface="+mn-lt"/>
                <a:cs typeface="+mn-lt"/>
              </a:rPr>
              <a:t>Regular team meetings play a pivotal role in fostering open channels for feedback and suggestions, ensuring a collaborative environment. </a:t>
            </a:r>
            <a:endParaRPr lang="en-US" sz="1400" dirty="0">
              <a:solidFill>
                <a:srgbClr val="FFFFFF"/>
              </a:solidFill>
              <a:ea typeface="Calibri"/>
              <a:cs typeface="Calibri"/>
            </a:endParaRPr>
          </a:p>
          <a:p>
            <a:pPr>
              <a:buClr>
                <a:srgbClr val="FEAF34"/>
              </a:buClr>
            </a:pPr>
            <a:r>
              <a:rPr lang="en-US" sz="1400" dirty="0">
                <a:solidFill>
                  <a:srgbClr val="FFFFFF"/>
                </a:solidFill>
                <a:ea typeface="+mn-lt"/>
                <a:cs typeface="+mn-lt"/>
              </a:rPr>
              <a:t>In the industry, successful examples abound; renowned hotels attribute improved guest satisfaction directly to transparent communication practices. </a:t>
            </a:r>
          </a:p>
          <a:p>
            <a:pPr>
              <a:buClr>
                <a:srgbClr val="FEAF34"/>
              </a:buClr>
            </a:pPr>
            <a:r>
              <a:rPr lang="en-US" sz="1400" dirty="0">
                <a:solidFill>
                  <a:srgbClr val="FFFFFF"/>
                </a:solidFill>
                <a:ea typeface="+mn-lt"/>
                <a:cs typeface="+mn-lt"/>
              </a:rPr>
              <a:t>By discussing expectations, addressing challenges, and sharing insights during team meetings, housekeeping teams can enhance their collective performance and, ultimately, elevate the overall guest experience. </a:t>
            </a:r>
            <a:endParaRPr lang="en-US" sz="1400" dirty="0">
              <a:solidFill>
                <a:srgbClr val="FFFFFF"/>
              </a:solidFill>
              <a:ea typeface="Calibri"/>
              <a:cs typeface="Calibri"/>
            </a:endParaRPr>
          </a:p>
          <a:p>
            <a:pPr>
              <a:buClr>
                <a:srgbClr val="FEAF34"/>
              </a:buClr>
            </a:pPr>
            <a:r>
              <a:rPr lang="en-US" sz="1400" dirty="0">
                <a:solidFill>
                  <a:srgbClr val="FFFFFF"/>
                </a:solidFill>
                <a:ea typeface="+mn-lt"/>
                <a:cs typeface="+mn-lt"/>
              </a:rPr>
              <a:t>Clear communication becomes a cornerstone in aligning team efforts and reinforcing a commitment to excellence.</a:t>
            </a:r>
          </a:p>
          <a:p>
            <a:pPr marL="0" indent="0">
              <a:buNone/>
            </a:pPr>
            <a:r>
              <a:rPr lang="en-GB" sz="1400" dirty="0">
                <a:solidFill>
                  <a:schemeClr val="bg1"/>
                </a:solidFill>
                <a:latin typeface="Corbel"/>
                <a:cs typeface="Arial"/>
              </a:rPr>
              <a:t>(Raghubalan, and Raghubalan, 2009).</a:t>
            </a:r>
            <a:endParaRPr lang="en-US" sz="1400">
              <a:solidFill>
                <a:schemeClr val="bg1"/>
              </a:solidFill>
              <a:latin typeface="Corbel"/>
            </a:endParaRPr>
          </a:p>
        </p:txBody>
      </p:sp>
      <p:pic>
        <p:nvPicPr>
          <p:cNvPr id="4" name="Picture 3" descr="A person standing at a desk with a person standing behind her&#10;&#10;Description automatically generated">
            <a:extLst>
              <a:ext uri="{FF2B5EF4-FFF2-40B4-BE49-F238E27FC236}">
                <a16:creationId xmlns:a16="http://schemas.microsoft.com/office/drawing/2014/main" id="{B7D7461E-AAFB-CF6E-8B0F-DF36EFA03105}"/>
              </a:ext>
            </a:extLst>
          </p:cNvPr>
          <p:cNvPicPr>
            <a:picLocks noChangeAspect="1"/>
          </p:cNvPicPr>
          <p:nvPr/>
        </p:nvPicPr>
        <p:blipFill>
          <a:blip r:embed="rId2"/>
          <a:stretch>
            <a:fillRect/>
          </a:stretch>
        </p:blipFill>
        <p:spPr>
          <a:xfrm>
            <a:off x="7552944" y="2267824"/>
            <a:ext cx="3778286" cy="2314200"/>
          </a:xfrm>
          <a:prstGeom prst="rect">
            <a:avLst/>
          </a:prstGeom>
        </p:spPr>
      </p:pic>
    </p:spTree>
    <p:extLst>
      <p:ext uri="{BB962C8B-B14F-4D97-AF65-F5344CB8AC3E}">
        <p14:creationId xmlns:p14="http://schemas.microsoft.com/office/powerpoint/2010/main" val="656503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8C99FA8-7951-438C-9F0F-E36BF9162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254"/>
            <a:ext cx="5608255" cy="5330952"/>
          </a:xfrm>
          <a:prstGeom prst="rect">
            <a:avLst/>
          </a:prstGeom>
          <a:solidFill>
            <a:srgbClr val="42567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2" name="Title 1">
            <a:extLst>
              <a:ext uri="{FF2B5EF4-FFF2-40B4-BE49-F238E27FC236}">
                <a16:creationId xmlns:a16="http://schemas.microsoft.com/office/drawing/2014/main" id="{1D269EBF-B73B-5DC6-0388-FA8B45F5AA23}"/>
              </a:ext>
            </a:extLst>
          </p:cNvPr>
          <p:cNvSpPr>
            <a:spLocks noGrp="1"/>
          </p:cNvSpPr>
          <p:nvPr>
            <p:ph type="title"/>
          </p:nvPr>
        </p:nvSpPr>
        <p:spPr>
          <a:xfrm>
            <a:off x="289248" y="1123837"/>
            <a:ext cx="4998963" cy="1255469"/>
          </a:xfrm>
        </p:spPr>
        <p:txBody>
          <a:bodyPr>
            <a:normAutofit/>
          </a:bodyPr>
          <a:lstStyle/>
          <a:p>
            <a:r>
              <a:rPr lang="en-US" dirty="0">
                <a:latin typeface="Calibri Light"/>
                <a:ea typeface="Calibri Light"/>
                <a:cs typeface="Calibri Light"/>
              </a:rPr>
              <a:t>Mentorship Program</a:t>
            </a:r>
            <a:endParaRPr lang="en-US" dirty="0"/>
          </a:p>
        </p:txBody>
      </p:sp>
      <p:sp>
        <p:nvSpPr>
          <p:cNvPr id="3" name="Content Placeholder 2">
            <a:extLst>
              <a:ext uri="{FF2B5EF4-FFF2-40B4-BE49-F238E27FC236}">
                <a16:creationId xmlns:a16="http://schemas.microsoft.com/office/drawing/2014/main" id="{BE732856-43E8-CBEF-5262-B99860415B2F}"/>
              </a:ext>
            </a:extLst>
          </p:cNvPr>
          <p:cNvSpPr>
            <a:spLocks noGrp="1"/>
          </p:cNvSpPr>
          <p:nvPr>
            <p:ph idx="1"/>
          </p:nvPr>
        </p:nvSpPr>
        <p:spPr>
          <a:xfrm>
            <a:off x="289249" y="2510395"/>
            <a:ext cx="4998962" cy="3274586"/>
          </a:xfrm>
        </p:spPr>
        <p:txBody>
          <a:bodyPr vert="horz" lIns="91440" tIns="45720" rIns="91440" bIns="45720" rtlCol="0" anchor="t">
            <a:normAutofit lnSpcReduction="10000"/>
          </a:bodyPr>
          <a:lstStyle/>
          <a:p>
            <a:pPr>
              <a:buClr>
                <a:srgbClr val="D9461F"/>
              </a:buClr>
            </a:pPr>
            <a:r>
              <a:rPr lang="en-US" sz="1400" dirty="0">
                <a:solidFill>
                  <a:srgbClr val="FFFFFF"/>
                </a:solidFill>
                <a:ea typeface="+mn-lt"/>
                <a:cs typeface="+mn-lt"/>
              </a:rPr>
              <a:t>Implementing a mentorship program within our housekeeping team offers multifaceted benefits. </a:t>
            </a:r>
          </a:p>
          <a:p>
            <a:pPr>
              <a:buClr>
                <a:srgbClr val="D9461F"/>
              </a:buClr>
            </a:pPr>
            <a:r>
              <a:rPr lang="en-US" sz="1400" dirty="0">
                <a:solidFill>
                  <a:srgbClr val="FFFFFF"/>
                </a:solidFill>
                <a:ea typeface="+mn-lt"/>
                <a:cs typeface="+mn-lt"/>
              </a:rPr>
              <a:t>It enhances individual and collective performance by providing a structured platform for skill transfer and continuous learning. </a:t>
            </a:r>
          </a:p>
          <a:p>
            <a:pPr>
              <a:buClr>
                <a:srgbClr val="D9461F"/>
              </a:buClr>
            </a:pPr>
            <a:r>
              <a:rPr lang="en-US" sz="1400" dirty="0">
                <a:solidFill>
                  <a:srgbClr val="FFFFFF"/>
                </a:solidFill>
                <a:ea typeface="+mn-lt"/>
                <a:cs typeface="+mn-lt"/>
              </a:rPr>
              <a:t>Drawing on a success story from the industry, we see how mentorship positively impacted housekeeping teams, fostering a supportive environment and elevating overall service quality. </a:t>
            </a:r>
          </a:p>
          <a:p>
            <a:pPr>
              <a:buClr>
                <a:srgbClr val="D9461F"/>
              </a:buClr>
            </a:pPr>
            <a:r>
              <a:rPr lang="en-US" sz="1400" dirty="0">
                <a:solidFill>
                  <a:srgbClr val="FFFFFF"/>
                </a:solidFill>
                <a:ea typeface="+mn-lt"/>
                <a:cs typeface="+mn-lt"/>
              </a:rPr>
              <a:t>Encouraging our experienced team members to share insights into efficient cleaning techniques not only empowers mentees but also enriches the entire team's skill set. </a:t>
            </a:r>
            <a:endParaRPr lang="en-US" sz="1400" dirty="0">
              <a:solidFill>
                <a:srgbClr val="FFFFFF"/>
              </a:solidFill>
            </a:endParaRPr>
          </a:p>
          <a:p>
            <a:pPr>
              <a:buClr>
                <a:srgbClr val="D9461F"/>
              </a:buClr>
            </a:pPr>
            <a:r>
              <a:rPr lang="en-US" sz="1400" dirty="0">
                <a:solidFill>
                  <a:srgbClr val="FFFFFF"/>
                </a:solidFill>
                <a:ea typeface="+mn-lt"/>
                <a:cs typeface="+mn-lt"/>
              </a:rPr>
              <a:t>This collaborative learning approach not only improves performance but also strengthens bonds, creating a culture of shared responsibility for maintaining excellence.</a:t>
            </a:r>
            <a:endParaRPr lang="en-US" sz="1400" dirty="0">
              <a:solidFill>
                <a:srgbClr val="FFFFFF"/>
              </a:solidFill>
              <a:ea typeface="Calibri" panose="020F0502020204030204"/>
              <a:cs typeface="Calibri" panose="020F0502020204030204"/>
            </a:endParaRPr>
          </a:p>
          <a:p>
            <a:pPr marL="0" indent="0">
              <a:buNone/>
            </a:pPr>
            <a:r>
              <a:rPr lang="en-US" sz="1400" dirty="0">
                <a:solidFill>
                  <a:srgbClr val="FFFFFF"/>
                </a:solidFill>
                <a:latin typeface="Corbel"/>
                <a:cs typeface="Arial"/>
              </a:rPr>
              <a:t>(Raghubalan, and Raghubalan, 2009).  </a:t>
            </a:r>
            <a:endParaRPr lang="en-US" dirty="0"/>
          </a:p>
          <a:p>
            <a:pPr>
              <a:buClr>
                <a:srgbClr val="D9461F"/>
              </a:buClr>
            </a:pPr>
            <a:endParaRPr lang="en-US" sz="1400">
              <a:solidFill>
                <a:srgbClr val="FFFFFF"/>
              </a:solidFill>
              <a:ea typeface="Calibri" panose="020F0502020204030204"/>
              <a:cs typeface="Calibri" panose="020F0502020204030204"/>
            </a:endParaRPr>
          </a:p>
        </p:txBody>
      </p:sp>
      <p:pic>
        <p:nvPicPr>
          <p:cNvPr id="4" name="Picture 3" descr="A chalkboard with words and symbols&#10;&#10;Description automatically generated">
            <a:extLst>
              <a:ext uri="{FF2B5EF4-FFF2-40B4-BE49-F238E27FC236}">
                <a16:creationId xmlns:a16="http://schemas.microsoft.com/office/drawing/2014/main" id="{159F9814-C312-A8CC-FD54-0BFC405F6C00}"/>
              </a:ext>
            </a:extLst>
          </p:cNvPr>
          <p:cNvPicPr>
            <a:picLocks noChangeAspect="1"/>
          </p:cNvPicPr>
          <p:nvPr/>
        </p:nvPicPr>
        <p:blipFill rotWithShape="1">
          <a:blip r:embed="rId2"/>
          <a:srcRect l="22517" r="29085" b="-1"/>
          <a:stretch/>
        </p:blipFill>
        <p:spPr>
          <a:xfrm>
            <a:off x="6083162" y="759254"/>
            <a:ext cx="5238340" cy="5330650"/>
          </a:xfrm>
          <a:prstGeom prst="rect">
            <a:avLst/>
          </a:prstGeom>
        </p:spPr>
      </p:pic>
    </p:spTree>
    <p:extLst>
      <p:ext uri="{BB962C8B-B14F-4D97-AF65-F5344CB8AC3E}">
        <p14:creationId xmlns:p14="http://schemas.microsoft.com/office/powerpoint/2010/main" val="2509415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8F6DC1F-9116-4111-8F58-6FEE4E71C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E4B1AE-C79F-4C53-9482-446EC01BC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rgbClr val="83736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2" name="Title 1">
            <a:extLst>
              <a:ext uri="{FF2B5EF4-FFF2-40B4-BE49-F238E27FC236}">
                <a16:creationId xmlns:a16="http://schemas.microsoft.com/office/drawing/2014/main" id="{08FAEEE1-D81C-9C42-A1B9-CC2E5DE3F52F}"/>
              </a:ext>
            </a:extLst>
          </p:cNvPr>
          <p:cNvSpPr>
            <a:spLocks noGrp="1"/>
          </p:cNvSpPr>
          <p:nvPr>
            <p:ph type="title"/>
          </p:nvPr>
        </p:nvSpPr>
        <p:spPr>
          <a:xfrm>
            <a:off x="252919" y="1123837"/>
            <a:ext cx="2947482" cy="4601183"/>
          </a:xfrm>
        </p:spPr>
        <p:txBody>
          <a:bodyPr>
            <a:normAutofit/>
          </a:bodyPr>
          <a:lstStyle/>
          <a:p>
            <a:r>
              <a:rPr lang="en-US" dirty="0">
                <a:latin typeface="Calibri Light"/>
                <a:ea typeface="Calibri Light"/>
                <a:cs typeface="Calibri Light"/>
              </a:rPr>
              <a:t>Optimizing Workflow</a:t>
            </a:r>
            <a:endParaRPr lang="en-US" dirty="0"/>
          </a:p>
        </p:txBody>
      </p:sp>
      <p:sp>
        <p:nvSpPr>
          <p:cNvPr id="3" name="Content Placeholder 2">
            <a:extLst>
              <a:ext uri="{FF2B5EF4-FFF2-40B4-BE49-F238E27FC236}">
                <a16:creationId xmlns:a16="http://schemas.microsoft.com/office/drawing/2014/main" id="{132F0B17-F651-D1E4-D244-33F9B1AA9EBA}"/>
              </a:ext>
            </a:extLst>
          </p:cNvPr>
          <p:cNvSpPr>
            <a:spLocks noGrp="1"/>
          </p:cNvSpPr>
          <p:nvPr>
            <p:ph idx="1"/>
          </p:nvPr>
        </p:nvSpPr>
        <p:spPr>
          <a:xfrm>
            <a:off x="3869267" y="864108"/>
            <a:ext cx="3585891" cy="5120640"/>
          </a:xfrm>
        </p:spPr>
        <p:txBody>
          <a:bodyPr vert="horz" lIns="91440" tIns="45720" rIns="91440" bIns="45720" rtlCol="0">
            <a:normAutofit lnSpcReduction="10000"/>
          </a:bodyPr>
          <a:lstStyle/>
          <a:p>
            <a:pPr>
              <a:buClr>
                <a:srgbClr val="F89BBE"/>
              </a:buClr>
            </a:pPr>
            <a:r>
              <a:rPr lang="en-US" sz="1700" dirty="0">
                <a:ea typeface="+mn-lt"/>
                <a:cs typeface="+mn-lt"/>
              </a:rPr>
              <a:t>Efficient workflows not only save time but also contribute to a seamless and consistent guest experience. </a:t>
            </a:r>
            <a:endParaRPr lang="en-US" sz="1700" dirty="0"/>
          </a:p>
          <a:p>
            <a:pPr>
              <a:buClr>
                <a:srgbClr val="F89BBE"/>
              </a:buClr>
            </a:pPr>
            <a:r>
              <a:rPr lang="en-US" sz="1700" dirty="0">
                <a:ea typeface="+mn-lt"/>
                <a:cs typeface="+mn-lt"/>
              </a:rPr>
              <a:t>The logical sequence of tasks in the room cleaning checklist ensures that no step is overlooked, promoting thoroughness. </a:t>
            </a:r>
            <a:endParaRPr lang="en-US" sz="1700" dirty="0"/>
          </a:p>
          <a:p>
            <a:pPr>
              <a:buClr>
                <a:srgbClr val="F89BBE"/>
              </a:buClr>
            </a:pPr>
            <a:r>
              <a:rPr lang="en-US" sz="1700" dirty="0">
                <a:ea typeface="+mn-lt"/>
                <a:cs typeface="+mn-lt"/>
              </a:rPr>
              <a:t>An industry example showcasing successful workflow optimization is evident in the streamlined processes adopted by renowned hotel chains. </a:t>
            </a:r>
          </a:p>
          <a:p>
            <a:pPr>
              <a:buClr>
                <a:srgbClr val="F89BBE"/>
              </a:buClr>
            </a:pPr>
            <a:r>
              <a:rPr lang="en-US" sz="1700" dirty="0">
                <a:ea typeface="+mn-lt"/>
                <a:cs typeface="+mn-lt"/>
              </a:rPr>
              <a:t>By strategically organizing tasks, these establishments have significantly reduced turnaround time between guest check-out and check-in, maximizing room availability and guest satisfaction.</a:t>
            </a:r>
          </a:p>
          <a:p>
            <a:pPr marL="0" indent="0">
              <a:buClr>
                <a:srgbClr val="F89BBE"/>
              </a:buClr>
              <a:buNone/>
            </a:pPr>
            <a:r>
              <a:rPr lang="en-US" sz="1700" dirty="0">
                <a:ea typeface="+mn-lt"/>
                <a:cs typeface="+mn-lt"/>
              </a:rPr>
              <a:t>(Jones, 2010)</a:t>
            </a:r>
          </a:p>
        </p:txBody>
      </p:sp>
      <p:pic>
        <p:nvPicPr>
          <p:cNvPr id="4" name="Picture 3" descr="A group of people working on a computer&#10;&#10;Description automatically generated">
            <a:extLst>
              <a:ext uri="{FF2B5EF4-FFF2-40B4-BE49-F238E27FC236}">
                <a16:creationId xmlns:a16="http://schemas.microsoft.com/office/drawing/2014/main" id="{1D0C1437-5EC2-FC8E-C792-5C658E0BEDB8}"/>
              </a:ext>
            </a:extLst>
          </p:cNvPr>
          <p:cNvPicPr>
            <a:picLocks noChangeAspect="1"/>
          </p:cNvPicPr>
          <p:nvPr/>
        </p:nvPicPr>
        <p:blipFill>
          <a:blip r:embed="rId2"/>
          <a:stretch>
            <a:fillRect/>
          </a:stretch>
        </p:blipFill>
        <p:spPr>
          <a:xfrm>
            <a:off x="7818120" y="2125980"/>
            <a:ext cx="3474720" cy="2606040"/>
          </a:xfrm>
          <a:prstGeom prst="rect">
            <a:avLst/>
          </a:prstGeom>
        </p:spPr>
      </p:pic>
      <p:sp>
        <p:nvSpPr>
          <p:cNvPr id="13" name="Rectangle 12">
            <a:extLst>
              <a:ext uri="{FF2B5EF4-FFF2-40B4-BE49-F238E27FC236}">
                <a16:creationId xmlns:a16="http://schemas.microsoft.com/office/drawing/2014/main" id="{7B9BC52A-979C-4CAD-A00D-2D6E821B2E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Tree>
    <p:extLst>
      <p:ext uri="{BB962C8B-B14F-4D97-AF65-F5344CB8AC3E}">
        <p14:creationId xmlns:p14="http://schemas.microsoft.com/office/powerpoint/2010/main" val="3568821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C733717-8978-4840-8762-A474DFA62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9599"/>
            <a:ext cx="4642228" cy="5334001"/>
          </a:xfrm>
          <a:prstGeom prst="rect">
            <a:avLst/>
          </a:prstGeom>
          <a:solidFill>
            <a:srgbClr val="57766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2" name="Title 1">
            <a:extLst>
              <a:ext uri="{FF2B5EF4-FFF2-40B4-BE49-F238E27FC236}">
                <a16:creationId xmlns:a16="http://schemas.microsoft.com/office/drawing/2014/main" id="{215B94AE-07C2-1A1C-AFCB-E7C8BC3654A5}"/>
              </a:ext>
            </a:extLst>
          </p:cNvPr>
          <p:cNvSpPr>
            <a:spLocks noGrp="1"/>
          </p:cNvSpPr>
          <p:nvPr>
            <p:ph type="title"/>
          </p:nvPr>
        </p:nvSpPr>
        <p:spPr>
          <a:xfrm>
            <a:off x="289249" y="1123837"/>
            <a:ext cx="4016116" cy="1255469"/>
          </a:xfrm>
        </p:spPr>
        <p:txBody>
          <a:bodyPr>
            <a:normAutofit/>
          </a:bodyPr>
          <a:lstStyle/>
          <a:p>
            <a:r>
              <a:rPr lang="en-US" sz="3300">
                <a:latin typeface="Calibri Light"/>
                <a:ea typeface="Calibri Light"/>
                <a:cs typeface="Calibri Light"/>
              </a:rPr>
              <a:t>Considerations for Checklist Effectiveness.</a:t>
            </a:r>
            <a:endParaRPr lang="en-US" sz="3300"/>
          </a:p>
        </p:txBody>
      </p:sp>
      <p:sp>
        <p:nvSpPr>
          <p:cNvPr id="3" name="Content Placeholder 2">
            <a:extLst>
              <a:ext uri="{FF2B5EF4-FFF2-40B4-BE49-F238E27FC236}">
                <a16:creationId xmlns:a16="http://schemas.microsoft.com/office/drawing/2014/main" id="{3333DAF2-10C9-98E7-0809-7F1261C3012B}"/>
              </a:ext>
            </a:extLst>
          </p:cNvPr>
          <p:cNvSpPr>
            <a:spLocks noGrp="1"/>
          </p:cNvSpPr>
          <p:nvPr>
            <p:ph idx="1"/>
          </p:nvPr>
        </p:nvSpPr>
        <p:spPr>
          <a:xfrm>
            <a:off x="289249" y="2510395"/>
            <a:ext cx="4016116" cy="3274586"/>
          </a:xfrm>
        </p:spPr>
        <p:txBody>
          <a:bodyPr vert="horz" lIns="91440" tIns="45720" rIns="91440" bIns="45720" rtlCol="0" anchor="t">
            <a:normAutofit lnSpcReduction="10000"/>
          </a:bodyPr>
          <a:lstStyle/>
          <a:p>
            <a:pPr>
              <a:buClr>
                <a:srgbClr val="FEC367"/>
              </a:buClr>
            </a:pPr>
            <a:r>
              <a:rPr lang="en-US" sz="1300" dirty="0">
                <a:solidFill>
                  <a:srgbClr val="FFFFFF"/>
                </a:solidFill>
                <a:ea typeface="+mn-lt"/>
                <a:cs typeface="+mn-lt"/>
              </a:rPr>
              <a:t>Clarity, Conciseness, and User-Friendliness: A streamlined checklist simplifies tasks, minimizing the chance of errors and contributing to the overall efficiency of the cleaning process.</a:t>
            </a:r>
            <a:endParaRPr lang="en-US" sz="1300" dirty="0">
              <a:solidFill>
                <a:srgbClr val="FFFFFF"/>
              </a:solidFill>
              <a:ea typeface="Calibri" panose="020F0502020204030204"/>
              <a:cs typeface="Calibri" panose="020F0502020204030204"/>
            </a:endParaRPr>
          </a:p>
          <a:p>
            <a:pPr>
              <a:buClr>
                <a:srgbClr val="FEC367"/>
              </a:buClr>
            </a:pPr>
            <a:r>
              <a:rPr lang="en-US" sz="1300" dirty="0">
                <a:solidFill>
                  <a:srgbClr val="FFFFFF"/>
                </a:solidFill>
                <a:ea typeface="+mn-lt"/>
                <a:cs typeface="+mn-lt"/>
              </a:rPr>
              <a:t>Importance of Visual Aids: Best industry practices show that visual cues significantly enhance understanding, helping the team consistently achieve the desired cleanliness and presentation levels.</a:t>
            </a:r>
            <a:endParaRPr lang="en-US" sz="1300" dirty="0">
              <a:solidFill>
                <a:srgbClr val="FFFFFF"/>
              </a:solidFill>
              <a:ea typeface="Calibri" panose="020F0502020204030204"/>
              <a:cs typeface="Calibri" panose="020F0502020204030204"/>
            </a:endParaRPr>
          </a:p>
          <a:p>
            <a:pPr>
              <a:buClr>
                <a:srgbClr val="FEC367"/>
              </a:buClr>
            </a:pPr>
            <a:r>
              <a:rPr lang="en-US" sz="1300" dirty="0">
                <a:solidFill>
                  <a:srgbClr val="FFFFFF"/>
                </a:solidFill>
                <a:ea typeface="+mn-lt"/>
                <a:cs typeface="+mn-lt"/>
              </a:rPr>
              <a:t>Encouraging Active Participation in Reviews and Updates: Soliciting feedback ensures that the checklist remains relevant and adaptive to changing brand standards or guest expectations. This collaborative approach strengthens the team's commitment to maintaining high cleanliness standards and encourages continuous improvement.</a:t>
            </a:r>
            <a:endParaRPr lang="en-US" sz="1300" dirty="0">
              <a:solidFill>
                <a:srgbClr val="FFFFFF"/>
              </a:solidFill>
              <a:ea typeface="Calibri" panose="020F0502020204030204"/>
              <a:cs typeface="Calibri" panose="020F0502020204030204"/>
            </a:endParaRPr>
          </a:p>
          <a:p>
            <a:pPr marL="0" indent="0">
              <a:buClr>
                <a:srgbClr val="FEC367"/>
              </a:buClr>
              <a:buNone/>
            </a:pPr>
            <a:r>
              <a:rPr lang="en-US" sz="1300" dirty="0">
                <a:solidFill>
                  <a:srgbClr val="FFFFFF"/>
                </a:solidFill>
                <a:ea typeface="Calibri" panose="020F0502020204030204"/>
                <a:cs typeface="Calibri" panose="020F0502020204030204"/>
              </a:rPr>
              <a:t>(Tesone, 2012)</a:t>
            </a:r>
          </a:p>
          <a:p>
            <a:pPr>
              <a:buClr>
                <a:srgbClr val="FEC367"/>
              </a:buClr>
            </a:pPr>
            <a:endParaRPr lang="en-US" sz="1300">
              <a:solidFill>
                <a:srgbClr val="FFFFFF"/>
              </a:solidFill>
              <a:ea typeface="Calibri" panose="020F0502020204030204"/>
              <a:cs typeface="Calibri" panose="020F0502020204030204"/>
            </a:endParaRPr>
          </a:p>
        </p:txBody>
      </p:sp>
      <p:pic>
        <p:nvPicPr>
          <p:cNvPr id="4" name="Picture 3" descr="A hand holding a checklist&#10;&#10;Description automatically generated">
            <a:extLst>
              <a:ext uri="{FF2B5EF4-FFF2-40B4-BE49-F238E27FC236}">
                <a16:creationId xmlns:a16="http://schemas.microsoft.com/office/drawing/2014/main" id="{6612DDE5-8A29-00E8-D506-F71ABE19A87F}"/>
              </a:ext>
            </a:extLst>
          </p:cNvPr>
          <p:cNvPicPr>
            <a:picLocks noChangeAspect="1"/>
          </p:cNvPicPr>
          <p:nvPr/>
        </p:nvPicPr>
        <p:blipFill>
          <a:blip r:embed="rId2"/>
          <a:stretch>
            <a:fillRect/>
          </a:stretch>
        </p:blipFill>
        <p:spPr>
          <a:xfrm>
            <a:off x="5137463" y="1512599"/>
            <a:ext cx="6193767" cy="3824650"/>
          </a:xfrm>
          <a:prstGeom prst="rect">
            <a:avLst/>
          </a:prstGeom>
        </p:spPr>
      </p:pic>
    </p:spTree>
    <p:extLst>
      <p:ext uri="{BB962C8B-B14F-4D97-AF65-F5344CB8AC3E}">
        <p14:creationId xmlns:p14="http://schemas.microsoft.com/office/powerpoint/2010/main" val="652677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1EA695-E9E0-4AA9-88C1-F2CA375AFA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9599"/>
            <a:ext cx="7052486" cy="5334001"/>
          </a:xfrm>
          <a:prstGeom prst="rect">
            <a:avLst/>
          </a:prstGeom>
          <a:solidFill>
            <a:srgbClr val="243A5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2" name="Title 1">
            <a:extLst>
              <a:ext uri="{FF2B5EF4-FFF2-40B4-BE49-F238E27FC236}">
                <a16:creationId xmlns:a16="http://schemas.microsoft.com/office/drawing/2014/main" id="{3BEB92FE-3C24-1CD2-D1A0-37E4DEA4B87E}"/>
              </a:ext>
            </a:extLst>
          </p:cNvPr>
          <p:cNvSpPr>
            <a:spLocks noGrp="1"/>
          </p:cNvSpPr>
          <p:nvPr>
            <p:ph type="title"/>
          </p:nvPr>
        </p:nvSpPr>
        <p:spPr>
          <a:xfrm>
            <a:off x="289248" y="1123837"/>
            <a:ext cx="6451110" cy="1255469"/>
          </a:xfrm>
        </p:spPr>
        <p:txBody>
          <a:bodyPr>
            <a:normAutofit/>
          </a:bodyPr>
          <a:lstStyle/>
          <a:p>
            <a:r>
              <a:rPr lang="en-US" dirty="0">
                <a:latin typeface="Calibri Light"/>
                <a:ea typeface="Calibri Light"/>
                <a:cs typeface="Calibri Light"/>
              </a:rPr>
              <a:t>Integration into Daily Routine</a:t>
            </a:r>
            <a:endParaRPr lang="en-US" dirty="0"/>
          </a:p>
        </p:txBody>
      </p:sp>
      <p:sp>
        <p:nvSpPr>
          <p:cNvPr id="3" name="Content Placeholder 2">
            <a:extLst>
              <a:ext uri="{FF2B5EF4-FFF2-40B4-BE49-F238E27FC236}">
                <a16:creationId xmlns:a16="http://schemas.microsoft.com/office/drawing/2014/main" id="{D9937BE2-B7FC-4689-B037-E6FDCEB17B5B}"/>
              </a:ext>
            </a:extLst>
          </p:cNvPr>
          <p:cNvSpPr>
            <a:spLocks noGrp="1"/>
          </p:cNvSpPr>
          <p:nvPr>
            <p:ph idx="1"/>
          </p:nvPr>
        </p:nvSpPr>
        <p:spPr>
          <a:xfrm>
            <a:off x="289248" y="2510395"/>
            <a:ext cx="6451109" cy="3274586"/>
          </a:xfrm>
        </p:spPr>
        <p:txBody>
          <a:bodyPr vert="horz" lIns="91440" tIns="45720" rIns="91440" bIns="45720" rtlCol="0" anchor="t">
            <a:normAutofit lnSpcReduction="10000"/>
          </a:bodyPr>
          <a:lstStyle/>
          <a:p>
            <a:pPr>
              <a:buClr>
                <a:srgbClr val="E4A43E"/>
              </a:buClr>
            </a:pPr>
            <a:r>
              <a:rPr lang="en-US" sz="1600" dirty="0">
                <a:solidFill>
                  <a:srgbClr val="FFFFFF"/>
                </a:solidFill>
                <a:ea typeface="+mn-lt"/>
                <a:cs typeface="+mn-lt"/>
              </a:rPr>
              <a:t>By incorporating user-friendly mobile applications or digital checklists, our team can experience a more streamlined and efficient workflow. This integration not only enhances the accessibility and convenience of the checklist but also allows for real-time updates and monitoring. </a:t>
            </a:r>
            <a:endParaRPr lang="en-US" dirty="0"/>
          </a:p>
          <a:p>
            <a:pPr>
              <a:buClr>
                <a:srgbClr val="E4A43E"/>
              </a:buClr>
            </a:pPr>
            <a:r>
              <a:rPr lang="en-US" sz="1600" dirty="0">
                <a:solidFill>
                  <a:srgbClr val="FFFFFF"/>
                </a:solidFill>
                <a:ea typeface="+mn-lt"/>
                <a:cs typeface="+mn-lt"/>
              </a:rPr>
              <a:t>A compelling success story to share is that of a renowned hotel that witnessed a substantial increase in operational efficiency following the adoption of digital checklists. </a:t>
            </a:r>
            <a:endParaRPr lang="en-US" dirty="0"/>
          </a:p>
          <a:p>
            <a:pPr>
              <a:buClr>
                <a:srgbClr val="E4A43E"/>
              </a:buClr>
            </a:pPr>
            <a:r>
              <a:rPr lang="en-US" sz="1600" dirty="0">
                <a:solidFill>
                  <a:srgbClr val="FFFFFF"/>
                </a:solidFill>
                <a:ea typeface="Calibri" panose="020F0502020204030204"/>
                <a:cs typeface="Calibri" panose="020F0502020204030204"/>
              </a:rPr>
              <a:t>The change not only made it less likely that something would be missed, but it also gave the team the power to get things done quickly, which increased total productivity. </a:t>
            </a:r>
          </a:p>
          <a:p>
            <a:pPr>
              <a:buClr>
                <a:srgbClr val="E4A43E"/>
              </a:buClr>
            </a:pPr>
            <a:r>
              <a:rPr lang="en-US" sz="1600" dirty="0">
                <a:solidFill>
                  <a:srgbClr val="FFFFFF"/>
                </a:solidFill>
                <a:ea typeface="Calibri" panose="020F0502020204030204"/>
                <a:cs typeface="Calibri" panose="020F0502020204030204"/>
              </a:rPr>
              <a:t>This example shows how using technology in daily operations can really help, showing how it can be a key factor in meeting brand standards and going above and beyond what guests expect.</a:t>
            </a:r>
          </a:p>
        </p:txBody>
      </p:sp>
      <p:pic>
        <p:nvPicPr>
          <p:cNvPr id="4" name="Picture 3" descr="A person doing housework&#10;&#10;Description automatically generated">
            <a:extLst>
              <a:ext uri="{FF2B5EF4-FFF2-40B4-BE49-F238E27FC236}">
                <a16:creationId xmlns:a16="http://schemas.microsoft.com/office/drawing/2014/main" id="{16B4359E-750C-2DDB-2211-3BF64A12C99A}"/>
              </a:ext>
            </a:extLst>
          </p:cNvPr>
          <p:cNvPicPr>
            <a:picLocks noChangeAspect="1"/>
          </p:cNvPicPr>
          <p:nvPr/>
        </p:nvPicPr>
        <p:blipFill>
          <a:blip r:embed="rId2"/>
          <a:stretch>
            <a:fillRect/>
          </a:stretch>
        </p:blipFill>
        <p:spPr>
          <a:xfrm>
            <a:off x="7552944" y="1861658"/>
            <a:ext cx="3778286" cy="3126531"/>
          </a:xfrm>
          <a:prstGeom prst="rect">
            <a:avLst/>
          </a:prstGeom>
        </p:spPr>
      </p:pic>
    </p:spTree>
    <p:extLst>
      <p:ext uri="{BB962C8B-B14F-4D97-AF65-F5344CB8AC3E}">
        <p14:creationId xmlns:p14="http://schemas.microsoft.com/office/powerpoint/2010/main" val="3353123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DC5A77-10C9-4ECF-B7EB-8D917F36A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FFE28B5-FB16-49A9-B851-3C35FAC0C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10905976" cy="1651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5C4EA18C-9FBA-926F-929D-CD6530C38B60}"/>
              </a:ext>
            </a:extLst>
          </p:cNvPr>
          <p:cNvSpPr>
            <a:spLocks noGrp="1"/>
          </p:cNvSpPr>
          <p:nvPr>
            <p:ph type="title"/>
          </p:nvPr>
        </p:nvSpPr>
        <p:spPr>
          <a:xfrm>
            <a:off x="1600754" y="1087374"/>
            <a:ext cx="8983489" cy="1000978"/>
          </a:xfrm>
        </p:spPr>
        <p:txBody>
          <a:bodyPr>
            <a:normAutofit/>
          </a:bodyPr>
          <a:lstStyle/>
          <a:p>
            <a:r>
              <a:rPr lang="en-US">
                <a:latin typeface="Calibri Light"/>
                <a:ea typeface="Calibri Light"/>
                <a:cs typeface="Calibri Light"/>
              </a:rPr>
              <a:t>Conclusion</a:t>
            </a:r>
            <a:endParaRPr lang="en-US"/>
          </a:p>
        </p:txBody>
      </p:sp>
      <p:sp>
        <p:nvSpPr>
          <p:cNvPr id="12" name="Rectangle 11">
            <a:extLst>
              <a:ext uri="{FF2B5EF4-FFF2-40B4-BE49-F238E27FC236}">
                <a16:creationId xmlns:a16="http://schemas.microsoft.com/office/drawing/2014/main" id="{01014442-855A-4E0F-8D09-C314661A4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4533" y="758952"/>
            <a:ext cx="1185379" cy="1651133"/>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14" name="Rectangle 13">
            <a:extLst>
              <a:ext uri="{FF2B5EF4-FFF2-40B4-BE49-F238E27FC236}">
                <a16:creationId xmlns:a16="http://schemas.microsoft.com/office/drawing/2014/main" id="{9B1ABF09-86CF-414E-88A5-2B84CC723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 y="2526526"/>
            <a:ext cx="1169701" cy="3563378"/>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KE"/>
          </a:p>
        </p:txBody>
      </p:sp>
      <p:sp>
        <p:nvSpPr>
          <p:cNvPr id="16" name="Rectangle 15">
            <a:extLst>
              <a:ext uri="{FF2B5EF4-FFF2-40B4-BE49-F238E27FC236}">
                <a16:creationId xmlns:a16="http://schemas.microsoft.com/office/drawing/2014/main" id="{3FE91770-CDBB-4D24-94E5-AD484F36C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79019" y="2526526"/>
            <a:ext cx="10920893" cy="3563377"/>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1F1495A8-2C32-99DC-B0B4-31E4751D258F}"/>
              </a:ext>
            </a:extLst>
          </p:cNvPr>
          <p:cNvSpPr>
            <a:spLocks noGrp="1"/>
          </p:cNvSpPr>
          <p:nvPr>
            <p:ph idx="1"/>
          </p:nvPr>
        </p:nvSpPr>
        <p:spPr>
          <a:xfrm>
            <a:off x="1600753" y="2535446"/>
            <a:ext cx="8983489" cy="3554457"/>
          </a:xfrm>
        </p:spPr>
        <p:txBody>
          <a:bodyPr vert="horz" lIns="91440" tIns="45720" rIns="91440" bIns="45720" rtlCol="0">
            <a:normAutofit/>
          </a:bodyPr>
          <a:lstStyle/>
          <a:p>
            <a:r>
              <a:rPr lang="en-US" sz="1900" dirty="0">
                <a:solidFill>
                  <a:schemeClr val="tx1"/>
                </a:solidFill>
                <a:cs typeface="Calibri"/>
              </a:rPr>
              <a:t>The checklist is a strong tool that helps us provide the best service ever by making sure it is in line with brand standards and best practices in the industry</a:t>
            </a:r>
            <a:r>
              <a:rPr lang="en-US" sz="1900">
                <a:solidFill>
                  <a:schemeClr val="tx1"/>
                </a:solidFill>
                <a:cs typeface="Calibri"/>
              </a:rPr>
              <a:t>. </a:t>
            </a:r>
          </a:p>
          <a:p>
            <a:r>
              <a:rPr lang="en-US" sz="1900">
                <a:solidFill>
                  <a:schemeClr val="tx1"/>
                </a:solidFill>
                <a:cs typeface="Calibri"/>
              </a:rPr>
              <a:t>We </a:t>
            </a:r>
            <a:r>
              <a:rPr lang="en-US" sz="1900" dirty="0">
                <a:solidFill>
                  <a:schemeClr val="tx1"/>
                </a:solidFill>
                <a:cs typeface="Calibri"/>
              </a:rPr>
              <a:t>stress that the checklist is only a guide and that it is very important for building an atmosphere that fits with our brand and goes above and beyond what our guests </a:t>
            </a:r>
            <a:r>
              <a:rPr lang="en-US" sz="1900" err="1">
                <a:solidFill>
                  <a:schemeClr val="tx1"/>
                </a:solidFill>
                <a:cs typeface="Calibri"/>
              </a:rPr>
              <a:t>expect</a:t>
            </a:r>
            <a:r>
              <a:rPr lang="en-US" sz="1900">
                <a:solidFill>
                  <a:schemeClr val="tx1"/>
                </a:solidFill>
                <a:cs typeface="Calibri"/>
              </a:rPr>
              <a:t>.</a:t>
            </a:r>
          </a:p>
          <a:p>
            <a:r>
              <a:rPr lang="en-US" sz="1900" dirty="0">
                <a:solidFill>
                  <a:schemeClr val="tx1"/>
                </a:solidFill>
                <a:cs typeface="Calibri"/>
              </a:rPr>
              <a:t>Finally, we want to thank the team from the bottom of our hearts for their unwavering commitment to greatness. </a:t>
            </a:r>
          </a:p>
          <a:p>
            <a:r>
              <a:rPr lang="en-US" sz="1900" dirty="0">
                <a:solidFill>
                  <a:schemeClr val="tx1"/>
                </a:solidFill>
                <a:cs typeface="Calibri"/>
              </a:rPr>
              <a:t>They have been a huge part of making the brand's promise of a memorable and perfect guest experience come true. We can consistently provide excellent service and improve our reputation in the hospitality business only if everyone on the team works together.</a:t>
            </a:r>
          </a:p>
        </p:txBody>
      </p:sp>
    </p:spTree>
    <p:extLst>
      <p:ext uri="{BB962C8B-B14F-4D97-AF65-F5344CB8AC3E}">
        <p14:creationId xmlns:p14="http://schemas.microsoft.com/office/powerpoint/2010/main" val="1453030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8F7DD-48C4-1280-CCD4-9D2934D62114}"/>
              </a:ext>
            </a:extLst>
          </p:cNvPr>
          <p:cNvSpPr>
            <a:spLocks noGrp="1"/>
          </p:cNvSpPr>
          <p:nvPr>
            <p:ph type="title"/>
          </p:nvPr>
        </p:nvSpPr>
        <p:spPr/>
        <p:txBody>
          <a:bodyPr/>
          <a:lstStyle/>
          <a:p>
            <a:r>
              <a:rPr lang="en-US" dirty="0">
                <a:ea typeface="Calibri Light"/>
                <a:cs typeface="Calibri Light"/>
              </a:rPr>
              <a:t>References</a:t>
            </a:r>
          </a:p>
        </p:txBody>
      </p:sp>
      <p:sp>
        <p:nvSpPr>
          <p:cNvPr id="3" name="Content Placeholder 2">
            <a:extLst>
              <a:ext uri="{FF2B5EF4-FFF2-40B4-BE49-F238E27FC236}">
                <a16:creationId xmlns:a16="http://schemas.microsoft.com/office/drawing/2014/main" id="{888D0DF5-D7AB-F99D-3F71-A745E883D05D}"/>
              </a:ext>
            </a:extLst>
          </p:cNvPr>
          <p:cNvSpPr>
            <a:spLocks noGrp="1"/>
          </p:cNvSpPr>
          <p:nvPr>
            <p:ph idx="1"/>
          </p:nvPr>
        </p:nvSpPr>
        <p:spPr/>
        <p:txBody>
          <a:bodyPr/>
          <a:lstStyle/>
          <a:p>
            <a:r>
              <a:rPr lang="en-GB" sz="1200" dirty="0">
                <a:solidFill>
                  <a:srgbClr val="000000"/>
                </a:solidFill>
                <a:latin typeface="Times New Roman"/>
                <a:cs typeface="Times New Roman"/>
              </a:rPr>
              <a:t>Fallon, M. and Rutherford, D. 2010. Hotel Management and Operations. London: Pearson</a:t>
            </a:r>
            <a:endParaRPr lang="en-US" sz="1200" dirty="0">
              <a:solidFill>
                <a:srgbClr val="000000"/>
              </a:solidFill>
              <a:latin typeface="Times New Roman"/>
              <a:cs typeface="Times New Roman"/>
            </a:endParaRPr>
          </a:p>
          <a:p>
            <a:r>
              <a:rPr lang="en-GB" sz="1200" dirty="0">
                <a:solidFill>
                  <a:srgbClr val="000000"/>
                </a:solidFill>
                <a:latin typeface="Times New Roman"/>
                <a:cs typeface="Times New Roman"/>
              </a:rPr>
              <a:t>Jones, T. 2010. Professional Management  Housekeeping Operations. London: Wiley.</a:t>
            </a:r>
            <a:endParaRPr lang="en-US" sz="1200" dirty="0">
              <a:solidFill>
                <a:srgbClr val="000000"/>
              </a:solidFill>
              <a:latin typeface="Times New Roman"/>
              <a:cs typeface="Times New Roman"/>
            </a:endParaRPr>
          </a:p>
          <a:p>
            <a:r>
              <a:rPr lang="en-GB" sz="1000" dirty="0">
                <a:solidFill>
                  <a:srgbClr val="222222"/>
                </a:solidFill>
                <a:latin typeface="Arial"/>
                <a:cs typeface="Arial"/>
              </a:rPr>
              <a:t>Raghubalan, G. and Raghubalan, S., 2009. </a:t>
            </a:r>
            <a:r>
              <a:rPr lang="en-GB" sz="1000" i="1" dirty="0">
                <a:solidFill>
                  <a:srgbClr val="222222"/>
                </a:solidFill>
                <a:latin typeface="Arial"/>
                <a:cs typeface="Arial"/>
              </a:rPr>
              <a:t>Hotel housekeeping: Operations and management</a:t>
            </a:r>
            <a:r>
              <a:rPr lang="en-GB" sz="1000" dirty="0">
                <a:solidFill>
                  <a:srgbClr val="222222"/>
                </a:solidFill>
                <a:latin typeface="Arial"/>
                <a:cs typeface="Arial"/>
              </a:rPr>
              <a:t>. Oxford University Press.</a:t>
            </a:r>
            <a:endParaRPr lang="en-US" sz="1000" dirty="0">
              <a:solidFill>
                <a:srgbClr val="222222"/>
              </a:solidFill>
              <a:latin typeface="Arial"/>
              <a:cs typeface="Arial"/>
            </a:endParaRPr>
          </a:p>
          <a:p>
            <a:r>
              <a:rPr lang="en-GB" sz="1000" dirty="0">
                <a:solidFill>
                  <a:srgbClr val="222222"/>
                </a:solidFill>
                <a:latin typeface="Arial"/>
                <a:cs typeface="Arial"/>
              </a:rPr>
              <a:t>Tesone, D., 2012. </a:t>
            </a:r>
            <a:r>
              <a:rPr lang="en-GB" sz="1000" i="1" dirty="0">
                <a:solidFill>
                  <a:srgbClr val="222222"/>
                </a:solidFill>
                <a:latin typeface="Arial"/>
                <a:cs typeface="Arial"/>
              </a:rPr>
              <a:t>Principles of management for the hospitality industry</a:t>
            </a:r>
            <a:r>
              <a:rPr lang="en-GB" sz="1000" dirty="0">
                <a:solidFill>
                  <a:srgbClr val="222222"/>
                </a:solidFill>
                <a:latin typeface="Arial"/>
                <a:cs typeface="Arial"/>
              </a:rPr>
              <a:t>. Routledge.</a:t>
            </a:r>
          </a:p>
          <a:p>
            <a:endParaRPr lang="en-US" dirty="0"/>
          </a:p>
        </p:txBody>
      </p:sp>
    </p:spTree>
    <p:extLst>
      <p:ext uri="{BB962C8B-B14F-4D97-AF65-F5344CB8AC3E}">
        <p14:creationId xmlns:p14="http://schemas.microsoft.com/office/powerpoint/2010/main" val="3599038104"/>
      </p:ext>
    </p:extLst>
  </p:cSld>
  <p:clrMapOvr>
    <a:masterClrMapping/>
  </p:clrMapOvr>
</p:sld>
</file>

<file path=ppt/theme/theme1.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docProps/app.xml><?xml version="1.0" encoding="utf-8"?>
<Properties xmlns="http://schemas.openxmlformats.org/officeDocument/2006/extended-properties" xmlns:vt="http://schemas.openxmlformats.org/officeDocument/2006/docPropsVTypes">
  <Template>office theme</Template>
  <TotalTime>45</TotalTime>
  <Words>994</Words>
  <Application>Microsoft Office PowerPoint</Application>
  <PresentationFormat>Widescreen</PresentationFormat>
  <Paragraphs>58</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Corbel</vt:lpstr>
      <vt:lpstr>Times New Roman</vt:lpstr>
      <vt:lpstr>Wingdings 2</vt:lpstr>
      <vt:lpstr>Frame</vt:lpstr>
      <vt:lpstr>BMIH4006: Operating Hotel Facilities</vt:lpstr>
      <vt:lpstr>Introduction</vt:lpstr>
      <vt:lpstr>Ensuring Rooms are Cleaned to Brand Standards.</vt:lpstr>
      <vt:lpstr>Implementation of Clear Communication Strategy</vt:lpstr>
      <vt:lpstr>Mentorship Program</vt:lpstr>
      <vt:lpstr>Optimizing Workflow</vt:lpstr>
      <vt:lpstr>Considerations for Checklist Effectiveness.</vt:lpstr>
      <vt:lpstr>Integration into Daily Routine</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valeriu bogatu</cp:lastModifiedBy>
  <cp:revision>140</cp:revision>
  <dcterms:created xsi:type="dcterms:W3CDTF">2023-11-03T20:53:10Z</dcterms:created>
  <dcterms:modified xsi:type="dcterms:W3CDTF">2023-11-11T21:04:47Z</dcterms:modified>
</cp:coreProperties>
</file>